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319" r:id="rId3"/>
    <p:sldId id="320" r:id="rId4"/>
    <p:sldId id="321" r:id="rId5"/>
    <p:sldId id="322" r:id="rId6"/>
    <p:sldId id="347" r:id="rId7"/>
    <p:sldId id="348" r:id="rId8"/>
    <p:sldId id="350" r:id="rId9"/>
    <p:sldId id="325" r:id="rId10"/>
    <p:sldId id="332" r:id="rId11"/>
    <p:sldId id="328" r:id="rId12"/>
    <p:sldId id="326" r:id="rId13"/>
    <p:sldId id="331" r:id="rId14"/>
    <p:sldId id="330" r:id="rId15"/>
    <p:sldId id="333" r:id="rId16"/>
    <p:sldId id="334" r:id="rId18"/>
    <p:sldId id="340" r:id="rId19"/>
    <p:sldId id="335" r:id="rId20"/>
    <p:sldId id="336" r:id="rId21"/>
    <p:sldId id="337" r:id="rId22"/>
    <p:sldId id="338" r:id="rId23"/>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3" userDrawn="1">
          <p15:clr>
            <a:srgbClr val="A4A3A4"/>
          </p15:clr>
        </p15:guide>
        <p15:guide id="2" pos="382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kyUN.Org" initials="S" lastIdx="0" clrIdx="0"/>
  <p:cmAuthor id="0" name="幸全" initials="" lastIdx="0" clrIdx="0"/>
  <p:cmAuthor id="2" name="lenovo" initials="l" lastIdx="0" clrIdx="1"/>
  <p:cmAuthor id="3" name="Author" initials="A" lastIdx="0" clrIdx="2"/>
  <p:cmAuthor id="4" name="王习习" initials="王" lastIdx="0" clrIdx="0"/>
  <p:cmAuthor id="5" name="作者" initials="A" lastIdx="0" clrIdx="2"/>
  <p:cmAuthor id="6" name="86136" initials="8" lastIdx="0" clrIdx="5"/>
  <p:cmAuthor id="7" name="Lenovo" initials="L" lastIdx="0" clrIdx="6"/>
  <p:cmAuthor id="8" name="姜伟光" initials="姜" lastIdx="0" clrIdx="0"/>
  <p:cmAuthor id="9" name="dongyu" initials="" lastIdx="0" clrIdx="8"/>
  <p:cmAuthor id="10" name="Microsoft" initials="M" lastIdx="0" clrIdx="9"/>
  <p:cmAuthor id="12" name="黄岩" initials="黄" lastIdx="0" clrIdx="11"/>
  <p:cmAuthor id="2001" name="骆倩怡_Znauj26B" initials="authorId_382814100"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223"/>
        <p:guide pos="3822"/>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gs" Target="tags/tag397.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396.xml"/><Relationship Id="rId5" Type="http://schemas.openxmlformats.org/officeDocument/2006/relationships/tags" Target="../tags/tag395.xml"/><Relationship Id="rId4" Type="http://schemas.openxmlformats.org/officeDocument/2006/relationships/tags" Target="../tags/tag394.xml"/><Relationship Id="rId3" Type="http://schemas.openxmlformats.org/officeDocument/2006/relationships/tags" Target="../tags/tag393.xml"/><Relationship Id="rId2" Type="http://schemas.openxmlformats.org/officeDocument/2006/relationships/tags" Target="../tags/tag392.xml"/><Relationship Id="rId1" Type="http://schemas.openxmlformats.org/officeDocument/2006/relationships/tags" Target="../tags/tag39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293.xml"/><Relationship Id="rId4" Type="http://schemas.openxmlformats.org/officeDocument/2006/relationships/tags" Target="../tags/tag292.xml"/><Relationship Id="rId3" Type="http://schemas.openxmlformats.org/officeDocument/2006/relationships/tags" Target="../tags/tag291.xml"/><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슬라이드 이미지 개체 틀 1"/>
          <p:cNvSpPr>
            <a:spLocks noGrp="1" noRot="1" noChangeAspect="1" noTextEdit="1"/>
          </p:cNvSpPr>
          <p:nvPr>
            <p:ph type="sldImg"/>
            <p:custDataLst>
              <p:tags r:id="rId3"/>
            </p:custDataLst>
          </p:nvPr>
        </p:nvSpPr>
        <p:spPr>
          <a:ln>
            <a:solidFill>
              <a:srgbClr val="000000"/>
            </a:solidFill>
            <a:miter/>
          </a:ln>
        </p:spPr>
      </p:sp>
      <p:sp>
        <p:nvSpPr>
          <p:cNvPr id="38915" name="슬라이드 노트 개체 틀 2"/>
          <p:cNvSpPr txBox="1">
            <a:spLocks noGrp="1"/>
          </p:cNvSpPr>
          <p:nvPr>
            <p:ph type="body" idx="1"/>
            <p:custDataLst>
              <p:tags r:id="rId4"/>
            </p:custDataLst>
          </p:nvPr>
        </p:nvSpPr>
        <p:spPr>
          <a:noFill/>
          <a:ln>
            <a:noFill/>
          </a:ln>
        </p:spPr>
        <p:txBody>
          <a:bodyPr wrap="square" lIns="91440" tIns="45720" rIns="91440" bIns="45720" anchor="t"/>
          <a:lstStyle/>
          <a:p>
            <a:pPr lvl="0">
              <a:spcBef>
                <a:spcPct val="0"/>
              </a:spcBef>
            </a:pPr>
            <a:endParaRPr lang="en-US" altLang="ko-KR"/>
          </a:p>
        </p:txBody>
      </p:sp>
      <p:sp>
        <p:nvSpPr>
          <p:cNvPr id="38916" name="슬라이드 번호 개체 틀 3"/>
          <p:cNvSpPr txBox="1">
            <a:spLocks noGrp="1"/>
          </p:cNvSpPr>
          <p:nvPr>
            <p:ph type="sldNum" sz="quarter" idx="10"/>
            <p:custDataLst>
              <p:tags r:id="rId5"/>
            </p:custDataLst>
          </p:nvPr>
        </p:nvSpPr>
        <p:spPr>
          <a:xfrm>
            <a:off x="3884613" y="8685213"/>
            <a:ext cx="2971800" cy="457200"/>
          </a:xfrm>
          <a:prstGeom prst="rect">
            <a:avLst/>
          </a:prstGeom>
          <a:noFill/>
          <a:ln w="9525">
            <a:noFill/>
          </a:ln>
        </p:spPr>
        <p:txBody>
          <a:bodyPr anchor="b"/>
          <a:lstStyle/>
          <a:p>
            <a:pPr lvl="0" algn="r"/>
            <a:fld id="{9A0DB2DC-4C9A-4742-B13C-FB6460FD3503}" type="slidenum">
              <a:rPr lang="ko-KR" altLang="en-US" sz="1200"/>
            </a:fld>
            <a:endParaRPr lang="ko-KR" altLang="en-US" sz="1200"/>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63.xml"/><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image" Target="../media/image1.png"/><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4001597" y="6045200"/>
            <a:ext cx="8190403" cy="812800"/>
            <a:chOff x="4001597" y="5613400"/>
            <a:chExt cx="8190403" cy="1244600"/>
          </a:xfrm>
        </p:grpSpPr>
        <p:sp>
          <p:nvSpPr>
            <p:cNvPr id="9" name="任意多边形: 形状 8"/>
            <p:cNvSpPr/>
            <p:nvPr>
              <p:custDataLst>
                <p:tags r:id="rId3"/>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1"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custDataLst>
                <p:tags r:id="rId4"/>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userDrawn="1">
            <p:ph type="title" hasCustomPrompt="1"/>
            <p:custDataLst>
              <p:tags r:id="rId5"/>
            </p:custDataLst>
          </p:nvPr>
        </p:nvSpPr>
        <p:spPr>
          <a:xfrm>
            <a:off x="838200" y="794326"/>
            <a:ext cx="10515600" cy="540484"/>
          </a:xfrm>
        </p:spPr>
        <p:txBody>
          <a:bodyPr>
            <a:normAutofit/>
          </a:bodyPr>
          <a:lstStyle>
            <a:lvl1pPr>
              <a:defRPr sz="2200" b="1" spc="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单击此处添加标题</a:t>
            </a:r>
            <a:endParaRPr lang="zh-CN" altLang="en-US"/>
          </a:p>
        </p:txBody>
      </p:sp>
      <p:sp>
        <p:nvSpPr>
          <p:cNvPr id="3" name="日期占位符 2"/>
          <p:cNvSpPr>
            <a:spLocks noGrp="1"/>
          </p:cNvSpPr>
          <p:nvPr userDrawn="1">
            <p:ph type="dt" sz="half" idx="10"/>
            <p:custDataLst>
              <p:tags r:id="rId6"/>
            </p:custDataLst>
          </p:nvPr>
        </p:nvSpPr>
        <p:spPr/>
        <p:txBody>
          <a:bodyPr/>
          <a:lstStyle>
            <a:lvl1pPr>
              <a:defRPr baseline="0">
                <a:latin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7"/>
            </p:custDataLst>
          </p:nvPr>
        </p:nvSpPr>
        <p:spPr/>
        <p:txBody>
          <a:bodyPr/>
          <a:lstStyle>
            <a:lvl1pPr>
              <a:defRPr baseline="0">
                <a:latin typeface="微软雅黑" panose="020B0503020204020204" charset="-122"/>
              </a:defRPr>
            </a:lvl1pPr>
          </a:lstStyle>
          <a:p>
            <a:endParaRPr lang="zh-CN" altLang="en-US"/>
          </a:p>
        </p:txBody>
      </p:sp>
      <p:sp>
        <p:nvSpPr>
          <p:cNvPr id="5" name="灯片编号占位符 4"/>
          <p:cNvSpPr>
            <a:spLocks noGrp="1"/>
          </p:cNvSpPr>
          <p:nvPr userDrawn="1">
            <p:ph type="sldNum" sz="quarter" idx="12"/>
            <p:custDataLst>
              <p:tags r:id="rId8"/>
            </p:custDataLst>
          </p:nvPr>
        </p:nvSpPr>
        <p:spPr/>
        <p:txBody>
          <a:bodyPr/>
          <a:lstStyle>
            <a:lvl1pPr>
              <a:defRPr baseline="0">
                <a:latin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06400" y="457200"/>
            <a:ext cx="11582400" cy="838200"/>
          </a:xfrm>
        </p:spPr>
        <p:txBody>
          <a:bodyPr/>
          <a:lstStyle/>
          <a:p>
            <a:r>
              <a:rPr lang="zh-CN" altLang="en-US"/>
              <a:t>单击此处编辑母版标题样式</a:t>
            </a:r>
            <a:endParaRPr lang="zh-CN" altLang="en-US"/>
          </a:p>
        </p:txBody>
      </p:sp>
      <p:sp>
        <p:nvSpPr>
          <p:cNvPr id="3" name="日期占位符 10"/>
          <p:cNvSpPr>
            <a:spLocks noGrp="1" noChangeArrowheads="1"/>
          </p:cNvSpPr>
          <p:nvPr>
            <p:ph type="dt" sz="half" idx="10"/>
            <p:custDataLst>
              <p:tags r:id="rId3"/>
            </p:custDataLst>
          </p:nvPr>
        </p:nvSpPr>
        <p:spPr/>
        <p:txBody>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F6187E75-F052-4A44-892F-A2C701418D54}" type="datetimeFigureOut">
              <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Arial" panose="020B0604020202020204"/>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Arial" panose="020B0604020202020204"/>
            </a:endParaRPr>
          </a:p>
        </p:txBody>
      </p:sp>
      <p:sp>
        <p:nvSpPr>
          <p:cNvPr id="4" name="页脚占位符 27"/>
          <p:cNvSpPr>
            <a:spLocks noGrp="1" noChangeArrowheads="1"/>
          </p:cNvSpPr>
          <p:nvPr>
            <p:ph type="ftr" sz="quarter" idx="11"/>
            <p:custDataLst>
              <p:tags r:id="rId4"/>
            </p:custDataLst>
          </p:nvPr>
        </p:nvSpPr>
        <p:spPr/>
        <p:txBody>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Arial" panose="020B0604020202020204"/>
            </a:endParaRPr>
          </a:p>
        </p:txBody>
      </p:sp>
      <p:sp>
        <p:nvSpPr>
          <p:cNvPr id="5" name="灯片编号占位符 4"/>
          <p:cNvSpPr>
            <a:spLocks noGrp="1" noChangeArrowheads="1"/>
          </p:cNvSpPr>
          <p:nvPr>
            <p:ph type="sldNum" sz="quarter" idx="12"/>
            <p:custDataLst>
              <p:tags r:id="rId5"/>
            </p:custDataLst>
          </p:nvPr>
        </p:nvSpPr>
        <p:spPr/>
        <p:txBody>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B58C2382-526C-43A9-953B-B9415EC337E1}" type="slidenum">
              <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Arial" panose="020B0604020202020204"/>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Arial" panose="020B0604020202020204"/>
            </a:endParaRPr>
          </a:p>
        </p:txBody>
      </p:sp>
      <p:pic>
        <p:nvPicPr>
          <p:cNvPr id="6" name="图片 5"/>
          <p:cNvPicPr>
            <a:picLocks noChangeAspect="1"/>
          </p:cNvPicPr>
          <p:nvPr userDrawn="1">
            <p:custDataLst>
              <p:tags r:id="rId6"/>
            </p:custDataLst>
          </p:nvPr>
        </p:nvPicPr>
        <p:blipFill>
          <a:blip r:embed="rId7">
            <a:extLst>
              <a:ext uri="{28A0092B-C50C-407E-A947-70E740481C1C}">
                <a14:useLocalDpi xmlns:a14="http://schemas.microsoft.com/office/drawing/2010/main" val="0"/>
              </a:ext>
            </a:extLst>
          </a:blip>
          <a:stretch>
            <a:fillRect/>
          </a:stretch>
        </p:blipFill>
        <p:spPr>
          <a:xfrm>
            <a:off x="0" y="-33071"/>
            <a:ext cx="1349337" cy="1316765"/>
          </a:xfrm>
          <a:prstGeom prst="rect">
            <a:avLst/>
          </a:prstGeom>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tags" Target="../tags/tag75.xml"/><Relationship Id="rId21" Type="http://schemas.openxmlformats.org/officeDocument/2006/relationships/image" Target="file:///D:\qq&#25991;&#20214;\712321467\Image\C2C\Image2\%7b75232B38-A165-1FB7-499C-2E1C792CACB5%7d.png" TargetMode="External"/><Relationship Id="rId20" Type="http://schemas.openxmlformats.org/officeDocument/2006/relationships/image" Target="../media/image2.png"/><Relationship Id="rId2" Type="http://schemas.openxmlformats.org/officeDocument/2006/relationships/slideLayout" Target="../slideLayouts/slideLayout2.xml"/><Relationship Id="rId19" Type="http://schemas.openxmlformats.org/officeDocument/2006/relationships/tags" Target="../tags/tag74.xml"/><Relationship Id="rId18" Type="http://schemas.openxmlformats.org/officeDocument/2006/relationships/tags" Target="../tags/tag73.xml"/><Relationship Id="rId17" Type="http://schemas.openxmlformats.org/officeDocument/2006/relationships/tags" Target="../tags/tag72.xml"/><Relationship Id="rId16" Type="http://schemas.openxmlformats.org/officeDocument/2006/relationships/tags" Target="../tags/tag71.xml"/><Relationship Id="rId15" Type="http://schemas.openxmlformats.org/officeDocument/2006/relationships/tags" Target="../tags/tag70.xml"/><Relationship Id="rId14" Type="http://schemas.openxmlformats.org/officeDocument/2006/relationships/tags" Target="../tags/tag69.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a:p>
        </p:txBody>
      </p:sp>
      <p:pic>
        <p:nvPicPr>
          <p:cNvPr id="7" name="图片 1073743875" descr="学科网 zxxk.com"/>
          <p:cNvPicPr>
            <a:picLocks noChangeAspect="1"/>
          </p:cNvPicPr>
          <p:nvPr>
            <p:custDataLst>
              <p:tags r:id="rId19"/>
            </p:custDataLst>
          </p:nvPr>
        </p:nvPicPr>
        <p:blipFill>
          <a:blip r:embed="rId20" r:link="rId21"/>
          <a:stretch>
            <a:fillRect/>
          </a:stretch>
        </p:blipFill>
        <p:spPr>
          <a:xfrm>
            <a:off x="838200" y="365125"/>
            <a:ext cx="9525" cy="9525"/>
          </a:xfrm>
          <a:prstGeom prst="rect">
            <a:avLst/>
          </a:prstGeom>
          <a:noFill/>
          <a:ln>
            <a:noFill/>
            <a:miter lim="800000"/>
            <a:headEnd/>
            <a:tailEnd/>
          </a:ln>
        </p:spPr>
      </p:pic>
    </p:spTree>
    <p:custDataLst>
      <p:tags r:id="rId22"/>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png"/><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s>
</file>

<file path=ppt/slides/_rels/slide10.xml.rels><?xml version="1.0" encoding="UTF-8" standalone="yes"?>
<Relationships xmlns="http://schemas.openxmlformats.org/package/2006/relationships"><Relationship Id="rId9" Type="http://schemas.openxmlformats.org/officeDocument/2006/relationships/tags" Target="../tags/tag188.xml"/><Relationship Id="rId8" Type="http://schemas.openxmlformats.org/officeDocument/2006/relationships/tags" Target="../tags/tag187.xml"/><Relationship Id="rId7" Type="http://schemas.openxmlformats.org/officeDocument/2006/relationships/tags" Target="../tags/tag186.xml"/><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tags" Target="../tags/tag182.xml"/><Relationship Id="rId21" Type="http://schemas.openxmlformats.org/officeDocument/2006/relationships/slideLayout" Target="../slideLayouts/slideLayout2.xml"/><Relationship Id="rId20" Type="http://schemas.openxmlformats.org/officeDocument/2006/relationships/tags" Target="../tags/tag199.xml"/><Relationship Id="rId2" Type="http://schemas.openxmlformats.org/officeDocument/2006/relationships/tags" Target="../tags/tag181.xml"/><Relationship Id="rId19" Type="http://schemas.openxmlformats.org/officeDocument/2006/relationships/tags" Target="../tags/tag198.xml"/><Relationship Id="rId18" Type="http://schemas.openxmlformats.org/officeDocument/2006/relationships/tags" Target="../tags/tag197.xml"/><Relationship Id="rId17" Type="http://schemas.openxmlformats.org/officeDocument/2006/relationships/tags" Target="../tags/tag196.xml"/><Relationship Id="rId16" Type="http://schemas.openxmlformats.org/officeDocument/2006/relationships/tags" Target="../tags/tag195.xml"/><Relationship Id="rId15" Type="http://schemas.openxmlformats.org/officeDocument/2006/relationships/tags" Target="../tags/tag194.xml"/><Relationship Id="rId14" Type="http://schemas.openxmlformats.org/officeDocument/2006/relationships/tags" Target="../tags/tag193.xml"/><Relationship Id="rId13" Type="http://schemas.openxmlformats.org/officeDocument/2006/relationships/tags" Target="../tags/tag192.xml"/><Relationship Id="rId12" Type="http://schemas.openxmlformats.org/officeDocument/2006/relationships/tags" Target="../tags/tag191.xml"/><Relationship Id="rId11" Type="http://schemas.openxmlformats.org/officeDocument/2006/relationships/tags" Target="../tags/tag190.xml"/><Relationship Id="rId10" Type="http://schemas.openxmlformats.org/officeDocument/2006/relationships/tags" Target="../tags/tag189.xml"/><Relationship Id="rId1" Type="http://schemas.openxmlformats.org/officeDocument/2006/relationships/tags" Target="../tags/tag180.xml"/></Relationships>
</file>

<file path=ppt/slides/_rels/slide11.xml.rels><?xml version="1.0" encoding="UTF-8" standalone="yes"?>
<Relationships xmlns="http://schemas.openxmlformats.org/package/2006/relationships"><Relationship Id="rId9" Type="http://schemas.openxmlformats.org/officeDocument/2006/relationships/tags" Target="../tags/tag206.xml"/><Relationship Id="rId8" Type="http://schemas.openxmlformats.org/officeDocument/2006/relationships/tags" Target="../tags/tag205.xml"/><Relationship Id="rId7" Type="http://schemas.openxmlformats.org/officeDocument/2006/relationships/tags" Target="../tags/tag204.xml"/><Relationship Id="rId6" Type="http://schemas.openxmlformats.org/officeDocument/2006/relationships/tags" Target="../tags/tag203.xml"/><Relationship Id="rId5" Type="http://schemas.openxmlformats.org/officeDocument/2006/relationships/tags" Target="../tags/tag202.xml"/><Relationship Id="rId4" Type="http://schemas.openxmlformats.org/officeDocument/2006/relationships/image" Target="../media/image13.png"/><Relationship Id="rId3" Type="http://schemas.openxmlformats.org/officeDocument/2006/relationships/tags" Target="../tags/tag201.xml"/><Relationship Id="rId2" Type="http://schemas.openxmlformats.org/officeDocument/2006/relationships/image" Target="../media/image12.png"/><Relationship Id="rId17" Type="http://schemas.openxmlformats.org/officeDocument/2006/relationships/slideLayout" Target="../slideLayouts/slideLayout12.xml"/><Relationship Id="rId16" Type="http://schemas.openxmlformats.org/officeDocument/2006/relationships/tags" Target="../tags/tag213.xml"/><Relationship Id="rId15" Type="http://schemas.openxmlformats.org/officeDocument/2006/relationships/tags" Target="../tags/tag212.xml"/><Relationship Id="rId14" Type="http://schemas.openxmlformats.org/officeDocument/2006/relationships/tags" Target="../tags/tag211.xml"/><Relationship Id="rId13" Type="http://schemas.openxmlformats.org/officeDocument/2006/relationships/tags" Target="../tags/tag210.xml"/><Relationship Id="rId12" Type="http://schemas.openxmlformats.org/officeDocument/2006/relationships/tags" Target="../tags/tag209.xml"/><Relationship Id="rId11" Type="http://schemas.openxmlformats.org/officeDocument/2006/relationships/tags" Target="../tags/tag208.xml"/><Relationship Id="rId10" Type="http://schemas.openxmlformats.org/officeDocument/2006/relationships/tags" Target="../tags/tag207.xml"/><Relationship Id="rId1" Type="http://schemas.openxmlformats.org/officeDocument/2006/relationships/tags" Target="../tags/tag200.xml"/></Relationships>
</file>

<file path=ppt/slides/_rels/slide12.xml.rels><?xml version="1.0" encoding="UTF-8" standalone="yes"?>
<Relationships xmlns="http://schemas.openxmlformats.org/package/2006/relationships"><Relationship Id="rId9" Type="http://schemas.openxmlformats.org/officeDocument/2006/relationships/tags" Target="../tags/tag222.xml"/><Relationship Id="rId8" Type="http://schemas.openxmlformats.org/officeDocument/2006/relationships/tags" Target="../tags/tag221.xml"/><Relationship Id="rId7" Type="http://schemas.openxmlformats.org/officeDocument/2006/relationships/tags" Target="../tags/tag220.xml"/><Relationship Id="rId6" Type="http://schemas.openxmlformats.org/officeDocument/2006/relationships/tags" Target="../tags/tag219.xml"/><Relationship Id="rId5" Type="http://schemas.openxmlformats.org/officeDocument/2006/relationships/tags" Target="../tags/tag218.xml"/><Relationship Id="rId4" Type="http://schemas.openxmlformats.org/officeDocument/2006/relationships/tags" Target="../tags/tag217.xml"/><Relationship Id="rId33" Type="http://schemas.openxmlformats.org/officeDocument/2006/relationships/slideLayout" Target="../slideLayouts/slideLayout12.xml"/><Relationship Id="rId32" Type="http://schemas.openxmlformats.org/officeDocument/2006/relationships/image" Target="../media/image14.png"/><Relationship Id="rId31" Type="http://schemas.openxmlformats.org/officeDocument/2006/relationships/tags" Target="../tags/tag244.xml"/><Relationship Id="rId30" Type="http://schemas.openxmlformats.org/officeDocument/2006/relationships/tags" Target="../tags/tag243.xml"/><Relationship Id="rId3" Type="http://schemas.openxmlformats.org/officeDocument/2006/relationships/tags" Target="../tags/tag216.xml"/><Relationship Id="rId29" Type="http://schemas.openxmlformats.org/officeDocument/2006/relationships/tags" Target="../tags/tag242.xml"/><Relationship Id="rId28" Type="http://schemas.openxmlformats.org/officeDocument/2006/relationships/tags" Target="../tags/tag241.xml"/><Relationship Id="rId27" Type="http://schemas.openxmlformats.org/officeDocument/2006/relationships/tags" Target="../tags/tag240.xml"/><Relationship Id="rId26" Type="http://schemas.openxmlformats.org/officeDocument/2006/relationships/tags" Target="../tags/tag239.xml"/><Relationship Id="rId25" Type="http://schemas.openxmlformats.org/officeDocument/2006/relationships/tags" Target="../tags/tag238.xml"/><Relationship Id="rId24" Type="http://schemas.openxmlformats.org/officeDocument/2006/relationships/tags" Target="../tags/tag237.xml"/><Relationship Id="rId23" Type="http://schemas.openxmlformats.org/officeDocument/2006/relationships/tags" Target="../tags/tag236.xml"/><Relationship Id="rId22" Type="http://schemas.openxmlformats.org/officeDocument/2006/relationships/tags" Target="../tags/tag235.xml"/><Relationship Id="rId21" Type="http://schemas.openxmlformats.org/officeDocument/2006/relationships/tags" Target="../tags/tag234.xml"/><Relationship Id="rId20" Type="http://schemas.openxmlformats.org/officeDocument/2006/relationships/tags" Target="../tags/tag233.xml"/><Relationship Id="rId2" Type="http://schemas.openxmlformats.org/officeDocument/2006/relationships/tags" Target="../tags/tag215.xml"/><Relationship Id="rId19" Type="http://schemas.openxmlformats.org/officeDocument/2006/relationships/tags" Target="../tags/tag232.xml"/><Relationship Id="rId18" Type="http://schemas.openxmlformats.org/officeDocument/2006/relationships/tags" Target="../tags/tag231.xml"/><Relationship Id="rId17" Type="http://schemas.openxmlformats.org/officeDocument/2006/relationships/tags" Target="../tags/tag230.xml"/><Relationship Id="rId16" Type="http://schemas.openxmlformats.org/officeDocument/2006/relationships/tags" Target="../tags/tag229.xml"/><Relationship Id="rId15" Type="http://schemas.openxmlformats.org/officeDocument/2006/relationships/tags" Target="../tags/tag228.xml"/><Relationship Id="rId14" Type="http://schemas.openxmlformats.org/officeDocument/2006/relationships/tags" Target="../tags/tag227.xml"/><Relationship Id="rId13" Type="http://schemas.openxmlformats.org/officeDocument/2006/relationships/tags" Target="../tags/tag226.xml"/><Relationship Id="rId12" Type="http://schemas.openxmlformats.org/officeDocument/2006/relationships/tags" Target="../tags/tag225.xml"/><Relationship Id="rId11" Type="http://schemas.openxmlformats.org/officeDocument/2006/relationships/tags" Target="../tags/tag224.xml"/><Relationship Id="rId10" Type="http://schemas.openxmlformats.org/officeDocument/2006/relationships/tags" Target="../tags/tag223.xml"/><Relationship Id="rId1" Type="http://schemas.openxmlformats.org/officeDocument/2006/relationships/tags" Target="../tags/tag214.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249.xml"/><Relationship Id="rId4" Type="http://schemas.openxmlformats.org/officeDocument/2006/relationships/tags" Target="../tags/tag248.xml"/><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tags" Target="../tags/tag245.xml"/></Relationships>
</file>

<file path=ppt/slides/_rels/slide14.xml.rels><?xml version="1.0" encoding="UTF-8" standalone="yes"?>
<Relationships xmlns="http://schemas.openxmlformats.org/package/2006/relationships"><Relationship Id="rId9" Type="http://schemas.openxmlformats.org/officeDocument/2006/relationships/tags" Target="../tags/tag258.xml"/><Relationship Id="rId8" Type="http://schemas.openxmlformats.org/officeDocument/2006/relationships/tags" Target="../tags/tag257.xml"/><Relationship Id="rId7" Type="http://schemas.openxmlformats.org/officeDocument/2006/relationships/tags" Target="../tags/tag256.xml"/><Relationship Id="rId6" Type="http://schemas.openxmlformats.org/officeDocument/2006/relationships/tags" Target="../tags/tag255.xml"/><Relationship Id="rId5" Type="http://schemas.openxmlformats.org/officeDocument/2006/relationships/tags" Target="../tags/tag254.xml"/><Relationship Id="rId43" Type="http://schemas.openxmlformats.org/officeDocument/2006/relationships/notesSlide" Target="../notesSlides/notesSlide1.xml"/><Relationship Id="rId42" Type="http://schemas.openxmlformats.org/officeDocument/2006/relationships/slideLayout" Target="../slideLayouts/slideLayout6.xml"/><Relationship Id="rId41" Type="http://schemas.openxmlformats.org/officeDocument/2006/relationships/tags" Target="../tags/tag290.xml"/><Relationship Id="rId40" Type="http://schemas.openxmlformats.org/officeDocument/2006/relationships/tags" Target="../tags/tag289.xml"/><Relationship Id="rId4" Type="http://schemas.openxmlformats.org/officeDocument/2006/relationships/tags" Target="../tags/tag253.xml"/><Relationship Id="rId39" Type="http://schemas.openxmlformats.org/officeDocument/2006/relationships/tags" Target="../tags/tag288.xml"/><Relationship Id="rId38" Type="http://schemas.openxmlformats.org/officeDocument/2006/relationships/tags" Target="../tags/tag287.xml"/><Relationship Id="rId37" Type="http://schemas.openxmlformats.org/officeDocument/2006/relationships/tags" Target="../tags/tag286.xml"/><Relationship Id="rId36" Type="http://schemas.openxmlformats.org/officeDocument/2006/relationships/tags" Target="../tags/tag285.xml"/><Relationship Id="rId35" Type="http://schemas.openxmlformats.org/officeDocument/2006/relationships/tags" Target="../tags/tag284.xml"/><Relationship Id="rId34" Type="http://schemas.openxmlformats.org/officeDocument/2006/relationships/tags" Target="../tags/tag283.xml"/><Relationship Id="rId33" Type="http://schemas.openxmlformats.org/officeDocument/2006/relationships/tags" Target="../tags/tag282.xml"/><Relationship Id="rId32" Type="http://schemas.openxmlformats.org/officeDocument/2006/relationships/tags" Target="../tags/tag281.xml"/><Relationship Id="rId31" Type="http://schemas.openxmlformats.org/officeDocument/2006/relationships/tags" Target="../tags/tag280.xml"/><Relationship Id="rId30" Type="http://schemas.openxmlformats.org/officeDocument/2006/relationships/tags" Target="../tags/tag279.xml"/><Relationship Id="rId3" Type="http://schemas.openxmlformats.org/officeDocument/2006/relationships/tags" Target="../tags/tag252.xml"/><Relationship Id="rId29" Type="http://schemas.openxmlformats.org/officeDocument/2006/relationships/tags" Target="../tags/tag278.xml"/><Relationship Id="rId28" Type="http://schemas.openxmlformats.org/officeDocument/2006/relationships/tags" Target="../tags/tag277.xml"/><Relationship Id="rId27" Type="http://schemas.openxmlformats.org/officeDocument/2006/relationships/tags" Target="../tags/tag276.xml"/><Relationship Id="rId26" Type="http://schemas.openxmlformats.org/officeDocument/2006/relationships/tags" Target="../tags/tag275.xml"/><Relationship Id="rId25" Type="http://schemas.openxmlformats.org/officeDocument/2006/relationships/tags" Target="../tags/tag274.xml"/><Relationship Id="rId24" Type="http://schemas.openxmlformats.org/officeDocument/2006/relationships/tags" Target="../tags/tag273.xml"/><Relationship Id="rId23" Type="http://schemas.openxmlformats.org/officeDocument/2006/relationships/tags" Target="../tags/tag272.xml"/><Relationship Id="rId22" Type="http://schemas.openxmlformats.org/officeDocument/2006/relationships/tags" Target="../tags/tag271.xml"/><Relationship Id="rId21" Type="http://schemas.openxmlformats.org/officeDocument/2006/relationships/tags" Target="../tags/tag270.xml"/><Relationship Id="rId20" Type="http://schemas.openxmlformats.org/officeDocument/2006/relationships/tags" Target="../tags/tag269.xml"/><Relationship Id="rId2" Type="http://schemas.openxmlformats.org/officeDocument/2006/relationships/tags" Target="../tags/tag251.xml"/><Relationship Id="rId19" Type="http://schemas.openxmlformats.org/officeDocument/2006/relationships/tags" Target="../tags/tag268.xml"/><Relationship Id="rId18" Type="http://schemas.openxmlformats.org/officeDocument/2006/relationships/tags" Target="../tags/tag267.xml"/><Relationship Id="rId17" Type="http://schemas.openxmlformats.org/officeDocument/2006/relationships/tags" Target="../tags/tag266.xml"/><Relationship Id="rId16" Type="http://schemas.openxmlformats.org/officeDocument/2006/relationships/tags" Target="../tags/tag265.xml"/><Relationship Id="rId15" Type="http://schemas.openxmlformats.org/officeDocument/2006/relationships/tags" Target="../tags/tag264.xml"/><Relationship Id="rId14" Type="http://schemas.openxmlformats.org/officeDocument/2006/relationships/tags" Target="../tags/tag263.xml"/><Relationship Id="rId13" Type="http://schemas.openxmlformats.org/officeDocument/2006/relationships/tags" Target="../tags/tag262.xml"/><Relationship Id="rId12" Type="http://schemas.openxmlformats.org/officeDocument/2006/relationships/tags" Target="../tags/tag261.xml"/><Relationship Id="rId11" Type="http://schemas.openxmlformats.org/officeDocument/2006/relationships/tags" Target="../tags/tag260.xml"/><Relationship Id="rId10" Type="http://schemas.openxmlformats.org/officeDocument/2006/relationships/tags" Target="../tags/tag259.xml"/><Relationship Id="rId1" Type="http://schemas.openxmlformats.org/officeDocument/2006/relationships/tags" Target="../tags/tag250.xml"/></Relationships>
</file>

<file path=ppt/slides/_rels/slide15.xml.rels><?xml version="1.0" encoding="UTF-8" standalone="yes"?>
<Relationships xmlns="http://schemas.openxmlformats.org/package/2006/relationships"><Relationship Id="rId9" Type="http://schemas.openxmlformats.org/officeDocument/2006/relationships/tags" Target="../tags/tag300.xml"/><Relationship Id="rId8" Type="http://schemas.openxmlformats.org/officeDocument/2006/relationships/tags" Target="../tags/tag299.xml"/><Relationship Id="rId7" Type="http://schemas.openxmlformats.org/officeDocument/2006/relationships/tags" Target="../tags/tag298.xml"/><Relationship Id="rId6" Type="http://schemas.openxmlformats.org/officeDocument/2006/relationships/image" Target="../media/image16.png"/><Relationship Id="rId5" Type="http://schemas.openxmlformats.org/officeDocument/2006/relationships/tags" Target="../tags/tag297.xml"/><Relationship Id="rId4" Type="http://schemas.openxmlformats.org/officeDocument/2006/relationships/tags" Target="../tags/tag296.xml"/><Relationship Id="rId3" Type="http://schemas.openxmlformats.org/officeDocument/2006/relationships/image" Target="../media/image15.png"/><Relationship Id="rId2" Type="http://schemas.openxmlformats.org/officeDocument/2006/relationships/tags" Target="../tags/tag295.xml"/><Relationship Id="rId11" Type="http://schemas.openxmlformats.org/officeDocument/2006/relationships/slideLayout" Target="../slideLayouts/slideLayout13.xml"/><Relationship Id="rId10" Type="http://schemas.openxmlformats.org/officeDocument/2006/relationships/tags" Target="../tags/tag301.xml"/><Relationship Id="rId1" Type="http://schemas.openxmlformats.org/officeDocument/2006/relationships/tags" Target="../tags/tag294.xml"/></Relationships>
</file>

<file path=ppt/slides/_rels/slide16.xml.rels><?xml version="1.0" encoding="UTF-8" standalone="yes"?>
<Relationships xmlns="http://schemas.openxmlformats.org/package/2006/relationships"><Relationship Id="rId9" Type="http://schemas.openxmlformats.org/officeDocument/2006/relationships/tags" Target="../tags/tag310.xml"/><Relationship Id="rId8" Type="http://schemas.openxmlformats.org/officeDocument/2006/relationships/tags" Target="../tags/tag309.xml"/><Relationship Id="rId7" Type="http://schemas.openxmlformats.org/officeDocument/2006/relationships/tags" Target="../tags/tag308.xml"/><Relationship Id="rId6" Type="http://schemas.openxmlformats.org/officeDocument/2006/relationships/tags" Target="../tags/tag307.xml"/><Relationship Id="rId5" Type="http://schemas.openxmlformats.org/officeDocument/2006/relationships/tags" Target="../tags/tag306.xml"/><Relationship Id="rId4" Type="http://schemas.openxmlformats.org/officeDocument/2006/relationships/tags" Target="../tags/tag305.xml"/><Relationship Id="rId3" Type="http://schemas.openxmlformats.org/officeDocument/2006/relationships/tags" Target="../tags/tag304.xml"/><Relationship Id="rId20" Type="http://schemas.openxmlformats.org/officeDocument/2006/relationships/slideLayout" Target="../slideLayouts/slideLayout1.xml"/><Relationship Id="rId2" Type="http://schemas.openxmlformats.org/officeDocument/2006/relationships/tags" Target="../tags/tag303.xml"/><Relationship Id="rId19" Type="http://schemas.openxmlformats.org/officeDocument/2006/relationships/tags" Target="../tags/tag320.xml"/><Relationship Id="rId18" Type="http://schemas.openxmlformats.org/officeDocument/2006/relationships/tags" Target="../tags/tag319.xml"/><Relationship Id="rId17" Type="http://schemas.openxmlformats.org/officeDocument/2006/relationships/tags" Target="../tags/tag318.xml"/><Relationship Id="rId16" Type="http://schemas.openxmlformats.org/officeDocument/2006/relationships/tags" Target="../tags/tag317.xml"/><Relationship Id="rId15" Type="http://schemas.openxmlformats.org/officeDocument/2006/relationships/tags" Target="../tags/tag316.xml"/><Relationship Id="rId14" Type="http://schemas.openxmlformats.org/officeDocument/2006/relationships/tags" Target="../tags/tag315.xml"/><Relationship Id="rId13" Type="http://schemas.openxmlformats.org/officeDocument/2006/relationships/tags" Target="../tags/tag314.xml"/><Relationship Id="rId12" Type="http://schemas.openxmlformats.org/officeDocument/2006/relationships/tags" Target="../tags/tag313.xml"/><Relationship Id="rId11" Type="http://schemas.openxmlformats.org/officeDocument/2006/relationships/tags" Target="../tags/tag312.xml"/><Relationship Id="rId10" Type="http://schemas.openxmlformats.org/officeDocument/2006/relationships/tags" Target="../tags/tag311.xml"/><Relationship Id="rId1" Type="http://schemas.openxmlformats.org/officeDocument/2006/relationships/tags" Target="../tags/tag302.xml"/></Relationships>
</file>

<file path=ppt/slides/_rels/slide17.xml.rels><?xml version="1.0" encoding="UTF-8" standalone="yes"?>
<Relationships xmlns="http://schemas.openxmlformats.org/package/2006/relationships"><Relationship Id="rId9" Type="http://schemas.openxmlformats.org/officeDocument/2006/relationships/tags" Target="../tags/tag327.xml"/><Relationship Id="rId8" Type="http://schemas.openxmlformats.org/officeDocument/2006/relationships/tags" Target="../tags/tag326.xml"/><Relationship Id="rId7" Type="http://schemas.openxmlformats.org/officeDocument/2006/relationships/tags" Target="../tags/tag325.xml"/><Relationship Id="rId6" Type="http://schemas.openxmlformats.org/officeDocument/2006/relationships/image" Target="../media/image18.png"/><Relationship Id="rId5" Type="http://schemas.openxmlformats.org/officeDocument/2006/relationships/tags" Target="../tags/tag324.xml"/><Relationship Id="rId4" Type="http://schemas.openxmlformats.org/officeDocument/2006/relationships/image" Target="../media/image17.png"/><Relationship Id="rId3" Type="http://schemas.openxmlformats.org/officeDocument/2006/relationships/tags" Target="../tags/tag323.xml"/><Relationship Id="rId2" Type="http://schemas.openxmlformats.org/officeDocument/2006/relationships/tags" Target="../tags/tag322.xml"/><Relationship Id="rId19" Type="http://schemas.openxmlformats.org/officeDocument/2006/relationships/slideLayout" Target="../slideLayouts/slideLayout7.xml"/><Relationship Id="rId18" Type="http://schemas.openxmlformats.org/officeDocument/2006/relationships/tags" Target="../tags/tag335.xml"/><Relationship Id="rId17" Type="http://schemas.openxmlformats.org/officeDocument/2006/relationships/tags" Target="../tags/tag334.xml"/><Relationship Id="rId16" Type="http://schemas.openxmlformats.org/officeDocument/2006/relationships/tags" Target="../tags/tag333.xml"/><Relationship Id="rId15" Type="http://schemas.openxmlformats.org/officeDocument/2006/relationships/tags" Target="../tags/tag332.xml"/><Relationship Id="rId14" Type="http://schemas.openxmlformats.org/officeDocument/2006/relationships/tags" Target="../tags/tag331.xml"/><Relationship Id="rId13" Type="http://schemas.openxmlformats.org/officeDocument/2006/relationships/tags" Target="../tags/tag330.xml"/><Relationship Id="rId12" Type="http://schemas.openxmlformats.org/officeDocument/2006/relationships/tags" Target="../tags/tag329.xml"/><Relationship Id="rId11" Type="http://schemas.openxmlformats.org/officeDocument/2006/relationships/tags" Target="../tags/tag328.xml"/><Relationship Id="rId10" Type="http://schemas.openxmlformats.org/officeDocument/2006/relationships/image" Target="../media/image19.png"/><Relationship Id="rId1" Type="http://schemas.openxmlformats.org/officeDocument/2006/relationships/tags" Target="../tags/tag321.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38.xml"/><Relationship Id="rId3" Type="http://schemas.openxmlformats.org/officeDocument/2006/relationships/image" Target="../media/image20.png"/><Relationship Id="rId2" Type="http://schemas.openxmlformats.org/officeDocument/2006/relationships/tags" Target="../tags/tag337.xml"/><Relationship Id="rId1" Type="http://schemas.openxmlformats.org/officeDocument/2006/relationships/tags" Target="../tags/tag336.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41.xml"/><Relationship Id="rId3" Type="http://schemas.openxmlformats.org/officeDocument/2006/relationships/image" Target="../media/image21.jpeg"/><Relationship Id="rId2" Type="http://schemas.openxmlformats.org/officeDocument/2006/relationships/tags" Target="../tags/tag340.xml"/><Relationship Id="rId1" Type="http://schemas.openxmlformats.org/officeDocument/2006/relationships/tags" Target="../tags/tag339.xml"/></Relationships>
</file>

<file path=ppt/slides/_rels/slide2.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image" Target="../media/image5.png"/><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image" Target="../media/image4.png"/><Relationship Id="rId13" Type="http://schemas.openxmlformats.org/officeDocument/2006/relationships/slideLayout" Target="../slideLayouts/slideLayout7.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tags" Target="../tags/tag79.xml"/></Relationships>
</file>

<file path=ppt/slides/_rels/slide20.xml.rels><?xml version="1.0" encoding="UTF-8" standalone="yes"?>
<Relationships xmlns="http://schemas.openxmlformats.org/package/2006/relationships"><Relationship Id="rId9" Type="http://schemas.openxmlformats.org/officeDocument/2006/relationships/tags" Target="../tags/tag350.xml"/><Relationship Id="rId8" Type="http://schemas.openxmlformats.org/officeDocument/2006/relationships/tags" Target="../tags/tag349.xml"/><Relationship Id="rId7" Type="http://schemas.openxmlformats.org/officeDocument/2006/relationships/tags" Target="../tags/tag348.xml"/><Relationship Id="rId6" Type="http://schemas.openxmlformats.org/officeDocument/2006/relationships/tags" Target="../tags/tag347.xml"/><Relationship Id="rId50" Type="http://schemas.openxmlformats.org/officeDocument/2006/relationships/slideLayout" Target="../slideLayouts/slideLayout1.xml"/><Relationship Id="rId5" Type="http://schemas.openxmlformats.org/officeDocument/2006/relationships/tags" Target="../tags/tag346.xml"/><Relationship Id="rId49" Type="http://schemas.openxmlformats.org/officeDocument/2006/relationships/tags" Target="../tags/tag390.xml"/><Relationship Id="rId48" Type="http://schemas.openxmlformats.org/officeDocument/2006/relationships/tags" Target="../tags/tag389.xml"/><Relationship Id="rId47" Type="http://schemas.openxmlformats.org/officeDocument/2006/relationships/tags" Target="../tags/tag388.xml"/><Relationship Id="rId46" Type="http://schemas.openxmlformats.org/officeDocument/2006/relationships/tags" Target="../tags/tag387.xml"/><Relationship Id="rId45" Type="http://schemas.openxmlformats.org/officeDocument/2006/relationships/tags" Target="../tags/tag386.xml"/><Relationship Id="rId44" Type="http://schemas.openxmlformats.org/officeDocument/2006/relationships/tags" Target="../tags/tag385.xml"/><Relationship Id="rId43" Type="http://schemas.openxmlformats.org/officeDocument/2006/relationships/tags" Target="../tags/tag384.xml"/><Relationship Id="rId42" Type="http://schemas.openxmlformats.org/officeDocument/2006/relationships/tags" Target="../tags/tag383.xml"/><Relationship Id="rId41" Type="http://schemas.openxmlformats.org/officeDocument/2006/relationships/tags" Target="../tags/tag382.xml"/><Relationship Id="rId40" Type="http://schemas.openxmlformats.org/officeDocument/2006/relationships/tags" Target="../tags/tag381.xml"/><Relationship Id="rId4" Type="http://schemas.openxmlformats.org/officeDocument/2006/relationships/tags" Target="../tags/tag345.xml"/><Relationship Id="rId39" Type="http://schemas.openxmlformats.org/officeDocument/2006/relationships/tags" Target="../tags/tag380.xml"/><Relationship Id="rId38" Type="http://schemas.openxmlformats.org/officeDocument/2006/relationships/tags" Target="../tags/tag379.xml"/><Relationship Id="rId37" Type="http://schemas.openxmlformats.org/officeDocument/2006/relationships/tags" Target="../tags/tag378.xml"/><Relationship Id="rId36" Type="http://schemas.openxmlformats.org/officeDocument/2006/relationships/tags" Target="../tags/tag377.xml"/><Relationship Id="rId35" Type="http://schemas.openxmlformats.org/officeDocument/2006/relationships/tags" Target="../tags/tag376.xml"/><Relationship Id="rId34" Type="http://schemas.openxmlformats.org/officeDocument/2006/relationships/tags" Target="../tags/tag375.xml"/><Relationship Id="rId33" Type="http://schemas.openxmlformats.org/officeDocument/2006/relationships/tags" Target="../tags/tag374.xml"/><Relationship Id="rId32" Type="http://schemas.openxmlformats.org/officeDocument/2006/relationships/tags" Target="../tags/tag373.xml"/><Relationship Id="rId31" Type="http://schemas.openxmlformats.org/officeDocument/2006/relationships/tags" Target="../tags/tag372.xml"/><Relationship Id="rId30" Type="http://schemas.openxmlformats.org/officeDocument/2006/relationships/tags" Target="../tags/tag371.xml"/><Relationship Id="rId3" Type="http://schemas.openxmlformats.org/officeDocument/2006/relationships/tags" Target="../tags/tag344.xml"/><Relationship Id="rId29" Type="http://schemas.openxmlformats.org/officeDocument/2006/relationships/tags" Target="../tags/tag370.xml"/><Relationship Id="rId28" Type="http://schemas.openxmlformats.org/officeDocument/2006/relationships/tags" Target="../tags/tag369.xml"/><Relationship Id="rId27" Type="http://schemas.openxmlformats.org/officeDocument/2006/relationships/tags" Target="../tags/tag368.xml"/><Relationship Id="rId26" Type="http://schemas.openxmlformats.org/officeDocument/2006/relationships/tags" Target="../tags/tag367.xml"/><Relationship Id="rId25" Type="http://schemas.openxmlformats.org/officeDocument/2006/relationships/tags" Target="../tags/tag366.xml"/><Relationship Id="rId24" Type="http://schemas.openxmlformats.org/officeDocument/2006/relationships/tags" Target="../tags/tag365.xml"/><Relationship Id="rId23" Type="http://schemas.openxmlformats.org/officeDocument/2006/relationships/tags" Target="../tags/tag364.xml"/><Relationship Id="rId22" Type="http://schemas.openxmlformats.org/officeDocument/2006/relationships/tags" Target="../tags/tag363.xml"/><Relationship Id="rId21" Type="http://schemas.openxmlformats.org/officeDocument/2006/relationships/tags" Target="../tags/tag362.xml"/><Relationship Id="rId20" Type="http://schemas.openxmlformats.org/officeDocument/2006/relationships/tags" Target="../tags/tag361.xml"/><Relationship Id="rId2" Type="http://schemas.openxmlformats.org/officeDocument/2006/relationships/tags" Target="../tags/tag343.xml"/><Relationship Id="rId19" Type="http://schemas.openxmlformats.org/officeDocument/2006/relationships/tags" Target="../tags/tag360.xml"/><Relationship Id="rId18" Type="http://schemas.openxmlformats.org/officeDocument/2006/relationships/tags" Target="../tags/tag359.xml"/><Relationship Id="rId17" Type="http://schemas.openxmlformats.org/officeDocument/2006/relationships/tags" Target="../tags/tag358.xml"/><Relationship Id="rId16" Type="http://schemas.openxmlformats.org/officeDocument/2006/relationships/tags" Target="../tags/tag357.xml"/><Relationship Id="rId15" Type="http://schemas.openxmlformats.org/officeDocument/2006/relationships/tags" Target="../tags/tag356.xml"/><Relationship Id="rId14" Type="http://schemas.openxmlformats.org/officeDocument/2006/relationships/tags" Target="../tags/tag355.xml"/><Relationship Id="rId13" Type="http://schemas.openxmlformats.org/officeDocument/2006/relationships/tags" Target="../tags/tag354.xml"/><Relationship Id="rId12" Type="http://schemas.openxmlformats.org/officeDocument/2006/relationships/tags" Target="../tags/tag353.xml"/><Relationship Id="rId11" Type="http://schemas.openxmlformats.org/officeDocument/2006/relationships/tags" Target="../tags/tag352.xml"/><Relationship Id="rId10" Type="http://schemas.openxmlformats.org/officeDocument/2006/relationships/tags" Target="../tags/tag351.xml"/><Relationship Id="rId1" Type="http://schemas.openxmlformats.org/officeDocument/2006/relationships/tags" Target="../tags/tag342.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6.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microsoft.com/office/2007/relationships/hdphoto" Target="../media/image7.wdp"/><Relationship Id="rId3" Type="http://schemas.openxmlformats.org/officeDocument/2006/relationships/image" Target="../media/image6.png"/><Relationship Id="rId2" Type="http://schemas.openxmlformats.org/officeDocument/2006/relationships/tags" Target="../tags/tag90.xml"/><Relationship Id="rId1" Type="http://schemas.openxmlformats.org/officeDocument/2006/relationships/tags" Target="../tags/tag8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tags" Target="../tags/tag95.xml"/></Relationships>
</file>

<file path=ppt/slides/_rels/slide6.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9" Type="http://schemas.openxmlformats.org/officeDocument/2006/relationships/slideLayout" Target="../slideLayouts/slideLayout2.xml"/><Relationship Id="rId18" Type="http://schemas.openxmlformats.org/officeDocument/2006/relationships/tags" Target="../tags/tag114.xml"/><Relationship Id="rId17" Type="http://schemas.openxmlformats.org/officeDocument/2006/relationships/tags" Target="../tags/tag113.xml"/><Relationship Id="rId16" Type="http://schemas.openxmlformats.org/officeDocument/2006/relationships/tags" Target="../tags/tag112.xml"/><Relationship Id="rId15" Type="http://schemas.openxmlformats.org/officeDocument/2006/relationships/tags" Target="../tags/tag111.xml"/><Relationship Id="rId14" Type="http://schemas.openxmlformats.org/officeDocument/2006/relationships/tags" Target="../tags/tag110.xml"/><Relationship Id="rId13" Type="http://schemas.openxmlformats.org/officeDocument/2006/relationships/tags" Target="../tags/tag109.xml"/><Relationship Id="rId12" Type="http://schemas.openxmlformats.org/officeDocument/2006/relationships/tags" Target="../tags/tag108.xml"/><Relationship Id="rId11" Type="http://schemas.openxmlformats.org/officeDocument/2006/relationships/tags" Target="../tags/tag107.xml"/><Relationship Id="rId10" Type="http://schemas.openxmlformats.org/officeDocument/2006/relationships/tags" Target="../tags/tag106.xml"/><Relationship Id="rId1" Type="http://schemas.openxmlformats.org/officeDocument/2006/relationships/tags" Target="../tags/tag97.xml"/></Relationships>
</file>

<file path=ppt/slides/_rels/slide7.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image" Target="../media/image8.png"/><Relationship Id="rId12" Type="http://schemas.openxmlformats.org/officeDocument/2006/relationships/slideLayout" Target="../slideLayouts/slideLayout12.xml"/><Relationship Id="rId11" Type="http://schemas.openxmlformats.org/officeDocument/2006/relationships/tags" Target="../tags/tag124.xml"/><Relationship Id="rId10" Type="http://schemas.openxmlformats.org/officeDocument/2006/relationships/tags" Target="../tags/tag123.xml"/><Relationship Id="rId1" Type="http://schemas.openxmlformats.org/officeDocument/2006/relationships/tags" Target="../tags/tag115.xml"/></Relationships>
</file>

<file path=ppt/slides/_rels/slide8.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tags" Target="../tags/tag130.xml"/><Relationship Id="rId7" Type="http://schemas.openxmlformats.org/officeDocument/2006/relationships/image" Target="../media/image10.png"/><Relationship Id="rId6" Type="http://schemas.openxmlformats.org/officeDocument/2006/relationships/tags" Target="../tags/tag129.xml"/><Relationship Id="rId5" Type="http://schemas.openxmlformats.org/officeDocument/2006/relationships/image" Target="../media/image9.png"/><Relationship Id="rId4" Type="http://schemas.openxmlformats.org/officeDocument/2006/relationships/tags" Target="../tags/tag128.xml"/><Relationship Id="rId3" Type="http://schemas.openxmlformats.org/officeDocument/2006/relationships/tags" Target="../tags/tag127.xml"/><Relationship Id="rId2" Type="http://schemas.openxmlformats.org/officeDocument/2006/relationships/tags" Target="../tags/tag126.xml"/><Relationship Id="rId15" Type="http://schemas.openxmlformats.org/officeDocument/2006/relationships/slideLayout" Target="../slideLayouts/slideLayout12.xml"/><Relationship Id="rId14" Type="http://schemas.openxmlformats.org/officeDocument/2006/relationships/tags" Target="../tags/tag135.xml"/><Relationship Id="rId13" Type="http://schemas.openxmlformats.org/officeDocument/2006/relationships/tags" Target="../tags/tag134.xml"/><Relationship Id="rId12" Type="http://schemas.openxmlformats.org/officeDocument/2006/relationships/tags" Target="../tags/tag133.xml"/><Relationship Id="rId11" Type="http://schemas.openxmlformats.org/officeDocument/2006/relationships/tags" Target="../tags/tag132.xml"/><Relationship Id="rId10" Type="http://schemas.openxmlformats.org/officeDocument/2006/relationships/tags" Target="../tags/tag131.xml"/><Relationship Id="rId1" Type="http://schemas.openxmlformats.org/officeDocument/2006/relationships/tags" Target="../tags/tag125.xml"/></Relationships>
</file>

<file path=ppt/slides/_rels/slide9.xml.rels><?xml version="1.0" encoding="UTF-8" standalone="yes"?>
<Relationships xmlns="http://schemas.openxmlformats.org/package/2006/relationships"><Relationship Id="rId9" Type="http://schemas.openxmlformats.org/officeDocument/2006/relationships/tags" Target="../tags/tag144.xml"/><Relationship Id="rId8" Type="http://schemas.openxmlformats.org/officeDocument/2006/relationships/tags" Target="../tags/tag143.xml"/><Relationship Id="rId7" Type="http://schemas.openxmlformats.org/officeDocument/2006/relationships/tags" Target="../tags/tag142.xml"/><Relationship Id="rId6" Type="http://schemas.openxmlformats.org/officeDocument/2006/relationships/tags" Target="../tags/tag141.xml"/><Relationship Id="rId5" Type="http://schemas.openxmlformats.org/officeDocument/2006/relationships/tags" Target="../tags/tag140.xml"/><Relationship Id="rId45" Type="http://schemas.openxmlformats.org/officeDocument/2006/relationships/slideLayout" Target="../slideLayouts/slideLayout1.xml"/><Relationship Id="rId44" Type="http://schemas.openxmlformats.org/officeDocument/2006/relationships/tags" Target="../tags/tag179.xml"/><Relationship Id="rId43" Type="http://schemas.openxmlformats.org/officeDocument/2006/relationships/tags" Target="../tags/tag178.xml"/><Relationship Id="rId42" Type="http://schemas.openxmlformats.org/officeDocument/2006/relationships/tags" Target="../tags/tag177.xml"/><Relationship Id="rId41" Type="http://schemas.openxmlformats.org/officeDocument/2006/relationships/tags" Target="../tags/tag176.xml"/><Relationship Id="rId40" Type="http://schemas.openxmlformats.org/officeDocument/2006/relationships/tags" Target="../tags/tag175.xml"/><Relationship Id="rId4" Type="http://schemas.openxmlformats.org/officeDocument/2006/relationships/tags" Target="../tags/tag139.xml"/><Relationship Id="rId39" Type="http://schemas.openxmlformats.org/officeDocument/2006/relationships/tags" Target="../tags/tag174.xml"/><Relationship Id="rId38" Type="http://schemas.openxmlformats.org/officeDocument/2006/relationships/tags" Target="../tags/tag173.xml"/><Relationship Id="rId37" Type="http://schemas.openxmlformats.org/officeDocument/2006/relationships/tags" Target="../tags/tag172.xml"/><Relationship Id="rId36" Type="http://schemas.openxmlformats.org/officeDocument/2006/relationships/tags" Target="../tags/tag171.xml"/><Relationship Id="rId35" Type="http://schemas.openxmlformats.org/officeDocument/2006/relationships/tags" Target="../tags/tag170.xml"/><Relationship Id="rId34" Type="http://schemas.openxmlformats.org/officeDocument/2006/relationships/tags" Target="../tags/tag169.xml"/><Relationship Id="rId33" Type="http://schemas.openxmlformats.org/officeDocument/2006/relationships/tags" Target="../tags/tag168.xml"/><Relationship Id="rId32" Type="http://schemas.openxmlformats.org/officeDocument/2006/relationships/tags" Target="../tags/tag167.xml"/><Relationship Id="rId31" Type="http://schemas.openxmlformats.org/officeDocument/2006/relationships/tags" Target="../tags/tag166.xml"/><Relationship Id="rId30" Type="http://schemas.openxmlformats.org/officeDocument/2006/relationships/tags" Target="../tags/tag165.xml"/><Relationship Id="rId3" Type="http://schemas.openxmlformats.org/officeDocument/2006/relationships/tags" Target="../tags/tag138.xml"/><Relationship Id="rId29" Type="http://schemas.openxmlformats.org/officeDocument/2006/relationships/tags" Target="../tags/tag164.xml"/><Relationship Id="rId28" Type="http://schemas.openxmlformats.org/officeDocument/2006/relationships/tags" Target="../tags/tag163.xml"/><Relationship Id="rId27" Type="http://schemas.openxmlformats.org/officeDocument/2006/relationships/tags" Target="../tags/tag162.xml"/><Relationship Id="rId26" Type="http://schemas.openxmlformats.org/officeDocument/2006/relationships/tags" Target="../tags/tag161.xml"/><Relationship Id="rId25" Type="http://schemas.openxmlformats.org/officeDocument/2006/relationships/tags" Target="../tags/tag160.xml"/><Relationship Id="rId24" Type="http://schemas.openxmlformats.org/officeDocument/2006/relationships/tags" Target="../tags/tag159.xml"/><Relationship Id="rId23" Type="http://schemas.openxmlformats.org/officeDocument/2006/relationships/tags" Target="../tags/tag158.xml"/><Relationship Id="rId22" Type="http://schemas.openxmlformats.org/officeDocument/2006/relationships/tags" Target="../tags/tag157.xml"/><Relationship Id="rId21" Type="http://schemas.openxmlformats.org/officeDocument/2006/relationships/tags" Target="../tags/tag156.xml"/><Relationship Id="rId20" Type="http://schemas.openxmlformats.org/officeDocument/2006/relationships/tags" Target="../tags/tag155.xml"/><Relationship Id="rId2" Type="http://schemas.openxmlformats.org/officeDocument/2006/relationships/tags" Target="../tags/tag137.xml"/><Relationship Id="rId19" Type="http://schemas.openxmlformats.org/officeDocument/2006/relationships/tags" Target="../tags/tag154.xml"/><Relationship Id="rId18" Type="http://schemas.openxmlformats.org/officeDocument/2006/relationships/tags" Target="../tags/tag153.xml"/><Relationship Id="rId17" Type="http://schemas.openxmlformats.org/officeDocument/2006/relationships/tags" Target="../tags/tag152.xml"/><Relationship Id="rId16" Type="http://schemas.openxmlformats.org/officeDocument/2006/relationships/tags" Target="../tags/tag151.xml"/><Relationship Id="rId15" Type="http://schemas.openxmlformats.org/officeDocument/2006/relationships/tags" Target="../tags/tag150.xml"/><Relationship Id="rId14" Type="http://schemas.openxmlformats.org/officeDocument/2006/relationships/tags" Target="../tags/tag149.xml"/><Relationship Id="rId13" Type="http://schemas.openxmlformats.org/officeDocument/2006/relationships/tags" Target="../tags/tag148.xml"/><Relationship Id="rId12" Type="http://schemas.openxmlformats.org/officeDocument/2006/relationships/tags" Target="../tags/tag147.xml"/><Relationship Id="rId11" Type="http://schemas.openxmlformats.org/officeDocument/2006/relationships/tags" Target="../tags/tag146.xml"/><Relationship Id="rId10" Type="http://schemas.openxmlformats.org/officeDocument/2006/relationships/tags" Target="../tags/tag145.xml"/><Relationship Id="rId1" Type="http://schemas.openxmlformats.org/officeDocument/2006/relationships/tags" Target="../tags/tag1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7" hidden="1"/>
          <p:cNvSpPr/>
          <p:nvPr>
            <p:custDataLst>
              <p:tags r:id="rId1"/>
            </p:custDataLst>
          </p:nvPr>
        </p:nvSpPr>
        <p:spPr>
          <a:xfrm>
            <a:off x="1428750" y="604838"/>
            <a:ext cx="2724150" cy="769937"/>
          </a:xfrm>
          <a:prstGeom prst="rect">
            <a:avLst/>
          </a:prstGeom>
          <a:noFill/>
          <a:ln w="9525">
            <a:noFill/>
          </a:ln>
        </p:spPr>
        <p:txBody>
          <a:bodyPr wrap="none" anchor="t">
            <a:spAutoFit/>
          </a:bodyPr>
          <a:lstStyle/>
          <a:p>
            <a:r>
              <a:rPr lang="zh-CN" altLang="en-US" sz="4400">
                <a:solidFill>
                  <a:srgbClr val="FFFFFF"/>
                </a:solidFill>
                <a:latin typeface="叶根友毛笔行书" panose="02010601030101010101" pitchFamily="2" charset="-122"/>
                <a:ea typeface="叶根友毛笔行书" panose="02010601030101010101" pitchFamily="2" charset="-122"/>
              </a:rPr>
              <a:t> 组织建设</a:t>
            </a:r>
            <a:endParaRPr lang="zh-CN" altLang="en-US" sz="4400">
              <a:solidFill>
                <a:srgbClr val="FFFFFF"/>
              </a:solidFill>
              <a:latin typeface="叶根友毛笔行书" panose="02010601030101010101" pitchFamily="2" charset="-122"/>
              <a:ea typeface="叶根友毛笔行书" panose="02010601030101010101" pitchFamily="2" charset="-122"/>
            </a:endParaRPr>
          </a:p>
        </p:txBody>
      </p:sp>
      <p:sp>
        <p:nvSpPr>
          <p:cNvPr id="11" name="文本框 10"/>
          <p:cNvSpPr txBox="1"/>
          <p:nvPr>
            <p:custDataLst>
              <p:tags r:id="rId2"/>
            </p:custDataLst>
          </p:nvPr>
        </p:nvSpPr>
        <p:spPr>
          <a:xfrm>
            <a:off x="943610" y="1813560"/>
            <a:ext cx="10447020" cy="2376170"/>
          </a:xfrm>
          <a:prstGeom prst="rect">
            <a:avLst/>
          </a:prstGeom>
          <a:noFill/>
        </p:spPr>
        <p:txBody>
          <a:bodyPr wrap="square" rtlCol="0">
            <a:spAutoFit/>
            <a:scene3d>
              <a:camera prst="orthographicFront"/>
              <a:lightRig rig="threePt" dir="t"/>
            </a:scene3d>
            <a:sp3d contourW="12700"/>
          </a:bodyPr>
          <a:lstStyle/>
          <a:p>
            <a:pPr algn="ctr">
              <a:lnSpc>
                <a:spcPct val="130000"/>
              </a:lnSpc>
              <a:tabLst>
                <a:tab pos="2250440" algn=""/>
              </a:tabLst>
            </a:pPr>
            <a:r>
              <a:rPr lang="zh-CN" sz="3810" noProof="1">
                <a:solidFill>
                  <a:srgbClr val="0070C0"/>
                </a:solidFill>
                <a:latin typeface="Times New Roman" panose="02020603050405020304" pitchFamily="18" charset="0"/>
                <a:ea typeface="微软雅黑" panose="020B0503020204020204" charset="-122"/>
                <a:cs typeface="Times New Roman" panose="02020603050405020304" pitchFamily="18" charset="0"/>
              </a:rPr>
              <a:t>第一节　</a:t>
            </a:r>
            <a:r>
              <a:rPr lang="zh-CN" sz="3810" noProof="1">
                <a:solidFill>
                  <a:srgbClr val="0070C0"/>
                </a:solidFill>
                <a:latin typeface="Times New Roman" panose="02020603050405020304" pitchFamily="18" charset="0"/>
                <a:ea typeface="微软雅黑" panose="020B0503020204020204" charset="-122"/>
                <a:cs typeface="Times New Roman" panose="02020603050405020304" pitchFamily="18" charset="0"/>
                <a:sym typeface="+mn-ea"/>
              </a:rPr>
              <a:t>原子结构</a:t>
            </a:r>
            <a:endParaRPr lang="zh-CN" sz="3810" noProof="1">
              <a:solidFill>
                <a:srgbClr val="0070C0"/>
              </a:solidFill>
              <a:latin typeface="Times New Roman" panose="02020603050405020304" pitchFamily="18" charset="0"/>
              <a:ea typeface="微软雅黑" panose="020B0503020204020204" charset="-122"/>
              <a:cs typeface="Times New Roman" panose="02020603050405020304" pitchFamily="18" charset="0"/>
              <a:sym typeface="+mn-ea"/>
            </a:endParaRPr>
          </a:p>
          <a:p>
            <a:pPr algn="ctr">
              <a:lnSpc>
                <a:spcPct val="130000"/>
              </a:lnSpc>
              <a:tabLst>
                <a:tab pos="2250440" algn=""/>
              </a:tabLst>
            </a:pPr>
            <a:endParaRPr lang="zh-CN" sz="3810" noProof="1">
              <a:solidFill>
                <a:srgbClr val="0070C0"/>
              </a:solidFill>
              <a:latin typeface="Times New Roman" panose="02020603050405020304" pitchFamily="18" charset="0"/>
              <a:ea typeface="微软雅黑" panose="020B0503020204020204" charset="-122"/>
              <a:cs typeface="Times New Roman" panose="02020603050405020304" pitchFamily="18" charset="0"/>
              <a:sym typeface="+mn-ea"/>
            </a:endParaRPr>
          </a:p>
          <a:p>
            <a:pPr algn="ctr">
              <a:lnSpc>
                <a:spcPct val="130000"/>
              </a:lnSpc>
              <a:tabLst>
                <a:tab pos="2250440" algn="l"/>
              </a:tabLst>
            </a:pPr>
            <a:r>
              <a:rPr lang="zh-CN" altLang="en-US" sz="3810" noProof="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第</a:t>
            </a:r>
            <a:r>
              <a:rPr lang="en-US" altLang="zh-CN" sz="3810" noProof="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4课时  </a:t>
            </a:r>
            <a:r>
              <a:rPr lang="zh-CN" altLang="en-US" sz="3810" noProof="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泡利原理、洪特规则、能量最低原理</a:t>
            </a:r>
            <a:endParaRPr lang="en-US" altLang="zh-CN" sz="3810" noProof="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pic>
        <p:nvPicPr>
          <p:cNvPr id="2" name="Picture 2"/>
          <p:cNvPicPr>
            <a:picLocks noChangeAspect="1"/>
          </p:cNvPicPr>
          <p:nvPr>
            <p:custDataLst>
              <p:tags r:id="rId3"/>
            </p:custDataLst>
          </p:nvPr>
        </p:nvPicPr>
        <p:blipFill>
          <a:blip r:embed="rId4"/>
          <a:stretch>
            <a:fillRect/>
          </a:stretch>
        </p:blipFill>
        <p:spPr>
          <a:xfrm flipH="1">
            <a:off x="10706100" y="12382500"/>
            <a:ext cx="0" cy="0"/>
          </a:xfrm>
          <a:prstGeom prst="rect">
            <a:avLst/>
          </a:prstGeom>
          <a:ln>
            <a:noFill/>
          </a:ln>
        </p:spPr>
      </p:pic>
    </p:spTree>
  </p:cSld>
  <p:clrMapOvr>
    <a:masterClrMapping/>
  </p:clrMapOvr>
  <p:transition advTm="1000"/>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p:cNvSpPr/>
          <p:nvPr>
            <p:custDataLst>
              <p:tags r:id="rId1"/>
            </p:custDataLst>
          </p:nvPr>
        </p:nvSpPr>
        <p:spPr>
          <a:xfrm>
            <a:off x="5377180" y="274956"/>
            <a:ext cx="8509000" cy="521970"/>
          </a:xfrm>
          <a:prstGeom prst="rect">
            <a:avLst/>
          </a:prstGeom>
          <a:noFill/>
          <a:ln w="9525">
            <a:noFill/>
          </a:ln>
        </p:spPr>
        <p:txBody>
          <a:bodyPr anchor="ctr" anchorCtr="0">
            <a:spAutoFit/>
          </a:bodyPr>
          <a:lstStyle/>
          <a:p>
            <a:r>
              <a:rPr lang="zh-CN" altLang="en-US" sz="2800" b="1">
                <a:solidFill>
                  <a:srgbClr val="00B050"/>
                </a:solidFill>
                <a:latin typeface="微软雅黑" panose="020B0503020204020204" charset="-122"/>
                <a:ea typeface="微软雅黑" panose="020B0503020204020204" charset="-122"/>
                <a:cs typeface="微软雅黑" panose="020B0503020204020204" charset="-122"/>
              </a:rPr>
              <a:t>写出 </a:t>
            </a:r>
            <a:r>
              <a:rPr lang="en-US" altLang="zh-CN" sz="2800" b="1" baseline="-25000">
                <a:solidFill>
                  <a:srgbClr val="00B050"/>
                </a:solidFill>
                <a:latin typeface="微软雅黑" panose="020B0503020204020204" charset="-122"/>
                <a:ea typeface="微软雅黑" panose="020B0503020204020204" charset="-122"/>
                <a:cs typeface="微软雅黑" panose="020B0503020204020204" charset="-122"/>
              </a:rPr>
              <a:t>24</a:t>
            </a:r>
            <a:r>
              <a:rPr lang="en-US" altLang="zh-CN" sz="2800" b="1">
                <a:solidFill>
                  <a:srgbClr val="00B050"/>
                </a:solidFill>
                <a:latin typeface="微软雅黑" panose="020B0503020204020204" charset="-122"/>
                <a:ea typeface="微软雅黑" panose="020B0503020204020204" charset="-122"/>
                <a:cs typeface="微软雅黑" panose="020B0503020204020204" charset="-122"/>
              </a:rPr>
              <a:t>Cr  </a:t>
            </a:r>
            <a:r>
              <a:rPr lang="en-US" altLang="zh-CN" sz="2800" b="1" baseline="-25000">
                <a:solidFill>
                  <a:srgbClr val="00B050"/>
                </a:solidFill>
                <a:latin typeface="微软雅黑" panose="020B0503020204020204" charset="-122"/>
                <a:ea typeface="微软雅黑" panose="020B0503020204020204" charset="-122"/>
                <a:cs typeface="微软雅黑" panose="020B0503020204020204" charset="-122"/>
              </a:rPr>
              <a:t>29</a:t>
            </a:r>
            <a:r>
              <a:rPr lang="en-US" altLang="zh-CN" sz="2800" b="1">
                <a:solidFill>
                  <a:srgbClr val="00B050"/>
                </a:solidFill>
                <a:latin typeface="微软雅黑" panose="020B0503020204020204" charset="-122"/>
                <a:ea typeface="微软雅黑" panose="020B0503020204020204" charset="-122"/>
                <a:cs typeface="微软雅黑" panose="020B0503020204020204" charset="-122"/>
              </a:rPr>
              <a:t>Cu </a:t>
            </a:r>
            <a:r>
              <a:rPr lang="zh-CN" altLang="en-US" sz="2800" b="1">
                <a:solidFill>
                  <a:srgbClr val="00B050"/>
                </a:solidFill>
                <a:latin typeface="微软雅黑" panose="020B0503020204020204" charset="-122"/>
                <a:ea typeface="微软雅黑" panose="020B0503020204020204" charset="-122"/>
                <a:cs typeface="微软雅黑" panose="020B0503020204020204" charset="-122"/>
              </a:rPr>
              <a:t>电子排布式</a:t>
            </a:r>
            <a:endParaRPr lang="zh-CN" altLang="en-US" sz="2800" b="1">
              <a:solidFill>
                <a:srgbClr val="00B050"/>
              </a:solidFill>
              <a:latin typeface="微软雅黑" panose="020B0503020204020204" charset="-122"/>
              <a:ea typeface="微软雅黑" panose="020B0503020204020204" charset="-122"/>
              <a:cs typeface="微软雅黑" panose="020B0503020204020204" charset="-122"/>
            </a:endParaRPr>
          </a:p>
        </p:txBody>
      </p:sp>
      <p:sp>
        <p:nvSpPr>
          <p:cNvPr id="518147" name="Rectangle 3"/>
          <p:cNvSpPr/>
          <p:nvPr>
            <p:custDataLst>
              <p:tags r:id="rId2"/>
            </p:custDataLst>
          </p:nvPr>
        </p:nvSpPr>
        <p:spPr>
          <a:xfrm>
            <a:off x="6126480" y="977265"/>
            <a:ext cx="7807325" cy="583565"/>
          </a:xfrm>
          <a:prstGeom prst="rect">
            <a:avLst/>
          </a:prstGeom>
          <a:noFill/>
          <a:ln w="9525">
            <a:noFill/>
          </a:ln>
        </p:spPr>
        <p:txBody>
          <a:bodyPr>
            <a:spAutoFit/>
          </a:bodyPr>
          <a:lstStyle/>
          <a:p>
            <a:r>
              <a:rPr lang="en-US" altLang="zh-CN" sz="3200" b="1" baseline="-25000">
                <a:latin typeface="Times New Roman" panose="02020603050405020304" pitchFamily="18" charset="0"/>
                <a:ea typeface="宋体" panose="02010600030101010101" pitchFamily="2" charset="-122"/>
                <a:cs typeface="Times New Roman" panose="02020603050405020304" pitchFamily="18" charset="0"/>
              </a:rPr>
              <a:t>29</a:t>
            </a:r>
            <a:r>
              <a:rPr lang="en-US" altLang="zh-CN" sz="3200" b="1">
                <a:latin typeface="Times New Roman" panose="02020603050405020304" pitchFamily="18" charset="0"/>
                <a:ea typeface="宋体" panose="02010600030101010101" pitchFamily="2" charset="-122"/>
                <a:cs typeface="Times New Roman" panose="02020603050405020304" pitchFamily="18" charset="0"/>
              </a:rPr>
              <a:t>Cu  </a:t>
            </a:r>
            <a:r>
              <a:rPr lang="en-US" altLang="zh-CN" sz="32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1s</a:t>
            </a:r>
            <a:r>
              <a:rPr lang="en-US" altLang="zh-CN" sz="3200" b="1" baseline="300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2</a:t>
            </a:r>
            <a:r>
              <a:rPr lang="en-US" altLang="zh-CN" sz="32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2s</a:t>
            </a:r>
            <a:r>
              <a:rPr lang="en-US" altLang="zh-CN" sz="3200" b="1" baseline="300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2</a:t>
            </a:r>
            <a:r>
              <a:rPr lang="en-US" altLang="zh-CN" sz="32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2p</a:t>
            </a:r>
            <a:r>
              <a:rPr lang="en-US" altLang="zh-CN" sz="3200" b="1" baseline="300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6</a:t>
            </a:r>
            <a:r>
              <a:rPr lang="en-US" altLang="zh-CN" sz="32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3s</a:t>
            </a:r>
            <a:r>
              <a:rPr lang="en-US" altLang="zh-CN" sz="3200" b="1" baseline="300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2</a:t>
            </a:r>
            <a:r>
              <a:rPr lang="en-US" altLang="zh-CN" sz="32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3p</a:t>
            </a:r>
            <a:r>
              <a:rPr lang="en-US" altLang="zh-CN" sz="3200" b="1" baseline="300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6</a:t>
            </a:r>
            <a:r>
              <a:rPr lang="en-US" altLang="zh-CN" sz="32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3d</a:t>
            </a:r>
            <a:r>
              <a:rPr lang="en-US" altLang="zh-CN" sz="3200" b="1" baseline="300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10</a:t>
            </a:r>
            <a:r>
              <a:rPr lang="en-US" altLang="zh-CN" sz="32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4s</a:t>
            </a:r>
            <a:r>
              <a:rPr lang="en-US" altLang="zh-CN" sz="3200" b="1" baseline="300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1</a:t>
            </a:r>
            <a:endParaRPr lang="en-US" altLang="zh-CN" sz="3200" b="1" baseline="3000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18148" name="Rectangle 4"/>
          <p:cNvSpPr/>
          <p:nvPr>
            <p:custDataLst>
              <p:tags r:id="rId3"/>
            </p:custDataLst>
          </p:nvPr>
        </p:nvSpPr>
        <p:spPr>
          <a:xfrm>
            <a:off x="600710" y="977265"/>
            <a:ext cx="8261350" cy="583565"/>
          </a:xfrm>
          <a:prstGeom prst="rect">
            <a:avLst/>
          </a:prstGeom>
          <a:noFill/>
          <a:ln w="9525">
            <a:noFill/>
          </a:ln>
        </p:spPr>
        <p:txBody>
          <a:bodyPr>
            <a:spAutoFit/>
          </a:bodyPr>
          <a:lstStyle/>
          <a:p>
            <a:r>
              <a:rPr lang="en-US" altLang="zh-CN" sz="3200" b="1" baseline="-25000">
                <a:latin typeface="Times New Roman" panose="02020603050405020304" pitchFamily="18" charset="0"/>
                <a:ea typeface="宋体" panose="02010600030101010101" pitchFamily="2" charset="-122"/>
                <a:cs typeface="Times New Roman" panose="02020603050405020304" pitchFamily="18" charset="0"/>
              </a:rPr>
              <a:t>24</a:t>
            </a:r>
            <a:r>
              <a:rPr lang="en-US" altLang="zh-CN" sz="3200" b="1">
                <a:latin typeface="Times New Roman" panose="02020603050405020304" pitchFamily="18" charset="0"/>
                <a:ea typeface="宋体" panose="02010600030101010101" pitchFamily="2" charset="-122"/>
                <a:cs typeface="Times New Roman" panose="02020603050405020304" pitchFamily="18" charset="0"/>
              </a:rPr>
              <a:t>Cr   </a:t>
            </a:r>
            <a:r>
              <a:rPr lang="en-US" altLang="zh-CN" sz="32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1s</a:t>
            </a:r>
            <a:r>
              <a:rPr lang="en-US" altLang="zh-CN" sz="3200" b="1" baseline="300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2</a:t>
            </a:r>
            <a:r>
              <a:rPr lang="en-US" altLang="zh-CN" sz="32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2s</a:t>
            </a:r>
            <a:r>
              <a:rPr lang="en-US" altLang="zh-CN" sz="3200" b="1" baseline="300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2</a:t>
            </a:r>
            <a:r>
              <a:rPr lang="en-US" altLang="zh-CN" sz="32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2p</a:t>
            </a:r>
            <a:r>
              <a:rPr lang="en-US" altLang="zh-CN" sz="3200" b="1" baseline="300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6</a:t>
            </a:r>
            <a:r>
              <a:rPr lang="en-US" altLang="zh-CN" sz="32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3s</a:t>
            </a:r>
            <a:r>
              <a:rPr lang="en-US" altLang="zh-CN" sz="3200" b="1" baseline="300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2</a:t>
            </a:r>
            <a:r>
              <a:rPr lang="en-US" altLang="zh-CN" sz="32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3p</a:t>
            </a:r>
            <a:r>
              <a:rPr lang="en-US" altLang="zh-CN" sz="3200" b="1" baseline="300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6</a:t>
            </a:r>
            <a:r>
              <a:rPr lang="en-US" altLang="zh-CN" sz="32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3d</a:t>
            </a:r>
            <a:r>
              <a:rPr lang="en-US" altLang="zh-CN" sz="3200" b="1" baseline="300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5</a:t>
            </a:r>
            <a:r>
              <a:rPr lang="en-US" altLang="zh-CN" sz="32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4s</a:t>
            </a:r>
            <a:r>
              <a:rPr lang="en-US" altLang="zh-CN" sz="3200" b="1" baseline="300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1</a:t>
            </a:r>
            <a:endParaRPr lang="en-US" altLang="zh-CN" sz="3200" b="1" baseline="3000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18149" name="Text Box 5"/>
          <p:cNvSpPr txBox="1"/>
          <p:nvPr>
            <p:custDataLst>
              <p:tags r:id="rId4"/>
            </p:custDataLst>
          </p:nvPr>
        </p:nvSpPr>
        <p:spPr>
          <a:xfrm>
            <a:off x="1480185" y="4712018"/>
            <a:ext cx="4038600" cy="583565"/>
          </a:xfrm>
          <a:prstGeom prst="rect">
            <a:avLst/>
          </a:prstGeom>
          <a:noFill/>
          <a:ln w="9525">
            <a:noFill/>
          </a:ln>
        </p:spPr>
        <p:txBody>
          <a:bodyPr>
            <a:spAutoFit/>
          </a:bodyPr>
          <a:lstStyle/>
          <a:p>
            <a:r>
              <a:rPr lang="zh-CN" altLang="en-US" sz="3200" b="1">
                <a:solidFill>
                  <a:srgbClr val="FF0000"/>
                </a:solidFill>
                <a:latin typeface="微软雅黑" panose="020B0503020204020204" charset="-122"/>
                <a:ea typeface="微软雅黑" panose="020B0503020204020204" charset="-122"/>
                <a:cs typeface="微软雅黑" panose="020B0503020204020204" charset="-122"/>
              </a:rPr>
              <a:t>能量最低：</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 </a:t>
            </a:r>
            <a:endParaRPr lang="zh-CN" altLang="en-US" sz="3200" b="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custDataLst>
              <p:tags r:id="rId5"/>
            </p:custDataLst>
          </p:nvPr>
        </p:nvSpPr>
        <p:spPr>
          <a:xfrm>
            <a:off x="3397250" y="4713605"/>
            <a:ext cx="3159125" cy="583565"/>
          </a:xfrm>
          <a:prstGeom prst="rect">
            <a:avLst/>
          </a:prstGeom>
          <a:noFill/>
        </p:spPr>
        <p:txBody>
          <a:bodyPr wrap="square" rtlCol="0">
            <a:spAutoFit/>
          </a:bodyPr>
          <a:lstStyle/>
          <a:p>
            <a:r>
              <a:rPr lang="zh-CN" altLang="en-US" sz="3200" b="1">
                <a:solidFill>
                  <a:schemeClr val="tx1"/>
                </a:solidFill>
                <a:latin typeface="Times New Roman" panose="02020603050405020304" pitchFamily="18" charset="0"/>
                <a:ea typeface="微软雅黑" panose="020B0503020204020204" charset="-122"/>
              </a:rPr>
              <a:t>相对稳定的状态</a:t>
            </a:r>
            <a:endParaRPr lang="zh-CN" altLang="en-US" sz="3200" b="1">
              <a:solidFill>
                <a:schemeClr val="tx1"/>
              </a:solidFill>
              <a:latin typeface="Times New Roman" panose="02020603050405020304" pitchFamily="18" charset="0"/>
              <a:ea typeface="微软雅黑" panose="020B0503020204020204" charset="-122"/>
            </a:endParaRPr>
          </a:p>
        </p:txBody>
      </p:sp>
      <p:sp>
        <p:nvSpPr>
          <p:cNvPr id="3" name="左大括号 2"/>
          <p:cNvSpPr/>
          <p:nvPr>
            <p:custDataLst>
              <p:tags r:id="rId6"/>
            </p:custDataLst>
          </p:nvPr>
        </p:nvSpPr>
        <p:spPr>
          <a:xfrm>
            <a:off x="6557222" y="4116705"/>
            <a:ext cx="672253" cy="183642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 name="文本框 3"/>
          <p:cNvSpPr txBox="1"/>
          <p:nvPr>
            <p:custDataLst>
              <p:tags r:id="rId7"/>
            </p:custDataLst>
          </p:nvPr>
        </p:nvSpPr>
        <p:spPr>
          <a:xfrm>
            <a:off x="7405794" y="3988435"/>
            <a:ext cx="3407410" cy="521970"/>
          </a:xfrm>
          <a:prstGeom prst="rect">
            <a:avLst/>
          </a:prstGeom>
          <a:noFill/>
        </p:spPr>
        <p:txBody>
          <a:bodyPr wrap="none" rtlCol="0" anchor="t">
            <a:spAutoFit/>
          </a:bodyPr>
          <a:lstStyle/>
          <a:p>
            <a:r>
              <a:rPr lang="zh-CN" altLang="en-US" sz="2800" b="1">
                <a:solidFill>
                  <a:schemeClr val="tx1"/>
                </a:solidFill>
                <a:latin typeface="Times New Roman" panose="02020603050405020304" pitchFamily="18" charset="0"/>
                <a:ea typeface="微软雅黑" panose="020B0503020204020204" charset="-122"/>
                <a:cs typeface="微软雅黑" panose="020B0503020204020204" charset="-122"/>
                <a:sym typeface="+mn-ea"/>
              </a:rPr>
              <a:t>全充满：</a:t>
            </a:r>
            <a:r>
              <a:rPr lang="en-US" altLang="zh-CN" sz="2800" b="1">
                <a:solidFill>
                  <a:schemeClr val="tx1"/>
                </a:solidFill>
                <a:latin typeface="Times New Roman" panose="02020603050405020304" pitchFamily="18" charset="0"/>
                <a:ea typeface="微软雅黑" panose="020B0503020204020204" charset="-122"/>
                <a:cs typeface="微软雅黑" panose="020B0503020204020204" charset="-122"/>
                <a:sym typeface="+mn-ea"/>
              </a:rPr>
              <a:t>p</a:t>
            </a:r>
            <a:r>
              <a:rPr lang="en-US" altLang="zh-CN" sz="2800" b="1" baseline="30000">
                <a:solidFill>
                  <a:schemeClr val="tx1"/>
                </a:solidFill>
                <a:latin typeface="Times New Roman" panose="02020603050405020304" pitchFamily="18" charset="0"/>
                <a:ea typeface="微软雅黑" panose="020B0503020204020204" charset="-122"/>
                <a:cs typeface="微软雅黑" panose="020B0503020204020204" charset="-122"/>
                <a:sym typeface="+mn-ea"/>
              </a:rPr>
              <a:t>6</a:t>
            </a:r>
            <a:r>
              <a:rPr lang="zh-CN" altLang="en-US" sz="2800" b="1">
                <a:solidFill>
                  <a:schemeClr val="tx1"/>
                </a:solidFill>
                <a:latin typeface="Times New Roman" panose="02020603050405020304" pitchFamily="18" charset="0"/>
                <a:ea typeface="微软雅黑" panose="020B0503020204020204" charset="-122"/>
                <a:cs typeface="微软雅黑" panose="020B0503020204020204" charset="-122"/>
                <a:sym typeface="+mn-ea"/>
              </a:rPr>
              <a:t>、</a:t>
            </a:r>
            <a:r>
              <a:rPr lang="en-US" altLang="zh-CN" sz="2800" b="1">
                <a:solidFill>
                  <a:schemeClr val="tx1"/>
                </a:solidFill>
                <a:latin typeface="Times New Roman" panose="02020603050405020304" pitchFamily="18" charset="0"/>
                <a:ea typeface="微软雅黑" panose="020B0503020204020204" charset="-122"/>
                <a:cs typeface="微软雅黑" panose="020B0503020204020204" charset="-122"/>
                <a:sym typeface="+mn-ea"/>
              </a:rPr>
              <a:t>d</a:t>
            </a:r>
            <a:r>
              <a:rPr lang="en-US" altLang="zh-CN" sz="2800" b="1" baseline="30000">
                <a:solidFill>
                  <a:schemeClr val="tx1"/>
                </a:solidFill>
                <a:latin typeface="Times New Roman" panose="02020603050405020304" pitchFamily="18" charset="0"/>
                <a:ea typeface="微软雅黑" panose="020B0503020204020204" charset="-122"/>
                <a:cs typeface="微软雅黑" panose="020B0503020204020204" charset="-122"/>
                <a:sym typeface="+mn-ea"/>
              </a:rPr>
              <a:t>10</a:t>
            </a:r>
            <a:r>
              <a:rPr lang="zh-CN" altLang="en-US" sz="2800" b="1">
                <a:solidFill>
                  <a:schemeClr val="tx1"/>
                </a:solidFill>
                <a:latin typeface="Times New Roman" panose="02020603050405020304" pitchFamily="18" charset="0"/>
                <a:ea typeface="微软雅黑" panose="020B0503020204020204" charset="-122"/>
                <a:cs typeface="微软雅黑" panose="020B0503020204020204" charset="-122"/>
                <a:sym typeface="+mn-ea"/>
              </a:rPr>
              <a:t>、</a:t>
            </a:r>
            <a:r>
              <a:rPr lang="en-US" altLang="zh-CN" sz="2800" b="1">
                <a:solidFill>
                  <a:schemeClr val="tx1"/>
                </a:solidFill>
                <a:latin typeface="Times New Roman" panose="02020603050405020304" pitchFamily="18" charset="0"/>
                <a:ea typeface="微软雅黑" panose="020B0503020204020204" charset="-122"/>
                <a:cs typeface="微软雅黑" panose="020B0503020204020204" charset="-122"/>
                <a:sym typeface="+mn-ea"/>
              </a:rPr>
              <a:t>f</a:t>
            </a:r>
            <a:r>
              <a:rPr lang="en-US" altLang="zh-CN" sz="2800" b="1" baseline="30000">
                <a:solidFill>
                  <a:schemeClr val="tx1"/>
                </a:solidFill>
                <a:latin typeface="Times New Roman" panose="02020603050405020304" pitchFamily="18" charset="0"/>
                <a:ea typeface="微软雅黑" panose="020B0503020204020204" charset="-122"/>
                <a:cs typeface="微软雅黑" panose="020B0503020204020204" charset="-122"/>
                <a:sym typeface="+mn-ea"/>
              </a:rPr>
              <a:t>14</a:t>
            </a:r>
            <a:endParaRPr lang="en-US" altLang="zh-CN" sz="2800" b="1" baseline="30000">
              <a:solidFill>
                <a:schemeClr val="tx1"/>
              </a:solidFill>
              <a:latin typeface="Times New Roman" panose="02020603050405020304" pitchFamily="18" charset="0"/>
              <a:ea typeface="微软雅黑" panose="020B0503020204020204" charset="-122"/>
              <a:cs typeface="微软雅黑" panose="020B0503020204020204" charset="-122"/>
              <a:sym typeface="+mn-ea"/>
            </a:endParaRPr>
          </a:p>
        </p:txBody>
      </p:sp>
      <p:sp>
        <p:nvSpPr>
          <p:cNvPr id="5" name="文本框 4"/>
          <p:cNvSpPr txBox="1"/>
          <p:nvPr>
            <p:custDataLst>
              <p:tags r:id="rId8"/>
            </p:custDataLst>
          </p:nvPr>
        </p:nvSpPr>
        <p:spPr>
          <a:xfrm>
            <a:off x="7348855" y="4773930"/>
            <a:ext cx="2938780" cy="521970"/>
          </a:xfrm>
          <a:prstGeom prst="rect">
            <a:avLst/>
          </a:prstGeom>
          <a:noFill/>
        </p:spPr>
        <p:txBody>
          <a:bodyPr wrap="none" rtlCol="0" anchor="t">
            <a:spAutoFit/>
          </a:bodyPr>
          <a:lstStyle/>
          <a:p>
            <a:pPr algn="l"/>
            <a:r>
              <a:rPr lang="zh-CN" altLang="en-US" sz="2800" b="1">
                <a:solidFill>
                  <a:schemeClr val="tx1"/>
                </a:solidFill>
                <a:latin typeface="Times New Roman" panose="02020603050405020304" pitchFamily="18" charset="0"/>
                <a:ea typeface="微软雅黑" panose="020B0503020204020204" charset="-122"/>
                <a:cs typeface="微软雅黑" panose="020B0503020204020204" charset="-122"/>
                <a:sym typeface="+mn-ea"/>
              </a:rPr>
              <a:t>半充满</a:t>
            </a:r>
            <a:r>
              <a:rPr lang="en-US" sz="2800" b="1">
                <a:solidFill>
                  <a:schemeClr val="tx1"/>
                </a:solidFill>
                <a:latin typeface="Times New Roman" panose="02020603050405020304" pitchFamily="18" charset="0"/>
                <a:ea typeface="微软雅黑" panose="020B0503020204020204" charset="-122"/>
                <a:cs typeface="微软雅黑" panose="020B0503020204020204" charset="-122"/>
                <a:sym typeface="+mn-ea"/>
              </a:rPr>
              <a:t>:</a:t>
            </a:r>
            <a:r>
              <a:rPr lang="en-US" altLang="zh-CN" sz="2800" b="1">
                <a:solidFill>
                  <a:schemeClr val="tx1"/>
                </a:solidFill>
                <a:latin typeface="Times New Roman" panose="02020603050405020304" pitchFamily="18" charset="0"/>
                <a:ea typeface="微软雅黑" panose="020B0503020204020204" charset="-122"/>
                <a:cs typeface="微软雅黑" panose="020B0503020204020204" charset="-122"/>
                <a:sym typeface="+mn-ea"/>
              </a:rPr>
              <a:t>p</a:t>
            </a:r>
            <a:r>
              <a:rPr lang="en-US" altLang="zh-CN" sz="2800" b="1" baseline="30000">
                <a:solidFill>
                  <a:schemeClr val="tx1"/>
                </a:solidFill>
                <a:latin typeface="Times New Roman" panose="02020603050405020304" pitchFamily="18" charset="0"/>
                <a:ea typeface="微软雅黑" panose="020B0503020204020204" charset="-122"/>
                <a:cs typeface="微软雅黑" panose="020B0503020204020204" charset="-122"/>
                <a:sym typeface="+mn-ea"/>
              </a:rPr>
              <a:t>3</a:t>
            </a:r>
            <a:r>
              <a:rPr lang="zh-CN" altLang="en-US" sz="2800" b="1">
                <a:solidFill>
                  <a:schemeClr val="tx1"/>
                </a:solidFill>
                <a:latin typeface="Times New Roman" panose="02020603050405020304" pitchFamily="18" charset="0"/>
                <a:ea typeface="微软雅黑" panose="020B0503020204020204" charset="-122"/>
                <a:cs typeface="微软雅黑" panose="020B0503020204020204" charset="-122"/>
                <a:sym typeface="+mn-ea"/>
              </a:rPr>
              <a:t>、</a:t>
            </a:r>
            <a:r>
              <a:rPr lang="en-US" altLang="zh-CN" sz="2800" b="1">
                <a:solidFill>
                  <a:schemeClr val="tx1"/>
                </a:solidFill>
                <a:latin typeface="Times New Roman" panose="02020603050405020304" pitchFamily="18" charset="0"/>
                <a:ea typeface="微软雅黑" panose="020B0503020204020204" charset="-122"/>
                <a:cs typeface="微软雅黑" panose="020B0503020204020204" charset="-122"/>
                <a:sym typeface="+mn-ea"/>
              </a:rPr>
              <a:t>d</a:t>
            </a:r>
            <a:r>
              <a:rPr lang="en-US" altLang="zh-CN" sz="2800" b="1" baseline="30000">
                <a:solidFill>
                  <a:schemeClr val="tx1"/>
                </a:solidFill>
                <a:latin typeface="Times New Roman" panose="02020603050405020304" pitchFamily="18" charset="0"/>
                <a:ea typeface="微软雅黑" panose="020B0503020204020204" charset="-122"/>
                <a:cs typeface="微软雅黑" panose="020B0503020204020204" charset="-122"/>
                <a:sym typeface="+mn-ea"/>
              </a:rPr>
              <a:t>5</a:t>
            </a:r>
            <a:r>
              <a:rPr lang="zh-CN" altLang="en-US" sz="2800" b="1">
                <a:solidFill>
                  <a:schemeClr val="tx1"/>
                </a:solidFill>
                <a:latin typeface="Times New Roman" panose="02020603050405020304" pitchFamily="18" charset="0"/>
                <a:ea typeface="微软雅黑" panose="020B0503020204020204" charset="-122"/>
                <a:cs typeface="微软雅黑" panose="020B0503020204020204" charset="-122"/>
                <a:sym typeface="+mn-ea"/>
              </a:rPr>
              <a:t>、</a:t>
            </a:r>
            <a:r>
              <a:rPr lang="en-US" altLang="zh-CN" sz="2800" b="1">
                <a:solidFill>
                  <a:schemeClr val="tx1"/>
                </a:solidFill>
                <a:latin typeface="Times New Roman" panose="02020603050405020304" pitchFamily="18" charset="0"/>
                <a:ea typeface="微软雅黑" panose="020B0503020204020204" charset="-122"/>
                <a:cs typeface="微软雅黑" panose="020B0503020204020204" charset="-122"/>
                <a:sym typeface="+mn-ea"/>
              </a:rPr>
              <a:t>f</a:t>
            </a:r>
            <a:r>
              <a:rPr lang="en-US" altLang="zh-CN" sz="2800" b="1" baseline="30000">
                <a:solidFill>
                  <a:schemeClr val="tx1"/>
                </a:solidFill>
                <a:latin typeface="Times New Roman" panose="02020603050405020304" pitchFamily="18" charset="0"/>
                <a:ea typeface="微软雅黑" panose="020B0503020204020204" charset="-122"/>
                <a:cs typeface="微软雅黑" panose="020B0503020204020204" charset="-122"/>
                <a:sym typeface="+mn-ea"/>
              </a:rPr>
              <a:t>7</a:t>
            </a:r>
            <a:endParaRPr lang="en-US" altLang="zh-CN" sz="2800" b="1" baseline="30000">
              <a:solidFill>
                <a:schemeClr val="tx1"/>
              </a:solidFill>
              <a:latin typeface="Times New Roman" panose="02020603050405020304" pitchFamily="18" charset="0"/>
              <a:ea typeface="微软雅黑" panose="020B0503020204020204" charset="-122"/>
              <a:cs typeface="微软雅黑" panose="020B0503020204020204" charset="-122"/>
              <a:sym typeface="+mn-ea"/>
            </a:endParaRPr>
          </a:p>
        </p:txBody>
      </p:sp>
      <p:sp>
        <p:nvSpPr>
          <p:cNvPr id="6" name="文本框 5"/>
          <p:cNvSpPr txBox="1"/>
          <p:nvPr>
            <p:custDataLst>
              <p:tags r:id="rId9"/>
            </p:custDataLst>
          </p:nvPr>
        </p:nvSpPr>
        <p:spPr>
          <a:xfrm>
            <a:off x="7527608" y="5700395"/>
            <a:ext cx="2583180" cy="521970"/>
          </a:xfrm>
          <a:prstGeom prst="rect">
            <a:avLst/>
          </a:prstGeom>
          <a:noFill/>
        </p:spPr>
        <p:txBody>
          <a:bodyPr wrap="none" rtlCol="0" anchor="t">
            <a:spAutoFit/>
          </a:bodyPr>
          <a:lstStyle/>
          <a:p>
            <a:pPr algn="l"/>
            <a:r>
              <a:rPr lang="zh-CN" altLang="en-US" sz="2800" b="1">
                <a:solidFill>
                  <a:schemeClr val="tx1"/>
                </a:solidFill>
                <a:latin typeface="Times New Roman" panose="02020603050405020304" pitchFamily="18" charset="0"/>
                <a:ea typeface="微软雅黑" panose="020B0503020204020204" charset="-122"/>
                <a:cs typeface="微软雅黑" panose="020B0503020204020204" charset="-122"/>
                <a:sym typeface="+mn-ea"/>
              </a:rPr>
              <a:t>全空</a:t>
            </a:r>
            <a:r>
              <a:rPr lang="en-US" sz="2800" b="1">
                <a:solidFill>
                  <a:schemeClr val="tx1"/>
                </a:solidFill>
                <a:latin typeface="Times New Roman" panose="02020603050405020304" pitchFamily="18" charset="0"/>
                <a:ea typeface="微软雅黑" panose="020B0503020204020204" charset="-122"/>
                <a:cs typeface="微软雅黑" panose="020B0503020204020204" charset="-122"/>
                <a:sym typeface="+mn-ea"/>
              </a:rPr>
              <a:t>:</a:t>
            </a:r>
            <a:r>
              <a:rPr lang="en-US" altLang="zh-CN" sz="2800" b="1">
                <a:solidFill>
                  <a:schemeClr val="tx1"/>
                </a:solidFill>
                <a:latin typeface="Times New Roman" panose="02020603050405020304" pitchFamily="18" charset="0"/>
                <a:ea typeface="微软雅黑" panose="020B0503020204020204" charset="-122"/>
                <a:cs typeface="微软雅黑" panose="020B0503020204020204" charset="-122"/>
                <a:sym typeface="+mn-ea"/>
              </a:rPr>
              <a:t>p</a:t>
            </a:r>
            <a:r>
              <a:rPr lang="en-US" altLang="zh-CN" sz="2800" b="1" baseline="30000">
                <a:solidFill>
                  <a:schemeClr val="tx1"/>
                </a:solidFill>
                <a:latin typeface="Times New Roman" panose="02020603050405020304" pitchFamily="18" charset="0"/>
                <a:ea typeface="微软雅黑" panose="020B0503020204020204" charset="-122"/>
                <a:cs typeface="微软雅黑" panose="020B0503020204020204" charset="-122"/>
                <a:sym typeface="+mn-ea"/>
              </a:rPr>
              <a:t>0</a:t>
            </a:r>
            <a:r>
              <a:rPr lang="zh-CN" altLang="en-US" sz="2800" b="1">
                <a:solidFill>
                  <a:schemeClr val="tx1"/>
                </a:solidFill>
                <a:latin typeface="Times New Roman" panose="02020603050405020304" pitchFamily="18" charset="0"/>
                <a:ea typeface="微软雅黑" panose="020B0503020204020204" charset="-122"/>
                <a:cs typeface="微软雅黑" panose="020B0503020204020204" charset="-122"/>
                <a:sym typeface="+mn-ea"/>
              </a:rPr>
              <a:t>、</a:t>
            </a:r>
            <a:r>
              <a:rPr lang="en-US" altLang="zh-CN" sz="2800" b="1">
                <a:solidFill>
                  <a:schemeClr val="tx1"/>
                </a:solidFill>
                <a:latin typeface="Times New Roman" panose="02020603050405020304" pitchFamily="18" charset="0"/>
                <a:ea typeface="微软雅黑" panose="020B0503020204020204" charset="-122"/>
                <a:cs typeface="微软雅黑" panose="020B0503020204020204" charset="-122"/>
                <a:sym typeface="+mn-ea"/>
              </a:rPr>
              <a:t>d</a:t>
            </a:r>
            <a:r>
              <a:rPr lang="en-US" altLang="zh-CN" sz="2800" b="1" baseline="30000">
                <a:solidFill>
                  <a:schemeClr val="tx1"/>
                </a:solidFill>
                <a:latin typeface="Times New Roman" panose="02020603050405020304" pitchFamily="18" charset="0"/>
                <a:ea typeface="微软雅黑" panose="020B0503020204020204" charset="-122"/>
                <a:cs typeface="微软雅黑" panose="020B0503020204020204" charset="-122"/>
                <a:sym typeface="+mn-ea"/>
              </a:rPr>
              <a:t>0</a:t>
            </a:r>
            <a:r>
              <a:rPr lang="zh-CN" altLang="en-US" sz="2800" b="1">
                <a:solidFill>
                  <a:schemeClr val="tx1"/>
                </a:solidFill>
                <a:latin typeface="Times New Roman" panose="02020603050405020304" pitchFamily="18" charset="0"/>
                <a:ea typeface="微软雅黑" panose="020B0503020204020204" charset="-122"/>
                <a:cs typeface="微软雅黑" panose="020B0503020204020204" charset="-122"/>
                <a:sym typeface="+mn-ea"/>
              </a:rPr>
              <a:t>、</a:t>
            </a:r>
            <a:r>
              <a:rPr lang="en-US" altLang="zh-CN" sz="2800" b="1">
                <a:solidFill>
                  <a:schemeClr val="tx1"/>
                </a:solidFill>
                <a:latin typeface="Times New Roman" panose="02020603050405020304" pitchFamily="18" charset="0"/>
                <a:ea typeface="微软雅黑" panose="020B0503020204020204" charset="-122"/>
                <a:cs typeface="微软雅黑" panose="020B0503020204020204" charset="-122"/>
                <a:sym typeface="+mn-ea"/>
              </a:rPr>
              <a:t>f</a:t>
            </a:r>
            <a:r>
              <a:rPr lang="en-US" altLang="zh-CN" sz="2800" b="1" baseline="30000">
                <a:solidFill>
                  <a:schemeClr val="tx1"/>
                </a:solidFill>
                <a:latin typeface="Times New Roman" panose="02020603050405020304" pitchFamily="18" charset="0"/>
                <a:ea typeface="微软雅黑" panose="020B0503020204020204" charset="-122"/>
                <a:cs typeface="微软雅黑" panose="020B0503020204020204" charset="-122"/>
                <a:sym typeface="+mn-ea"/>
              </a:rPr>
              <a:t>0</a:t>
            </a:r>
            <a:endParaRPr lang="en-US" altLang="zh-CN" sz="2800" b="1" baseline="30000">
              <a:solidFill>
                <a:schemeClr val="tx1"/>
              </a:solidFill>
              <a:latin typeface="Times New Roman" panose="02020603050405020304" pitchFamily="18" charset="0"/>
              <a:ea typeface="微软雅黑" panose="020B0503020204020204" charset="-122"/>
              <a:cs typeface="微软雅黑" panose="020B0503020204020204" charset="-122"/>
              <a:sym typeface="+mn-ea"/>
            </a:endParaRPr>
          </a:p>
        </p:txBody>
      </p:sp>
      <p:sp>
        <p:nvSpPr>
          <p:cNvPr id="7" name="文本框 6"/>
          <p:cNvSpPr txBox="1"/>
          <p:nvPr>
            <p:custDataLst>
              <p:tags r:id="rId10"/>
            </p:custDataLst>
          </p:nvPr>
        </p:nvSpPr>
        <p:spPr>
          <a:xfrm>
            <a:off x="2079625" y="-12700"/>
            <a:ext cx="6096000" cy="922020"/>
          </a:xfrm>
          <a:prstGeom prst="rect">
            <a:avLst/>
          </a:prstGeom>
          <a:noFill/>
        </p:spPr>
        <p:txBody>
          <a:bodyPr wrap="square" rtlCol="0" anchor="t">
            <a:spAutoFit/>
          </a:bodyPr>
          <a:lstStyle/>
          <a:p>
            <a:pPr>
              <a:lnSpc>
                <a:spcPct val="150000"/>
              </a:lnSpc>
              <a:spcBef>
                <a:spcPts val="1800"/>
              </a:spcBef>
              <a:spcAft>
                <a:spcPct val="0"/>
              </a:spcAft>
            </a:pPr>
            <a:r>
              <a:rPr lang="zh-CN" altLang="zh-CN" sz="3600" b="1" kern="100" smtClean="0">
                <a:solidFill>
                  <a:srgbClr val="00B050"/>
                </a:solidFill>
                <a:latin typeface="Times New Roman" panose="02020603050405020304" pitchFamily="18" charset="0"/>
                <a:ea typeface="微软雅黑" panose="020B0503020204020204" charset="-122"/>
                <a:cs typeface="Times New Roman" panose="02020603050405020304"/>
                <a:sym typeface="+mn-ea"/>
              </a:rPr>
              <a:t>洪特</a:t>
            </a:r>
            <a:r>
              <a:rPr lang="zh-CN" altLang="zh-CN" sz="3600" b="1" kern="100">
                <a:solidFill>
                  <a:srgbClr val="00B050"/>
                </a:solidFill>
                <a:latin typeface="Times New Roman" panose="02020603050405020304" pitchFamily="18" charset="0"/>
                <a:ea typeface="微软雅黑" panose="020B0503020204020204" charset="-122"/>
                <a:cs typeface="Times New Roman" panose="02020603050405020304"/>
                <a:sym typeface="+mn-ea"/>
              </a:rPr>
              <a:t>规则特例：</a:t>
            </a:r>
            <a:endParaRPr lang="zh-CN" altLang="zh-CN" sz="3600" b="1" kern="100">
              <a:solidFill>
                <a:srgbClr val="00B050"/>
              </a:solidFill>
              <a:latin typeface="Times New Roman" panose="02020603050405020304" pitchFamily="18" charset="0"/>
              <a:ea typeface="微软雅黑" panose="020B0503020204020204" charset="-122"/>
              <a:cs typeface="Times New Roman" panose="02020603050405020304"/>
              <a:sym typeface="+mn-ea"/>
            </a:endParaRPr>
          </a:p>
        </p:txBody>
      </p:sp>
      <p:sp>
        <p:nvSpPr>
          <p:cNvPr id="8" name="文本框 23"/>
          <p:cNvSpPr txBox="1"/>
          <p:nvPr>
            <p:custDataLst>
              <p:tags r:id="rId11"/>
            </p:custDataLst>
          </p:nvPr>
        </p:nvSpPr>
        <p:spPr>
          <a:xfrm>
            <a:off x="984887" y="1725735"/>
            <a:ext cx="626497" cy="661207"/>
          </a:xfrm>
          <a:prstGeom prst="rect">
            <a:avLst/>
          </a:prstGeom>
          <a:noFill/>
        </p:spPr>
        <p:txBody>
          <a:bodyPr wrap="square" rtlCol="0">
            <a:spAutoFit/>
          </a:bodyPr>
          <a:lstStyle/>
          <a:p>
            <a:pPr>
              <a:lnSpc>
                <a:spcPct val="150000"/>
              </a:lnSpc>
            </a:pPr>
            <a:r>
              <a:rPr lang="en-US" altLang="zh-CN" sz="2800" b="1" i="1">
                <a:latin typeface="Times New Roman" panose="02020603050405020304" pitchFamily="18" charset="0"/>
                <a:ea typeface="微软雅黑" panose="020B0503020204020204" charset="-122"/>
                <a:cs typeface="Times New Roman" panose="02020603050405020304" pitchFamily="18" charset="0"/>
              </a:rPr>
              <a:t>Cr</a:t>
            </a:r>
            <a:endParaRPr lang="en-US" altLang="zh-CN" sz="2800" b="1" i="1">
              <a:latin typeface="Times New Roman" panose="02020603050405020304" pitchFamily="18" charset="0"/>
              <a:ea typeface="微软雅黑" panose="020B0503020204020204" charset="-122"/>
              <a:cs typeface="Times New Roman" panose="02020603050405020304" pitchFamily="18" charset="0"/>
            </a:endParaRPr>
          </a:p>
        </p:txBody>
      </p:sp>
      <p:sp>
        <p:nvSpPr>
          <p:cNvPr id="18" name="文本框 16"/>
          <p:cNvSpPr txBox="1"/>
          <p:nvPr>
            <p:custDataLst>
              <p:tags r:id="rId12"/>
            </p:custDataLst>
          </p:nvPr>
        </p:nvSpPr>
        <p:spPr>
          <a:xfrm>
            <a:off x="5267276" y="1833457"/>
            <a:ext cx="5222715" cy="523220"/>
          </a:xfrm>
          <a:prstGeom prst="rect">
            <a:avLst/>
          </a:prstGeom>
          <a:noFill/>
        </p:spPr>
        <p:txBody>
          <a:bodyPr wrap="square" rtlCol="0">
            <a:spAutoFit/>
          </a:bodyPr>
          <a:lstStyle/>
          <a:p>
            <a:pPr algn="ctr"/>
            <a:r>
              <a:rPr lang="zh-CN" altLang="en-US" sz="2800" b="1" smtClean="0">
                <a:solidFill>
                  <a:schemeClr val="tx1"/>
                </a:solidFill>
                <a:latin typeface="Times New Roman" panose="02020603050405020304" pitchFamily="18" charset="0"/>
                <a:ea typeface="微软雅黑" panose="020B0503020204020204" charset="-122"/>
              </a:rPr>
              <a:t>无半空轨道，只有一个全满轨道</a:t>
            </a:r>
            <a:endParaRPr lang="zh-CN" altLang="en-US" sz="2800" b="1" smtClean="0">
              <a:solidFill>
                <a:schemeClr val="tx1"/>
              </a:solidFill>
              <a:latin typeface="Times New Roman" panose="02020603050405020304" pitchFamily="18" charset="0"/>
              <a:ea typeface="微软雅黑" panose="020B0503020204020204" charset="-122"/>
            </a:endParaRPr>
          </a:p>
        </p:txBody>
      </p:sp>
      <p:sp>
        <p:nvSpPr>
          <p:cNvPr id="19" name="文本框 16"/>
          <p:cNvSpPr txBox="1"/>
          <p:nvPr>
            <p:custDataLst>
              <p:tags r:id="rId13"/>
            </p:custDataLst>
          </p:nvPr>
        </p:nvSpPr>
        <p:spPr>
          <a:xfrm>
            <a:off x="5245034" y="2794996"/>
            <a:ext cx="6325077" cy="523220"/>
          </a:xfrm>
          <a:prstGeom prst="rect">
            <a:avLst/>
          </a:prstGeom>
          <a:noFill/>
        </p:spPr>
        <p:txBody>
          <a:bodyPr wrap="square" rtlCol="0">
            <a:spAutoFit/>
          </a:bodyPr>
          <a:lstStyle/>
          <a:p>
            <a:pPr algn="just"/>
            <a:r>
              <a:rPr lang="zh-CN" altLang="en-US" sz="2800" b="1" smtClean="0">
                <a:solidFill>
                  <a:schemeClr val="tx1"/>
                </a:solidFill>
                <a:latin typeface="Times New Roman" panose="02020603050405020304" pitchFamily="18" charset="0"/>
                <a:ea typeface="微软雅黑" panose="020B0503020204020204" charset="-122"/>
              </a:rPr>
              <a:t>有一组</a:t>
            </a:r>
            <a:r>
              <a:rPr lang="zh-CN" altLang="en-US" sz="2800" b="1">
                <a:solidFill>
                  <a:schemeClr val="tx1"/>
                </a:solidFill>
                <a:latin typeface="Times New Roman" panose="02020603050405020304" pitchFamily="18" charset="0"/>
                <a:ea typeface="微软雅黑" panose="020B0503020204020204" charset="-122"/>
              </a:rPr>
              <a:t>半满的简并</a:t>
            </a:r>
            <a:r>
              <a:rPr lang="zh-CN" altLang="en-US" sz="2800" b="1" smtClean="0">
                <a:solidFill>
                  <a:schemeClr val="tx1"/>
                </a:solidFill>
                <a:latin typeface="Times New Roman" panose="02020603050405020304" pitchFamily="18" charset="0"/>
                <a:ea typeface="微软雅黑" panose="020B0503020204020204" charset="-122"/>
              </a:rPr>
              <a:t>轨道和一个半空轨道</a:t>
            </a:r>
            <a:endParaRPr lang="zh-CN" altLang="en-US" sz="2800" b="1" smtClean="0">
              <a:solidFill>
                <a:schemeClr val="tx1"/>
              </a:solidFill>
              <a:latin typeface="Times New Roman" panose="02020603050405020304" pitchFamily="18" charset="0"/>
              <a:ea typeface="微软雅黑" panose="020B0503020204020204" charset="-122"/>
            </a:endParaRPr>
          </a:p>
        </p:txBody>
      </p:sp>
      <p:graphicFrame>
        <p:nvGraphicFramePr>
          <p:cNvPr id="31" name="表格 30"/>
          <p:cNvGraphicFramePr>
            <a:graphicFrameLocks noGrp="1"/>
          </p:cNvGraphicFramePr>
          <p:nvPr>
            <p:custDataLst>
              <p:tags r:id="rId14"/>
            </p:custDataLst>
          </p:nvPr>
        </p:nvGraphicFramePr>
        <p:xfrm>
          <a:off x="1603335" y="1857045"/>
          <a:ext cx="2586785" cy="518160"/>
        </p:xfrm>
        <a:graphic>
          <a:graphicData uri="http://schemas.openxmlformats.org/drawingml/2006/table">
            <a:tbl>
              <a:tblPr firstRow="1" bandRow="1">
                <a:tableStyleId>{5C22544A-7EE6-4342-B048-85BDC9FD1C3A}</a:tableStyleId>
              </a:tblPr>
              <a:tblGrid>
                <a:gridCol w="517357"/>
                <a:gridCol w="517357"/>
                <a:gridCol w="517357"/>
                <a:gridCol w="517357"/>
                <a:gridCol w="517357"/>
              </a:tblGrid>
              <a:tr h="370840">
                <a:tc>
                  <a:txBody>
                    <a:bodyPr wrap="square"/>
                    <a:lstStyle/>
                    <a:p>
                      <a:pPr algn="ctr"/>
                      <a:r>
                        <a:rPr lang="en-US" altLang="zh-CN" sz="2800"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a:t>
                      </a:r>
                      <a:endParaRPr lang="en-US" altLang="zh-CN" sz="2800" smtClean="0">
                        <a:solidFill>
                          <a:schemeClr val="tx1"/>
                        </a:solidFill>
                        <a:latin typeface="Times New Roman" panose="02020603050405020304" pitchFamily="18" charset="0"/>
                        <a:ea typeface="微软雅黑" panose="020B0503020204020204" charset="-122"/>
                        <a:cs typeface="Times New Roman" panose="02020603050405020304" pitchFamily="18" charset="0"/>
                      </a:endParaRPr>
                    </a:p>
                  </a:txBody>
                  <a:tcPr vert="horz">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wrap="square"/>
                    <a:lstStyle/>
                    <a:p>
                      <a:pPr algn="ctr"/>
                      <a:r>
                        <a:rPr lang="en-US" altLang="zh-CN" sz="2800"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a:t>
                      </a:r>
                      <a:endParaRPr lang="en-US" altLang="zh-CN" sz="2800" smtClean="0">
                        <a:solidFill>
                          <a:schemeClr val="tx1"/>
                        </a:solidFill>
                        <a:latin typeface="Times New Roman" panose="02020603050405020304" pitchFamily="18" charset="0"/>
                        <a:ea typeface="微软雅黑" panose="020B0503020204020204" charset="-122"/>
                        <a:cs typeface="Times New Roman" panose="02020603050405020304" pitchFamily="18" charset="0"/>
                      </a:endParaRPr>
                    </a:p>
                  </a:txBody>
                  <a:tcPr vert="horz">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wrap="square"/>
                    <a:lstStyle/>
                    <a:p>
                      <a:pPr algn="ctr"/>
                      <a:r>
                        <a:rPr lang="en-US" altLang="zh-CN" sz="2800"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a:t>
                      </a:r>
                      <a:endParaRPr lang="en-US" altLang="zh-CN" sz="2800" smtClean="0">
                        <a:solidFill>
                          <a:schemeClr val="tx1"/>
                        </a:solidFill>
                        <a:latin typeface="Times New Roman" panose="02020603050405020304" pitchFamily="18" charset="0"/>
                        <a:ea typeface="微软雅黑" panose="020B0503020204020204" charset="-122"/>
                        <a:cs typeface="Times New Roman" panose="02020603050405020304" pitchFamily="18" charset="0"/>
                      </a:endParaRPr>
                    </a:p>
                  </a:txBody>
                  <a:tcPr vert="horz">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wrap="square"/>
                    <a:lstStyle/>
                    <a:p>
                      <a:pPr algn="ctr"/>
                      <a:r>
                        <a:rPr lang="en-US" altLang="zh-CN" sz="2800"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a:t>
                      </a:r>
                      <a:endParaRPr lang="en-US" altLang="zh-CN" sz="2800" smtClean="0">
                        <a:solidFill>
                          <a:schemeClr val="tx1"/>
                        </a:solidFill>
                        <a:latin typeface="Times New Roman" panose="02020603050405020304" pitchFamily="18" charset="0"/>
                        <a:ea typeface="微软雅黑" panose="020B0503020204020204" charset="-122"/>
                        <a:cs typeface="Times New Roman" panose="02020603050405020304" pitchFamily="18" charset="0"/>
                      </a:endParaRPr>
                    </a:p>
                  </a:txBody>
                  <a:tcPr vert="horz">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wrap="square"/>
                    <a:lstStyle/>
                    <a:p>
                      <a:pPr algn="ctr"/>
                      <a:endParaRPr lang="zh-CN" altLang="en-US" sz="2800">
                        <a:solidFill>
                          <a:schemeClr val="tx1"/>
                        </a:solidFill>
                        <a:latin typeface="Times New Roman" panose="02020603050405020304" pitchFamily="18" charset="0"/>
                        <a:ea typeface="微软雅黑" panose="020B0503020204020204" charset="-122"/>
                        <a:cs typeface="Times New Roman" panose="02020603050405020304" pitchFamily="18" charset="0"/>
                      </a:endParaRPr>
                    </a:p>
                  </a:txBody>
                  <a:tcPr vert="horz">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sp>
        <p:nvSpPr>
          <p:cNvPr id="32" name="矩形 31"/>
          <p:cNvSpPr/>
          <p:nvPr>
            <p:custDataLst>
              <p:tags r:id="rId15"/>
            </p:custDataLst>
          </p:nvPr>
        </p:nvSpPr>
        <p:spPr>
          <a:xfrm>
            <a:off x="4411647" y="1843039"/>
            <a:ext cx="648072" cy="504057"/>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smtClean="0">
                <a:ln>
                  <a:noFill/>
                </a:ln>
                <a:solidFill>
                  <a:sysClr val="windowText" lastClr="000000"/>
                </a:solidFill>
                <a:effectLst/>
                <a:uLnTx/>
                <a:uFillTx/>
                <a:latin typeface="Times New Roman" panose="02020603050405020304" pitchFamily="18" charset="0"/>
                <a:ea typeface="微软雅黑" panose="020B0503020204020204" charset="-122"/>
                <a:cs typeface="Times New Roman" panose="02020603050405020304" pitchFamily="18" charset="0"/>
              </a:rPr>
              <a:t>↑↓</a:t>
            </a:r>
            <a:endParaRPr kumimoji="0" lang="en-US" altLang="zh-CN" sz="2800" b="1" i="0" u="none" strike="noStrike" kern="0" cap="none" spc="0" normalizeH="0" baseline="0" noProof="0" smtClean="0">
              <a:ln>
                <a:noFill/>
              </a:ln>
              <a:solidFill>
                <a:sysClr val="windowText" lastClr="0000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33" name="TextBox 9"/>
          <p:cNvSpPr txBox="1"/>
          <p:nvPr>
            <p:custDataLst>
              <p:tags r:id="rId16"/>
            </p:custDataLst>
          </p:nvPr>
        </p:nvSpPr>
        <p:spPr>
          <a:xfrm>
            <a:off x="1774888" y="2357501"/>
            <a:ext cx="3168352" cy="572464"/>
          </a:xfrm>
          <a:prstGeom prst="rect">
            <a:avLst/>
          </a:prstGeom>
          <a:noFill/>
        </p:spPr>
        <p:txBody>
          <a:bodyPr wrap="square" rtlCol="0">
            <a:spAutoFit/>
          </a:bodyPr>
          <a:lstStyle/>
          <a:p>
            <a:pPr>
              <a:lnSpc>
                <a:spcPct val="130000"/>
              </a:lnSpc>
            </a:pPr>
            <a:r>
              <a:rPr lang="en-US" altLang="zh-CN" sz="2400" b="1">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rPr>
              <a:t>        3d          </a:t>
            </a:r>
            <a:r>
              <a:rPr lang="en-US" altLang="zh-CN" sz="2400" b="1" smtClean="0">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rPr>
              <a:t>　　 　4s</a:t>
            </a:r>
            <a:endParaRPr lang="en-US" altLang="zh-CN" sz="2400" b="1">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34" name="文本框 23"/>
          <p:cNvSpPr txBox="1"/>
          <p:nvPr>
            <p:custDataLst>
              <p:tags r:id="rId17"/>
            </p:custDataLst>
          </p:nvPr>
        </p:nvSpPr>
        <p:spPr>
          <a:xfrm>
            <a:off x="1012424" y="2726647"/>
            <a:ext cx="626497" cy="661207"/>
          </a:xfrm>
          <a:prstGeom prst="rect">
            <a:avLst/>
          </a:prstGeom>
          <a:noFill/>
        </p:spPr>
        <p:txBody>
          <a:bodyPr wrap="square" rtlCol="0">
            <a:spAutoFit/>
          </a:bodyPr>
          <a:lstStyle/>
          <a:p>
            <a:pPr>
              <a:lnSpc>
                <a:spcPct val="150000"/>
              </a:lnSpc>
            </a:pPr>
            <a:r>
              <a:rPr lang="en-US" altLang="zh-CN" sz="2800" b="1" i="1">
                <a:latin typeface="Times New Roman" panose="02020603050405020304" pitchFamily="18" charset="0"/>
                <a:ea typeface="微软雅黑" panose="020B0503020204020204" charset="-122"/>
                <a:cs typeface="Times New Roman" panose="02020603050405020304" pitchFamily="18" charset="0"/>
              </a:rPr>
              <a:t>Cr</a:t>
            </a:r>
            <a:endParaRPr lang="en-US" altLang="zh-CN" sz="2800" b="1" i="1">
              <a:latin typeface="Times New Roman" panose="02020603050405020304" pitchFamily="18" charset="0"/>
              <a:ea typeface="微软雅黑" panose="020B0503020204020204" charset="-122"/>
              <a:cs typeface="Times New Roman" panose="02020603050405020304" pitchFamily="18" charset="0"/>
            </a:endParaRPr>
          </a:p>
        </p:txBody>
      </p:sp>
      <p:graphicFrame>
        <p:nvGraphicFramePr>
          <p:cNvPr id="35" name="表格 34"/>
          <p:cNvGraphicFramePr>
            <a:graphicFrameLocks noGrp="1"/>
          </p:cNvGraphicFramePr>
          <p:nvPr>
            <p:custDataLst>
              <p:tags r:id="rId18"/>
            </p:custDataLst>
          </p:nvPr>
        </p:nvGraphicFramePr>
        <p:xfrm>
          <a:off x="1630872" y="2857957"/>
          <a:ext cx="2586785" cy="518160"/>
        </p:xfrm>
        <a:graphic>
          <a:graphicData uri="http://schemas.openxmlformats.org/drawingml/2006/table">
            <a:tbl>
              <a:tblPr firstRow="1" bandRow="1">
                <a:tableStyleId>{5C22544A-7EE6-4342-B048-85BDC9FD1C3A}</a:tableStyleId>
              </a:tblPr>
              <a:tblGrid>
                <a:gridCol w="517357"/>
                <a:gridCol w="517357"/>
                <a:gridCol w="517357"/>
                <a:gridCol w="517357"/>
                <a:gridCol w="517357"/>
              </a:tblGrid>
              <a:tr h="370840">
                <a:tc>
                  <a:txBody>
                    <a:bodyPr wrap="square"/>
                    <a:lstStyle/>
                    <a:p>
                      <a:pPr algn="ctr"/>
                      <a:r>
                        <a:rPr lang="en-US" altLang="zh-CN" sz="2800" smtClean="0">
                          <a:solidFill>
                            <a:srgbClr val="C00000"/>
                          </a:solidFill>
                          <a:latin typeface="Times New Roman" panose="02020603050405020304" pitchFamily="18" charset="0"/>
                          <a:ea typeface="微软雅黑" panose="020B0503020204020204" charset="-122"/>
                          <a:cs typeface="Times New Roman" panose="02020603050405020304" pitchFamily="18" charset="0"/>
                        </a:rPr>
                        <a:t>↑</a:t>
                      </a:r>
                      <a:endParaRPr lang="en-US" altLang="zh-CN" sz="2800" smtClean="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txBody>
                  <a:tcPr vert="horz">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wrap="square"/>
                    <a:lstStyle/>
                    <a:p>
                      <a:pPr algn="ctr"/>
                      <a:r>
                        <a:rPr lang="en-US" altLang="zh-CN" sz="2800" smtClean="0">
                          <a:solidFill>
                            <a:srgbClr val="C00000"/>
                          </a:solidFill>
                          <a:latin typeface="Times New Roman" panose="02020603050405020304" pitchFamily="18" charset="0"/>
                          <a:ea typeface="微软雅黑" panose="020B0503020204020204" charset="-122"/>
                          <a:cs typeface="Times New Roman" panose="02020603050405020304" pitchFamily="18" charset="0"/>
                        </a:rPr>
                        <a:t>↑</a:t>
                      </a:r>
                      <a:endParaRPr lang="en-US" altLang="zh-CN" sz="2800" smtClean="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txBody>
                  <a:tcPr vert="horz">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wrap="square"/>
                    <a:lstStyle/>
                    <a:p>
                      <a:pPr algn="ctr"/>
                      <a:r>
                        <a:rPr lang="en-US" altLang="zh-CN" sz="2800" smtClean="0">
                          <a:solidFill>
                            <a:srgbClr val="C00000"/>
                          </a:solidFill>
                          <a:latin typeface="Times New Roman" panose="02020603050405020304" pitchFamily="18" charset="0"/>
                          <a:ea typeface="微软雅黑" panose="020B0503020204020204" charset="-122"/>
                          <a:cs typeface="Times New Roman" panose="02020603050405020304" pitchFamily="18" charset="0"/>
                        </a:rPr>
                        <a:t>↑</a:t>
                      </a:r>
                      <a:endParaRPr lang="en-US" altLang="zh-CN" sz="2800" smtClean="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txBody>
                  <a:tcPr vert="horz">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wrap="square"/>
                    <a:lstStyle/>
                    <a:p>
                      <a:pPr algn="ctr"/>
                      <a:r>
                        <a:rPr lang="en-US" altLang="zh-CN" sz="2800" smtClean="0">
                          <a:solidFill>
                            <a:srgbClr val="C00000"/>
                          </a:solidFill>
                          <a:latin typeface="Times New Roman" panose="02020603050405020304" pitchFamily="18" charset="0"/>
                          <a:ea typeface="微软雅黑" panose="020B0503020204020204" charset="-122"/>
                          <a:cs typeface="Times New Roman" panose="02020603050405020304" pitchFamily="18" charset="0"/>
                        </a:rPr>
                        <a:t>↑</a:t>
                      </a:r>
                      <a:endParaRPr lang="en-US" altLang="zh-CN" sz="2800" smtClean="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txBody>
                  <a:tcPr vert="horz">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wrap="square"/>
                    <a:lstStyle/>
                    <a:p>
                      <a:pPr algn="ctr"/>
                      <a:r>
                        <a:rPr lang="en-US" altLang="zh-CN" sz="2800" smtClean="0">
                          <a:solidFill>
                            <a:srgbClr val="C00000"/>
                          </a:solidFill>
                          <a:latin typeface="Times New Roman" panose="02020603050405020304" pitchFamily="18" charset="0"/>
                          <a:ea typeface="微软雅黑" panose="020B0503020204020204" charset="-122"/>
                          <a:cs typeface="Times New Roman" panose="02020603050405020304" pitchFamily="18" charset="0"/>
                        </a:rPr>
                        <a:t>↑</a:t>
                      </a:r>
                      <a:endParaRPr lang="en-US" altLang="zh-CN" sz="2800" smtClean="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txBody>
                  <a:tcPr vert="horz">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sp>
        <p:nvSpPr>
          <p:cNvPr id="36" name="矩形 35"/>
          <p:cNvSpPr/>
          <p:nvPr>
            <p:custDataLst>
              <p:tags r:id="rId19"/>
            </p:custDataLst>
          </p:nvPr>
        </p:nvSpPr>
        <p:spPr>
          <a:xfrm>
            <a:off x="4439184" y="2843951"/>
            <a:ext cx="648072" cy="504057"/>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smtClean="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rPr>
              <a:t>↑</a:t>
            </a:r>
            <a:endParaRPr kumimoji="0" lang="en-US" altLang="zh-CN" sz="2800" b="1" i="0" u="none" strike="noStrike" kern="0" cap="none" spc="0" normalizeH="0" baseline="0" noProof="0" smtClean="0">
              <a:ln>
                <a:noFill/>
              </a:ln>
              <a:solidFill>
                <a:srgbClr val="C000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39" name="TextBox 9"/>
          <p:cNvSpPr txBox="1"/>
          <p:nvPr>
            <p:custDataLst>
              <p:tags r:id="rId20"/>
            </p:custDataLst>
          </p:nvPr>
        </p:nvSpPr>
        <p:spPr>
          <a:xfrm>
            <a:off x="1747351" y="3355207"/>
            <a:ext cx="3635598" cy="572464"/>
          </a:xfrm>
          <a:prstGeom prst="rect">
            <a:avLst/>
          </a:prstGeom>
          <a:noFill/>
        </p:spPr>
        <p:txBody>
          <a:bodyPr wrap="square" rtlCol="0">
            <a:spAutoFit/>
          </a:bodyPr>
          <a:lstStyle/>
          <a:p>
            <a:pPr>
              <a:lnSpc>
                <a:spcPct val="130000"/>
              </a:lnSpc>
            </a:pPr>
            <a:r>
              <a:rPr lang="en-US" altLang="zh-CN" sz="2400" b="1">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rPr>
              <a:t>        3d          </a:t>
            </a:r>
            <a:r>
              <a:rPr lang="en-US" altLang="zh-CN" sz="2400" b="1" smtClean="0">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rPr>
              <a:t>　　 　   4s</a:t>
            </a:r>
            <a:endParaRPr lang="en-US" altLang="zh-CN" sz="2400" b="1">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stretch>
            <a:fillRect/>
          </a:stretch>
        </p:blipFill>
        <p:spPr>
          <a:xfrm>
            <a:off x="2143237" y="3707606"/>
            <a:ext cx="9191625" cy="704850"/>
          </a:xfrm>
          <a:prstGeom prst="rect">
            <a:avLst/>
          </a:prstGeom>
        </p:spPr>
      </p:pic>
      <p:pic>
        <p:nvPicPr>
          <p:cNvPr id="23" name="Picture 3"/>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rcRect t="51889"/>
          <a:stretch>
            <a:fillRect/>
          </a:stretch>
        </p:blipFill>
        <p:spPr bwMode="auto">
          <a:xfrm>
            <a:off x="5841985" y="2246628"/>
            <a:ext cx="2641762" cy="700916"/>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55"/>
          <p:cNvSpPr txBox="1"/>
          <p:nvPr>
            <p:custDataLst>
              <p:tags r:id="rId5"/>
            </p:custDataLst>
          </p:nvPr>
        </p:nvSpPr>
        <p:spPr>
          <a:xfrm>
            <a:off x="9530715" y="-463684"/>
            <a:ext cx="309880" cy="607695"/>
          </a:xfrm>
          <a:prstGeom prst="rect">
            <a:avLst/>
          </a:prstGeom>
          <a:noFill/>
          <a:ln w="9525">
            <a:noFill/>
          </a:ln>
        </p:spPr>
        <p:txBody>
          <a:bodyPr wrap="none" anchor="t">
            <a:spAutoFit/>
          </a:bodyPr>
          <a:lstStyle/>
          <a:p>
            <a:pPr>
              <a:lnSpc>
                <a:spcPct val="120000"/>
              </a:lnSpc>
            </a:pPr>
            <a:endParaRPr lang="zh-CN" altLang="zh-CN" sz="2800">
              <a:solidFill>
                <a:srgbClr val="FF0000"/>
              </a:solidFill>
              <a:latin typeface="Times New Roman" panose="02020603050405020304" pitchFamily="18" charset="0"/>
              <a:ea typeface="微软雅黑" panose="020B0503020204020204" charset="-122"/>
            </a:endParaRPr>
          </a:p>
        </p:txBody>
      </p:sp>
      <p:sp>
        <p:nvSpPr>
          <p:cNvPr id="133" name="文本框 2"/>
          <p:cNvSpPr txBox="1"/>
          <p:nvPr>
            <p:custDataLst>
              <p:tags r:id="rId6"/>
            </p:custDataLst>
          </p:nvPr>
        </p:nvSpPr>
        <p:spPr>
          <a:xfrm>
            <a:off x="789891" y="1604144"/>
            <a:ext cx="10293350" cy="491490"/>
          </a:xfrm>
          <a:prstGeom prst="rect">
            <a:avLst/>
          </a:prstGeom>
          <a:noFill/>
        </p:spPr>
        <p:txBody>
          <a:bodyPr wrap="square" rtlCol="0" anchor="t">
            <a:spAutoFit/>
          </a:bodyPr>
          <a:lstStyle/>
          <a:p>
            <a:r>
              <a:rPr lang="zh-CN" altLang="en-US" sz="2600" b="1" smtClean="0">
                <a:solidFill>
                  <a:srgbClr val="00B050"/>
                </a:solidFill>
                <a:latin typeface="Times New Roman" panose="02020603050405020304" pitchFamily="18" charset="0"/>
                <a:ea typeface="微软雅黑" panose="020B0503020204020204" charset="-122"/>
              </a:rPr>
              <a:t>练习：(</a:t>
            </a:r>
            <a:r>
              <a:rPr lang="zh-CN" altLang="en-US" sz="2600" b="1">
                <a:solidFill>
                  <a:srgbClr val="00B050"/>
                </a:solidFill>
                <a:latin typeface="Times New Roman" panose="02020603050405020304" pitchFamily="18" charset="0"/>
                <a:ea typeface="微软雅黑" panose="020B0503020204020204" charset="-122"/>
              </a:rPr>
              <a:t>1)下列轨道表示式中哪个是硼的基态原子?为什么?</a:t>
            </a:r>
            <a:endParaRPr lang="zh-CN" altLang="en-US" sz="2600" b="1">
              <a:solidFill>
                <a:srgbClr val="00B050"/>
              </a:solidFill>
              <a:latin typeface="Times New Roman" panose="02020603050405020304" pitchFamily="18" charset="0"/>
              <a:ea typeface="微软雅黑" panose="020B0503020204020204" charset="-122"/>
            </a:endParaRPr>
          </a:p>
        </p:txBody>
      </p:sp>
      <p:sp>
        <p:nvSpPr>
          <p:cNvPr id="134" name="文本框 4"/>
          <p:cNvSpPr txBox="1"/>
          <p:nvPr>
            <p:custDataLst>
              <p:tags r:id="rId7"/>
            </p:custDataLst>
          </p:nvPr>
        </p:nvSpPr>
        <p:spPr>
          <a:xfrm>
            <a:off x="1772999" y="3116312"/>
            <a:ext cx="7693856" cy="491490"/>
          </a:xfrm>
          <a:prstGeom prst="rect">
            <a:avLst/>
          </a:prstGeom>
          <a:noFill/>
        </p:spPr>
        <p:txBody>
          <a:bodyPr wrap="square" rtlCol="0" anchor="t">
            <a:spAutoFit/>
          </a:bodyPr>
          <a:lstStyle/>
          <a:p>
            <a:r>
              <a:rPr lang="zh-CN" altLang="en-US" sz="2600" b="1">
                <a:solidFill>
                  <a:srgbClr val="00B050"/>
                </a:solidFill>
                <a:latin typeface="Times New Roman" panose="02020603050405020304" pitchFamily="18" charset="0"/>
                <a:ea typeface="微软雅黑" panose="020B0503020204020204" charset="-122"/>
              </a:rPr>
              <a:t>(2)下列轨道表示式中哪个是氧的基态原子?为什么?</a:t>
            </a:r>
            <a:endParaRPr lang="zh-CN" altLang="en-US" sz="2600" b="1">
              <a:solidFill>
                <a:srgbClr val="00B050"/>
              </a:solidFill>
              <a:latin typeface="Times New Roman" panose="02020603050405020304" pitchFamily="18" charset="0"/>
              <a:ea typeface="微软雅黑" panose="020B0503020204020204" charset="-122"/>
            </a:endParaRPr>
          </a:p>
        </p:txBody>
      </p:sp>
      <p:sp>
        <p:nvSpPr>
          <p:cNvPr id="139" name="文本框 12"/>
          <p:cNvSpPr txBox="1"/>
          <p:nvPr>
            <p:custDataLst>
              <p:tags r:id="rId8"/>
            </p:custDataLst>
          </p:nvPr>
        </p:nvSpPr>
        <p:spPr>
          <a:xfrm>
            <a:off x="4678122" y="2347378"/>
            <a:ext cx="723900" cy="706755"/>
          </a:xfrm>
          <a:prstGeom prst="rect">
            <a:avLst/>
          </a:prstGeom>
          <a:noFill/>
        </p:spPr>
        <p:txBody>
          <a:bodyPr wrap="square" rtlCol="0" anchor="t">
            <a:spAutoFit/>
          </a:bodyPr>
          <a:lstStyle/>
          <a:p>
            <a:r>
              <a:rPr lang="zh-CN" altLang="en-US" sz="4000">
                <a:solidFill>
                  <a:srgbClr val="FF0000"/>
                </a:solidFill>
                <a:latin typeface="Times New Roman" panose="02020603050405020304" pitchFamily="18" charset="0"/>
                <a:ea typeface="微软雅黑" panose="020B0503020204020204" charset="-122"/>
              </a:rPr>
              <a:t>✔</a:t>
            </a:r>
            <a:endParaRPr lang="zh-CN" altLang="en-US" sz="4000">
              <a:solidFill>
                <a:srgbClr val="FF0000"/>
              </a:solidFill>
              <a:latin typeface="Times New Roman" panose="02020603050405020304" pitchFamily="18" charset="0"/>
              <a:ea typeface="微软雅黑" panose="020B0503020204020204" charset="-122"/>
            </a:endParaRPr>
          </a:p>
        </p:txBody>
      </p:sp>
      <p:sp>
        <p:nvSpPr>
          <p:cNvPr id="140" name="文本框 14"/>
          <p:cNvSpPr txBox="1"/>
          <p:nvPr>
            <p:custDataLst>
              <p:tags r:id="rId9"/>
            </p:custDataLst>
          </p:nvPr>
        </p:nvSpPr>
        <p:spPr>
          <a:xfrm>
            <a:off x="8436066" y="2314800"/>
            <a:ext cx="2827020" cy="706755"/>
          </a:xfrm>
          <a:prstGeom prst="rect">
            <a:avLst/>
          </a:prstGeom>
          <a:noFill/>
        </p:spPr>
        <p:txBody>
          <a:bodyPr wrap="none" rtlCol="0" anchor="t">
            <a:spAutoFit/>
          </a:bodyPr>
          <a:lstStyle/>
          <a:p>
            <a:pPr algn="l"/>
            <a:r>
              <a:rPr lang="zh-CN" altLang="en-US" sz="2400" b="1" smtClean="0">
                <a:solidFill>
                  <a:srgbClr val="0000FF"/>
                </a:solidFill>
                <a:latin typeface="微软雅黑" panose="020B0503020204020204" charset="-122"/>
                <a:ea typeface="微软雅黑" panose="020B0503020204020204" charset="-122"/>
              </a:rPr>
              <a:t>违背了</a:t>
            </a:r>
            <a:r>
              <a:rPr lang="zh-CN" altLang="zh-CN" sz="2400" b="1" kern="100">
                <a:solidFill>
                  <a:srgbClr val="0000FF"/>
                </a:solidFill>
                <a:latin typeface="微软雅黑" panose="020B0503020204020204" charset="-122"/>
                <a:ea typeface="微软雅黑" panose="020B0503020204020204" charset="-122"/>
                <a:cs typeface="Times New Roman" panose="02020603050405020304"/>
                <a:sym typeface="+mn-ea"/>
              </a:rPr>
              <a:t>泡利原理</a:t>
            </a:r>
            <a:r>
              <a:rPr lang="zh-CN" altLang="en-US" sz="4000" b="1">
                <a:solidFill>
                  <a:srgbClr val="FF0000"/>
                </a:solidFill>
                <a:latin typeface="微软雅黑" panose="020B0503020204020204" charset="-122"/>
                <a:ea typeface="微软雅黑" panose="020B0503020204020204" charset="-122"/>
              </a:rPr>
              <a:t>✘</a:t>
            </a:r>
            <a:endParaRPr lang="zh-CN" altLang="en-US" sz="4000" b="1">
              <a:solidFill>
                <a:srgbClr val="FF0000"/>
              </a:solidFill>
              <a:latin typeface="微软雅黑" panose="020B0503020204020204" charset="-122"/>
              <a:ea typeface="微软雅黑" panose="020B0503020204020204" charset="-122"/>
            </a:endParaRPr>
          </a:p>
        </p:txBody>
      </p:sp>
      <p:sp>
        <p:nvSpPr>
          <p:cNvPr id="141" name="文本框 19"/>
          <p:cNvSpPr txBox="1"/>
          <p:nvPr>
            <p:custDataLst>
              <p:tags r:id="rId10"/>
            </p:custDataLst>
          </p:nvPr>
        </p:nvSpPr>
        <p:spPr>
          <a:xfrm>
            <a:off x="4785944" y="3858500"/>
            <a:ext cx="723900" cy="706755"/>
          </a:xfrm>
          <a:prstGeom prst="rect">
            <a:avLst/>
          </a:prstGeom>
          <a:noFill/>
        </p:spPr>
        <p:txBody>
          <a:bodyPr wrap="square" rtlCol="0" anchor="t">
            <a:spAutoFit/>
          </a:bodyPr>
          <a:lstStyle/>
          <a:p>
            <a:r>
              <a:rPr lang="zh-CN" altLang="en-US" sz="4000">
                <a:solidFill>
                  <a:srgbClr val="FF0000"/>
                </a:solidFill>
                <a:latin typeface="Times New Roman" panose="02020603050405020304" pitchFamily="18" charset="0"/>
                <a:ea typeface="微软雅黑" panose="020B0503020204020204" charset="-122"/>
              </a:rPr>
              <a:t>✔</a:t>
            </a:r>
            <a:endParaRPr lang="zh-CN" altLang="en-US" sz="4000">
              <a:solidFill>
                <a:srgbClr val="FF0000"/>
              </a:solidFill>
              <a:latin typeface="Times New Roman" panose="02020603050405020304" pitchFamily="18" charset="0"/>
              <a:ea typeface="微软雅黑" panose="020B0503020204020204" charset="-122"/>
            </a:endParaRPr>
          </a:p>
        </p:txBody>
      </p:sp>
      <p:sp>
        <p:nvSpPr>
          <p:cNvPr id="142" name="文本框 20"/>
          <p:cNvSpPr txBox="1"/>
          <p:nvPr>
            <p:custDataLst>
              <p:tags r:id="rId11"/>
            </p:custDataLst>
          </p:nvPr>
        </p:nvSpPr>
        <p:spPr>
          <a:xfrm>
            <a:off x="5996217" y="4340448"/>
            <a:ext cx="4827881" cy="706755"/>
          </a:xfrm>
          <a:prstGeom prst="rect">
            <a:avLst/>
          </a:prstGeom>
          <a:noFill/>
        </p:spPr>
        <p:txBody>
          <a:bodyPr wrap="square" rtlCol="0" anchor="t">
            <a:spAutoFit/>
          </a:bodyPr>
          <a:lstStyle/>
          <a:p>
            <a:r>
              <a:rPr lang="en-US" altLang="zh-CN" sz="2400" b="1">
                <a:solidFill>
                  <a:srgbClr val="0000FF"/>
                </a:solidFill>
                <a:latin typeface="Times New Roman" panose="02020603050405020304" pitchFamily="18" charset="0"/>
                <a:ea typeface="微软雅黑" panose="020B0503020204020204" charset="-122"/>
                <a:cs typeface="Times New Roman" panose="02020603050405020304" pitchFamily="18" charset="0"/>
              </a:rPr>
              <a:t>BC</a:t>
            </a:r>
            <a:r>
              <a:rPr lang="zh-CN" altLang="en-US" sz="2400" b="1">
                <a:solidFill>
                  <a:srgbClr val="0000FF"/>
                </a:solidFill>
                <a:latin typeface="Times New Roman" panose="02020603050405020304" pitchFamily="18" charset="0"/>
                <a:ea typeface="微软雅黑" panose="020B0503020204020204" charset="-122"/>
                <a:cs typeface="Times New Roman" panose="02020603050405020304" pitchFamily="18" charset="0"/>
              </a:rPr>
              <a:t>选项  违背了</a:t>
            </a:r>
            <a:r>
              <a:rPr lang="zh-CN" altLang="zh-CN" sz="2400" b="1" kern="100">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rPr>
              <a:t>洪特</a:t>
            </a:r>
            <a:r>
              <a:rPr lang="zh-CN" altLang="zh-CN" sz="2400" b="1" kern="100" smtClean="0">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rPr>
              <a:t>规则</a:t>
            </a:r>
            <a:r>
              <a:rPr lang="zh-CN" altLang="en-US" sz="4000" b="1"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a:t>
            </a:r>
            <a:endParaRPr lang="zh-CN" altLang="en-US" sz="40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44" name="椭圆 143"/>
          <p:cNvSpPr/>
          <p:nvPr>
            <p:custDataLst>
              <p:tags r:id="rId12"/>
            </p:custDataLst>
          </p:nvPr>
        </p:nvSpPr>
        <p:spPr>
          <a:xfrm>
            <a:off x="6601114" y="2284075"/>
            <a:ext cx="504056" cy="720080"/>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微软雅黑" panose="020B0503020204020204" charset="-122"/>
            </a:endParaRPr>
          </a:p>
        </p:txBody>
      </p:sp>
      <p:sp>
        <p:nvSpPr>
          <p:cNvPr id="145" name="椭圆 144"/>
          <p:cNvSpPr/>
          <p:nvPr>
            <p:custDataLst>
              <p:tags r:id="rId13"/>
            </p:custDataLst>
          </p:nvPr>
        </p:nvSpPr>
        <p:spPr>
          <a:xfrm>
            <a:off x="6097058" y="2284075"/>
            <a:ext cx="504056" cy="720080"/>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微软雅黑" panose="020B0503020204020204" charset="-122"/>
            </a:endParaRPr>
          </a:p>
        </p:txBody>
      </p:sp>
      <p:sp>
        <p:nvSpPr>
          <p:cNvPr id="146" name="椭圆 145"/>
          <p:cNvSpPr/>
          <p:nvPr>
            <p:custDataLst>
              <p:tags r:id="rId14"/>
            </p:custDataLst>
          </p:nvPr>
        </p:nvSpPr>
        <p:spPr>
          <a:xfrm>
            <a:off x="10078923" y="3968214"/>
            <a:ext cx="841419" cy="463090"/>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微软雅黑" panose="020B0503020204020204" charset="-122"/>
            </a:endParaRPr>
          </a:p>
        </p:txBody>
      </p:sp>
      <p:sp>
        <p:nvSpPr>
          <p:cNvPr id="147" name="椭圆 146"/>
          <p:cNvSpPr/>
          <p:nvPr>
            <p:custDataLst>
              <p:tags r:id="rId15"/>
            </p:custDataLst>
          </p:nvPr>
        </p:nvSpPr>
        <p:spPr>
          <a:xfrm>
            <a:off x="7284955" y="3986116"/>
            <a:ext cx="781089" cy="445188"/>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微软雅黑" panose="020B0503020204020204" charset="-122"/>
            </a:endParaRPr>
          </a:p>
        </p:txBody>
      </p:sp>
      <p:pic>
        <p:nvPicPr>
          <p:cNvPr id="22" name="Picture 3"/>
          <p:cNvPicPr>
            <a:picLocks noChangeAspect="1" noChangeArrowheads="1"/>
          </p:cNvPicPr>
          <p:nvPr>
            <p:custDataLst>
              <p:tags r:id="rId16"/>
            </p:custDataLst>
          </p:nvPr>
        </p:nvPicPr>
        <p:blipFill>
          <a:blip r:embed="rId4">
            <a:extLst>
              <a:ext uri="{28A0092B-C50C-407E-A947-70E740481C1C}">
                <a14:useLocalDpi xmlns:a14="http://schemas.microsoft.com/office/drawing/2010/main" val="0"/>
              </a:ext>
            </a:extLst>
          </a:blip>
          <a:srcRect b="52534"/>
          <a:stretch>
            <a:fillRect/>
          </a:stretch>
        </p:blipFill>
        <p:spPr bwMode="auto">
          <a:xfrm>
            <a:off x="2143237" y="2251757"/>
            <a:ext cx="2641762" cy="6915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500"/>
                                        <p:tgtEl>
                                          <p:spTgt spid="1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4"/>
                                        </p:tgtEl>
                                        <p:attrNameLst>
                                          <p:attrName>style.visibility</p:attrName>
                                        </p:attrNameLst>
                                      </p:cBhvr>
                                      <p:to>
                                        <p:strVal val="visible"/>
                                      </p:to>
                                    </p:set>
                                    <p:animEffect transition="in" filter="fade">
                                      <p:cBhvr>
                                        <p:cTn id="10" dur="500"/>
                                        <p:tgtEl>
                                          <p:spTgt spid="134"/>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39"/>
                                        </p:tgtEl>
                                        <p:attrNameLst>
                                          <p:attrName>style.visibility</p:attrName>
                                        </p:attrNameLst>
                                      </p:cBhvr>
                                      <p:to>
                                        <p:strVal val="visible"/>
                                      </p:to>
                                    </p:set>
                                    <p:animEffect transition="in" filter="wipe(left)">
                                      <p:cBhvr>
                                        <p:cTn id="24" dur="500"/>
                                        <p:tgtEl>
                                          <p:spTgt spid="13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5"/>
                                        </p:tgtEl>
                                        <p:attrNameLst>
                                          <p:attrName>style.visibility</p:attrName>
                                        </p:attrNameLst>
                                      </p:cBhvr>
                                      <p:to>
                                        <p:strVal val="visible"/>
                                      </p:to>
                                    </p:set>
                                    <p:animEffect transition="in" filter="wipe(left)">
                                      <p:cBhvr>
                                        <p:cTn id="29" dur="500"/>
                                        <p:tgtEl>
                                          <p:spTgt spid="14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44"/>
                                        </p:tgtEl>
                                        <p:attrNameLst>
                                          <p:attrName>style.visibility</p:attrName>
                                        </p:attrNameLst>
                                      </p:cBhvr>
                                      <p:to>
                                        <p:strVal val="visible"/>
                                      </p:to>
                                    </p:set>
                                    <p:animEffect transition="in" filter="wipe(left)">
                                      <p:cBhvr>
                                        <p:cTn id="32" dur="500"/>
                                        <p:tgtEl>
                                          <p:spTgt spid="14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1" nodeType="clickEffect">
                                  <p:stCondLst>
                                    <p:cond delay="0"/>
                                  </p:stCondLst>
                                  <p:childTnLst>
                                    <p:set>
                                      <p:cBhvr>
                                        <p:cTn id="36" dur="1" fill="hold">
                                          <p:stCondLst>
                                            <p:cond delay="0"/>
                                          </p:stCondLst>
                                        </p:cTn>
                                        <p:tgtEl>
                                          <p:spTgt spid="140"/>
                                        </p:tgtEl>
                                        <p:attrNameLst>
                                          <p:attrName>style.visibility</p:attrName>
                                        </p:attrNameLst>
                                      </p:cBhvr>
                                      <p:to>
                                        <p:strVal val="visible"/>
                                      </p:to>
                                    </p:set>
                                    <p:animEffect transition="in" filter="wipe(left)">
                                      <p:cBhvr>
                                        <p:cTn id="37" dur="500"/>
                                        <p:tgtEl>
                                          <p:spTgt spid="14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1"/>
                                        </p:tgtEl>
                                        <p:attrNameLst>
                                          <p:attrName>style.visibility</p:attrName>
                                        </p:attrNameLst>
                                      </p:cBhvr>
                                      <p:to>
                                        <p:strVal val="visible"/>
                                      </p:to>
                                    </p:set>
                                    <p:animEffect transition="in" filter="wipe(left)">
                                      <p:cBhvr>
                                        <p:cTn id="42" dur="500"/>
                                        <p:tgtEl>
                                          <p:spTgt spid="14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7"/>
                                        </p:tgtEl>
                                        <p:attrNameLst>
                                          <p:attrName>style.visibility</p:attrName>
                                        </p:attrNameLst>
                                      </p:cBhvr>
                                      <p:to>
                                        <p:strVal val="visible"/>
                                      </p:to>
                                    </p:set>
                                    <p:animEffect transition="in" filter="wipe(left)">
                                      <p:cBhvr>
                                        <p:cTn id="47" dur="500"/>
                                        <p:tgtEl>
                                          <p:spTgt spid="147"/>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46"/>
                                        </p:tgtEl>
                                        <p:attrNameLst>
                                          <p:attrName>style.visibility</p:attrName>
                                        </p:attrNameLst>
                                      </p:cBhvr>
                                      <p:to>
                                        <p:strVal val="visible"/>
                                      </p:to>
                                    </p:set>
                                    <p:animEffect transition="in" filter="wipe(left)">
                                      <p:cBhvr>
                                        <p:cTn id="50" dur="500"/>
                                        <p:tgtEl>
                                          <p:spTgt spid="14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42"/>
                                        </p:tgtEl>
                                        <p:attrNameLst>
                                          <p:attrName>style.visibility</p:attrName>
                                        </p:attrNameLst>
                                      </p:cBhvr>
                                      <p:to>
                                        <p:strVal val="visible"/>
                                      </p:to>
                                    </p:set>
                                    <p:animEffect transition="in" filter="wipe(left)">
                                      <p:cBhvr>
                                        <p:cTn id="55"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4" grpId="0"/>
      <p:bldP spid="139" grpId="0"/>
      <p:bldP spid="140" grpId="1"/>
      <p:bldP spid="141" grpId="0"/>
      <p:bldP spid="142" grpId="0"/>
      <p:bldP spid="144" grpId="0" animBg="1"/>
      <p:bldP spid="145" grpId="0" animBg="1"/>
      <p:bldP spid="146" grpId="0" animBg="1"/>
      <p:bldP spid="14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2" name="文本框 8"/>
          <p:cNvSpPr txBox="1"/>
          <p:nvPr>
            <p:custDataLst>
              <p:tags r:id="rId1"/>
            </p:custDataLst>
          </p:nvPr>
        </p:nvSpPr>
        <p:spPr>
          <a:xfrm>
            <a:off x="2856691" y="1587341"/>
            <a:ext cx="830914" cy="460375"/>
          </a:xfrm>
          <a:prstGeom prst="rect">
            <a:avLst/>
          </a:prstGeom>
          <a:noFill/>
        </p:spPr>
        <p:txBody>
          <a:bodyPr wrap="square" rtlCol="0">
            <a:spAutoFit/>
          </a:bodyPr>
          <a:lstStyle/>
          <a:p>
            <a:pPr algn="l">
              <a:spcBef>
                <a:spcPct val="50000"/>
              </a:spcBef>
            </a:pPr>
            <a:r>
              <a:rPr lang="en-US" altLang="zh-CN" sz="2400" b="1" baseline="-25000" smtClean="0">
                <a:solidFill>
                  <a:schemeClr val="tx1"/>
                </a:solidFill>
                <a:latin typeface="微软雅黑" panose="020B0503020204020204" charset="-122"/>
                <a:ea typeface="微软雅黑" panose="020B0503020204020204" charset="-122"/>
                <a:cs typeface="宋体" panose="02010600030101010101" pitchFamily="2" charset="-122"/>
              </a:rPr>
              <a:t>26</a:t>
            </a:r>
            <a:r>
              <a:rPr lang="en-US" altLang="zh-CN" sz="2400" b="1" smtClean="0">
                <a:solidFill>
                  <a:schemeClr val="tx1"/>
                </a:solidFill>
                <a:latin typeface="微软雅黑" panose="020B0503020204020204" charset="-122"/>
                <a:ea typeface="微软雅黑" panose="020B0503020204020204" charset="-122"/>
                <a:cs typeface="宋体" panose="02010600030101010101" pitchFamily="2" charset="-122"/>
              </a:rPr>
              <a:t>Fe</a:t>
            </a:r>
            <a:endParaRPr lang="zh-CN" altLang="en-US" sz="2400" b="1">
              <a:solidFill>
                <a:schemeClr val="tx1"/>
              </a:solidFill>
              <a:latin typeface="微软雅黑" panose="020B0503020204020204" charset="-122"/>
              <a:ea typeface="微软雅黑" panose="020B0503020204020204" charset="-122"/>
              <a:cs typeface="宋体" panose="02010600030101010101" pitchFamily="2" charset="-122"/>
            </a:endParaRPr>
          </a:p>
        </p:txBody>
      </p:sp>
      <p:grpSp>
        <p:nvGrpSpPr>
          <p:cNvPr id="24" name="组合 23"/>
          <p:cNvGrpSpPr/>
          <p:nvPr>
            <p:custDataLst>
              <p:tags r:id="rId2"/>
            </p:custDataLst>
          </p:nvPr>
        </p:nvGrpSpPr>
        <p:grpSpPr>
          <a:xfrm>
            <a:off x="4422140" y="1110615"/>
            <a:ext cx="3610610" cy="965835"/>
            <a:chOff x="6964" y="1749"/>
            <a:chExt cx="5686" cy="1521"/>
          </a:xfrm>
        </p:grpSpPr>
        <p:sp>
          <p:nvSpPr>
            <p:cNvPr id="3" name="矩形 2"/>
            <p:cNvSpPr/>
            <p:nvPr>
              <p:custDataLst>
                <p:tags r:id="rId3"/>
              </p:custDataLst>
            </p:nvPr>
          </p:nvSpPr>
          <p:spPr>
            <a:xfrm>
              <a:off x="11800" y="2456"/>
              <a:ext cx="850" cy="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mtClean="0">
                  <a:solidFill>
                    <a:srgbClr val="FF0000"/>
                  </a:solidFill>
                  <a:latin typeface="微软雅黑" panose="020B0503020204020204" charset="-122"/>
                  <a:ea typeface="微软雅黑" panose="020B0503020204020204" charset="-122"/>
                  <a:cs typeface="Times New Roman" panose="02020603050405020304" pitchFamily="18" charset="0"/>
                </a:rPr>
                <a:t>↑↓</a:t>
              </a:r>
              <a:endParaRPr lang="zh-CN" altLang="en-US" sz="2400" b="1">
                <a:solidFill>
                  <a:srgbClr val="FF0000"/>
                </a:solidFill>
                <a:latin typeface="微软雅黑" panose="020B0503020204020204" charset="-122"/>
                <a:ea typeface="微软雅黑" panose="020B0503020204020204" charset="-122"/>
                <a:cs typeface="Times New Roman" panose="02020603050405020304" pitchFamily="18" charset="0"/>
              </a:endParaRPr>
            </a:p>
          </p:txBody>
        </p:sp>
        <p:sp>
          <p:nvSpPr>
            <p:cNvPr id="4" name="矩形 3"/>
            <p:cNvSpPr/>
            <p:nvPr>
              <p:custDataLst>
                <p:tags r:id="rId4"/>
              </p:custDataLst>
            </p:nvPr>
          </p:nvSpPr>
          <p:spPr>
            <a:xfrm>
              <a:off x="11811" y="1749"/>
              <a:ext cx="821" cy="725"/>
            </a:xfrm>
            <a:prstGeom prst="rect">
              <a:avLst/>
            </a:prstGeom>
          </p:spPr>
          <p:txBody>
            <a:bodyPr wrap="none">
              <a:spAutoFit/>
            </a:bodyPr>
            <a:lstStyle/>
            <a:p>
              <a:r>
                <a:rPr lang="en-US" altLang="zh-CN" sz="2400" b="1" smtClean="0">
                  <a:solidFill>
                    <a:sysClr val="windowText" lastClr="000000"/>
                  </a:solidFill>
                  <a:latin typeface="微软雅黑" panose="020B0503020204020204" charset="-122"/>
                  <a:ea typeface="微软雅黑" panose="020B0503020204020204" charset="-122"/>
                  <a:cs typeface="Times New Roman" panose="02020603050405020304" pitchFamily="18" charset="0"/>
                </a:rPr>
                <a:t>4s</a:t>
              </a:r>
              <a:endParaRPr lang="zh-CN" altLang="en-US"/>
            </a:p>
          </p:txBody>
        </p:sp>
        <p:sp>
          <p:nvSpPr>
            <p:cNvPr id="5" name="矩形 4"/>
            <p:cNvSpPr/>
            <p:nvPr>
              <p:custDataLst>
                <p:tags r:id="rId5"/>
              </p:custDataLst>
            </p:nvPr>
          </p:nvSpPr>
          <p:spPr>
            <a:xfrm>
              <a:off x="6964" y="2456"/>
              <a:ext cx="850" cy="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mtClean="0">
                  <a:solidFill>
                    <a:sysClr val="windowText" lastClr="000000"/>
                  </a:solidFill>
                  <a:latin typeface="微软雅黑" panose="020B0503020204020204" charset="-122"/>
                  <a:ea typeface="微软雅黑" panose="020B0503020204020204" charset="-122"/>
                  <a:cs typeface="Times New Roman" panose="02020603050405020304" pitchFamily="18" charset="0"/>
                </a:rPr>
                <a:t>↑↓</a:t>
              </a:r>
              <a:endParaRPr lang="zh-CN" altLang="en-US" sz="2400" b="1">
                <a:solidFill>
                  <a:sysClr val="windowText" lastClr="000000"/>
                </a:solidFill>
                <a:latin typeface="微软雅黑" panose="020B0503020204020204" charset="-122"/>
                <a:ea typeface="微软雅黑" panose="020B0503020204020204" charset="-122"/>
                <a:cs typeface="Times New Roman" panose="02020603050405020304" pitchFamily="18" charset="0"/>
              </a:endParaRPr>
            </a:p>
          </p:txBody>
        </p:sp>
        <p:sp>
          <p:nvSpPr>
            <p:cNvPr id="6" name="矩形 5"/>
            <p:cNvSpPr/>
            <p:nvPr>
              <p:custDataLst>
                <p:tags r:id="rId6"/>
              </p:custDataLst>
            </p:nvPr>
          </p:nvSpPr>
          <p:spPr>
            <a:xfrm>
              <a:off x="7812" y="2456"/>
              <a:ext cx="850" cy="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mtClean="0">
                  <a:solidFill>
                    <a:sysClr val="windowText" lastClr="000000"/>
                  </a:solidFill>
                  <a:latin typeface="微软雅黑" panose="020B0503020204020204" charset="-122"/>
                  <a:ea typeface="微软雅黑" panose="020B0503020204020204" charset="-122"/>
                  <a:cs typeface="Times New Roman" panose="02020603050405020304" pitchFamily="18" charset="0"/>
                </a:rPr>
                <a:t>↑</a:t>
              </a:r>
              <a:endParaRPr lang="zh-CN" altLang="en-US" sz="2400" b="1">
                <a:solidFill>
                  <a:sysClr val="windowText" lastClr="000000"/>
                </a:solidFill>
                <a:latin typeface="微软雅黑" panose="020B0503020204020204" charset="-122"/>
                <a:ea typeface="微软雅黑" panose="020B0503020204020204" charset="-122"/>
                <a:cs typeface="Times New Roman" panose="02020603050405020304" pitchFamily="18" charset="0"/>
              </a:endParaRPr>
            </a:p>
          </p:txBody>
        </p:sp>
        <p:sp>
          <p:nvSpPr>
            <p:cNvPr id="7" name="矩形 6"/>
            <p:cNvSpPr/>
            <p:nvPr>
              <p:custDataLst>
                <p:tags r:id="rId7"/>
              </p:custDataLst>
            </p:nvPr>
          </p:nvSpPr>
          <p:spPr>
            <a:xfrm>
              <a:off x="8658" y="2456"/>
              <a:ext cx="850" cy="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mtClean="0">
                  <a:solidFill>
                    <a:sysClr val="windowText" lastClr="000000"/>
                  </a:solidFill>
                  <a:latin typeface="微软雅黑" panose="020B0503020204020204" charset="-122"/>
                  <a:ea typeface="微软雅黑" panose="020B0503020204020204" charset="-122"/>
                  <a:cs typeface="Times New Roman" panose="02020603050405020304" pitchFamily="18" charset="0"/>
                </a:rPr>
                <a:t>↑</a:t>
              </a:r>
              <a:endParaRPr lang="zh-CN" altLang="en-US" sz="2400" b="1">
                <a:solidFill>
                  <a:sysClr val="windowText" lastClr="000000"/>
                </a:solidFill>
                <a:latin typeface="微软雅黑" panose="020B0503020204020204" charset="-122"/>
                <a:ea typeface="微软雅黑" panose="020B0503020204020204" charset="-122"/>
                <a:cs typeface="Times New Roman" panose="02020603050405020304" pitchFamily="18" charset="0"/>
              </a:endParaRPr>
            </a:p>
          </p:txBody>
        </p:sp>
        <p:sp>
          <p:nvSpPr>
            <p:cNvPr id="8" name="矩形 7"/>
            <p:cNvSpPr/>
            <p:nvPr>
              <p:custDataLst>
                <p:tags r:id="rId8"/>
              </p:custDataLst>
            </p:nvPr>
          </p:nvSpPr>
          <p:spPr>
            <a:xfrm>
              <a:off x="8620" y="1749"/>
              <a:ext cx="903" cy="725"/>
            </a:xfrm>
            <a:prstGeom prst="rect">
              <a:avLst/>
            </a:prstGeom>
          </p:spPr>
          <p:txBody>
            <a:bodyPr wrap="none">
              <a:spAutoFit/>
            </a:bodyPr>
            <a:lstStyle/>
            <a:p>
              <a:r>
                <a:rPr lang="en-US" altLang="zh-CN" sz="2400" b="1" smtClean="0">
                  <a:solidFill>
                    <a:sysClr val="windowText" lastClr="000000"/>
                  </a:solidFill>
                  <a:latin typeface="微软雅黑" panose="020B0503020204020204" charset="-122"/>
                  <a:ea typeface="微软雅黑" panose="020B0503020204020204" charset="-122"/>
                  <a:cs typeface="Times New Roman" panose="02020603050405020304" pitchFamily="18" charset="0"/>
                </a:rPr>
                <a:t>3d</a:t>
              </a:r>
              <a:endParaRPr lang="zh-CN" altLang="en-US"/>
            </a:p>
          </p:txBody>
        </p:sp>
        <p:sp>
          <p:nvSpPr>
            <p:cNvPr id="9" name="矩形 8"/>
            <p:cNvSpPr/>
            <p:nvPr>
              <p:custDataLst>
                <p:tags r:id="rId9"/>
              </p:custDataLst>
            </p:nvPr>
          </p:nvSpPr>
          <p:spPr>
            <a:xfrm>
              <a:off x="9515" y="2456"/>
              <a:ext cx="850" cy="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mtClean="0">
                  <a:solidFill>
                    <a:sysClr val="windowText" lastClr="000000"/>
                  </a:solidFill>
                  <a:latin typeface="微软雅黑" panose="020B0503020204020204" charset="-122"/>
                  <a:ea typeface="微软雅黑" panose="020B0503020204020204" charset="-122"/>
                  <a:cs typeface="Times New Roman" panose="02020603050405020304" pitchFamily="18" charset="0"/>
                </a:rPr>
                <a:t>↑</a:t>
              </a:r>
              <a:endParaRPr lang="zh-CN" altLang="en-US" sz="2400" b="1">
                <a:solidFill>
                  <a:sysClr val="windowText" lastClr="000000"/>
                </a:solidFill>
                <a:latin typeface="微软雅黑" panose="020B0503020204020204" charset="-122"/>
                <a:ea typeface="微软雅黑" panose="020B0503020204020204" charset="-122"/>
                <a:cs typeface="Times New Roman" panose="02020603050405020304" pitchFamily="18" charset="0"/>
              </a:endParaRPr>
            </a:p>
          </p:txBody>
        </p:sp>
        <p:sp>
          <p:nvSpPr>
            <p:cNvPr id="10" name="矩形 9"/>
            <p:cNvSpPr/>
            <p:nvPr>
              <p:custDataLst>
                <p:tags r:id="rId10"/>
              </p:custDataLst>
            </p:nvPr>
          </p:nvSpPr>
          <p:spPr>
            <a:xfrm>
              <a:off x="10372" y="2456"/>
              <a:ext cx="850" cy="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mtClean="0">
                  <a:solidFill>
                    <a:sysClr val="windowText" lastClr="000000"/>
                  </a:solidFill>
                  <a:latin typeface="微软雅黑" panose="020B0503020204020204" charset="-122"/>
                  <a:ea typeface="微软雅黑" panose="020B0503020204020204" charset="-122"/>
                  <a:cs typeface="Times New Roman" panose="02020603050405020304" pitchFamily="18" charset="0"/>
                </a:rPr>
                <a:t>↑</a:t>
              </a:r>
              <a:endParaRPr lang="zh-CN" altLang="en-US" sz="2400" b="1">
                <a:solidFill>
                  <a:sysClr val="windowText" lastClr="000000"/>
                </a:solidFill>
                <a:latin typeface="微软雅黑" panose="020B0503020204020204" charset="-122"/>
                <a:ea typeface="微软雅黑" panose="020B0503020204020204" charset="-122"/>
                <a:cs typeface="Times New Roman" panose="02020603050405020304" pitchFamily="18" charset="0"/>
              </a:endParaRPr>
            </a:p>
          </p:txBody>
        </p:sp>
      </p:grpSp>
      <p:sp>
        <p:nvSpPr>
          <p:cNvPr id="12" name="文本框 8"/>
          <p:cNvSpPr txBox="1"/>
          <p:nvPr>
            <p:custDataLst>
              <p:tags r:id="rId11"/>
            </p:custDataLst>
          </p:nvPr>
        </p:nvSpPr>
        <p:spPr>
          <a:xfrm>
            <a:off x="1085215" y="304165"/>
            <a:ext cx="8996045" cy="629920"/>
          </a:xfrm>
          <a:prstGeom prst="rect">
            <a:avLst/>
          </a:prstGeom>
          <a:noFill/>
        </p:spPr>
        <p:txBody>
          <a:bodyPr wrap="square" rtlCol="0">
            <a:spAutoFit/>
          </a:bodyPr>
          <a:lstStyle/>
          <a:p>
            <a:pPr indent="457200">
              <a:lnSpc>
                <a:spcPct val="125000"/>
              </a:lnSpc>
            </a:pPr>
            <a:r>
              <a:rPr lang="zh-CN" altLang="en-US" sz="2800" b="1" smtClean="0">
                <a:solidFill>
                  <a:srgbClr val="00B050"/>
                </a:solidFill>
                <a:latin typeface="微软雅黑" panose="020B0503020204020204" charset="-122"/>
                <a:ea typeface="微软雅黑" panose="020B0503020204020204" charset="-122"/>
                <a:cs typeface="宋体" panose="02010600030101010101" pitchFamily="2" charset="-122"/>
              </a:rPr>
              <a:t>写出铁原子、亚铁离子、铁离子的价电子轨道表示式。</a:t>
            </a:r>
            <a:endParaRPr lang="zh-CN" altLang="en-US" sz="2800" b="1" smtClean="0">
              <a:solidFill>
                <a:srgbClr val="00B050"/>
              </a:solidFill>
              <a:latin typeface="微软雅黑" panose="020B0503020204020204" charset="-122"/>
              <a:ea typeface="微软雅黑" panose="020B0503020204020204" charset="-122"/>
              <a:cs typeface="宋体" panose="02010600030101010101" pitchFamily="2" charset="-122"/>
            </a:endParaRPr>
          </a:p>
        </p:txBody>
      </p:sp>
      <p:sp>
        <p:nvSpPr>
          <p:cNvPr id="13" name="矩形 12"/>
          <p:cNvSpPr/>
          <p:nvPr>
            <p:custDataLst>
              <p:tags r:id="rId12"/>
            </p:custDataLst>
          </p:nvPr>
        </p:nvSpPr>
        <p:spPr>
          <a:xfrm>
            <a:off x="2856787" y="4563337"/>
            <a:ext cx="803275" cy="460375"/>
          </a:xfrm>
          <a:prstGeom prst="rect">
            <a:avLst/>
          </a:prstGeom>
        </p:spPr>
        <p:txBody>
          <a:bodyPr wrap="none">
            <a:spAutoFit/>
          </a:bodyPr>
          <a:lstStyle/>
          <a:p>
            <a:r>
              <a:rPr lang="en-US" altLang="zh-CN" sz="2400" b="1">
                <a:solidFill>
                  <a:prstClr val="black"/>
                </a:solidFill>
                <a:latin typeface="微软雅黑" panose="020B0503020204020204" charset="-122"/>
                <a:ea typeface="微软雅黑" panose="020B0503020204020204" charset="-122"/>
                <a:cs typeface="宋体" panose="02010600030101010101" pitchFamily="2" charset="-122"/>
              </a:rPr>
              <a:t>Fe</a:t>
            </a:r>
            <a:r>
              <a:rPr lang="en-US" altLang="zh-CN" sz="2400" b="1" baseline="30000">
                <a:solidFill>
                  <a:prstClr val="black"/>
                </a:solidFill>
                <a:latin typeface="微软雅黑" panose="020B0503020204020204" charset="-122"/>
                <a:ea typeface="微软雅黑" panose="020B0503020204020204" charset="-122"/>
                <a:cs typeface="宋体" panose="02010600030101010101" pitchFamily="2" charset="-122"/>
              </a:rPr>
              <a:t>3</a:t>
            </a:r>
            <a:r>
              <a:rPr lang="en-US" altLang="zh-CN" sz="2400" b="1" baseline="30000" smtClean="0">
                <a:solidFill>
                  <a:prstClr val="black"/>
                </a:solidFill>
                <a:latin typeface="微软雅黑" panose="020B0503020204020204" charset="-122"/>
                <a:ea typeface="微软雅黑" panose="020B0503020204020204" charset="-122"/>
                <a:cs typeface="宋体" panose="02010600030101010101" pitchFamily="2" charset="-122"/>
              </a:rPr>
              <a:t>+</a:t>
            </a:r>
            <a:endParaRPr lang="zh-CN" altLang="en-US"/>
          </a:p>
        </p:txBody>
      </p:sp>
      <p:sp>
        <p:nvSpPr>
          <p:cNvPr id="14" name="矩形 13"/>
          <p:cNvSpPr/>
          <p:nvPr>
            <p:custDataLst>
              <p:tags r:id="rId13"/>
            </p:custDataLst>
          </p:nvPr>
        </p:nvSpPr>
        <p:spPr>
          <a:xfrm>
            <a:off x="2856787" y="2912388"/>
            <a:ext cx="803275" cy="460375"/>
          </a:xfrm>
          <a:prstGeom prst="rect">
            <a:avLst/>
          </a:prstGeom>
        </p:spPr>
        <p:txBody>
          <a:bodyPr wrap="none">
            <a:spAutoFit/>
          </a:bodyPr>
          <a:lstStyle/>
          <a:p>
            <a:pPr lvl="0"/>
            <a:r>
              <a:rPr lang="en-US" altLang="zh-CN" sz="2400" b="1" smtClean="0">
                <a:solidFill>
                  <a:prstClr val="black"/>
                </a:solidFill>
                <a:latin typeface="微软雅黑" panose="020B0503020204020204" charset="-122"/>
                <a:ea typeface="微软雅黑" panose="020B0503020204020204" charset="-122"/>
                <a:cs typeface="宋体" panose="02010600030101010101" pitchFamily="2" charset="-122"/>
              </a:rPr>
              <a:t>Fe</a:t>
            </a:r>
            <a:r>
              <a:rPr lang="en-US" altLang="zh-CN" sz="2400" b="1" baseline="30000" smtClean="0">
                <a:solidFill>
                  <a:prstClr val="black"/>
                </a:solidFill>
                <a:latin typeface="微软雅黑" panose="020B0503020204020204" charset="-122"/>
                <a:ea typeface="微软雅黑" panose="020B0503020204020204" charset="-122"/>
                <a:cs typeface="宋体" panose="02010600030101010101" pitchFamily="2" charset="-122"/>
              </a:rPr>
              <a:t>2</a:t>
            </a:r>
            <a:r>
              <a:rPr lang="en-US" altLang="zh-CN" sz="2400" b="1" baseline="30000">
                <a:solidFill>
                  <a:prstClr val="black"/>
                </a:solidFill>
                <a:latin typeface="微软雅黑" panose="020B0503020204020204" charset="-122"/>
                <a:ea typeface="微软雅黑" panose="020B0503020204020204" charset="-122"/>
                <a:cs typeface="宋体" panose="02010600030101010101" pitchFamily="2" charset="-122"/>
              </a:rPr>
              <a:t>+</a:t>
            </a:r>
            <a:endParaRPr lang="zh-CN" altLang="en-US">
              <a:solidFill>
                <a:prstClr val="black"/>
              </a:solidFill>
            </a:endParaRPr>
          </a:p>
        </p:txBody>
      </p:sp>
      <p:grpSp>
        <p:nvGrpSpPr>
          <p:cNvPr id="15" name="组合 14"/>
          <p:cNvGrpSpPr/>
          <p:nvPr>
            <p:custDataLst>
              <p:tags r:id="rId14"/>
            </p:custDataLst>
          </p:nvPr>
        </p:nvGrpSpPr>
        <p:grpSpPr>
          <a:xfrm>
            <a:off x="6466402" y="2428142"/>
            <a:ext cx="2703669" cy="1000766"/>
            <a:chOff x="7098862" y="3139977"/>
            <a:chExt cx="2703669" cy="1000766"/>
          </a:xfrm>
        </p:grpSpPr>
        <p:sp>
          <p:nvSpPr>
            <p:cNvPr id="17" name="矩形 16"/>
            <p:cNvSpPr/>
            <p:nvPr>
              <p:custDataLst>
                <p:tags r:id="rId15"/>
              </p:custDataLst>
            </p:nvPr>
          </p:nvSpPr>
          <p:spPr>
            <a:xfrm>
              <a:off x="7098862" y="3623978"/>
              <a:ext cx="540000" cy="5167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mtClean="0">
                  <a:solidFill>
                    <a:sysClr val="windowText" lastClr="000000"/>
                  </a:solidFill>
                  <a:latin typeface="微软雅黑" panose="020B0503020204020204" charset="-122"/>
                  <a:ea typeface="微软雅黑" panose="020B0503020204020204" charset="-122"/>
                  <a:cs typeface="Times New Roman" panose="02020603050405020304" pitchFamily="18" charset="0"/>
                </a:rPr>
                <a:t>↑↓</a:t>
              </a:r>
              <a:endParaRPr lang="zh-CN" altLang="en-US" sz="2400" b="1">
                <a:solidFill>
                  <a:sysClr val="windowText" lastClr="000000"/>
                </a:solidFill>
                <a:latin typeface="微软雅黑" panose="020B0503020204020204" charset="-122"/>
                <a:ea typeface="微软雅黑" panose="020B0503020204020204" charset="-122"/>
                <a:cs typeface="Times New Roman" panose="02020603050405020304" pitchFamily="18" charset="0"/>
              </a:endParaRPr>
            </a:p>
          </p:txBody>
        </p:sp>
        <p:sp>
          <p:nvSpPr>
            <p:cNvPr id="18" name="矩形 17"/>
            <p:cNvSpPr/>
            <p:nvPr>
              <p:custDataLst>
                <p:tags r:id="rId16"/>
              </p:custDataLst>
            </p:nvPr>
          </p:nvSpPr>
          <p:spPr>
            <a:xfrm>
              <a:off x="7636933" y="3623978"/>
              <a:ext cx="540000" cy="5167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mtClean="0">
                  <a:solidFill>
                    <a:sysClr val="windowText" lastClr="000000"/>
                  </a:solidFill>
                  <a:latin typeface="微软雅黑" panose="020B0503020204020204" charset="-122"/>
                  <a:ea typeface="微软雅黑" panose="020B0503020204020204" charset="-122"/>
                  <a:cs typeface="Times New Roman" panose="02020603050405020304" pitchFamily="18" charset="0"/>
                </a:rPr>
                <a:t>↑</a:t>
              </a:r>
              <a:endParaRPr lang="zh-CN" altLang="en-US" sz="2400" b="1">
                <a:solidFill>
                  <a:sysClr val="windowText" lastClr="000000"/>
                </a:solidFill>
                <a:latin typeface="微软雅黑" panose="020B0503020204020204" charset="-122"/>
                <a:ea typeface="微软雅黑" panose="020B0503020204020204" charset="-122"/>
                <a:cs typeface="Times New Roman" panose="02020603050405020304" pitchFamily="18" charset="0"/>
              </a:endParaRPr>
            </a:p>
          </p:txBody>
        </p:sp>
        <p:sp>
          <p:nvSpPr>
            <p:cNvPr id="19" name="矩形 18"/>
            <p:cNvSpPr/>
            <p:nvPr>
              <p:custDataLst>
                <p:tags r:id="rId17"/>
              </p:custDataLst>
            </p:nvPr>
          </p:nvSpPr>
          <p:spPr>
            <a:xfrm>
              <a:off x="8174341" y="3623978"/>
              <a:ext cx="540000" cy="5167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mtClean="0">
                  <a:solidFill>
                    <a:sysClr val="windowText" lastClr="000000"/>
                  </a:solidFill>
                  <a:latin typeface="微软雅黑" panose="020B0503020204020204" charset="-122"/>
                  <a:ea typeface="微软雅黑" panose="020B0503020204020204" charset="-122"/>
                  <a:cs typeface="Times New Roman" panose="02020603050405020304" pitchFamily="18" charset="0"/>
                </a:rPr>
                <a:t>↑</a:t>
              </a:r>
              <a:endParaRPr lang="zh-CN" altLang="en-US" sz="2400" b="1">
                <a:solidFill>
                  <a:sysClr val="windowText" lastClr="000000"/>
                </a:solidFill>
                <a:latin typeface="微软雅黑" panose="020B0503020204020204" charset="-122"/>
                <a:ea typeface="微软雅黑" panose="020B0503020204020204" charset="-122"/>
                <a:cs typeface="Times New Roman" panose="02020603050405020304" pitchFamily="18" charset="0"/>
              </a:endParaRPr>
            </a:p>
          </p:txBody>
        </p:sp>
        <p:sp>
          <p:nvSpPr>
            <p:cNvPr id="20" name="矩形 19"/>
            <p:cNvSpPr/>
            <p:nvPr>
              <p:custDataLst>
                <p:tags r:id="rId18"/>
              </p:custDataLst>
            </p:nvPr>
          </p:nvSpPr>
          <p:spPr>
            <a:xfrm>
              <a:off x="8150524" y="3139977"/>
              <a:ext cx="579005" cy="461665"/>
            </a:xfrm>
            <a:prstGeom prst="rect">
              <a:avLst/>
            </a:prstGeom>
          </p:spPr>
          <p:txBody>
            <a:bodyPr wrap="none">
              <a:spAutoFit/>
            </a:bodyPr>
            <a:lstStyle/>
            <a:p>
              <a:r>
                <a:rPr lang="en-US" altLang="zh-CN" sz="2400" b="1" smtClean="0">
                  <a:solidFill>
                    <a:sysClr val="windowText" lastClr="000000"/>
                  </a:solidFill>
                  <a:latin typeface="微软雅黑" panose="020B0503020204020204" charset="-122"/>
                  <a:ea typeface="微软雅黑" panose="020B0503020204020204" charset="-122"/>
                  <a:cs typeface="Times New Roman" panose="02020603050405020304" pitchFamily="18" charset="0"/>
                </a:rPr>
                <a:t>3d</a:t>
              </a:r>
              <a:endParaRPr lang="zh-CN" altLang="en-US"/>
            </a:p>
          </p:txBody>
        </p:sp>
        <p:sp>
          <p:nvSpPr>
            <p:cNvPr id="21" name="矩形 20"/>
            <p:cNvSpPr/>
            <p:nvPr>
              <p:custDataLst>
                <p:tags r:id="rId19"/>
              </p:custDataLst>
            </p:nvPr>
          </p:nvSpPr>
          <p:spPr>
            <a:xfrm>
              <a:off x="8718471" y="3623978"/>
              <a:ext cx="540000" cy="5167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mtClean="0">
                  <a:solidFill>
                    <a:sysClr val="windowText" lastClr="000000"/>
                  </a:solidFill>
                  <a:latin typeface="微软雅黑" panose="020B0503020204020204" charset="-122"/>
                  <a:ea typeface="微软雅黑" panose="020B0503020204020204" charset="-122"/>
                  <a:cs typeface="Times New Roman" panose="02020603050405020304" pitchFamily="18" charset="0"/>
                </a:rPr>
                <a:t>↑</a:t>
              </a:r>
              <a:endParaRPr lang="zh-CN" altLang="en-US" sz="2400" b="1">
                <a:solidFill>
                  <a:sysClr val="windowText" lastClr="000000"/>
                </a:solidFill>
                <a:latin typeface="微软雅黑" panose="020B0503020204020204" charset="-122"/>
                <a:ea typeface="微软雅黑" panose="020B0503020204020204" charset="-122"/>
                <a:cs typeface="Times New Roman" panose="02020603050405020304" pitchFamily="18" charset="0"/>
              </a:endParaRPr>
            </a:p>
          </p:txBody>
        </p:sp>
        <p:sp>
          <p:nvSpPr>
            <p:cNvPr id="22" name="矩形 21"/>
            <p:cNvSpPr/>
            <p:nvPr>
              <p:custDataLst>
                <p:tags r:id="rId20"/>
              </p:custDataLst>
            </p:nvPr>
          </p:nvSpPr>
          <p:spPr>
            <a:xfrm>
              <a:off x="9262531" y="3623978"/>
              <a:ext cx="540000" cy="5167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mtClean="0">
                  <a:solidFill>
                    <a:sysClr val="windowText" lastClr="000000"/>
                  </a:solidFill>
                  <a:latin typeface="微软雅黑" panose="020B0503020204020204" charset="-122"/>
                  <a:ea typeface="微软雅黑" panose="020B0503020204020204" charset="-122"/>
                  <a:cs typeface="Times New Roman" panose="02020603050405020304" pitchFamily="18" charset="0"/>
                </a:rPr>
                <a:t>↑</a:t>
              </a:r>
              <a:endParaRPr lang="zh-CN" altLang="en-US" sz="2400" b="1">
                <a:solidFill>
                  <a:sysClr val="windowText" lastClr="000000"/>
                </a:solidFill>
                <a:latin typeface="微软雅黑" panose="020B0503020204020204" charset="-122"/>
                <a:ea typeface="微软雅黑" panose="020B0503020204020204" charset="-122"/>
                <a:cs typeface="Times New Roman" panose="02020603050405020304" pitchFamily="18" charset="0"/>
              </a:endParaRPr>
            </a:p>
          </p:txBody>
        </p:sp>
      </p:grpSp>
      <p:grpSp>
        <p:nvGrpSpPr>
          <p:cNvPr id="16" name="组合 15"/>
          <p:cNvGrpSpPr/>
          <p:nvPr>
            <p:custDataLst>
              <p:tags r:id="rId21"/>
            </p:custDataLst>
          </p:nvPr>
        </p:nvGrpSpPr>
        <p:grpSpPr>
          <a:xfrm>
            <a:off x="6586417" y="4107844"/>
            <a:ext cx="2703669" cy="972013"/>
            <a:chOff x="7098862" y="4217699"/>
            <a:chExt cx="2703669" cy="972013"/>
          </a:xfrm>
        </p:grpSpPr>
        <p:sp>
          <p:nvSpPr>
            <p:cNvPr id="25" name="矩形 24"/>
            <p:cNvSpPr/>
            <p:nvPr>
              <p:custDataLst>
                <p:tags r:id="rId22"/>
              </p:custDataLst>
            </p:nvPr>
          </p:nvSpPr>
          <p:spPr>
            <a:xfrm>
              <a:off x="7098862" y="4672947"/>
              <a:ext cx="540000" cy="5167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mtClean="0">
                  <a:solidFill>
                    <a:sysClr val="windowText" lastClr="000000"/>
                  </a:solidFill>
                  <a:latin typeface="微软雅黑" panose="020B0503020204020204" charset="-122"/>
                  <a:ea typeface="微软雅黑" panose="020B0503020204020204" charset="-122"/>
                  <a:cs typeface="Times New Roman" panose="02020603050405020304" pitchFamily="18" charset="0"/>
                </a:rPr>
                <a:t>↑</a:t>
              </a:r>
              <a:endParaRPr lang="zh-CN" altLang="en-US" sz="2400" b="1">
                <a:solidFill>
                  <a:sysClr val="windowText" lastClr="000000"/>
                </a:solidFill>
                <a:latin typeface="微软雅黑" panose="020B0503020204020204" charset="-122"/>
                <a:ea typeface="微软雅黑" panose="020B0503020204020204" charset="-122"/>
                <a:cs typeface="Times New Roman" panose="02020603050405020304" pitchFamily="18" charset="0"/>
              </a:endParaRPr>
            </a:p>
          </p:txBody>
        </p:sp>
        <p:sp>
          <p:nvSpPr>
            <p:cNvPr id="26" name="矩形 25"/>
            <p:cNvSpPr/>
            <p:nvPr>
              <p:custDataLst>
                <p:tags r:id="rId23"/>
              </p:custDataLst>
            </p:nvPr>
          </p:nvSpPr>
          <p:spPr>
            <a:xfrm>
              <a:off x="7636933" y="4672947"/>
              <a:ext cx="540000" cy="5167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mtClean="0">
                  <a:solidFill>
                    <a:sysClr val="windowText" lastClr="000000"/>
                  </a:solidFill>
                  <a:latin typeface="微软雅黑" panose="020B0503020204020204" charset="-122"/>
                  <a:ea typeface="微软雅黑" panose="020B0503020204020204" charset="-122"/>
                  <a:cs typeface="Times New Roman" panose="02020603050405020304" pitchFamily="18" charset="0"/>
                </a:rPr>
                <a:t>↑</a:t>
              </a:r>
              <a:endParaRPr lang="zh-CN" altLang="en-US" sz="2400" b="1">
                <a:solidFill>
                  <a:sysClr val="windowText" lastClr="000000"/>
                </a:solidFill>
                <a:latin typeface="微软雅黑" panose="020B0503020204020204" charset="-122"/>
                <a:ea typeface="微软雅黑" panose="020B0503020204020204" charset="-122"/>
                <a:cs typeface="Times New Roman" panose="02020603050405020304" pitchFamily="18" charset="0"/>
              </a:endParaRPr>
            </a:p>
          </p:txBody>
        </p:sp>
        <p:sp>
          <p:nvSpPr>
            <p:cNvPr id="27" name="矩形 26"/>
            <p:cNvSpPr/>
            <p:nvPr>
              <p:custDataLst>
                <p:tags r:id="rId24"/>
              </p:custDataLst>
            </p:nvPr>
          </p:nvSpPr>
          <p:spPr>
            <a:xfrm>
              <a:off x="8174341" y="4672947"/>
              <a:ext cx="540000" cy="5167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mtClean="0">
                  <a:solidFill>
                    <a:sysClr val="windowText" lastClr="000000"/>
                  </a:solidFill>
                  <a:latin typeface="微软雅黑" panose="020B0503020204020204" charset="-122"/>
                  <a:ea typeface="微软雅黑" panose="020B0503020204020204" charset="-122"/>
                  <a:cs typeface="Times New Roman" panose="02020603050405020304" pitchFamily="18" charset="0"/>
                </a:rPr>
                <a:t>↑</a:t>
              </a:r>
              <a:endParaRPr lang="zh-CN" altLang="en-US" sz="2400" b="1">
                <a:solidFill>
                  <a:sysClr val="windowText" lastClr="000000"/>
                </a:solidFill>
                <a:latin typeface="微软雅黑" panose="020B0503020204020204" charset="-122"/>
                <a:ea typeface="微软雅黑" panose="020B0503020204020204" charset="-122"/>
                <a:cs typeface="Times New Roman" panose="02020603050405020304" pitchFamily="18" charset="0"/>
              </a:endParaRPr>
            </a:p>
          </p:txBody>
        </p:sp>
        <p:sp>
          <p:nvSpPr>
            <p:cNvPr id="28" name="矩形 27"/>
            <p:cNvSpPr/>
            <p:nvPr>
              <p:custDataLst>
                <p:tags r:id="rId25"/>
              </p:custDataLst>
            </p:nvPr>
          </p:nvSpPr>
          <p:spPr>
            <a:xfrm>
              <a:off x="8150524" y="4217699"/>
              <a:ext cx="579005" cy="461665"/>
            </a:xfrm>
            <a:prstGeom prst="rect">
              <a:avLst/>
            </a:prstGeom>
          </p:spPr>
          <p:txBody>
            <a:bodyPr wrap="none">
              <a:spAutoFit/>
            </a:bodyPr>
            <a:lstStyle/>
            <a:p>
              <a:r>
                <a:rPr lang="en-US" altLang="zh-CN" sz="2400" b="1" smtClean="0">
                  <a:solidFill>
                    <a:sysClr val="windowText" lastClr="000000"/>
                  </a:solidFill>
                  <a:latin typeface="微软雅黑" panose="020B0503020204020204" charset="-122"/>
                  <a:ea typeface="微软雅黑" panose="020B0503020204020204" charset="-122"/>
                  <a:cs typeface="Times New Roman" panose="02020603050405020304" pitchFamily="18" charset="0"/>
                </a:rPr>
                <a:t>3d</a:t>
              </a:r>
              <a:endParaRPr lang="zh-CN" altLang="en-US"/>
            </a:p>
          </p:txBody>
        </p:sp>
        <p:sp>
          <p:nvSpPr>
            <p:cNvPr id="29" name="矩形 28"/>
            <p:cNvSpPr/>
            <p:nvPr>
              <p:custDataLst>
                <p:tags r:id="rId26"/>
              </p:custDataLst>
            </p:nvPr>
          </p:nvSpPr>
          <p:spPr>
            <a:xfrm>
              <a:off x="8718471" y="4672947"/>
              <a:ext cx="540000" cy="5167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mtClean="0">
                  <a:solidFill>
                    <a:sysClr val="windowText" lastClr="000000"/>
                  </a:solidFill>
                  <a:latin typeface="微软雅黑" panose="020B0503020204020204" charset="-122"/>
                  <a:ea typeface="微软雅黑" panose="020B0503020204020204" charset="-122"/>
                  <a:cs typeface="Times New Roman" panose="02020603050405020304" pitchFamily="18" charset="0"/>
                </a:rPr>
                <a:t>↑</a:t>
              </a:r>
              <a:endParaRPr lang="zh-CN" altLang="en-US" sz="2400" b="1">
                <a:solidFill>
                  <a:sysClr val="windowText" lastClr="000000"/>
                </a:solidFill>
                <a:latin typeface="微软雅黑" panose="020B0503020204020204" charset="-122"/>
                <a:ea typeface="微软雅黑" panose="020B0503020204020204" charset="-122"/>
                <a:cs typeface="Times New Roman" panose="02020603050405020304" pitchFamily="18" charset="0"/>
              </a:endParaRPr>
            </a:p>
          </p:txBody>
        </p:sp>
        <p:sp>
          <p:nvSpPr>
            <p:cNvPr id="30" name="矩形 29"/>
            <p:cNvSpPr/>
            <p:nvPr>
              <p:custDataLst>
                <p:tags r:id="rId27"/>
              </p:custDataLst>
            </p:nvPr>
          </p:nvSpPr>
          <p:spPr>
            <a:xfrm>
              <a:off x="9262531" y="4672947"/>
              <a:ext cx="540000" cy="5167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mtClean="0">
                  <a:solidFill>
                    <a:sysClr val="windowText" lastClr="000000"/>
                  </a:solidFill>
                  <a:latin typeface="微软雅黑" panose="020B0503020204020204" charset="-122"/>
                  <a:ea typeface="微软雅黑" panose="020B0503020204020204" charset="-122"/>
                  <a:cs typeface="Times New Roman" panose="02020603050405020304" pitchFamily="18" charset="0"/>
                </a:rPr>
                <a:t>↑</a:t>
              </a:r>
              <a:endParaRPr lang="zh-CN" altLang="en-US" sz="2400" b="1">
                <a:solidFill>
                  <a:sysClr val="windowText" lastClr="000000"/>
                </a:solidFill>
                <a:latin typeface="微软雅黑" panose="020B0503020204020204" charset="-122"/>
                <a:ea typeface="微软雅黑" panose="020B0503020204020204" charset="-122"/>
                <a:cs typeface="Times New Roman" panose="02020603050405020304" pitchFamily="18" charset="0"/>
              </a:endParaRPr>
            </a:p>
          </p:txBody>
        </p:sp>
      </p:grpSp>
      <p:sp>
        <p:nvSpPr>
          <p:cNvPr id="31" name="矩形 30"/>
          <p:cNvSpPr/>
          <p:nvPr>
            <p:custDataLst>
              <p:tags r:id="rId28"/>
            </p:custDataLst>
          </p:nvPr>
        </p:nvSpPr>
        <p:spPr>
          <a:xfrm>
            <a:off x="4324867" y="2968903"/>
            <a:ext cx="695325" cy="460375"/>
          </a:xfrm>
          <a:prstGeom prst="rect">
            <a:avLst/>
          </a:prstGeom>
        </p:spPr>
        <p:txBody>
          <a:bodyPr wrap="none">
            <a:spAutoFit/>
          </a:bodyPr>
          <a:lstStyle/>
          <a:p>
            <a:pPr lvl="0"/>
            <a:r>
              <a:rPr lang="en-US" altLang="zh-CN" sz="2400" b="1" smtClean="0">
                <a:solidFill>
                  <a:prstClr val="black"/>
                </a:solidFill>
                <a:latin typeface="微软雅黑" panose="020B0503020204020204" charset="-122"/>
                <a:ea typeface="微软雅黑" panose="020B0503020204020204" charset="-122"/>
                <a:cs typeface="宋体" panose="02010600030101010101" pitchFamily="2" charset="-122"/>
              </a:rPr>
              <a:t>3d</a:t>
            </a:r>
            <a:r>
              <a:rPr lang="en-US" altLang="zh-CN" sz="2400" b="1" baseline="30000" smtClean="0">
                <a:solidFill>
                  <a:prstClr val="black"/>
                </a:solidFill>
                <a:latin typeface="微软雅黑" panose="020B0503020204020204" charset="-122"/>
                <a:ea typeface="微软雅黑" panose="020B0503020204020204" charset="-122"/>
                <a:cs typeface="宋体" panose="02010600030101010101" pitchFamily="2" charset="-122"/>
              </a:rPr>
              <a:t>6</a:t>
            </a:r>
            <a:endParaRPr lang="zh-CN" altLang="en-US" baseline="30000">
              <a:solidFill>
                <a:prstClr val="black"/>
              </a:solidFill>
            </a:endParaRPr>
          </a:p>
        </p:txBody>
      </p:sp>
      <p:sp>
        <p:nvSpPr>
          <p:cNvPr id="32" name="矩形 31"/>
          <p:cNvSpPr/>
          <p:nvPr>
            <p:custDataLst>
              <p:tags r:id="rId29"/>
            </p:custDataLst>
          </p:nvPr>
        </p:nvSpPr>
        <p:spPr>
          <a:xfrm>
            <a:off x="4304852" y="4569687"/>
            <a:ext cx="695325" cy="460375"/>
          </a:xfrm>
          <a:prstGeom prst="rect">
            <a:avLst/>
          </a:prstGeom>
        </p:spPr>
        <p:txBody>
          <a:bodyPr wrap="none">
            <a:spAutoFit/>
          </a:bodyPr>
          <a:lstStyle/>
          <a:p>
            <a:pPr lvl="0"/>
            <a:r>
              <a:rPr lang="en-US" altLang="zh-CN" sz="2400" b="1" smtClean="0">
                <a:solidFill>
                  <a:prstClr val="black"/>
                </a:solidFill>
                <a:latin typeface="微软雅黑" panose="020B0503020204020204" charset="-122"/>
                <a:ea typeface="微软雅黑" panose="020B0503020204020204" charset="-122"/>
                <a:cs typeface="宋体" panose="02010600030101010101" pitchFamily="2" charset="-122"/>
              </a:rPr>
              <a:t>3d</a:t>
            </a:r>
            <a:r>
              <a:rPr lang="en-US" altLang="zh-CN" sz="2400" b="1" baseline="30000" smtClean="0">
                <a:solidFill>
                  <a:prstClr val="black"/>
                </a:solidFill>
                <a:latin typeface="微软雅黑" panose="020B0503020204020204" charset="-122"/>
                <a:ea typeface="微软雅黑" panose="020B0503020204020204" charset="-122"/>
                <a:cs typeface="宋体" panose="02010600030101010101" pitchFamily="2" charset="-122"/>
              </a:rPr>
              <a:t>5</a:t>
            </a:r>
            <a:endParaRPr lang="zh-CN" altLang="en-US" baseline="30000">
              <a:solidFill>
                <a:prstClr val="black"/>
              </a:solidFill>
            </a:endParaRPr>
          </a:p>
        </p:txBody>
      </p:sp>
      <p:sp>
        <p:nvSpPr>
          <p:cNvPr id="33" name="Text Box 4"/>
          <p:cNvSpPr txBox="1">
            <a:spLocks noChangeArrowheads="1"/>
          </p:cNvSpPr>
          <p:nvPr>
            <p:custDataLst>
              <p:tags r:id="rId30"/>
            </p:custDataLst>
          </p:nvPr>
        </p:nvSpPr>
        <p:spPr bwMode="auto">
          <a:xfrm>
            <a:off x="2856856" y="5540160"/>
            <a:ext cx="581329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smtClean="0">
                <a:latin typeface="微软雅黑" panose="020B0503020204020204" charset="-122"/>
                <a:ea typeface="微软雅黑" panose="020B0503020204020204" charset="-122"/>
              </a:rPr>
              <a:t>电子的</a:t>
            </a:r>
            <a:r>
              <a:rPr lang="zh-CN" altLang="en-US" sz="2400" b="1" smtClean="0">
                <a:solidFill>
                  <a:srgbClr val="FF0000"/>
                </a:solidFill>
                <a:latin typeface="微软雅黑" panose="020B0503020204020204" charset="-122"/>
                <a:ea typeface="微软雅黑" panose="020B0503020204020204" charset="-122"/>
              </a:rPr>
              <a:t>填入顺序</a:t>
            </a:r>
            <a:r>
              <a:rPr lang="zh-CN" altLang="en-US" sz="2400" b="1" smtClean="0">
                <a:latin typeface="微软雅黑" panose="020B0503020204020204" charset="-122"/>
                <a:ea typeface="微软雅黑" panose="020B0503020204020204" charset="-122"/>
              </a:rPr>
              <a:t>与</a:t>
            </a:r>
            <a:r>
              <a:rPr lang="zh-CN" altLang="en-US" sz="2400" b="1" smtClean="0">
                <a:solidFill>
                  <a:srgbClr val="FF0000"/>
                </a:solidFill>
                <a:latin typeface="微软雅黑" panose="020B0503020204020204" charset="-122"/>
                <a:ea typeface="微软雅黑" panose="020B0503020204020204" charset="-122"/>
              </a:rPr>
              <a:t>失去顺序</a:t>
            </a:r>
            <a:r>
              <a:rPr lang="zh-CN" altLang="en-US" sz="2400" b="1" smtClean="0">
                <a:latin typeface="微软雅黑" panose="020B0503020204020204" charset="-122"/>
                <a:ea typeface="微软雅黑" panose="020B0503020204020204" charset="-122"/>
              </a:rPr>
              <a:t>并非完全相反。</a:t>
            </a:r>
            <a:endParaRPr lang="en-US" altLang="zh-CN" sz="2400" b="1">
              <a:latin typeface="微软雅黑" panose="020B0503020204020204" charset="-122"/>
              <a:ea typeface="微软雅黑" panose="020B0503020204020204" charset="-122"/>
            </a:endParaRPr>
          </a:p>
        </p:txBody>
      </p:sp>
      <p:pic>
        <p:nvPicPr>
          <p:cNvPr id="11" name="Picture 11"/>
          <p:cNvPicPr>
            <a:picLocks noChangeAspect="1"/>
          </p:cNvPicPr>
          <p:nvPr>
            <p:custDataLst>
              <p:tags r:id="rId31"/>
            </p:custDataLst>
          </p:nvPr>
        </p:nvPicPr>
        <p:blipFill>
          <a:blip r:embed="rId32"/>
          <a:stretch>
            <a:fillRect/>
          </a:stretch>
        </p:blipFill>
        <p:spPr>
          <a:xfrm flipH="1">
            <a:off x="11671300" y="112522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802640" y="814705"/>
            <a:ext cx="10587355" cy="1383665"/>
          </a:xfrm>
          <a:prstGeom prst="rect">
            <a:avLst/>
          </a:prstGeom>
          <a:noFill/>
        </p:spPr>
        <p:txBody>
          <a:bodyPr wrap="square" rtlCol="0" anchor="t">
            <a:spAutoFit/>
          </a:bodyPr>
          <a:lstStyle/>
          <a:p>
            <a:pPr fontAlgn="auto">
              <a:lnSpc>
                <a:spcPct val="150000"/>
              </a:lnSpc>
            </a:pPr>
            <a:r>
              <a:rPr lang="zh-CN" altLang="en-US" sz="2800" b="1">
                <a:solidFill>
                  <a:srgbClr val="00B050"/>
                </a:solidFill>
                <a:latin typeface="微软雅黑" panose="020B0503020204020204" charset="-122"/>
                <a:ea typeface="微软雅黑" panose="020B0503020204020204" charset="-122"/>
                <a:cs typeface="Times New Roman" panose="02020603050405020304" pitchFamily="18" charset="0"/>
                <a:sym typeface="+mn-ea"/>
              </a:rPr>
              <a:t>内容：</a:t>
            </a:r>
            <a:r>
              <a:rPr lang="zh-CN" altLang="en-US" sz="2800" b="1">
                <a:solidFill>
                  <a:schemeClr val="tx1"/>
                </a:solidFill>
                <a:latin typeface="微软雅黑" panose="020B0503020204020204" charset="-122"/>
                <a:ea typeface="微软雅黑" panose="020B0503020204020204" charset="-122"/>
                <a:cs typeface="Times New Roman" panose="02020603050405020304" pitchFamily="18" charset="0"/>
                <a:sym typeface="+mn-ea"/>
              </a:rPr>
              <a:t>在构建基态原子时，</a:t>
            </a:r>
            <a:r>
              <a:rPr lang="zh-CN" altLang="zh-CN" sz="2800" b="1">
                <a:solidFill>
                  <a:schemeClr val="tx1"/>
                </a:solidFill>
                <a:latin typeface="微软雅黑" panose="020B0503020204020204" charset="-122"/>
                <a:ea typeface="微软雅黑" panose="020B0503020204020204" charset="-122"/>
                <a:cs typeface="Times New Roman" panose="02020603050405020304" pitchFamily="18" charset="0"/>
                <a:sym typeface="+mn-ea"/>
              </a:rPr>
              <a:t>电子将尽可能占据能量</a:t>
            </a:r>
            <a:r>
              <a:rPr lang="zh-CN" altLang="zh-CN" sz="2800" b="1">
                <a:solidFill>
                  <a:schemeClr val="tx1"/>
                </a:solidFill>
                <a:uFill>
                  <a:solidFill>
                    <a:srgbClr val="000000"/>
                  </a:solidFill>
                </a:uFill>
                <a:latin typeface="微软雅黑" panose="020B0503020204020204" charset="-122"/>
                <a:ea typeface="微软雅黑" panose="020B0503020204020204" charset="-122"/>
                <a:cs typeface="Times New Roman" panose="02020603050405020304" pitchFamily="18" charset="0"/>
                <a:sym typeface="+mn-ea"/>
              </a:rPr>
              <a:t>最低</a:t>
            </a:r>
            <a:r>
              <a:rPr lang="zh-CN" altLang="zh-CN" sz="2800" b="1">
                <a:solidFill>
                  <a:schemeClr val="tx1"/>
                </a:solidFill>
                <a:latin typeface="微软雅黑" panose="020B0503020204020204" charset="-122"/>
                <a:ea typeface="微软雅黑" panose="020B0503020204020204" charset="-122"/>
                <a:cs typeface="Times New Roman" panose="02020603050405020304" pitchFamily="18" charset="0"/>
                <a:sym typeface="+mn-ea"/>
              </a:rPr>
              <a:t>的原子轨道</a:t>
            </a:r>
            <a:r>
              <a:rPr lang="en-US" altLang="zh-CN" sz="2800" b="1">
                <a:solidFill>
                  <a:schemeClr val="tx1"/>
                </a:solidFill>
                <a:latin typeface="微软雅黑" panose="020B0503020204020204" charset="-122"/>
                <a:ea typeface="微软雅黑" panose="020B0503020204020204" charset="-122"/>
                <a:cs typeface="Times New Roman" panose="02020603050405020304" pitchFamily="18" charset="0"/>
                <a:sym typeface="+mn-ea"/>
              </a:rPr>
              <a:t>,</a:t>
            </a:r>
            <a:r>
              <a:rPr lang="zh-CN" altLang="zh-CN" sz="2800" b="1">
                <a:solidFill>
                  <a:schemeClr val="tx1"/>
                </a:solidFill>
                <a:latin typeface="微软雅黑" panose="020B0503020204020204" charset="-122"/>
                <a:ea typeface="微软雅黑" panose="020B0503020204020204" charset="-122"/>
                <a:cs typeface="Times New Roman" panose="02020603050405020304" pitchFamily="18" charset="0"/>
                <a:sym typeface="+mn-ea"/>
              </a:rPr>
              <a:t>使整个原子的能量</a:t>
            </a:r>
            <a:r>
              <a:rPr lang="zh-CN" altLang="zh-CN" sz="2800" b="1">
                <a:solidFill>
                  <a:schemeClr val="tx1"/>
                </a:solidFill>
                <a:uFill>
                  <a:solidFill>
                    <a:srgbClr val="000000"/>
                  </a:solidFill>
                </a:uFill>
                <a:latin typeface="微软雅黑" panose="020B0503020204020204" charset="-122"/>
                <a:ea typeface="微软雅黑" panose="020B0503020204020204" charset="-122"/>
                <a:cs typeface="Times New Roman" panose="02020603050405020304" pitchFamily="18" charset="0"/>
                <a:sym typeface="+mn-ea"/>
              </a:rPr>
              <a:t>最低</a:t>
            </a:r>
            <a:r>
              <a:rPr lang="zh-CN" altLang="en-US" sz="2800" b="1">
                <a:solidFill>
                  <a:schemeClr val="tx1"/>
                </a:solidFill>
                <a:latin typeface="微软雅黑" panose="020B0503020204020204" charset="-122"/>
                <a:ea typeface="微软雅黑" panose="020B0503020204020204" charset="-122"/>
                <a:cs typeface="Times New Roman" panose="02020603050405020304" pitchFamily="18" charset="0"/>
                <a:sym typeface="+mn-ea"/>
              </a:rPr>
              <a:t>，</a:t>
            </a:r>
            <a:r>
              <a:rPr lang="zh-CN" altLang="zh-CN" sz="2800" b="1">
                <a:solidFill>
                  <a:schemeClr val="tx1"/>
                </a:solidFill>
                <a:latin typeface="微软雅黑" panose="020B0503020204020204" charset="-122"/>
                <a:ea typeface="微软雅黑" panose="020B0503020204020204" charset="-122"/>
                <a:cs typeface="Times New Roman" panose="02020603050405020304" pitchFamily="18" charset="0"/>
                <a:sym typeface="+mn-ea"/>
              </a:rPr>
              <a:t>这就是能量最低原理。</a:t>
            </a:r>
            <a:endParaRPr lang="zh-CN" altLang="zh-CN" sz="2800" b="1">
              <a:solidFill>
                <a:schemeClr val="tx1"/>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6" name="文本框 5"/>
          <p:cNvSpPr txBox="1"/>
          <p:nvPr>
            <p:custDataLst>
              <p:tags r:id="rId2"/>
            </p:custDataLst>
          </p:nvPr>
        </p:nvSpPr>
        <p:spPr>
          <a:xfrm>
            <a:off x="212725" y="2198370"/>
            <a:ext cx="11767820" cy="3322955"/>
          </a:xfrm>
          <a:prstGeom prst="rect">
            <a:avLst/>
          </a:prstGeom>
          <a:noFill/>
        </p:spPr>
        <p:txBody>
          <a:bodyPr wrap="square" rtlCol="0" anchor="t">
            <a:spAutoFit/>
          </a:bodyPr>
          <a:lstStyle/>
          <a:p>
            <a:pPr algn="l" fontAlgn="auto">
              <a:lnSpc>
                <a:spcPct val="150000"/>
              </a:lnSpc>
            </a:pPr>
            <a:r>
              <a:rPr lang="zh-CN" altLang="en-US" sz="2800" b="1">
                <a:solidFill>
                  <a:srgbClr val="00B050"/>
                </a:solidFill>
                <a:effectLst/>
                <a:latin typeface="微软雅黑" panose="020B0503020204020204" charset="-122"/>
                <a:ea typeface="微软雅黑" panose="020B0503020204020204" charset="-122"/>
                <a:cs typeface="宋体" panose="02010600030101010101" pitchFamily="2" charset="-122"/>
                <a:sym typeface="+mn-ea"/>
              </a:rPr>
              <a:t>整个原子的能量由核电荷数、电子数和电子状态三个因素共同决定。</a:t>
            </a:r>
            <a:endParaRPr lang="zh-CN" altLang="en-US" sz="2800" b="1">
              <a:solidFill>
                <a:srgbClr val="00B050"/>
              </a:solidFill>
              <a:effectLst/>
              <a:latin typeface="微软雅黑" panose="020B0503020204020204" charset="-122"/>
              <a:ea typeface="微软雅黑" panose="020B0503020204020204" charset="-122"/>
              <a:cs typeface="宋体" panose="02010600030101010101" pitchFamily="2" charset="-122"/>
              <a:sym typeface="+mn-ea"/>
            </a:endParaRPr>
          </a:p>
          <a:p>
            <a:pPr algn="l" fontAlgn="auto">
              <a:lnSpc>
                <a:spcPct val="150000"/>
              </a:lnSpc>
            </a:pP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相邻能级能量相差很大时</a:t>
            </a:r>
            <a:r>
              <a:rPr lang="zh-CN" altLang="en-US" sz="2800" b="1">
                <a:solidFill>
                  <a:prstClr val="black"/>
                </a:solidFill>
                <a:latin typeface="Times New Roman" panose="02020603050405020304" pitchFamily="18" charset="0"/>
                <a:ea typeface="微软雅黑" panose="020B0503020204020204" charset="-122"/>
                <a:cs typeface="Times New Roman" panose="02020603050405020304" pitchFamily="18" charset="0"/>
                <a:sym typeface="+mn-ea"/>
              </a:rPr>
              <a:t>，电子填入能量较低的能级可使原子能量最低。如所有主族元素的基态原子。</a:t>
            </a:r>
            <a:endParaRPr lang="zh-CN" altLang="en-US" sz="2800" b="1">
              <a:solidFill>
                <a:prstClr val="black"/>
              </a:solidFill>
              <a:latin typeface="Times New Roman" panose="02020603050405020304" pitchFamily="18" charset="0"/>
              <a:ea typeface="微软雅黑" panose="020B0503020204020204" charset="-122"/>
              <a:cs typeface="Times New Roman" panose="02020603050405020304" pitchFamily="18" charset="0"/>
              <a:sym typeface="+mn-ea"/>
            </a:endParaRPr>
          </a:p>
          <a:p>
            <a:pPr algn="l" fontAlgn="auto">
              <a:lnSpc>
                <a:spcPct val="150000"/>
              </a:lnSpc>
            </a:pP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当相邻能级能量差别不大时</a:t>
            </a:r>
            <a:r>
              <a:rPr lang="zh-CN" altLang="en-US" sz="2800" b="1">
                <a:solidFill>
                  <a:prstClr val="black"/>
                </a:solidFill>
                <a:latin typeface="Times New Roman" panose="02020603050405020304" pitchFamily="18" charset="0"/>
                <a:ea typeface="微软雅黑" panose="020B0503020204020204" charset="-122"/>
                <a:cs typeface="Times New Roman" panose="02020603050405020304" pitchFamily="18" charset="0"/>
                <a:sym typeface="+mn-ea"/>
              </a:rPr>
              <a:t>，有</a:t>
            </a:r>
            <a:r>
              <a:rPr lang="en-US" altLang="zh-CN" sz="2800" b="1">
                <a:solidFill>
                  <a:prstClr val="black"/>
                </a:solidFill>
                <a:latin typeface="Times New Roman" panose="02020603050405020304" pitchFamily="18" charset="0"/>
                <a:ea typeface="微软雅黑" panose="020B0503020204020204" charset="-122"/>
                <a:cs typeface="Times New Roman" panose="02020603050405020304" pitchFamily="18" charset="0"/>
                <a:sym typeface="+mn-ea"/>
              </a:rPr>
              <a:t>1-2</a:t>
            </a:r>
            <a:r>
              <a:rPr lang="zh-CN" altLang="en-US" sz="2800" b="1">
                <a:solidFill>
                  <a:prstClr val="black"/>
                </a:solidFill>
                <a:latin typeface="Times New Roman" panose="02020603050405020304" pitchFamily="18" charset="0"/>
                <a:ea typeface="微软雅黑" panose="020B0503020204020204" charset="-122"/>
                <a:cs typeface="Times New Roman" panose="02020603050405020304" pitchFamily="18" charset="0"/>
                <a:sym typeface="+mn-ea"/>
              </a:rPr>
              <a:t>个电子填入能量稍高的能级可能反而降低电子的排斥能，进而使原子整体能量最低。如所有副族元素的基态原子</a:t>
            </a:r>
            <a:r>
              <a:rPr lang="zh-CN" altLang="en-US" sz="2800" b="1" smtClean="0">
                <a:solidFill>
                  <a:prstClr val="black"/>
                </a:solidFill>
                <a:latin typeface="Times New Roman" panose="02020603050405020304" pitchFamily="18" charset="0"/>
                <a:ea typeface="微软雅黑" panose="020B0503020204020204" charset="-122"/>
                <a:cs typeface="Times New Roman" panose="02020603050405020304" pitchFamily="18" charset="0"/>
                <a:sym typeface="+mn-ea"/>
              </a:rPr>
              <a:t>。   </a:t>
            </a:r>
            <a:endParaRPr lang="zh-CN" altLang="en-US" sz="2600" b="1">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p:txBody>
      </p:sp>
      <p:sp>
        <p:nvSpPr>
          <p:cNvPr id="8" name="文本框 8"/>
          <p:cNvSpPr txBox="1"/>
          <p:nvPr>
            <p:custDataLst>
              <p:tags r:id="rId3"/>
            </p:custDataLst>
          </p:nvPr>
        </p:nvSpPr>
        <p:spPr>
          <a:xfrm>
            <a:off x="4700905" y="231140"/>
            <a:ext cx="3757295" cy="583565"/>
          </a:xfrm>
          <a:prstGeom prst="rect">
            <a:avLst/>
          </a:prstGeom>
          <a:noFill/>
        </p:spPr>
        <p:txBody>
          <a:bodyPr wrap="square" rtlCol="0">
            <a:spAutoFit/>
          </a:bodyPr>
          <a:lstStyle/>
          <a:p>
            <a:pPr lvl="0" algn="l">
              <a:spcBef>
                <a:spcPct val="50000"/>
              </a:spcBef>
              <a:buClrTx/>
              <a:buSzTx/>
              <a:buFontTx/>
            </a:pPr>
            <a:r>
              <a:rPr lang="zh-CN" altLang="en-US" sz="3200" b="1">
                <a:solidFill>
                  <a:srgbClr val="FF0000"/>
                </a:solidFill>
                <a:latin typeface="微软雅黑" panose="020B0503020204020204" charset="-122"/>
                <a:ea typeface="微软雅黑" panose="020B0503020204020204" charset="-122"/>
                <a:cs typeface="Times New Roman" panose="02020603050405020304" pitchFamily="18" charset="0"/>
                <a:sym typeface="+mn-ea"/>
              </a:rPr>
              <a:t>四、</a:t>
            </a:r>
            <a:r>
              <a:rPr lang="en-US" altLang="zh-CN" sz="3200" b="1">
                <a:solidFill>
                  <a:srgbClr val="FF0000"/>
                </a:solidFill>
                <a:latin typeface="微软雅黑" panose="020B0503020204020204" charset="-122"/>
                <a:ea typeface="微软雅黑" panose="020B0503020204020204" charset="-122"/>
                <a:cs typeface="Times New Roman" panose="02020603050405020304" pitchFamily="18" charset="0"/>
                <a:sym typeface="+mn-ea"/>
              </a:rPr>
              <a:t>能量最低原理</a:t>
            </a:r>
            <a:endParaRPr lang="en-US" altLang="zh-CN" sz="3200" b="1">
              <a:solidFill>
                <a:srgbClr val="FF0000"/>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2" name="TextBox 6"/>
          <p:cNvSpPr txBox="1"/>
          <p:nvPr>
            <p:custDataLst>
              <p:tags r:id="rId4"/>
            </p:custDataLst>
          </p:nvPr>
        </p:nvSpPr>
        <p:spPr>
          <a:xfrm>
            <a:off x="282063" y="5810344"/>
            <a:ext cx="11855847" cy="521970"/>
          </a:xfrm>
          <a:prstGeom prst="rect">
            <a:avLst/>
          </a:prstGeom>
          <a:noFill/>
        </p:spPr>
        <p:txBody>
          <a:bodyPr wrap="square" rtlCol="0">
            <a:spAutoFit/>
          </a:bodyPr>
          <a:lstStyle/>
          <a:p>
            <a:r>
              <a:rPr lang="zh-CN" altLang="en-US" sz="2800" b="1">
                <a:solidFill>
                  <a:srgbClr val="FF0000"/>
                </a:solidFill>
                <a:latin typeface="微软雅黑" panose="020B0503020204020204" charset="-122"/>
                <a:ea typeface="微软雅黑" panose="020B0503020204020204" charset="-122"/>
                <a:cs typeface="Arial" panose="020B0604020202020204"/>
              </a:rPr>
              <a:t>总之，基态原子的核外电子排布遵循泡利原理，洪特规则和能量最低原理。</a:t>
            </a:r>
            <a:endParaRPr lang="zh-CN" altLang="en-US" sz="2800" b="1">
              <a:solidFill>
                <a:srgbClr val="FF0000"/>
              </a:solidFill>
              <a:latin typeface="微软雅黑" panose="020B0503020204020204" charset="-122"/>
              <a:ea typeface="微软雅黑" panose="020B0503020204020204" charset="-122"/>
              <a:cs typeface="Arial" panose="020B0604020202020204"/>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custDataLst>
              <p:tags r:id="rId1"/>
            </p:custDataLst>
          </p:nvPr>
        </p:nvGrpSpPr>
        <p:grpSpPr>
          <a:xfrm>
            <a:off x="851484" y="2183462"/>
            <a:ext cx="3908830" cy="1047962"/>
            <a:chOff x="2320007" y="3357305"/>
            <a:chExt cx="3908830" cy="1047962"/>
          </a:xfrm>
        </p:grpSpPr>
        <p:sp>
          <p:nvSpPr>
            <p:cNvPr id="12" name="TextBox 9"/>
            <p:cNvSpPr txBox="1"/>
            <p:nvPr>
              <p:custDataLst>
                <p:tags r:id="rId2"/>
              </p:custDataLst>
            </p:nvPr>
          </p:nvSpPr>
          <p:spPr>
            <a:xfrm>
              <a:off x="3216338" y="3882047"/>
              <a:ext cx="3012499" cy="523220"/>
            </a:xfrm>
            <a:prstGeom prst="rect">
              <a:avLst/>
            </a:prstGeom>
            <a:noFill/>
          </p:spPr>
          <p:txBody>
            <a:bodyPr wrap="square" rtlCol="0">
              <a:spAutoFit/>
            </a:bodyPr>
            <a:lstStyle/>
            <a:p>
              <a:r>
                <a:rPr lang="en-US" altLang="zh-CN" sz="2800">
                  <a:solidFill>
                    <a:sysClr val="windowText" lastClr="000000"/>
                  </a:solidFill>
                  <a:latin typeface="Times New Roman" panose="02020603050405020304" pitchFamily="18" charset="0"/>
                  <a:ea typeface="+mj-ea"/>
                  <a:cs typeface="Times New Roman" panose="02020603050405020304" pitchFamily="18" charset="0"/>
                </a:rPr>
                <a:t>        </a:t>
              </a:r>
              <a:r>
                <a:rPr lang="en-US" altLang="zh-CN" sz="2400">
                  <a:solidFill>
                    <a:sysClr val="windowText" lastClr="000000"/>
                  </a:solidFill>
                  <a:latin typeface="Times New Roman" panose="02020603050405020304" pitchFamily="18" charset="0"/>
                  <a:ea typeface="+mj-ea"/>
                  <a:cs typeface="Times New Roman" panose="02020603050405020304" pitchFamily="18" charset="0"/>
                </a:rPr>
                <a:t>3d                4s</a:t>
              </a:r>
              <a:endParaRPr lang="en-US" altLang="zh-CN" sz="2800">
                <a:solidFill>
                  <a:sysClr val="windowText" lastClr="000000"/>
                </a:solidFill>
                <a:latin typeface="Times New Roman" panose="02020603050405020304" pitchFamily="18" charset="0"/>
                <a:ea typeface="+mj-ea"/>
                <a:cs typeface="Times New Roman" panose="02020603050405020304" pitchFamily="18" charset="0"/>
              </a:endParaRPr>
            </a:p>
          </p:txBody>
        </p:sp>
        <p:sp>
          <p:nvSpPr>
            <p:cNvPr id="13" name="矩形 12"/>
            <p:cNvSpPr/>
            <p:nvPr>
              <p:custDataLst>
                <p:tags r:id="rId3"/>
              </p:custDataLst>
            </p:nvPr>
          </p:nvSpPr>
          <p:spPr>
            <a:xfrm>
              <a:off x="5442412" y="3537374"/>
              <a:ext cx="569889"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ysClr val="windowText" lastClr="000000"/>
                  </a:solidFill>
                  <a:latin typeface="Times New Roman" panose="02020603050405020304" pitchFamily="18" charset="0"/>
                  <a:ea typeface="+mj-ea"/>
                  <a:cs typeface="Times New Roman" panose="02020603050405020304" pitchFamily="18" charset="0"/>
                </a:rPr>
                <a:t>↑↓</a:t>
              </a:r>
              <a:endParaRPr lang="zh-CN" altLang="en-US" sz="2800" b="1">
                <a:solidFill>
                  <a:sysClr val="windowText" lastClr="000000"/>
                </a:solidFill>
                <a:latin typeface="Times New Roman" panose="02020603050405020304" pitchFamily="18" charset="0"/>
                <a:ea typeface="+mj-ea"/>
                <a:cs typeface="Times New Roman" panose="02020603050405020304" pitchFamily="18" charset="0"/>
              </a:endParaRPr>
            </a:p>
          </p:txBody>
        </p:sp>
        <p:sp>
          <p:nvSpPr>
            <p:cNvPr id="14" name="文本框 23"/>
            <p:cNvSpPr txBox="1"/>
            <p:nvPr>
              <p:custDataLst>
                <p:tags r:id="rId4"/>
              </p:custDataLst>
            </p:nvPr>
          </p:nvSpPr>
          <p:spPr>
            <a:xfrm>
              <a:off x="2320007" y="3357305"/>
              <a:ext cx="729559" cy="661207"/>
            </a:xfrm>
            <a:prstGeom prst="rect">
              <a:avLst/>
            </a:prstGeom>
            <a:noFill/>
          </p:spPr>
          <p:txBody>
            <a:bodyPr wrap="square" rtlCol="0">
              <a:spAutoFit/>
            </a:bodyPr>
            <a:lstStyle/>
            <a:p>
              <a:pPr>
                <a:lnSpc>
                  <a:spcPct val="150000"/>
                </a:lnSpc>
              </a:pPr>
              <a:r>
                <a:rPr lang="en-US" altLang="zh-CN" sz="2800">
                  <a:latin typeface="Times New Roman" panose="02020603050405020304" pitchFamily="18" charset="0"/>
                  <a:ea typeface="+mj-ea"/>
                  <a:cs typeface="Times New Roman" panose="02020603050405020304" pitchFamily="18" charset="0"/>
                </a:rPr>
                <a:t>Cr</a:t>
              </a:r>
              <a:endParaRPr lang="en-US" altLang="zh-CN" sz="2800">
                <a:latin typeface="Times New Roman" panose="02020603050405020304" pitchFamily="18" charset="0"/>
                <a:ea typeface="+mj-ea"/>
                <a:cs typeface="Times New Roman" panose="02020603050405020304" pitchFamily="18" charset="0"/>
              </a:endParaRPr>
            </a:p>
          </p:txBody>
        </p:sp>
        <p:sp>
          <p:nvSpPr>
            <p:cNvPr id="15" name="矩形 14"/>
            <p:cNvSpPr/>
            <p:nvPr>
              <p:custDataLst>
                <p:tags r:id="rId5"/>
              </p:custDataLst>
            </p:nvPr>
          </p:nvSpPr>
          <p:spPr>
            <a:xfrm>
              <a:off x="3066100" y="3532875"/>
              <a:ext cx="432613"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Times New Roman" panose="02020603050405020304" pitchFamily="18" charset="0"/>
                  <a:ea typeface="+mj-ea"/>
                  <a:cs typeface="Times New Roman" panose="02020603050405020304" pitchFamily="18" charset="0"/>
                </a:rPr>
                <a:t>↑</a:t>
              </a:r>
              <a:endParaRPr lang="zh-CN" altLang="en-US" sz="2800" b="1">
                <a:solidFill>
                  <a:schemeClr val="tx1"/>
                </a:solidFill>
                <a:latin typeface="Times New Roman" panose="02020603050405020304" pitchFamily="18" charset="0"/>
                <a:ea typeface="+mj-ea"/>
                <a:cs typeface="Times New Roman" panose="02020603050405020304" pitchFamily="18" charset="0"/>
              </a:endParaRPr>
            </a:p>
          </p:txBody>
        </p:sp>
        <p:sp>
          <p:nvSpPr>
            <p:cNvPr id="16" name="矩形 15"/>
            <p:cNvSpPr/>
            <p:nvPr>
              <p:custDataLst>
                <p:tags r:id="rId6"/>
              </p:custDataLst>
            </p:nvPr>
          </p:nvSpPr>
          <p:spPr>
            <a:xfrm>
              <a:off x="3498100" y="3532875"/>
              <a:ext cx="432613"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Times New Roman" panose="02020603050405020304" pitchFamily="18" charset="0"/>
                  <a:ea typeface="+mj-ea"/>
                  <a:cs typeface="Times New Roman" panose="02020603050405020304" pitchFamily="18" charset="0"/>
                </a:rPr>
                <a:t>↑</a:t>
              </a:r>
              <a:endParaRPr lang="zh-CN" altLang="en-US" sz="2800" b="1">
                <a:solidFill>
                  <a:schemeClr val="tx1"/>
                </a:solidFill>
                <a:latin typeface="Times New Roman" panose="02020603050405020304" pitchFamily="18" charset="0"/>
                <a:ea typeface="+mj-ea"/>
                <a:cs typeface="Times New Roman" panose="02020603050405020304" pitchFamily="18" charset="0"/>
              </a:endParaRPr>
            </a:p>
          </p:txBody>
        </p:sp>
        <p:sp>
          <p:nvSpPr>
            <p:cNvPr id="17" name="矩形 16"/>
            <p:cNvSpPr/>
            <p:nvPr>
              <p:custDataLst>
                <p:tags r:id="rId7"/>
              </p:custDataLst>
            </p:nvPr>
          </p:nvSpPr>
          <p:spPr>
            <a:xfrm>
              <a:off x="3930100" y="3532875"/>
              <a:ext cx="432613"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Times New Roman" panose="02020603050405020304" pitchFamily="18" charset="0"/>
                  <a:ea typeface="+mj-ea"/>
                  <a:cs typeface="Times New Roman" panose="02020603050405020304" pitchFamily="18" charset="0"/>
                </a:rPr>
                <a:t>↑</a:t>
              </a:r>
              <a:endParaRPr lang="zh-CN" altLang="en-US" sz="2800" b="1">
                <a:solidFill>
                  <a:schemeClr val="tx1"/>
                </a:solidFill>
                <a:latin typeface="Times New Roman" panose="02020603050405020304" pitchFamily="18" charset="0"/>
                <a:ea typeface="+mj-ea"/>
                <a:cs typeface="Times New Roman" panose="02020603050405020304" pitchFamily="18" charset="0"/>
              </a:endParaRPr>
            </a:p>
          </p:txBody>
        </p:sp>
        <p:sp>
          <p:nvSpPr>
            <p:cNvPr id="18" name="矩形 17"/>
            <p:cNvSpPr/>
            <p:nvPr>
              <p:custDataLst>
                <p:tags r:id="rId8"/>
              </p:custDataLst>
            </p:nvPr>
          </p:nvSpPr>
          <p:spPr>
            <a:xfrm>
              <a:off x="4362100" y="3532875"/>
              <a:ext cx="432613"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Times New Roman" panose="02020603050405020304" pitchFamily="18" charset="0"/>
                  <a:ea typeface="+mj-ea"/>
                  <a:cs typeface="Times New Roman" panose="02020603050405020304" pitchFamily="18" charset="0"/>
                </a:rPr>
                <a:t>↑</a:t>
              </a:r>
              <a:endParaRPr lang="zh-CN" altLang="en-US" sz="2800" b="1">
                <a:solidFill>
                  <a:schemeClr val="tx1"/>
                </a:solidFill>
                <a:latin typeface="Times New Roman" panose="02020603050405020304" pitchFamily="18" charset="0"/>
                <a:ea typeface="+mj-ea"/>
                <a:cs typeface="Times New Roman" panose="02020603050405020304" pitchFamily="18" charset="0"/>
              </a:endParaRPr>
            </a:p>
          </p:txBody>
        </p:sp>
        <p:sp>
          <p:nvSpPr>
            <p:cNvPr id="19" name="矩形 18"/>
            <p:cNvSpPr/>
            <p:nvPr>
              <p:custDataLst>
                <p:tags r:id="rId9"/>
              </p:custDataLst>
            </p:nvPr>
          </p:nvSpPr>
          <p:spPr>
            <a:xfrm>
              <a:off x="4794100" y="3532875"/>
              <a:ext cx="432613"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tx1"/>
                </a:solidFill>
                <a:latin typeface="Times New Roman" panose="02020603050405020304" pitchFamily="18" charset="0"/>
                <a:ea typeface="+mj-ea"/>
                <a:cs typeface="Times New Roman" panose="02020603050405020304" pitchFamily="18" charset="0"/>
              </a:endParaRPr>
            </a:p>
          </p:txBody>
        </p:sp>
      </p:grpSp>
      <p:grpSp>
        <p:nvGrpSpPr>
          <p:cNvPr id="20" name="组合 19"/>
          <p:cNvGrpSpPr/>
          <p:nvPr>
            <p:custDataLst>
              <p:tags r:id="rId10"/>
            </p:custDataLst>
          </p:nvPr>
        </p:nvGrpSpPr>
        <p:grpSpPr>
          <a:xfrm>
            <a:off x="524982" y="2981907"/>
            <a:ext cx="4363607" cy="1613588"/>
            <a:chOff x="2028797" y="4542138"/>
            <a:chExt cx="4363607" cy="1613588"/>
          </a:xfrm>
        </p:grpSpPr>
        <p:sp>
          <p:nvSpPr>
            <p:cNvPr id="21" name="TextBox 28"/>
            <p:cNvSpPr txBox="1"/>
            <p:nvPr>
              <p:custDataLst>
                <p:tags r:id="rId11"/>
              </p:custDataLst>
            </p:nvPr>
          </p:nvSpPr>
          <p:spPr>
            <a:xfrm>
              <a:off x="3237100" y="5161606"/>
              <a:ext cx="3155304" cy="523220"/>
            </a:xfrm>
            <a:prstGeom prst="rect">
              <a:avLst/>
            </a:prstGeom>
            <a:noFill/>
          </p:spPr>
          <p:txBody>
            <a:bodyPr wrap="square" rtlCol="0">
              <a:spAutoFit/>
            </a:bodyPr>
            <a:lstStyle/>
            <a:p>
              <a:r>
                <a:rPr lang="en-US" altLang="zh-CN" sz="2800">
                  <a:solidFill>
                    <a:srgbClr val="C00000"/>
                  </a:solidFill>
                  <a:latin typeface="Times New Roman" panose="02020603050405020304" pitchFamily="18" charset="0"/>
                  <a:ea typeface="+mj-ea"/>
                  <a:cs typeface="Times New Roman" panose="02020603050405020304" pitchFamily="18" charset="0"/>
                </a:rPr>
                <a:t>        </a:t>
              </a:r>
              <a:r>
                <a:rPr lang="en-US" altLang="zh-CN" sz="2400">
                  <a:solidFill>
                    <a:srgbClr val="C00000"/>
                  </a:solidFill>
                  <a:latin typeface="Times New Roman" panose="02020603050405020304" pitchFamily="18" charset="0"/>
                  <a:ea typeface="+mj-ea"/>
                  <a:cs typeface="Times New Roman" panose="02020603050405020304" pitchFamily="18" charset="0"/>
                </a:rPr>
                <a:t>3d                4s</a:t>
              </a:r>
              <a:endParaRPr lang="en-US" altLang="zh-CN" sz="2800">
                <a:solidFill>
                  <a:srgbClr val="C00000"/>
                </a:solidFill>
                <a:latin typeface="Times New Roman" panose="02020603050405020304" pitchFamily="18" charset="0"/>
                <a:ea typeface="+mj-ea"/>
                <a:cs typeface="Times New Roman" panose="02020603050405020304" pitchFamily="18" charset="0"/>
              </a:endParaRPr>
            </a:p>
          </p:txBody>
        </p:sp>
        <p:sp>
          <p:nvSpPr>
            <p:cNvPr id="22" name="矩形 21"/>
            <p:cNvSpPr/>
            <p:nvPr>
              <p:custDataLst>
                <p:tags r:id="rId12"/>
              </p:custDataLst>
            </p:nvPr>
          </p:nvSpPr>
          <p:spPr>
            <a:xfrm>
              <a:off x="5441799" y="4800771"/>
              <a:ext cx="570502"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C00000"/>
                  </a:solidFill>
                  <a:latin typeface="Times New Roman" panose="02020603050405020304" pitchFamily="18" charset="0"/>
                  <a:ea typeface="+mj-ea"/>
                  <a:cs typeface="Times New Roman" panose="02020603050405020304" pitchFamily="18" charset="0"/>
                </a:rPr>
                <a:t>↑</a:t>
              </a:r>
              <a:endParaRPr lang="zh-CN" altLang="en-US" sz="2800" b="1">
                <a:solidFill>
                  <a:srgbClr val="C00000"/>
                </a:solidFill>
                <a:latin typeface="Times New Roman" panose="02020603050405020304" pitchFamily="18" charset="0"/>
                <a:ea typeface="+mj-ea"/>
                <a:cs typeface="Times New Roman" panose="02020603050405020304" pitchFamily="18" charset="0"/>
              </a:endParaRPr>
            </a:p>
          </p:txBody>
        </p:sp>
        <p:sp>
          <p:nvSpPr>
            <p:cNvPr id="23" name="文本框 23"/>
            <p:cNvSpPr txBox="1"/>
            <p:nvPr>
              <p:custDataLst>
                <p:tags r:id="rId13"/>
              </p:custDataLst>
            </p:nvPr>
          </p:nvSpPr>
          <p:spPr>
            <a:xfrm>
              <a:off x="2335928" y="4611743"/>
              <a:ext cx="729559" cy="661207"/>
            </a:xfrm>
            <a:prstGeom prst="rect">
              <a:avLst/>
            </a:prstGeom>
            <a:noFill/>
          </p:spPr>
          <p:txBody>
            <a:bodyPr wrap="square" rtlCol="0">
              <a:spAutoFit/>
            </a:bodyPr>
            <a:lstStyle/>
            <a:p>
              <a:pPr>
                <a:lnSpc>
                  <a:spcPct val="150000"/>
                </a:lnSpc>
              </a:pPr>
              <a:r>
                <a:rPr lang="en-US" altLang="zh-CN" sz="2800">
                  <a:solidFill>
                    <a:srgbClr val="C00000"/>
                  </a:solidFill>
                  <a:latin typeface="Times New Roman" panose="02020603050405020304" pitchFamily="18" charset="0"/>
                  <a:ea typeface="+mj-ea"/>
                  <a:cs typeface="Times New Roman" panose="02020603050405020304" pitchFamily="18" charset="0"/>
                </a:rPr>
                <a:t>Cr</a:t>
              </a:r>
              <a:endParaRPr lang="en-US" altLang="zh-CN" sz="2800">
                <a:solidFill>
                  <a:srgbClr val="C00000"/>
                </a:solidFill>
                <a:latin typeface="Times New Roman" panose="02020603050405020304" pitchFamily="18" charset="0"/>
                <a:ea typeface="+mj-ea"/>
                <a:cs typeface="Times New Roman" panose="02020603050405020304" pitchFamily="18" charset="0"/>
              </a:endParaRPr>
            </a:p>
          </p:txBody>
        </p:sp>
        <p:sp>
          <p:nvSpPr>
            <p:cNvPr id="24" name="矩形 23"/>
            <p:cNvSpPr/>
            <p:nvPr>
              <p:custDataLst>
                <p:tags r:id="rId14"/>
              </p:custDataLst>
            </p:nvPr>
          </p:nvSpPr>
          <p:spPr>
            <a:xfrm>
              <a:off x="3065487" y="4796272"/>
              <a:ext cx="432613"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C00000"/>
                  </a:solidFill>
                  <a:latin typeface="Times New Roman" panose="02020603050405020304" pitchFamily="18" charset="0"/>
                  <a:ea typeface="+mj-ea"/>
                  <a:cs typeface="Times New Roman" panose="02020603050405020304" pitchFamily="18" charset="0"/>
                </a:rPr>
                <a:t>↑</a:t>
              </a:r>
              <a:endParaRPr lang="zh-CN" altLang="en-US" sz="2800" b="1">
                <a:solidFill>
                  <a:srgbClr val="C00000"/>
                </a:solidFill>
                <a:latin typeface="Times New Roman" panose="02020603050405020304" pitchFamily="18" charset="0"/>
                <a:ea typeface="+mj-ea"/>
                <a:cs typeface="Times New Roman" panose="02020603050405020304" pitchFamily="18" charset="0"/>
              </a:endParaRPr>
            </a:p>
          </p:txBody>
        </p:sp>
        <p:sp>
          <p:nvSpPr>
            <p:cNvPr id="25" name="矩形 24"/>
            <p:cNvSpPr/>
            <p:nvPr>
              <p:custDataLst>
                <p:tags r:id="rId15"/>
              </p:custDataLst>
            </p:nvPr>
          </p:nvSpPr>
          <p:spPr>
            <a:xfrm>
              <a:off x="3497487" y="4796272"/>
              <a:ext cx="432613"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C00000"/>
                  </a:solidFill>
                  <a:latin typeface="Times New Roman" panose="02020603050405020304" pitchFamily="18" charset="0"/>
                  <a:ea typeface="+mj-ea"/>
                  <a:cs typeface="Times New Roman" panose="02020603050405020304" pitchFamily="18" charset="0"/>
                </a:rPr>
                <a:t>↑</a:t>
              </a:r>
              <a:endParaRPr lang="zh-CN" altLang="en-US" sz="2800" b="1">
                <a:solidFill>
                  <a:srgbClr val="C00000"/>
                </a:solidFill>
                <a:latin typeface="Times New Roman" panose="02020603050405020304" pitchFamily="18" charset="0"/>
                <a:ea typeface="+mj-ea"/>
                <a:cs typeface="Times New Roman" panose="02020603050405020304" pitchFamily="18" charset="0"/>
              </a:endParaRPr>
            </a:p>
          </p:txBody>
        </p:sp>
        <p:sp>
          <p:nvSpPr>
            <p:cNvPr id="26" name="矩形 25"/>
            <p:cNvSpPr/>
            <p:nvPr>
              <p:custDataLst>
                <p:tags r:id="rId16"/>
              </p:custDataLst>
            </p:nvPr>
          </p:nvSpPr>
          <p:spPr>
            <a:xfrm>
              <a:off x="3929487" y="4796272"/>
              <a:ext cx="432613"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C00000"/>
                  </a:solidFill>
                  <a:latin typeface="Times New Roman" panose="02020603050405020304" pitchFamily="18" charset="0"/>
                  <a:ea typeface="+mj-ea"/>
                  <a:cs typeface="Times New Roman" panose="02020603050405020304" pitchFamily="18" charset="0"/>
                </a:rPr>
                <a:t>↑</a:t>
              </a:r>
              <a:endParaRPr lang="zh-CN" altLang="en-US" sz="2800" b="1">
                <a:solidFill>
                  <a:srgbClr val="C00000"/>
                </a:solidFill>
                <a:latin typeface="Times New Roman" panose="02020603050405020304" pitchFamily="18" charset="0"/>
                <a:ea typeface="+mj-ea"/>
                <a:cs typeface="Times New Roman" panose="02020603050405020304" pitchFamily="18" charset="0"/>
              </a:endParaRPr>
            </a:p>
          </p:txBody>
        </p:sp>
        <p:sp>
          <p:nvSpPr>
            <p:cNvPr id="27" name="矩形 26"/>
            <p:cNvSpPr/>
            <p:nvPr>
              <p:custDataLst>
                <p:tags r:id="rId17"/>
              </p:custDataLst>
            </p:nvPr>
          </p:nvSpPr>
          <p:spPr>
            <a:xfrm>
              <a:off x="4361487" y="4796272"/>
              <a:ext cx="432613"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C00000"/>
                  </a:solidFill>
                  <a:latin typeface="Times New Roman" panose="02020603050405020304" pitchFamily="18" charset="0"/>
                  <a:ea typeface="+mj-ea"/>
                  <a:cs typeface="Times New Roman" panose="02020603050405020304" pitchFamily="18" charset="0"/>
                </a:rPr>
                <a:t>↑</a:t>
              </a:r>
              <a:endParaRPr lang="zh-CN" altLang="en-US" sz="2800" b="1">
                <a:solidFill>
                  <a:srgbClr val="C00000"/>
                </a:solidFill>
                <a:latin typeface="Times New Roman" panose="02020603050405020304" pitchFamily="18" charset="0"/>
                <a:ea typeface="+mj-ea"/>
                <a:cs typeface="Times New Roman" panose="02020603050405020304" pitchFamily="18" charset="0"/>
              </a:endParaRPr>
            </a:p>
          </p:txBody>
        </p:sp>
        <p:sp>
          <p:nvSpPr>
            <p:cNvPr id="28" name="矩形 27"/>
            <p:cNvSpPr/>
            <p:nvPr>
              <p:custDataLst>
                <p:tags r:id="rId18"/>
              </p:custDataLst>
            </p:nvPr>
          </p:nvSpPr>
          <p:spPr>
            <a:xfrm>
              <a:off x="4793487" y="4796272"/>
              <a:ext cx="432613"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C00000"/>
                  </a:solidFill>
                  <a:latin typeface="Times New Roman" panose="02020603050405020304" pitchFamily="18" charset="0"/>
                  <a:ea typeface="+mj-ea"/>
                  <a:cs typeface="Times New Roman" panose="02020603050405020304" pitchFamily="18" charset="0"/>
                </a:rPr>
                <a:t>↑</a:t>
              </a:r>
              <a:endParaRPr lang="zh-CN" altLang="en-US" sz="2800" b="1">
                <a:solidFill>
                  <a:srgbClr val="C00000"/>
                </a:solidFill>
                <a:latin typeface="Times New Roman" panose="02020603050405020304" pitchFamily="18" charset="0"/>
                <a:ea typeface="+mj-ea"/>
                <a:cs typeface="Times New Roman" panose="02020603050405020304" pitchFamily="18" charset="0"/>
              </a:endParaRPr>
            </a:p>
          </p:txBody>
        </p:sp>
        <p:sp>
          <p:nvSpPr>
            <p:cNvPr id="29" name="文本框 28"/>
            <p:cNvSpPr txBox="1"/>
            <p:nvPr>
              <p:custDataLst>
                <p:tags r:id="rId19"/>
              </p:custDataLst>
            </p:nvPr>
          </p:nvSpPr>
          <p:spPr>
            <a:xfrm>
              <a:off x="3478304" y="5694061"/>
              <a:ext cx="2248746" cy="461665"/>
            </a:xfrm>
            <a:prstGeom prst="rect">
              <a:avLst/>
            </a:prstGeom>
            <a:noFill/>
          </p:spPr>
          <p:txBody>
            <a:bodyPr wrap="square" rtlCol="0">
              <a:spAutoFit/>
            </a:bodyPr>
            <a:lstStyle>
              <a:defPPr>
                <a:defRPr lang="zh-CN"/>
              </a:defPPr>
              <a:lvl1pPr algn="ctr">
                <a:defRPr sz="2800">
                  <a:solidFill>
                    <a:srgbClr val="C00000"/>
                  </a:solidFill>
                  <a:latin typeface="Times New Roman" panose="02020603050405020304" pitchFamily="18" charset="0"/>
                  <a:ea typeface="+mj-ea"/>
                  <a:cs typeface="Times New Roman" panose="02020603050405020304" pitchFamily="18" charset="0"/>
                </a:defRPr>
              </a:lvl1pPr>
            </a:lstStyle>
            <a:p>
              <a:r>
                <a:rPr lang="zh-CN" altLang="zh-CN" sz="2400"/>
                <a:t>半充满状态</a:t>
              </a:r>
              <a:endParaRPr lang="zh-CN" altLang="en-US" sz="2400"/>
            </a:p>
          </p:txBody>
        </p:sp>
        <p:sp>
          <p:nvSpPr>
            <p:cNvPr id="30" name="文本框 23"/>
            <p:cNvSpPr txBox="1"/>
            <p:nvPr>
              <p:custDataLst>
                <p:tags r:id="rId20"/>
              </p:custDataLst>
            </p:nvPr>
          </p:nvSpPr>
          <p:spPr>
            <a:xfrm>
              <a:off x="2028797" y="4542138"/>
              <a:ext cx="871726" cy="823752"/>
            </a:xfrm>
            <a:prstGeom prst="rect">
              <a:avLst/>
            </a:prstGeom>
            <a:noFill/>
          </p:spPr>
          <p:txBody>
            <a:bodyPr wrap="square" rtlCol="0">
              <a:spAutoFit/>
            </a:bodyPr>
            <a:lstStyle/>
            <a:p>
              <a:pPr>
                <a:lnSpc>
                  <a:spcPct val="150000"/>
                </a:lnSpc>
              </a:pPr>
              <a:r>
                <a:rPr lang="zh-CN" altLang="en-US" sz="360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en-US" sz="3600">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p:txBody>
        </p:sp>
      </p:grpSp>
      <p:grpSp>
        <p:nvGrpSpPr>
          <p:cNvPr id="65555" name="组合 65554"/>
          <p:cNvGrpSpPr/>
          <p:nvPr>
            <p:custDataLst>
              <p:tags r:id="rId21"/>
            </p:custDataLst>
          </p:nvPr>
        </p:nvGrpSpPr>
        <p:grpSpPr>
          <a:xfrm>
            <a:off x="5646073" y="3095302"/>
            <a:ext cx="5306144" cy="1567472"/>
            <a:chOff x="5849908" y="5256207"/>
            <a:chExt cx="5306144" cy="1567472"/>
          </a:xfrm>
        </p:grpSpPr>
        <p:sp>
          <p:nvSpPr>
            <p:cNvPr id="31" name="TextBox 36"/>
            <p:cNvSpPr txBox="1"/>
            <p:nvPr>
              <p:custDataLst>
                <p:tags r:id="rId22"/>
              </p:custDataLst>
            </p:nvPr>
          </p:nvSpPr>
          <p:spPr>
            <a:xfrm>
              <a:off x="8324887" y="5892658"/>
              <a:ext cx="2831165" cy="524567"/>
            </a:xfrm>
            <a:prstGeom prst="rect">
              <a:avLst/>
            </a:prstGeom>
            <a:noFill/>
          </p:spPr>
          <p:txBody>
            <a:bodyPr wrap="square" rtlCol="0">
              <a:spAutoFit/>
            </a:bodyPr>
            <a:lstStyle/>
            <a:p>
              <a:pPr>
                <a:lnSpc>
                  <a:spcPct val="130000"/>
                </a:lnSpc>
              </a:pPr>
              <a:r>
                <a:rPr lang="en-US" altLang="zh-CN" sz="240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3d                      4s                      </a:t>
              </a:r>
              <a:endParaRPr lang="en-US" altLang="zh-CN" sz="2400">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5536" name="矩形 65535"/>
            <p:cNvSpPr/>
            <p:nvPr>
              <p:custDataLst>
                <p:tags r:id="rId23"/>
              </p:custDataLst>
            </p:nvPr>
          </p:nvSpPr>
          <p:spPr>
            <a:xfrm>
              <a:off x="8667678" y="5486204"/>
              <a:ext cx="540420"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C00000"/>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en-US" sz="2800" b="1">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5537" name="矩形 65536"/>
            <p:cNvSpPr/>
            <p:nvPr>
              <p:custDataLst>
                <p:tags r:id="rId24"/>
              </p:custDataLst>
            </p:nvPr>
          </p:nvSpPr>
          <p:spPr>
            <a:xfrm>
              <a:off x="9208098" y="5486204"/>
              <a:ext cx="540420"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C00000"/>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en-US" sz="2800" b="1">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5538" name="矩形 65537"/>
            <p:cNvSpPr/>
            <p:nvPr>
              <p:custDataLst>
                <p:tags r:id="rId25"/>
              </p:custDataLst>
            </p:nvPr>
          </p:nvSpPr>
          <p:spPr>
            <a:xfrm>
              <a:off x="10276242" y="5486204"/>
              <a:ext cx="540420"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C00000"/>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en-US" sz="2800" b="1">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5539" name="矩形 65538"/>
            <p:cNvSpPr/>
            <p:nvPr>
              <p:custDataLst>
                <p:tags r:id="rId26"/>
              </p:custDataLst>
            </p:nvPr>
          </p:nvSpPr>
          <p:spPr>
            <a:xfrm>
              <a:off x="7045555" y="5486204"/>
              <a:ext cx="540420"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C00000"/>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en-US" sz="2800" b="1">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5541" name="矩形 65540"/>
            <p:cNvSpPr/>
            <p:nvPr>
              <p:custDataLst>
                <p:tags r:id="rId27"/>
              </p:custDataLst>
            </p:nvPr>
          </p:nvSpPr>
          <p:spPr>
            <a:xfrm>
              <a:off x="7585975" y="5486204"/>
              <a:ext cx="540420"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C00000"/>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en-US" sz="2800" b="1">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5542" name="矩形 65541"/>
            <p:cNvSpPr/>
            <p:nvPr>
              <p:custDataLst>
                <p:tags r:id="rId28"/>
              </p:custDataLst>
            </p:nvPr>
          </p:nvSpPr>
          <p:spPr>
            <a:xfrm>
              <a:off x="8126394" y="5486204"/>
              <a:ext cx="540420"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C00000"/>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en-US" sz="2800" b="1">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5543" name="文本框 23"/>
            <p:cNvSpPr txBox="1"/>
            <p:nvPr>
              <p:custDataLst>
                <p:tags r:id="rId29"/>
              </p:custDataLst>
            </p:nvPr>
          </p:nvSpPr>
          <p:spPr>
            <a:xfrm>
              <a:off x="6230785" y="5283273"/>
              <a:ext cx="827466" cy="661207"/>
            </a:xfrm>
            <a:prstGeom prst="rect">
              <a:avLst/>
            </a:prstGeom>
            <a:noFill/>
          </p:spPr>
          <p:txBody>
            <a:bodyPr wrap="square" rtlCol="0">
              <a:spAutoFit/>
            </a:bodyPr>
            <a:lstStyle/>
            <a:p>
              <a:pPr>
                <a:lnSpc>
                  <a:spcPct val="150000"/>
                </a:lnSpc>
              </a:pPr>
              <a:r>
                <a:rPr lang="en-US" altLang="zh-CN" sz="280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Cu</a:t>
              </a:r>
              <a:endParaRPr lang="en-US" altLang="zh-CN" sz="2800">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5544" name="文本框 65543"/>
            <p:cNvSpPr txBox="1"/>
            <p:nvPr>
              <p:custDataLst>
                <p:tags r:id="rId30"/>
              </p:custDataLst>
            </p:nvPr>
          </p:nvSpPr>
          <p:spPr>
            <a:xfrm>
              <a:off x="7345909" y="6362014"/>
              <a:ext cx="2248746" cy="461665"/>
            </a:xfrm>
            <a:prstGeom prst="rect">
              <a:avLst/>
            </a:prstGeom>
            <a:noFill/>
          </p:spPr>
          <p:txBody>
            <a:bodyPr wrap="square" rtlCol="0">
              <a:spAutoFit/>
            </a:bodyPr>
            <a:lstStyle>
              <a:defPPr>
                <a:defRPr lang="zh-CN"/>
              </a:defPPr>
              <a:lvl1pPr algn="ctr">
                <a:defRPr sz="2800">
                  <a:solidFill>
                    <a:srgbClr val="C00000"/>
                  </a:solidFill>
                  <a:latin typeface="Times New Roman" panose="02020603050405020304" pitchFamily="18" charset="0"/>
                  <a:ea typeface="+mj-ea"/>
                  <a:cs typeface="Times New Roman" panose="02020603050405020304" pitchFamily="18" charset="0"/>
                </a:defRPr>
              </a:lvl1pPr>
            </a:lstStyle>
            <a:p>
              <a:r>
                <a:rPr lang="zh-CN" altLang="en-US" sz="2400"/>
                <a:t>全</a:t>
              </a:r>
              <a:r>
                <a:rPr lang="zh-CN" altLang="zh-CN" sz="2400"/>
                <a:t>充满状态</a:t>
              </a:r>
              <a:endParaRPr lang="zh-CN" altLang="en-US" sz="2400"/>
            </a:p>
          </p:txBody>
        </p:sp>
        <p:sp>
          <p:nvSpPr>
            <p:cNvPr id="65545" name="文本框 23"/>
            <p:cNvSpPr txBox="1"/>
            <p:nvPr>
              <p:custDataLst>
                <p:tags r:id="rId31"/>
              </p:custDataLst>
            </p:nvPr>
          </p:nvSpPr>
          <p:spPr>
            <a:xfrm>
              <a:off x="5849908" y="5256207"/>
              <a:ext cx="871726" cy="823752"/>
            </a:xfrm>
            <a:prstGeom prst="rect">
              <a:avLst/>
            </a:prstGeom>
            <a:noFill/>
          </p:spPr>
          <p:txBody>
            <a:bodyPr wrap="square" rtlCol="0">
              <a:spAutoFit/>
            </a:bodyPr>
            <a:lstStyle/>
            <a:p>
              <a:pPr>
                <a:lnSpc>
                  <a:spcPct val="150000"/>
                </a:lnSpc>
              </a:pPr>
              <a:r>
                <a:rPr lang="zh-CN" altLang="en-US" sz="360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en-US" sz="3600">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p:txBody>
        </p:sp>
      </p:grpSp>
      <p:grpSp>
        <p:nvGrpSpPr>
          <p:cNvPr id="65546" name="组合 65545"/>
          <p:cNvGrpSpPr/>
          <p:nvPr>
            <p:custDataLst>
              <p:tags r:id="rId32"/>
            </p:custDataLst>
          </p:nvPr>
        </p:nvGrpSpPr>
        <p:grpSpPr>
          <a:xfrm>
            <a:off x="6026950" y="2164395"/>
            <a:ext cx="4954315" cy="1087618"/>
            <a:chOff x="1179125" y="3026946"/>
            <a:chExt cx="4954315" cy="1087618"/>
          </a:xfrm>
        </p:grpSpPr>
        <p:sp>
          <p:nvSpPr>
            <p:cNvPr id="65547" name="TextBox 36"/>
            <p:cNvSpPr txBox="1"/>
            <p:nvPr>
              <p:custDataLst>
                <p:tags r:id="rId33"/>
              </p:custDataLst>
            </p:nvPr>
          </p:nvSpPr>
          <p:spPr>
            <a:xfrm>
              <a:off x="3302275" y="3652899"/>
              <a:ext cx="2831165" cy="461665"/>
            </a:xfrm>
            <a:prstGeom prst="rect">
              <a:avLst/>
            </a:prstGeom>
            <a:noFill/>
          </p:spPr>
          <p:txBody>
            <a:bodyPr wrap="square" rtlCol="0">
              <a:spAutoFit/>
            </a:bodyPr>
            <a:lstStyle/>
            <a:p>
              <a:r>
                <a:rPr lang="en-US" altLang="zh-CN" sz="2400">
                  <a:solidFill>
                    <a:sysClr val="windowText" lastClr="000000"/>
                  </a:solidFill>
                  <a:latin typeface="Times New Roman" panose="02020603050405020304" pitchFamily="18" charset="0"/>
                  <a:ea typeface="黑体" panose="02010609060101010101" pitchFamily="49" charset="-122"/>
                  <a:cs typeface="Times New Roman" panose="02020603050405020304" pitchFamily="18" charset="0"/>
                </a:rPr>
                <a:t>3d                      4s                      </a:t>
              </a:r>
              <a:endParaRPr lang="en-US" altLang="zh-CN" sz="2400">
                <a:solidFill>
                  <a:sysClr val="windowText" lastClr="0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5548" name="矩形 65547"/>
            <p:cNvSpPr/>
            <p:nvPr>
              <p:custDataLst>
                <p:tags r:id="rId34"/>
              </p:custDataLst>
            </p:nvPr>
          </p:nvSpPr>
          <p:spPr>
            <a:xfrm>
              <a:off x="3616018" y="3229877"/>
              <a:ext cx="540420"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ysClr val="windowText" lastClr="000000"/>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en-US" sz="2800" b="1">
                <a:solidFill>
                  <a:sysClr val="windowText" lastClr="0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5549" name="矩形 65548"/>
            <p:cNvSpPr/>
            <p:nvPr>
              <p:custDataLst>
                <p:tags r:id="rId35"/>
              </p:custDataLst>
            </p:nvPr>
          </p:nvSpPr>
          <p:spPr>
            <a:xfrm>
              <a:off x="4156438" y="3229877"/>
              <a:ext cx="540420"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ysClr val="windowText" lastClr="000000"/>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en-US" sz="2800" b="1">
                <a:solidFill>
                  <a:sysClr val="windowText" lastClr="0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5550" name="矩形 65549"/>
            <p:cNvSpPr/>
            <p:nvPr>
              <p:custDataLst>
                <p:tags r:id="rId36"/>
              </p:custDataLst>
            </p:nvPr>
          </p:nvSpPr>
          <p:spPr>
            <a:xfrm>
              <a:off x="5224582" y="3229877"/>
              <a:ext cx="540420"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ysClr val="windowText" lastClr="000000"/>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en-US" sz="2800" b="1">
                <a:solidFill>
                  <a:sysClr val="windowText" lastClr="0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5551" name="矩形 65550"/>
            <p:cNvSpPr/>
            <p:nvPr>
              <p:custDataLst>
                <p:tags r:id="rId37"/>
              </p:custDataLst>
            </p:nvPr>
          </p:nvSpPr>
          <p:spPr>
            <a:xfrm>
              <a:off x="1993895" y="3229877"/>
              <a:ext cx="540420"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ysClr val="windowText" lastClr="000000"/>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en-US" sz="2800" b="1">
                <a:solidFill>
                  <a:sysClr val="windowText" lastClr="0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5552" name="矩形 65551"/>
            <p:cNvSpPr/>
            <p:nvPr>
              <p:custDataLst>
                <p:tags r:id="rId38"/>
              </p:custDataLst>
            </p:nvPr>
          </p:nvSpPr>
          <p:spPr>
            <a:xfrm>
              <a:off x="2534315" y="3229877"/>
              <a:ext cx="540420"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ysClr val="windowText" lastClr="000000"/>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en-US" sz="2800" b="1">
                <a:solidFill>
                  <a:sysClr val="windowText" lastClr="0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5553" name="矩形 65552"/>
            <p:cNvSpPr/>
            <p:nvPr>
              <p:custDataLst>
                <p:tags r:id="rId39"/>
              </p:custDataLst>
            </p:nvPr>
          </p:nvSpPr>
          <p:spPr>
            <a:xfrm>
              <a:off x="3074734" y="3229877"/>
              <a:ext cx="540420"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ysClr val="windowText" lastClr="000000"/>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en-US" sz="2800" b="1">
                <a:solidFill>
                  <a:sysClr val="windowText" lastClr="0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5554" name="文本框 23"/>
            <p:cNvSpPr txBox="1"/>
            <p:nvPr>
              <p:custDataLst>
                <p:tags r:id="rId40"/>
              </p:custDataLst>
            </p:nvPr>
          </p:nvSpPr>
          <p:spPr>
            <a:xfrm>
              <a:off x="1179125" y="3026946"/>
              <a:ext cx="827466" cy="661207"/>
            </a:xfrm>
            <a:prstGeom prst="rect">
              <a:avLst/>
            </a:prstGeom>
            <a:noFill/>
          </p:spPr>
          <p:txBody>
            <a:bodyPr wrap="square" rtlCol="0">
              <a:spAutoFit/>
            </a:bodyPr>
            <a:lstStyle/>
            <a:p>
              <a:pPr>
                <a:lnSpc>
                  <a:spcPct val="150000"/>
                </a:lnSpc>
              </a:pPr>
              <a:r>
                <a:rPr lang="en-US" altLang="zh-CN" sz="2800">
                  <a:latin typeface="Times New Roman" panose="02020603050405020304" pitchFamily="18" charset="0"/>
                  <a:ea typeface="黑体" panose="02010609060101010101" pitchFamily="49" charset="-122"/>
                  <a:cs typeface="Times New Roman" panose="02020603050405020304" pitchFamily="18" charset="0"/>
                </a:rPr>
                <a:t>Cu</a:t>
              </a:r>
              <a:endParaRPr lang="en-US" altLang="zh-CN" sz="2800">
                <a:latin typeface="Times New Roman" panose="02020603050405020304" pitchFamily="18" charset="0"/>
                <a:ea typeface="黑体" panose="02010609060101010101" pitchFamily="49" charset="-122"/>
                <a:cs typeface="Times New Roman" panose="02020603050405020304" pitchFamily="18" charset="0"/>
              </a:endParaRPr>
            </a:p>
          </p:txBody>
        </p:sp>
      </p:grpSp>
      <p:sp>
        <p:nvSpPr>
          <p:cNvPr id="4" name="矩形 3"/>
          <p:cNvSpPr/>
          <p:nvPr>
            <p:custDataLst>
              <p:tags r:id="rId41"/>
            </p:custDataLst>
          </p:nvPr>
        </p:nvSpPr>
        <p:spPr>
          <a:xfrm>
            <a:off x="1193800" y="1318895"/>
            <a:ext cx="10396220" cy="583565"/>
          </a:xfrm>
          <a:prstGeom prst="rect">
            <a:avLst/>
          </a:prstGeom>
          <a:noFill/>
          <a:ln w="9525">
            <a:noFill/>
          </a:ln>
        </p:spPr>
        <p:txBody>
          <a:bodyPr wrap="square">
            <a:spAutoFit/>
          </a:bodyPr>
          <a:lstStyle/>
          <a:p>
            <a:r>
              <a:rPr lang="zh-CN" altLang="en-US" sz="3200" b="1">
                <a:solidFill>
                  <a:srgbClr val="00B050"/>
                </a:solidFill>
                <a:latin typeface="微软雅黑" panose="020B0503020204020204" charset="-122"/>
                <a:ea typeface="微软雅黑" panose="020B0503020204020204" charset="-122"/>
                <a:cs typeface="Times New Roman" panose="02020603050405020304" pitchFamily="18" charset="0"/>
              </a:rPr>
              <a:t>根据</a:t>
            </a:r>
            <a:r>
              <a:rPr lang="en-US" altLang="zh-CN" sz="3200" b="1">
                <a:solidFill>
                  <a:srgbClr val="00B050"/>
                </a:solidFill>
                <a:latin typeface="微软雅黑" panose="020B0503020204020204" charset="-122"/>
                <a:ea typeface="微软雅黑" panose="020B0503020204020204" charset="-122"/>
                <a:cs typeface="Times New Roman" panose="02020603050405020304" pitchFamily="18" charset="0"/>
              </a:rPr>
              <a:t>Cr</a:t>
            </a:r>
            <a:r>
              <a:rPr lang="zh-CN" altLang="en-US" sz="3200" b="1">
                <a:solidFill>
                  <a:srgbClr val="00B050"/>
                </a:solidFill>
                <a:latin typeface="微软雅黑" panose="020B0503020204020204" charset="-122"/>
                <a:ea typeface="微软雅黑" panose="020B0503020204020204" charset="-122"/>
                <a:cs typeface="Times New Roman" panose="02020603050405020304" pitchFamily="18" charset="0"/>
              </a:rPr>
              <a:t>、</a:t>
            </a:r>
            <a:r>
              <a:rPr lang="en-US" altLang="zh-CN" sz="3200" b="1">
                <a:solidFill>
                  <a:srgbClr val="00B050"/>
                </a:solidFill>
                <a:latin typeface="微软雅黑" panose="020B0503020204020204" charset="-122"/>
                <a:ea typeface="微软雅黑" panose="020B0503020204020204" charset="-122"/>
                <a:cs typeface="Times New Roman" panose="02020603050405020304" pitchFamily="18" charset="0"/>
              </a:rPr>
              <a:t>Cu</a:t>
            </a:r>
            <a:r>
              <a:rPr lang="zh-CN" altLang="en-US" sz="3200" b="1">
                <a:solidFill>
                  <a:srgbClr val="00B050"/>
                </a:solidFill>
                <a:latin typeface="微软雅黑" panose="020B0503020204020204" charset="-122"/>
                <a:ea typeface="微软雅黑" panose="020B0503020204020204" charset="-122"/>
                <a:cs typeface="Times New Roman" panose="02020603050405020304" pitchFamily="18" charset="0"/>
              </a:rPr>
              <a:t>的电子排布式，画出</a:t>
            </a:r>
            <a:r>
              <a:rPr lang="zh-CN" sz="3200" b="1">
                <a:solidFill>
                  <a:srgbClr val="00B050"/>
                </a:solidFill>
                <a:latin typeface="微软雅黑" panose="020B0503020204020204" charset="-122"/>
                <a:ea typeface="微软雅黑" panose="020B0503020204020204" charset="-122"/>
                <a:cs typeface="Times New Roman" panose="02020603050405020304" pitchFamily="18" charset="0"/>
              </a:rPr>
              <a:t>价</a:t>
            </a:r>
            <a:r>
              <a:rPr lang="zh-CN" altLang="en-US" sz="3200" b="1">
                <a:solidFill>
                  <a:srgbClr val="00B050"/>
                </a:solidFill>
                <a:latin typeface="微软雅黑" panose="020B0503020204020204" charset="-122"/>
                <a:ea typeface="微软雅黑" panose="020B0503020204020204" charset="-122"/>
                <a:cs typeface="Times New Roman" panose="02020603050405020304" pitchFamily="18" charset="0"/>
              </a:rPr>
              <a:t>电子排布图。</a:t>
            </a:r>
            <a:endParaRPr lang="zh-CN" altLang="en-US" sz="3200" b="1">
              <a:solidFill>
                <a:srgbClr val="00B050"/>
              </a:solidFill>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55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custDataLst>
              <p:tags r:id="rId1"/>
            </p:custDataLst>
          </p:nvPr>
        </p:nvSpPr>
        <p:spPr>
          <a:xfrm>
            <a:off x="360305" y="636781"/>
            <a:ext cx="11269024" cy="3830320"/>
          </a:xfrm>
          <a:prstGeom prst="rect">
            <a:avLst/>
          </a:prstGeom>
        </p:spPr>
        <p:txBody>
          <a:bodyPr wrap="square">
            <a:spAutoFit/>
          </a:bodyPr>
          <a:lstStyle/>
          <a:p>
            <a:pPr marL="0" marR="0" lvl="0" indent="0" algn="l" defTabSz="914400" rtl="0" eaLnBrk="1" fontAlgn="auto" latinLnBrk="0" hangingPunct="1">
              <a:lnSpc>
                <a:spcPct val="130000"/>
              </a:lnSpc>
              <a:spcBef>
                <a:spcPct val="0"/>
              </a:spcBef>
              <a:spcAft>
                <a:spcPct val="0"/>
              </a:spcAft>
              <a:buClrTx/>
              <a:buSzTx/>
              <a:buFontTx/>
              <a:buNone/>
              <a:tabLst>
                <a:tab pos="2250440" algn=""/>
              </a:tabLst>
              <a:defRPr/>
            </a:pPr>
            <a:r>
              <a:rPr kumimoji="0" lang="en-US" altLang="zh-CN" sz="2665" b="0"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zh-CN" altLang="zh-CN" sz="2665" b="0"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下列原子或离子的电子排布式或轨道表示式正确的是</a:t>
            </a:r>
            <a:r>
              <a:rPr kumimoji="0" lang="en-US" altLang="zh-CN" sz="2665" b="0"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________(</a:t>
            </a:r>
            <a:r>
              <a:rPr kumimoji="0" lang="zh-CN" altLang="zh-CN" sz="2665" b="0"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填序号，下同</a:t>
            </a:r>
            <a:r>
              <a:rPr kumimoji="0" lang="en-US" altLang="zh-CN" sz="2665" b="0"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a:t>
            </a:r>
            <a:r>
              <a:rPr kumimoji="0" lang="zh-CN" altLang="zh-CN" sz="2665" b="0"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，违反能量最低原理的是</a:t>
            </a:r>
            <a:r>
              <a:rPr kumimoji="0" lang="en-US" altLang="zh-CN" sz="2665" b="0" i="0" u="none" strike="noStrike" kern="100" cap="none" spc="0" normalizeH="0" baseline="0" noProof="0" smtClean="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____</a:t>
            </a:r>
            <a:r>
              <a:rPr kumimoji="0" lang="zh-CN" altLang="zh-CN" sz="2665" b="0"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，违反洪特规则的是</a:t>
            </a:r>
            <a:r>
              <a:rPr kumimoji="0" lang="en-US" altLang="zh-CN" sz="2665" b="0" i="0" u="none" strike="noStrike" kern="100" cap="none" spc="0" normalizeH="0" baseline="0" noProof="0" smtClean="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_____</a:t>
            </a:r>
            <a:r>
              <a:rPr kumimoji="0" lang="zh-CN" altLang="zh-CN" sz="2665" b="0"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，违反泡利原理的是</a:t>
            </a:r>
            <a:r>
              <a:rPr kumimoji="0" lang="en-US" altLang="zh-CN" sz="2665" b="0" i="0" u="none" strike="noStrike" kern="100" cap="none" spc="0" normalizeH="0" baseline="0" noProof="0" smtClean="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_____</a:t>
            </a:r>
            <a:r>
              <a:rPr kumimoji="0" lang="zh-CN" altLang="zh-CN" sz="2665" b="0"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a:t>
            </a:r>
            <a:endParaRPr kumimoji="0" lang="zh-CN" altLang="zh-CN" sz="2665" b="0"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just" defTabSz="914400" rtl="0" eaLnBrk="1" fontAlgn="auto" latinLnBrk="0" hangingPunct="1">
              <a:lnSpc>
                <a:spcPct val="130000"/>
              </a:lnSpc>
              <a:spcBef>
                <a:spcPct val="0"/>
              </a:spcBef>
              <a:spcAft>
                <a:spcPct val="0"/>
              </a:spcAft>
              <a:buClrTx/>
              <a:buSzTx/>
              <a:buFontTx/>
              <a:buNone/>
              <a:tabLst>
                <a:tab pos="2250440" algn="l"/>
              </a:tabLst>
              <a:defRPr/>
            </a:pPr>
            <a:r>
              <a:rPr kumimoji="0" lang="en-US" altLang="zh-CN" sz="2665" b="0"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①Ca</a:t>
            </a:r>
            <a:r>
              <a:rPr kumimoji="0" lang="en-US" altLang="zh-CN" sz="2665" b="0" i="0" u="none" strike="noStrike" kern="100" cap="none" spc="0" normalizeH="0" baseline="3000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2</a:t>
            </a:r>
            <a:r>
              <a:rPr kumimoji="0" lang="zh-CN" altLang="zh-CN" sz="2665" b="0" i="0" u="none" strike="noStrike" kern="100" cap="none" spc="0" normalizeH="0" baseline="3000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a:t>
            </a:r>
            <a:r>
              <a:rPr kumimoji="0" lang="zh-CN" altLang="zh-CN" sz="2665" b="0"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a:t>
            </a:r>
            <a:r>
              <a:rPr kumimoji="0" lang="en-US" altLang="zh-CN" sz="2665" b="0"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1s</a:t>
            </a:r>
            <a:r>
              <a:rPr kumimoji="0" lang="en-US" altLang="zh-CN" sz="2665" b="0" i="0" u="none" strike="noStrike" kern="100" cap="none" spc="0" normalizeH="0" baseline="3000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2</a:t>
            </a:r>
            <a:r>
              <a:rPr kumimoji="0" lang="en-US" altLang="zh-CN" sz="2665" b="0"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2s</a:t>
            </a:r>
            <a:r>
              <a:rPr kumimoji="0" lang="en-US" altLang="zh-CN" sz="2665" b="0" i="0" u="none" strike="noStrike" kern="100" cap="none" spc="0" normalizeH="0" baseline="3000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2</a:t>
            </a:r>
            <a:r>
              <a:rPr kumimoji="0" lang="en-US" altLang="zh-CN" sz="2665" b="0"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2p</a:t>
            </a:r>
            <a:r>
              <a:rPr kumimoji="0" lang="en-US" altLang="zh-CN" sz="2665" b="0" i="0" u="none" strike="noStrike" kern="100" cap="none" spc="0" normalizeH="0" baseline="3000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6</a:t>
            </a:r>
            <a:r>
              <a:rPr kumimoji="0" lang="en-US" altLang="zh-CN" sz="2665" b="0"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3s</a:t>
            </a:r>
            <a:r>
              <a:rPr kumimoji="0" lang="en-US" altLang="zh-CN" sz="2665" b="0" i="0" u="none" strike="noStrike" kern="100" cap="none" spc="0" normalizeH="0" baseline="3000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2</a:t>
            </a:r>
            <a:r>
              <a:rPr kumimoji="0" lang="en-US" altLang="zh-CN" sz="2665" b="0"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3p</a:t>
            </a:r>
            <a:r>
              <a:rPr kumimoji="0" lang="en-US" altLang="zh-CN" sz="2665" b="0" i="0" u="none" strike="noStrike" kern="100" cap="none" spc="0" normalizeH="0" baseline="3000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6</a:t>
            </a:r>
            <a:endParaRPr kumimoji="0" lang="zh-CN" altLang="zh-CN" sz="2665" b="0"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just" defTabSz="914400" rtl="0" eaLnBrk="1" fontAlgn="auto" latinLnBrk="0" hangingPunct="1">
              <a:lnSpc>
                <a:spcPct val="130000"/>
              </a:lnSpc>
              <a:spcBef>
                <a:spcPct val="0"/>
              </a:spcBef>
              <a:spcAft>
                <a:spcPct val="0"/>
              </a:spcAft>
              <a:buClrTx/>
              <a:buSzTx/>
              <a:buFontTx/>
              <a:buNone/>
              <a:tabLst>
                <a:tab pos="2250440" algn="l"/>
              </a:tabLst>
              <a:defRPr/>
            </a:pPr>
            <a:r>
              <a:rPr kumimoji="0" lang="en-US" altLang="zh-CN" sz="2665" b="0"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②F</a:t>
            </a:r>
            <a:r>
              <a:rPr kumimoji="0" lang="zh-CN" altLang="zh-CN" sz="2665" b="0" i="0" u="none" strike="noStrike" kern="100" cap="none" spc="0" normalizeH="0" baseline="3000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a:t>
            </a:r>
            <a:r>
              <a:rPr kumimoji="0" lang="zh-CN" altLang="zh-CN" sz="2665" b="0"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a:t>
            </a:r>
            <a:r>
              <a:rPr kumimoji="0" lang="en-US" altLang="zh-CN" sz="2665" b="0" i="0" u="none" strike="noStrike" kern="100" cap="none" spc="0" normalizeH="0" baseline="0" noProof="0" smtClean="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1s</a:t>
            </a:r>
            <a:r>
              <a:rPr kumimoji="0" lang="en-US" altLang="zh-CN" sz="2665" b="0" i="0" u="none" strike="noStrike" kern="100" cap="none" spc="0" normalizeH="0" baseline="30000" noProof="0" smtClean="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2</a:t>
            </a:r>
            <a:r>
              <a:rPr kumimoji="0" lang="en-US" altLang="zh-CN" sz="2665" b="0" i="0" u="none" strike="noStrike" kern="100" cap="none" spc="0" normalizeH="0" baseline="0" noProof="0" smtClean="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2s</a:t>
            </a:r>
            <a:r>
              <a:rPr kumimoji="0" lang="en-US" altLang="zh-CN" sz="2665" b="0" i="0" u="none" strike="noStrike" kern="100" cap="none" spc="0" normalizeH="0" baseline="30000" noProof="0" smtClean="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2</a:t>
            </a:r>
            <a:r>
              <a:rPr kumimoji="0" lang="en-US" altLang="zh-CN" sz="2665" b="0" i="0" u="none" strike="noStrike" kern="100" cap="none" spc="0" normalizeH="0" baseline="0" noProof="0" smtClean="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3p</a:t>
            </a:r>
            <a:r>
              <a:rPr kumimoji="0" lang="en-US" altLang="zh-CN" sz="2665" b="0" i="0" u="none" strike="noStrike" kern="100" cap="none" spc="0" normalizeH="0" baseline="30000" noProof="0" smtClean="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6</a:t>
            </a:r>
            <a:endParaRPr kumimoji="0" lang="en-US" altLang="zh-CN" sz="2665" b="0" i="0" u="none" strike="noStrike" kern="100" cap="none" spc="0" normalizeH="0" baseline="30000" noProof="0" smtClean="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just" defTabSz="914400" rtl="0" eaLnBrk="1" fontAlgn="auto" latinLnBrk="0" hangingPunct="1">
              <a:lnSpc>
                <a:spcPct val="130000"/>
              </a:lnSpc>
              <a:spcBef>
                <a:spcPct val="0"/>
              </a:spcBef>
              <a:spcAft>
                <a:spcPct val="0"/>
              </a:spcAft>
              <a:buClrTx/>
              <a:buSzTx/>
              <a:buFontTx/>
              <a:buNone/>
              <a:tabLst>
                <a:tab pos="2250440" algn=""/>
              </a:tabLst>
              <a:defRPr/>
            </a:pPr>
            <a:endParaRPr kumimoji="0" lang="en-US" altLang="zh-CN" sz="2665" b="0" i="0" u="none" strike="noStrike" kern="100" cap="none" spc="0" normalizeH="0" baseline="0" noProof="0" smtClean="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just" defTabSz="914400" rtl="0" eaLnBrk="1" fontAlgn="auto" latinLnBrk="0" hangingPunct="1">
              <a:lnSpc>
                <a:spcPct val="130000"/>
              </a:lnSpc>
              <a:spcBef>
                <a:spcPct val="0"/>
              </a:spcBef>
              <a:spcAft>
                <a:spcPct val="0"/>
              </a:spcAft>
              <a:buClrTx/>
              <a:buSzTx/>
              <a:buFontTx/>
              <a:buNone/>
              <a:tabLst>
                <a:tab pos="2250440" algn="l"/>
              </a:tabLst>
              <a:defRPr/>
            </a:pPr>
            <a:r>
              <a:rPr kumimoji="0" lang="en-US" altLang="zh-CN" sz="2665" b="0" i="0" u="none" strike="noStrike" kern="100" cap="none" spc="0" normalizeH="0" baseline="0" noProof="0" smtClean="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③</a:t>
            </a:r>
            <a:r>
              <a:rPr kumimoji="0" lang="en-US" altLang="zh-CN" sz="2665" b="0"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P</a:t>
            </a:r>
            <a:r>
              <a:rPr kumimoji="0" lang="zh-CN" altLang="zh-CN" sz="2665" b="0"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a:t>
            </a:r>
            <a:endParaRPr kumimoji="0" lang="zh-CN" altLang="zh-CN" sz="2665" b="0"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pic>
        <p:nvPicPr>
          <p:cNvPr id="606210" name="Picture 2"/>
          <p:cNvPicPr>
            <a:picLocks noChangeAspect="1" noChangeArrowheads="1"/>
          </p:cNvPicPr>
          <p:nvPr>
            <p:custDataLst>
              <p:tags r:id="rId2"/>
            </p:custDataLst>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326657" y="3385841"/>
            <a:ext cx="7455225" cy="887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custDataLst>
              <p:tags r:id="rId4"/>
            </p:custDataLst>
          </p:nvPr>
        </p:nvSpPr>
        <p:spPr>
          <a:xfrm>
            <a:off x="360305" y="4281461"/>
            <a:ext cx="6076656" cy="1964690"/>
          </a:xfrm>
          <a:prstGeom prst="rect">
            <a:avLst/>
          </a:prstGeom>
        </p:spPr>
        <p:txBody>
          <a:bodyPr>
            <a:spAutoFit/>
          </a:bodyPr>
          <a:lstStyle/>
          <a:p>
            <a:pPr marL="0" marR="0" lvl="0" indent="0" algn="just" defTabSz="914400" rtl="0" eaLnBrk="1" fontAlgn="auto" latinLnBrk="0" hangingPunct="1">
              <a:lnSpc>
                <a:spcPct val="150000"/>
              </a:lnSpc>
              <a:spcBef>
                <a:spcPct val="0"/>
              </a:spcBef>
              <a:spcAft>
                <a:spcPct val="0"/>
              </a:spcAft>
              <a:buClrTx/>
              <a:buSzTx/>
              <a:buFontTx/>
              <a:buNone/>
              <a:tabLst>
                <a:tab pos="2250440" algn="l"/>
              </a:tabLst>
              <a:defRPr/>
            </a:pPr>
            <a:r>
              <a:rPr kumimoji="0" lang="en-US" altLang="zh-CN" sz="2665" b="0"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④Fe</a:t>
            </a:r>
            <a:r>
              <a:rPr kumimoji="0" lang="zh-CN" altLang="zh-CN" sz="2665" b="0"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a:t>
            </a:r>
            <a:r>
              <a:rPr kumimoji="0" lang="en-US" altLang="zh-CN" sz="2665" b="0"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1s</a:t>
            </a:r>
            <a:r>
              <a:rPr kumimoji="0" lang="en-US" altLang="zh-CN" sz="2665" b="0" i="0" u="none" strike="noStrike" kern="100" cap="none" spc="0" normalizeH="0" baseline="3000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2</a:t>
            </a:r>
            <a:r>
              <a:rPr kumimoji="0" lang="en-US" altLang="zh-CN" sz="2665" b="0"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2s</a:t>
            </a:r>
            <a:r>
              <a:rPr kumimoji="0" lang="en-US" altLang="zh-CN" sz="2665" b="0" i="0" u="none" strike="noStrike" kern="100" cap="none" spc="0" normalizeH="0" baseline="3000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2</a:t>
            </a:r>
            <a:r>
              <a:rPr kumimoji="0" lang="en-US" altLang="zh-CN" sz="2665" b="0"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2p</a:t>
            </a:r>
            <a:r>
              <a:rPr kumimoji="0" lang="en-US" altLang="zh-CN" sz="2665" b="0" i="0" u="none" strike="noStrike" kern="100" cap="none" spc="0" normalizeH="0" baseline="3000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6</a:t>
            </a:r>
            <a:r>
              <a:rPr kumimoji="0" lang="en-US" altLang="zh-CN" sz="2665" b="0"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3s</a:t>
            </a:r>
            <a:r>
              <a:rPr kumimoji="0" lang="en-US" altLang="zh-CN" sz="2665" b="0" i="0" u="none" strike="noStrike" kern="100" cap="none" spc="0" normalizeH="0" baseline="3000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2</a:t>
            </a:r>
            <a:r>
              <a:rPr kumimoji="0" lang="en-US" altLang="zh-CN" sz="2665" b="0"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3p</a:t>
            </a:r>
            <a:r>
              <a:rPr kumimoji="0" lang="en-US" altLang="zh-CN" sz="2665" b="0" i="0" u="none" strike="noStrike" kern="100" cap="none" spc="0" normalizeH="0" baseline="3000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6</a:t>
            </a:r>
            <a:r>
              <a:rPr kumimoji="0" lang="en-US" altLang="zh-CN" sz="2665" b="0"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3d</a:t>
            </a:r>
            <a:r>
              <a:rPr kumimoji="0" lang="en-US" altLang="zh-CN" sz="2665" b="0" i="0" u="none" strike="noStrike" kern="100" cap="none" spc="0" normalizeH="0" baseline="3000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6</a:t>
            </a:r>
            <a:r>
              <a:rPr kumimoji="0" lang="en-US" altLang="zh-CN" sz="2665" b="0"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4s</a:t>
            </a:r>
            <a:r>
              <a:rPr kumimoji="0" lang="en-US" altLang="zh-CN" sz="2665" b="0" i="0" u="none" strike="noStrike" kern="100" cap="none" spc="0" normalizeH="0" baseline="3000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2</a:t>
            </a:r>
            <a:endParaRPr kumimoji="0" lang="zh-CN" altLang="zh-CN" sz="2665" b="0"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just" defTabSz="914400" rtl="0" eaLnBrk="1" fontAlgn="auto" latinLnBrk="0" hangingPunct="1">
              <a:lnSpc>
                <a:spcPct val="150000"/>
              </a:lnSpc>
              <a:spcBef>
                <a:spcPct val="0"/>
              </a:spcBef>
              <a:spcAft>
                <a:spcPct val="0"/>
              </a:spcAft>
              <a:buClrTx/>
              <a:buSzTx/>
              <a:buFontTx/>
              <a:buNone/>
              <a:tabLst>
                <a:tab pos="2250440" algn="l"/>
              </a:tabLst>
              <a:defRPr/>
            </a:pPr>
            <a:r>
              <a:rPr kumimoji="0" lang="en-US" altLang="zh-CN" sz="2665" b="0"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⑤Mg</a:t>
            </a:r>
            <a:r>
              <a:rPr kumimoji="0" lang="en-US" altLang="zh-CN" sz="2665" b="0" i="0" u="none" strike="noStrike" kern="100" cap="none" spc="0" normalizeH="0" baseline="3000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2</a:t>
            </a:r>
            <a:r>
              <a:rPr kumimoji="0" lang="zh-CN" altLang="zh-CN" sz="2665" b="0" i="0" u="none" strike="noStrike" kern="100" cap="none" spc="0" normalizeH="0" baseline="3000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a:t>
            </a:r>
            <a:r>
              <a:rPr kumimoji="0" lang="zh-CN" altLang="zh-CN" sz="2665" b="0"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a:t>
            </a:r>
            <a:r>
              <a:rPr kumimoji="0" lang="en-US" altLang="zh-CN" sz="2665" b="0" i="0" u="none" strike="noStrike" kern="100" cap="none" spc="0" normalizeH="0" baseline="0" noProof="0" smtClean="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1s</a:t>
            </a:r>
            <a:r>
              <a:rPr kumimoji="0" lang="en-US" altLang="zh-CN" sz="2665" b="0" i="0" u="none" strike="noStrike" kern="100" cap="none" spc="0" normalizeH="0" baseline="30000" noProof="0" smtClean="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2</a:t>
            </a:r>
            <a:r>
              <a:rPr kumimoji="0" lang="en-US" altLang="zh-CN" sz="2665" b="0" i="0" u="none" strike="noStrike" kern="100" cap="none" spc="0" normalizeH="0" baseline="0" noProof="0" smtClean="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2s</a:t>
            </a:r>
            <a:r>
              <a:rPr kumimoji="0" lang="en-US" altLang="zh-CN" sz="2665" b="0" i="0" u="none" strike="noStrike" kern="100" cap="none" spc="0" normalizeH="0" baseline="30000" noProof="0" smtClean="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2</a:t>
            </a:r>
            <a:r>
              <a:rPr kumimoji="0" lang="en-US" altLang="zh-CN" sz="2665" b="0" i="0" u="none" strike="noStrike" kern="100" cap="none" spc="0" normalizeH="0" baseline="0" noProof="0" smtClean="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2p</a:t>
            </a:r>
            <a:r>
              <a:rPr kumimoji="0" lang="en-US" altLang="zh-CN" sz="2665" b="0" i="0" u="none" strike="noStrike" kern="100" cap="none" spc="0" normalizeH="0" baseline="30000" noProof="0" smtClean="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6</a:t>
            </a:r>
            <a:endParaRPr kumimoji="0" lang="en-US" altLang="zh-CN" sz="2665" b="0" i="0" u="none" strike="noStrike" kern="100" cap="none" spc="0" normalizeH="0" baseline="30000" noProof="0" smtClean="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just" defTabSz="914400" rtl="0" eaLnBrk="1" fontAlgn="auto" latinLnBrk="0" hangingPunct="1">
              <a:lnSpc>
                <a:spcPts val="2500"/>
              </a:lnSpc>
              <a:spcBef>
                <a:spcPct val="0"/>
              </a:spcBef>
              <a:spcAft>
                <a:spcPct val="0"/>
              </a:spcAft>
              <a:buClrTx/>
              <a:buSzTx/>
              <a:buFontTx/>
              <a:buNone/>
              <a:tabLst>
                <a:tab pos="2250440" algn=""/>
              </a:tabLst>
              <a:defRPr/>
            </a:pPr>
            <a:endParaRPr kumimoji="0" lang="en-US" altLang="zh-CN" sz="2665" b="0" i="0" u="none" strike="noStrike" kern="100" cap="none" spc="0" normalizeH="0" baseline="0" noProof="0" smtClean="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just" defTabSz="914400" rtl="0" eaLnBrk="1" fontAlgn="auto" latinLnBrk="0" hangingPunct="1">
              <a:lnSpc>
                <a:spcPts val="2500"/>
              </a:lnSpc>
              <a:spcBef>
                <a:spcPct val="0"/>
              </a:spcBef>
              <a:spcAft>
                <a:spcPct val="0"/>
              </a:spcAft>
              <a:buClrTx/>
              <a:buSzTx/>
              <a:buFontTx/>
              <a:buNone/>
              <a:tabLst>
                <a:tab pos="2250440" algn=""/>
              </a:tabLst>
              <a:defRPr/>
            </a:pPr>
            <a:r>
              <a:rPr kumimoji="0" lang="en-US" altLang="zh-CN" sz="2665" b="0" i="0" u="none" strike="noStrike" kern="100" cap="none" spc="0" normalizeH="0" baseline="0" noProof="0" smtClean="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⑥</a:t>
            </a:r>
            <a:r>
              <a:rPr kumimoji="0" lang="en-US" altLang="zh-CN" sz="2665" b="0"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C</a:t>
            </a:r>
            <a:r>
              <a:rPr kumimoji="0" lang="zh-CN" altLang="zh-CN" sz="2665" b="0"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a:t>
            </a:r>
            <a:endParaRPr kumimoji="0" lang="zh-CN" altLang="zh-CN" sz="2665" b="0"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pic>
        <p:nvPicPr>
          <p:cNvPr id="606211" name="Picture 3"/>
          <p:cNvPicPr>
            <a:picLocks noChangeAspect="1" noChangeArrowheads="1"/>
          </p:cNvPicPr>
          <p:nvPr>
            <p:custDataLst>
              <p:tags r:id="rId5"/>
            </p:custDataLst>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330467" y="5467259"/>
            <a:ext cx="4136211" cy="9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custDataLst>
              <p:tags r:id="rId7"/>
            </p:custDataLst>
          </p:nvPr>
        </p:nvSpPr>
        <p:spPr>
          <a:xfrm>
            <a:off x="8505333" y="716354"/>
            <a:ext cx="1255395" cy="52197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795" b="1" i="0" u="none" strike="noStrike" kern="100" cap="none" spc="0" normalizeH="0" baseline="0" noProof="0">
                <a:ln>
                  <a:noFill/>
                </a:ln>
                <a:solidFill>
                  <a:srgbClr val="C00000"/>
                </a:solidFill>
                <a:effectLst/>
                <a:uLnTx/>
                <a:uFillTx/>
                <a:latin typeface="宋体" panose="02010600030101010101" pitchFamily="2" charset="-122"/>
                <a:ea typeface="方正中等线简体" panose="03000509000000000000" pitchFamily="65" charset="-122"/>
                <a:cs typeface="Times New Roman" panose="02020603050405020304" pitchFamily="18" charset="0"/>
              </a:rPr>
              <a:t>①④⑤</a:t>
            </a:r>
            <a:endParaRPr kumimoji="0" lang="en-US" altLang="zh-CN" sz="2795" b="1" i="0" u="none" strike="noStrike" kern="100" cap="none" spc="0" normalizeH="0" baseline="0" noProof="0">
              <a:ln>
                <a:noFill/>
              </a:ln>
              <a:solidFill>
                <a:srgbClr val="C00000"/>
              </a:solidFill>
              <a:effectLst/>
              <a:uLnTx/>
              <a:uFillTx/>
              <a:latin typeface="宋体" panose="02010600030101010101" pitchFamily="2" charset="-122"/>
              <a:ea typeface="方正中等线简体" panose="03000509000000000000" pitchFamily="65" charset="-122"/>
              <a:cs typeface="Times New Roman" panose="02020603050405020304" pitchFamily="18" charset="0"/>
            </a:endParaRPr>
          </a:p>
        </p:txBody>
      </p:sp>
      <p:sp>
        <p:nvSpPr>
          <p:cNvPr id="9" name="矩形 8"/>
          <p:cNvSpPr/>
          <p:nvPr>
            <p:custDataLst>
              <p:tags r:id="rId8"/>
            </p:custDataLst>
          </p:nvPr>
        </p:nvSpPr>
        <p:spPr>
          <a:xfrm>
            <a:off x="5198201" y="1208189"/>
            <a:ext cx="540385" cy="52197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795" b="1" i="0" u="none" strike="noStrike" kern="100" cap="none" spc="0" normalizeH="0" baseline="0" noProof="0">
                <a:ln>
                  <a:noFill/>
                </a:ln>
                <a:solidFill>
                  <a:srgbClr val="C00000"/>
                </a:solidFill>
                <a:effectLst/>
                <a:uLnTx/>
                <a:uFillTx/>
                <a:latin typeface="宋体" panose="02010600030101010101" pitchFamily="2" charset="-122"/>
                <a:ea typeface="方正中等线简体" panose="03000509000000000000" pitchFamily="65" charset="-122"/>
                <a:cs typeface="Times New Roman" panose="02020603050405020304" pitchFamily="18" charset="0"/>
              </a:rPr>
              <a:t>②</a:t>
            </a:r>
            <a:endParaRPr kumimoji="0" lang="en-US" altLang="zh-CN" sz="2795" b="1" i="0" u="none" strike="noStrike" kern="100" cap="none" spc="0" normalizeH="0" baseline="0" noProof="0">
              <a:ln>
                <a:noFill/>
              </a:ln>
              <a:solidFill>
                <a:srgbClr val="C00000"/>
              </a:solidFill>
              <a:effectLst/>
              <a:uLnTx/>
              <a:uFillTx/>
              <a:latin typeface="宋体" panose="02010600030101010101" pitchFamily="2" charset="-122"/>
              <a:ea typeface="方正中等线简体" panose="03000509000000000000" pitchFamily="65" charset="-122"/>
              <a:cs typeface="Times New Roman" panose="02020603050405020304" pitchFamily="18" charset="0"/>
            </a:endParaRPr>
          </a:p>
        </p:txBody>
      </p:sp>
      <p:sp>
        <p:nvSpPr>
          <p:cNvPr id="11" name="矩形 10"/>
          <p:cNvSpPr/>
          <p:nvPr>
            <p:custDataLst>
              <p:tags r:id="rId9"/>
            </p:custDataLst>
          </p:nvPr>
        </p:nvSpPr>
        <p:spPr>
          <a:xfrm flipH="1">
            <a:off x="8781838" y="1238250"/>
            <a:ext cx="978747" cy="521970"/>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795" b="1" i="0" u="none" strike="noStrike" kern="100" cap="none" spc="0" normalizeH="0" baseline="0" noProof="0">
                <a:ln>
                  <a:noFill/>
                </a:ln>
                <a:solidFill>
                  <a:srgbClr val="C00000"/>
                </a:solidFill>
                <a:effectLst/>
                <a:uLnTx/>
                <a:uFillTx/>
                <a:latin typeface="宋体" panose="02010600030101010101" pitchFamily="2" charset="-122"/>
                <a:ea typeface="方正中等线简体" panose="03000509000000000000" pitchFamily="65" charset="-122"/>
                <a:cs typeface="Times New Roman" panose="02020603050405020304" pitchFamily="18" charset="0"/>
              </a:rPr>
              <a:t>③</a:t>
            </a:r>
            <a:endParaRPr kumimoji="0" lang="en-US" altLang="zh-CN" sz="2795" b="1" i="0" u="none" strike="noStrike" kern="100" cap="none" spc="0" normalizeH="0" baseline="0" noProof="0">
              <a:ln>
                <a:noFill/>
              </a:ln>
              <a:solidFill>
                <a:srgbClr val="C00000"/>
              </a:solidFill>
              <a:effectLst/>
              <a:uLnTx/>
              <a:uFillTx/>
              <a:latin typeface="宋体" panose="02010600030101010101" pitchFamily="2" charset="-122"/>
              <a:ea typeface="方正中等线简体" panose="03000509000000000000" pitchFamily="65" charset="-122"/>
              <a:cs typeface="Times New Roman" panose="02020603050405020304" pitchFamily="18" charset="0"/>
            </a:endParaRPr>
          </a:p>
        </p:txBody>
      </p:sp>
      <p:sp>
        <p:nvSpPr>
          <p:cNvPr id="13" name="矩形 12"/>
          <p:cNvSpPr/>
          <p:nvPr>
            <p:custDataLst>
              <p:tags r:id="rId10"/>
            </p:custDataLst>
          </p:nvPr>
        </p:nvSpPr>
        <p:spPr>
          <a:xfrm>
            <a:off x="2103699" y="1760319"/>
            <a:ext cx="540385" cy="52197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795" b="1" i="0" u="none" strike="noStrike" kern="100" cap="none" spc="0" normalizeH="0" baseline="0" noProof="0">
                <a:ln>
                  <a:noFill/>
                </a:ln>
                <a:solidFill>
                  <a:srgbClr val="C00000"/>
                </a:solidFill>
                <a:effectLst/>
                <a:uLnTx/>
                <a:uFillTx/>
                <a:latin typeface="宋体" panose="02010600030101010101" pitchFamily="2" charset="-122"/>
                <a:ea typeface="方正中等线简体" panose="03000509000000000000" pitchFamily="65" charset="-122"/>
                <a:cs typeface="Times New Roman" panose="02020603050405020304" pitchFamily="18" charset="0"/>
              </a:rPr>
              <a:t>⑥</a:t>
            </a:r>
            <a:endParaRPr kumimoji="0" lang="en-US" altLang="zh-CN" sz="2795" b="1" i="0" u="none" strike="noStrike" kern="100" cap="none" spc="0" normalizeH="0" baseline="0" noProof="0">
              <a:ln>
                <a:noFill/>
              </a:ln>
              <a:solidFill>
                <a:srgbClr val="C00000"/>
              </a:solidFill>
              <a:effectLst/>
              <a:uLnTx/>
              <a:uFillTx/>
              <a:latin typeface="宋体" panose="02010600030101010101" pitchFamily="2" charset="-122"/>
              <a:ea typeface="方正中等线简体" panose="03000509000000000000" pitchFamily="65" charset="-122"/>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191453" y="1012190"/>
            <a:ext cx="3929380" cy="607695"/>
          </a:xfrm>
          <a:prstGeom prst="rect">
            <a:avLst/>
          </a:prstGeom>
          <a:noFill/>
        </p:spPr>
        <p:txBody>
          <a:bodyPr wrap="square" rtlCol="0">
            <a:spAutoFit/>
            <a:scene3d>
              <a:camera prst="orthographicFront"/>
              <a:lightRig rig="threePt" dir="t"/>
            </a:scene3d>
          </a:bodyPr>
          <a:lstStyle/>
          <a:p>
            <a:pPr>
              <a:lnSpc>
                <a:spcPct val="120000"/>
              </a:lnSpc>
              <a:spcBef>
                <a:spcPct val="0"/>
              </a:spcBef>
              <a:spcAft>
                <a:spcPct val="0"/>
              </a:spcAft>
            </a:pPr>
            <a:r>
              <a:rPr lang="zh-CN" altLang="en-US" sz="2800" b="1">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2800" b="1">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1</a:t>
            </a:r>
            <a:r>
              <a:rPr lang="zh-CN" altLang="en-US" sz="2800" b="1">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）有</a:t>
            </a:r>
            <a:r>
              <a:rPr lang="en-US" altLang="zh-CN" sz="2800" b="1">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1</a:t>
            </a:r>
            <a:r>
              <a:rPr lang="zh-CN" altLang="en-US" sz="2800" b="1">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个未成对电子：</a:t>
            </a:r>
            <a:endParaRPr lang="en-US" altLang="zh-CN" sz="2800" b="1" baseline="3000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6" name="文本框 5"/>
          <p:cNvSpPr txBox="1"/>
          <p:nvPr>
            <p:custDataLst>
              <p:tags r:id="rId2"/>
            </p:custDataLst>
          </p:nvPr>
        </p:nvSpPr>
        <p:spPr>
          <a:xfrm>
            <a:off x="254953" y="2336165"/>
            <a:ext cx="4065270" cy="607695"/>
          </a:xfrm>
          <a:prstGeom prst="rect">
            <a:avLst/>
          </a:prstGeom>
          <a:noFill/>
        </p:spPr>
        <p:txBody>
          <a:bodyPr wrap="square" rtlCol="0">
            <a:spAutoFit/>
            <a:scene3d>
              <a:camera prst="orthographicFront"/>
              <a:lightRig rig="threePt" dir="t"/>
            </a:scene3d>
          </a:bodyPr>
          <a:lstStyle/>
          <a:p>
            <a:pPr>
              <a:lnSpc>
                <a:spcPct val="120000"/>
              </a:lnSpc>
              <a:spcBef>
                <a:spcPct val="0"/>
              </a:spcBef>
              <a:spcAft>
                <a:spcPct val="0"/>
              </a:spcAft>
            </a:pPr>
            <a:r>
              <a:rPr lang="zh-CN" altLang="en-US" sz="2800" b="1">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2800" b="1">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2</a:t>
            </a:r>
            <a:r>
              <a:rPr lang="zh-CN" altLang="en-US" sz="2800" b="1">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）有</a:t>
            </a:r>
            <a:r>
              <a:rPr lang="en-US" altLang="zh-CN" sz="2800" b="1">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2</a:t>
            </a:r>
            <a:r>
              <a:rPr lang="zh-CN" altLang="en-US" sz="2800" b="1">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个未成对电子：</a:t>
            </a:r>
            <a:endParaRPr lang="en-US" altLang="zh-CN" sz="2800" b="1" baseline="3000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7" name="文本框 6"/>
          <p:cNvSpPr txBox="1"/>
          <p:nvPr>
            <p:custDataLst>
              <p:tags r:id="rId3"/>
            </p:custDataLst>
          </p:nvPr>
        </p:nvSpPr>
        <p:spPr>
          <a:xfrm>
            <a:off x="401003" y="3309620"/>
            <a:ext cx="4107815" cy="607695"/>
          </a:xfrm>
          <a:prstGeom prst="rect">
            <a:avLst/>
          </a:prstGeom>
          <a:noFill/>
        </p:spPr>
        <p:txBody>
          <a:bodyPr wrap="square" rtlCol="0">
            <a:spAutoFit/>
            <a:scene3d>
              <a:camera prst="orthographicFront"/>
              <a:lightRig rig="threePt" dir="t"/>
            </a:scene3d>
          </a:bodyPr>
          <a:lstStyle/>
          <a:p>
            <a:pPr>
              <a:lnSpc>
                <a:spcPct val="120000"/>
              </a:lnSpc>
              <a:spcBef>
                <a:spcPct val="0"/>
              </a:spcBef>
              <a:spcAft>
                <a:spcPct val="0"/>
              </a:spcAft>
            </a:pPr>
            <a:r>
              <a:rPr lang="zh-CN" altLang="en-US" sz="2800" b="1">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2800" b="1">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3</a:t>
            </a:r>
            <a:r>
              <a:rPr lang="zh-CN" altLang="en-US" sz="2800" b="1">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）有</a:t>
            </a:r>
            <a:r>
              <a:rPr lang="en-US" altLang="zh-CN" sz="2800" b="1">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3</a:t>
            </a:r>
            <a:r>
              <a:rPr lang="zh-CN" altLang="en-US" sz="2800" b="1">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个未成对电子：</a:t>
            </a:r>
            <a:endParaRPr lang="en-US" altLang="zh-CN" sz="2800" b="1" baseline="3000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8" name="文本框 7"/>
          <p:cNvSpPr txBox="1"/>
          <p:nvPr>
            <p:custDataLst>
              <p:tags r:id="rId4"/>
            </p:custDataLst>
          </p:nvPr>
        </p:nvSpPr>
        <p:spPr>
          <a:xfrm>
            <a:off x="285433" y="4283710"/>
            <a:ext cx="3971925" cy="607695"/>
          </a:xfrm>
          <a:prstGeom prst="rect">
            <a:avLst/>
          </a:prstGeom>
          <a:noFill/>
        </p:spPr>
        <p:txBody>
          <a:bodyPr wrap="square" rtlCol="0">
            <a:spAutoFit/>
            <a:scene3d>
              <a:camera prst="orthographicFront"/>
              <a:lightRig rig="threePt" dir="t"/>
            </a:scene3d>
          </a:bodyPr>
          <a:lstStyle/>
          <a:p>
            <a:pPr>
              <a:lnSpc>
                <a:spcPct val="120000"/>
              </a:lnSpc>
              <a:spcBef>
                <a:spcPct val="0"/>
              </a:spcBef>
              <a:spcAft>
                <a:spcPct val="0"/>
              </a:spcAft>
            </a:pPr>
            <a:r>
              <a:rPr lang="zh-CN" altLang="en-US" sz="2800" b="1">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2800" b="1">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4</a:t>
            </a:r>
            <a:r>
              <a:rPr lang="zh-CN" altLang="en-US" sz="2800" b="1">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）有</a:t>
            </a:r>
            <a:r>
              <a:rPr lang="en-US" altLang="zh-CN" sz="2800" b="1">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4</a:t>
            </a:r>
            <a:r>
              <a:rPr lang="zh-CN" altLang="en-US" sz="2800" b="1">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个未成对电子：</a:t>
            </a:r>
            <a:endParaRPr lang="en-US" altLang="zh-CN" sz="2800" b="1" baseline="3000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9" name="文本框 8"/>
          <p:cNvSpPr txBox="1"/>
          <p:nvPr>
            <p:custDataLst>
              <p:tags r:id="rId5"/>
            </p:custDataLst>
          </p:nvPr>
        </p:nvSpPr>
        <p:spPr>
          <a:xfrm>
            <a:off x="285433" y="5015865"/>
            <a:ext cx="5167630" cy="607695"/>
          </a:xfrm>
          <a:prstGeom prst="rect">
            <a:avLst/>
          </a:prstGeom>
          <a:noFill/>
        </p:spPr>
        <p:txBody>
          <a:bodyPr wrap="square" rtlCol="0">
            <a:spAutoFit/>
            <a:scene3d>
              <a:camera prst="orthographicFront"/>
              <a:lightRig rig="threePt" dir="t"/>
            </a:scene3d>
          </a:bodyPr>
          <a:lstStyle/>
          <a:p>
            <a:pPr>
              <a:lnSpc>
                <a:spcPct val="120000"/>
              </a:lnSpc>
              <a:spcBef>
                <a:spcPct val="0"/>
              </a:spcBef>
              <a:spcAft>
                <a:spcPct val="0"/>
              </a:spcAft>
            </a:pPr>
            <a:r>
              <a:rPr lang="zh-CN" altLang="en-US" sz="2800" b="1">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2800" b="1">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5</a:t>
            </a:r>
            <a:r>
              <a:rPr lang="zh-CN" altLang="en-US" sz="2800" b="1">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）有</a:t>
            </a:r>
            <a:r>
              <a:rPr lang="en-US" altLang="zh-CN" sz="2800" b="1">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5</a:t>
            </a:r>
            <a:r>
              <a:rPr lang="zh-CN" altLang="en-US" sz="2800" b="1">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个未成对电子：</a:t>
            </a:r>
            <a:endParaRPr lang="en-US" altLang="zh-CN" sz="2800" b="1" baseline="3000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 name="文本框 9"/>
          <p:cNvSpPr txBox="1"/>
          <p:nvPr>
            <p:custDataLst>
              <p:tags r:id="rId6"/>
            </p:custDataLst>
          </p:nvPr>
        </p:nvSpPr>
        <p:spPr>
          <a:xfrm>
            <a:off x="254953" y="5748020"/>
            <a:ext cx="3881120" cy="607695"/>
          </a:xfrm>
          <a:prstGeom prst="rect">
            <a:avLst/>
          </a:prstGeom>
          <a:noFill/>
        </p:spPr>
        <p:txBody>
          <a:bodyPr wrap="square" rtlCol="0">
            <a:spAutoFit/>
            <a:scene3d>
              <a:camera prst="orthographicFront"/>
              <a:lightRig rig="threePt" dir="t"/>
            </a:scene3d>
          </a:bodyPr>
          <a:lstStyle/>
          <a:p>
            <a:pPr>
              <a:lnSpc>
                <a:spcPct val="120000"/>
              </a:lnSpc>
              <a:spcBef>
                <a:spcPct val="0"/>
              </a:spcBef>
              <a:spcAft>
                <a:spcPct val="0"/>
              </a:spcAft>
            </a:pPr>
            <a:r>
              <a:rPr lang="zh-CN" altLang="en-US" sz="2800" b="1">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2800" b="1">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6</a:t>
            </a:r>
            <a:r>
              <a:rPr lang="zh-CN" altLang="en-US" sz="2800" b="1">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）有</a:t>
            </a:r>
            <a:r>
              <a:rPr lang="en-US" altLang="zh-CN" sz="2800" b="1">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6</a:t>
            </a:r>
            <a:r>
              <a:rPr lang="zh-CN" altLang="en-US" sz="2800" b="1">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个未成对电子：</a:t>
            </a:r>
            <a:endParaRPr lang="en-US" altLang="zh-CN" sz="2800" b="1" baseline="3000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3" name="文本框 2"/>
          <p:cNvSpPr txBox="1"/>
          <p:nvPr>
            <p:custDataLst>
              <p:tags r:id="rId7"/>
            </p:custDataLst>
          </p:nvPr>
        </p:nvSpPr>
        <p:spPr>
          <a:xfrm>
            <a:off x="285433" y="302895"/>
            <a:ext cx="11565255" cy="607695"/>
          </a:xfrm>
          <a:prstGeom prst="rect">
            <a:avLst/>
          </a:prstGeom>
          <a:noFill/>
        </p:spPr>
        <p:txBody>
          <a:bodyPr wrap="square" rtlCol="0" anchor="t">
            <a:spAutoFit/>
          </a:bodyPr>
          <a:lstStyle/>
          <a:p>
            <a:pPr>
              <a:lnSpc>
                <a:spcPct val="120000"/>
              </a:lnSpc>
              <a:spcBef>
                <a:spcPct val="0"/>
              </a:spcBef>
              <a:spcAft>
                <a:spcPct val="0"/>
              </a:spcAft>
            </a:pPr>
            <a:r>
              <a:rPr lang="zh-CN" altLang="en-US" sz="2800" b="1">
                <a:solidFill>
                  <a:srgbClr val="00B050"/>
                </a:solidFill>
                <a:effectLst/>
                <a:latin typeface="Times New Roman" panose="02020603050405020304" pitchFamily="18" charset="0"/>
                <a:ea typeface="微软雅黑" panose="020B0503020204020204" charset="-122"/>
                <a:cs typeface="Times New Roman" panose="02020603050405020304" pitchFamily="18" charset="0"/>
                <a:sym typeface="+mn-ea"/>
              </a:rPr>
              <a:t>小结：</a:t>
            </a:r>
            <a:r>
              <a:rPr lang="en-US" sz="2800" b="1">
                <a:solidFill>
                  <a:srgbClr val="00B050"/>
                </a:solidFill>
                <a:effectLst/>
                <a:latin typeface="Times New Roman" panose="02020603050405020304" pitchFamily="18" charset="0"/>
                <a:ea typeface="微软雅黑" panose="020B0503020204020204" charset="-122"/>
                <a:cs typeface="Times New Roman" panose="02020603050405020304" pitchFamily="18" charset="0"/>
                <a:sym typeface="+mn-ea"/>
              </a:rPr>
              <a:t>1-36</a:t>
            </a:r>
            <a:r>
              <a:rPr lang="zh-CN" altLang="en-US" sz="2800" b="1">
                <a:solidFill>
                  <a:srgbClr val="00B050"/>
                </a:solidFill>
                <a:effectLst/>
                <a:latin typeface="Times New Roman" panose="02020603050405020304" pitchFamily="18" charset="0"/>
                <a:ea typeface="微软雅黑" panose="020B0503020204020204" charset="-122"/>
                <a:cs typeface="Times New Roman" panose="02020603050405020304" pitchFamily="18" charset="0"/>
                <a:sym typeface="+mn-ea"/>
              </a:rPr>
              <a:t>号元素中，原子核外未成对电子数与价电子排布之间的关系</a:t>
            </a:r>
            <a:endParaRPr lang="zh-CN" altLang="en-US" sz="2800" b="1">
              <a:solidFill>
                <a:srgbClr val="00B050"/>
              </a:solidFill>
              <a:effectLst/>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4" name="文本框 3"/>
          <p:cNvSpPr txBox="1"/>
          <p:nvPr>
            <p:custDataLst>
              <p:tags r:id="rId8"/>
            </p:custDataLst>
          </p:nvPr>
        </p:nvSpPr>
        <p:spPr>
          <a:xfrm>
            <a:off x="4256723" y="995680"/>
            <a:ext cx="6096000" cy="607695"/>
          </a:xfrm>
          <a:prstGeom prst="rect">
            <a:avLst/>
          </a:prstGeom>
          <a:noFill/>
        </p:spPr>
        <p:txBody>
          <a:bodyPr wrap="square" rtlCol="0" anchor="t">
            <a:spAutoFit/>
          </a:bodyPr>
          <a:lstStyle/>
          <a:p>
            <a:pPr>
              <a:lnSpc>
                <a:spcPct val="120000"/>
              </a:lnSpc>
              <a:spcBef>
                <a:spcPct val="0"/>
              </a:spcBef>
              <a:spcAft>
                <a:spcPct val="0"/>
              </a:spcAft>
            </a:pPr>
            <a:r>
              <a:rPr lang="en-US" altLang="zh-CN" sz="2800" b="1">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ns</a:t>
            </a:r>
            <a:r>
              <a:rPr lang="en-US" altLang="zh-CN" sz="2800" b="1" baseline="30000">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1</a:t>
            </a:r>
            <a:r>
              <a:rPr lang="zh-CN" altLang="en-US" sz="2800" b="1">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2800" b="1">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ns</a:t>
            </a:r>
            <a:r>
              <a:rPr lang="en-US" altLang="zh-CN" sz="2800" b="1" baseline="30000">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2</a:t>
            </a:r>
            <a:r>
              <a:rPr lang="en-US" altLang="zh-CN" sz="2800" b="1">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np</a:t>
            </a:r>
            <a:r>
              <a:rPr lang="en-US" altLang="zh-CN" sz="2800" b="1" baseline="30000">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1</a:t>
            </a:r>
            <a:r>
              <a:rPr lang="zh-CN" altLang="en-US" sz="2800" b="1">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2800" b="1">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ns</a:t>
            </a:r>
            <a:r>
              <a:rPr lang="en-US" altLang="zh-CN" sz="2800" b="1" baseline="30000">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2</a:t>
            </a:r>
            <a:r>
              <a:rPr lang="en-US" altLang="zh-CN" sz="2800" b="1">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np</a:t>
            </a:r>
            <a:r>
              <a:rPr lang="en-US" altLang="zh-CN" sz="2800" b="1" baseline="30000">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5</a:t>
            </a:r>
            <a:r>
              <a:rPr lang="zh-CN" altLang="en-US" sz="2800" b="1">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2800" b="1">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3d</a:t>
            </a:r>
            <a:r>
              <a:rPr lang="en-US" altLang="zh-CN" sz="2800" b="1" baseline="30000">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1</a:t>
            </a:r>
            <a:r>
              <a:rPr lang="en-US" altLang="zh-CN" sz="2800" b="1">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4s</a:t>
            </a:r>
            <a:r>
              <a:rPr lang="en-US" altLang="zh-CN" sz="2800" b="1" baseline="30000">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2</a:t>
            </a:r>
            <a:r>
              <a:rPr lang="zh-CN" altLang="en-US" sz="2800" b="1">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2800" b="1">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3d</a:t>
            </a:r>
            <a:r>
              <a:rPr lang="en-US" altLang="zh-CN" sz="2800" b="1" baseline="30000">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10</a:t>
            </a:r>
            <a:r>
              <a:rPr lang="en-US" altLang="zh-CN" sz="2800" b="1">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4s</a:t>
            </a:r>
            <a:r>
              <a:rPr lang="en-US" altLang="zh-CN" sz="2800" b="1" baseline="30000">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1</a:t>
            </a:r>
            <a:endParaRPr lang="en-US" altLang="zh-CN" sz="2800" b="1" baseline="30000">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1" name="文本框 10"/>
          <p:cNvSpPr txBox="1"/>
          <p:nvPr>
            <p:custDataLst>
              <p:tags r:id="rId9"/>
            </p:custDataLst>
          </p:nvPr>
        </p:nvSpPr>
        <p:spPr>
          <a:xfrm>
            <a:off x="4256723" y="2335530"/>
            <a:ext cx="5198745" cy="607695"/>
          </a:xfrm>
          <a:prstGeom prst="rect">
            <a:avLst/>
          </a:prstGeom>
          <a:noFill/>
        </p:spPr>
        <p:txBody>
          <a:bodyPr wrap="square" rtlCol="0" anchor="t">
            <a:spAutoFit/>
          </a:bodyPr>
          <a:lstStyle/>
          <a:p>
            <a:pPr>
              <a:lnSpc>
                <a:spcPct val="120000"/>
              </a:lnSpc>
              <a:spcBef>
                <a:spcPct val="0"/>
              </a:spcBef>
              <a:spcAft>
                <a:spcPct val="0"/>
              </a:spcAft>
            </a:pPr>
            <a:r>
              <a:rPr lang="en-US" altLang="zh-CN" sz="2800" b="1">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ns</a:t>
            </a:r>
            <a:r>
              <a:rPr lang="en-US" altLang="zh-CN" sz="2800" b="1" baseline="30000">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2</a:t>
            </a:r>
            <a:r>
              <a:rPr lang="en-US" altLang="zh-CN" sz="2800" b="1">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np</a:t>
            </a:r>
            <a:r>
              <a:rPr lang="en-US" altLang="zh-CN" sz="2800" b="1" baseline="30000">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2</a:t>
            </a:r>
            <a:r>
              <a:rPr lang="zh-CN" altLang="en-US" sz="2800" b="1">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2800" b="1">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ns</a:t>
            </a:r>
            <a:r>
              <a:rPr lang="en-US" altLang="zh-CN" sz="2800" b="1" baseline="30000">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2</a:t>
            </a:r>
            <a:r>
              <a:rPr lang="en-US" altLang="zh-CN" sz="2800" b="1">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np</a:t>
            </a:r>
            <a:r>
              <a:rPr lang="en-US" altLang="zh-CN" sz="2800" b="1" baseline="30000">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4</a:t>
            </a:r>
            <a:r>
              <a:rPr lang="zh-CN" altLang="en-US" sz="2800" b="1">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2800" b="1">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3d</a:t>
            </a:r>
            <a:r>
              <a:rPr lang="en-US" altLang="zh-CN" sz="2800" b="1" baseline="30000">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2</a:t>
            </a:r>
            <a:r>
              <a:rPr lang="en-US" altLang="zh-CN" sz="2800" b="1">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4s</a:t>
            </a:r>
            <a:r>
              <a:rPr lang="en-US" altLang="zh-CN" sz="2800" b="1" baseline="30000">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2</a:t>
            </a:r>
            <a:r>
              <a:rPr lang="zh-CN" altLang="en-US" sz="2800" b="1">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2800" b="1">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3d</a:t>
            </a:r>
            <a:r>
              <a:rPr lang="en-US" altLang="zh-CN" sz="2800" b="1" baseline="30000">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8</a:t>
            </a:r>
            <a:r>
              <a:rPr lang="en-US" altLang="zh-CN" sz="2800" b="1">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4s</a:t>
            </a:r>
            <a:r>
              <a:rPr lang="en-US" altLang="zh-CN" sz="2800" b="1" baseline="30000">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2</a:t>
            </a:r>
            <a:endParaRPr lang="en-US" altLang="zh-CN" sz="2800" b="1" baseline="30000">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2" name="文本框 11"/>
          <p:cNvSpPr txBox="1"/>
          <p:nvPr>
            <p:custDataLst>
              <p:tags r:id="rId10"/>
            </p:custDataLst>
          </p:nvPr>
        </p:nvSpPr>
        <p:spPr>
          <a:xfrm>
            <a:off x="552714" y="1556544"/>
            <a:ext cx="10117124" cy="953135"/>
          </a:xfrm>
          <a:prstGeom prst="rect">
            <a:avLst/>
          </a:prstGeom>
          <a:noFill/>
          <a:ln w="9525">
            <a:noFill/>
          </a:ln>
        </p:spPr>
        <p:txBody>
          <a:bodyPr wrap="square">
            <a:spAutoFit/>
          </a:bodyPr>
          <a:lstStyle/>
          <a:p>
            <a:pPr defTabSz="914400" fontAlgn="auto">
              <a:lnSpc>
                <a:spcPct val="100000"/>
              </a:lnSpc>
              <a:spcBef>
                <a:spcPct val="0"/>
              </a:spcBef>
              <a:spcAft>
                <a:spcPct val="0"/>
              </a:spcAft>
            </a:pPr>
            <a:r>
              <a:rPr lang="en-US" sz="2800" b="1" err="1">
                <a:solidFill>
                  <a:srgbClr val="FF0000"/>
                </a:solidFill>
                <a:latin typeface="Times New Roman" panose="02020603050405020304" pitchFamily="18" charset="0"/>
                <a:ea typeface="微软雅黑" panose="020B0503020204020204" charset="-122"/>
                <a:cs typeface="Times New Roman" panose="02020603050405020304" pitchFamily="18" charset="0"/>
              </a:rPr>
              <a:t>ⅠA</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族</a:t>
            </a:r>
            <a:r>
              <a:rPr 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en-US" sz="2800" b="1" i="1">
                <a:solidFill>
                  <a:srgbClr val="FF0000"/>
                </a:solidFill>
                <a:latin typeface="Times New Roman" panose="02020603050405020304" pitchFamily="18" charset="0"/>
                <a:ea typeface="微软雅黑" panose="020B0503020204020204" charset="-122"/>
                <a:cs typeface="Times New Roman" panose="02020603050405020304" pitchFamily="18" charset="0"/>
              </a:rPr>
              <a:t>n</a:t>
            </a:r>
            <a:r>
              <a:rPr 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s</a:t>
            </a:r>
            <a:r>
              <a:rPr lang="en-US" sz="2800" b="1" baseline="30000">
                <a:solidFill>
                  <a:srgbClr val="FF0000"/>
                </a:solidFill>
                <a:latin typeface="Times New Roman" panose="02020603050405020304" pitchFamily="18" charset="0"/>
                <a:ea typeface="微软雅黑" panose="020B0503020204020204" charset="-122"/>
                <a:cs typeface="Times New Roman" panose="02020603050405020304" pitchFamily="18" charset="0"/>
              </a:rPr>
              <a:t>1</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H</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Li</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Na</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K)</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       </a:t>
            </a:r>
            <a:r>
              <a:rPr lang="en-US" sz="2800" b="1" err="1">
                <a:solidFill>
                  <a:srgbClr val="FF0000"/>
                </a:solidFill>
                <a:latin typeface="Times New Roman" panose="02020603050405020304" pitchFamily="18" charset="0"/>
                <a:ea typeface="微软雅黑" panose="020B0503020204020204" charset="-122"/>
                <a:cs typeface="Times New Roman" panose="02020603050405020304" pitchFamily="18" charset="0"/>
              </a:rPr>
              <a:t>ⅢA</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族</a:t>
            </a:r>
            <a:r>
              <a:rPr 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en-US" sz="2800" b="1" i="1">
                <a:solidFill>
                  <a:srgbClr val="FF0000"/>
                </a:solidFill>
                <a:latin typeface="Times New Roman" panose="02020603050405020304" pitchFamily="18" charset="0"/>
                <a:ea typeface="微软雅黑" panose="020B0503020204020204" charset="-122"/>
                <a:cs typeface="Times New Roman" panose="02020603050405020304" pitchFamily="18" charset="0"/>
              </a:rPr>
              <a:t>n</a:t>
            </a:r>
            <a:r>
              <a:rPr 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s</a:t>
            </a:r>
            <a:r>
              <a:rPr lang="en-US" sz="2800" b="1" baseline="30000">
                <a:solidFill>
                  <a:srgbClr val="FF0000"/>
                </a:solidFill>
                <a:latin typeface="Times New Roman" panose="02020603050405020304" pitchFamily="18" charset="0"/>
                <a:ea typeface="微软雅黑" panose="020B0503020204020204" charset="-122"/>
                <a:cs typeface="Times New Roman" panose="02020603050405020304" pitchFamily="18" charset="0"/>
              </a:rPr>
              <a:t>2</a:t>
            </a:r>
            <a:r>
              <a:rPr lang="en-US" sz="2800" b="1" i="1">
                <a:solidFill>
                  <a:srgbClr val="FF0000"/>
                </a:solidFill>
                <a:latin typeface="Times New Roman" panose="02020603050405020304" pitchFamily="18" charset="0"/>
                <a:ea typeface="微软雅黑" panose="020B0503020204020204" charset="-122"/>
                <a:cs typeface="Times New Roman" panose="02020603050405020304" pitchFamily="18" charset="0"/>
              </a:rPr>
              <a:t>n</a:t>
            </a:r>
            <a:r>
              <a:rPr 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p</a:t>
            </a:r>
            <a:r>
              <a:rPr lang="en-US" sz="2800" b="1" baseline="30000">
                <a:solidFill>
                  <a:srgbClr val="FF0000"/>
                </a:solidFill>
                <a:latin typeface="Times New Roman" panose="02020603050405020304" pitchFamily="18" charset="0"/>
                <a:ea typeface="微软雅黑" panose="020B0503020204020204" charset="-122"/>
                <a:cs typeface="Times New Roman" panose="02020603050405020304" pitchFamily="18" charset="0"/>
              </a:rPr>
              <a:t>1</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B</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Al</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Ga)</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endPar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defTabSz="914400" fontAlgn="auto">
              <a:lnSpc>
                <a:spcPct val="100000"/>
              </a:lnSpc>
              <a:spcBef>
                <a:spcPct val="0"/>
              </a:spcBef>
              <a:spcAft>
                <a:spcPct val="0"/>
              </a:spcAft>
            </a:pPr>
            <a:r>
              <a:rPr lang="en-US" sz="2800" b="1" err="1">
                <a:solidFill>
                  <a:srgbClr val="FF0000"/>
                </a:solidFill>
                <a:latin typeface="Times New Roman" panose="02020603050405020304" pitchFamily="18" charset="0"/>
                <a:ea typeface="微软雅黑" panose="020B0503020204020204" charset="-122"/>
                <a:cs typeface="Times New Roman" panose="02020603050405020304" pitchFamily="18" charset="0"/>
              </a:rPr>
              <a:t>ⅦA</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族</a:t>
            </a:r>
            <a:r>
              <a:rPr 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en-US" sz="2800" b="1" i="1">
                <a:solidFill>
                  <a:srgbClr val="FF0000"/>
                </a:solidFill>
                <a:latin typeface="Times New Roman" panose="02020603050405020304" pitchFamily="18" charset="0"/>
                <a:ea typeface="微软雅黑" panose="020B0503020204020204" charset="-122"/>
                <a:cs typeface="Times New Roman" panose="02020603050405020304" pitchFamily="18" charset="0"/>
              </a:rPr>
              <a:t>n</a:t>
            </a:r>
            <a:r>
              <a:rPr 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s</a:t>
            </a:r>
            <a:r>
              <a:rPr lang="en-US" sz="2800" b="1" baseline="30000">
                <a:solidFill>
                  <a:srgbClr val="FF0000"/>
                </a:solidFill>
                <a:latin typeface="Times New Roman" panose="02020603050405020304" pitchFamily="18" charset="0"/>
                <a:ea typeface="微软雅黑" panose="020B0503020204020204" charset="-122"/>
                <a:cs typeface="Times New Roman" panose="02020603050405020304" pitchFamily="18" charset="0"/>
              </a:rPr>
              <a:t>2</a:t>
            </a:r>
            <a:r>
              <a:rPr lang="en-US" sz="2800" b="1" i="1">
                <a:solidFill>
                  <a:srgbClr val="FF0000"/>
                </a:solidFill>
                <a:latin typeface="Times New Roman" panose="02020603050405020304" pitchFamily="18" charset="0"/>
                <a:ea typeface="微软雅黑" panose="020B0503020204020204" charset="-122"/>
                <a:cs typeface="Times New Roman" panose="02020603050405020304" pitchFamily="18" charset="0"/>
              </a:rPr>
              <a:t>n</a:t>
            </a:r>
            <a:r>
              <a:rPr 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p</a:t>
            </a:r>
            <a:r>
              <a:rPr lang="en-US" sz="2800" b="1" baseline="30000">
                <a:solidFill>
                  <a:srgbClr val="FF0000"/>
                </a:solidFill>
                <a:latin typeface="Times New Roman" panose="02020603050405020304" pitchFamily="18" charset="0"/>
                <a:ea typeface="微软雅黑" panose="020B0503020204020204" charset="-122"/>
                <a:cs typeface="Times New Roman" panose="02020603050405020304" pitchFamily="18" charset="0"/>
              </a:rPr>
              <a:t>5</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F</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Cl</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Br)</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Sc</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Cu</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endParaRPr 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3" name="文本框 12"/>
          <p:cNvSpPr txBox="1"/>
          <p:nvPr>
            <p:custDataLst>
              <p:tags r:id="rId11"/>
            </p:custDataLst>
          </p:nvPr>
        </p:nvSpPr>
        <p:spPr>
          <a:xfrm>
            <a:off x="285433" y="2689860"/>
            <a:ext cx="11092815" cy="737235"/>
          </a:xfrm>
          <a:prstGeom prst="rect">
            <a:avLst/>
          </a:prstGeom>
          <a:noFill/>
          <a:ln w="9525">
            <a:noFill/>
          </a:ln>
        </p:spPr>
        <p:txBody>
          <a:bodyPr wrap="square">
            <a:spAutoFit/>
          </a:bodyPr>
          <a:lstStyle/>
          <a:p>
            <a:pPr indent="266700" defTabSz="914400">
              <a:lnSpc>
                <a:spcPct val="150000"/>
              </a:lnSpc>
              <a:spcBef>
                <a:spcPct val="0"/>
              </a:spcBef>
              <a:spcAft>
                <a:spcPct val="0"/>
              </a:spcAft>
            </a:pPr>
            <a:r>
              <a:rPr lang="en-US" sz="2800" b="1" err="1">
                <a:solidFill>
                  <a:srgbClr val="FF0000"/>
                </a:solidFill>
                <a:latin typeface="Times New Roman" panose="02020603050405020304" pitchFamily="18" charset="0"/>
                <a:ea typeface="微软雅黑" panose="020B0503020204020204" charset="-122"/>
                <a:cs typeface="Times New Roman" panose="02020603050405020304" pitchFamily="18" charset="0"/>
              </a:rPr>
              <a:t>ⅣA</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族</a:t>
            </a:r>
            <a:r>
              <a:rPr 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en-US" sz="2800" b="1" i="1">
                <a:solidFill>
                  <a:srgbClr val="FF0000"/>
                </a:solidFill>
                <a:latin typeface="Times New Roman" panose="02020603050405020304" pitchFamily="18" charset="0"/>
                <a:ea typeface="微软雅黑" panose="020B0503020204020204" charset="-122"/>
                <a:cs typeface="Times New Roman" panose="02020603050405020304" pitchFamily="18" charset="0"/>
              </a:rPr>
              <a:t>n</a:t>
            </a:r>
            <a:r>
              <a:rPr 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s</a:t>
            </a:r>
            <a:r>
              <a:rPr lang="en-US" sz="2800" b="1" baseline="30000">
                <a:solidFill>
                  <a:srgbClr val="FF0000"/>
                </a:solidFill>
                <a:latin typeface="Times New Roman" panose="02020603050405020304" pitchFamily="18" charset="0"/>
                <a:ea typeface="微软雅黑" panose="020B0503020204020204" charset="-122"/>
                <a:cs typeface="Times New Roman" panose="02020603050405020304" pitchFamily="18" charset="0"/>
              </a:rPr>
              <a:t>2</a:t>
            </a:r>
            <a:r>
              <a:rPr lang="en-US" sz="2800" b="1" i="1">
                <a:solidFill>
                  <a:srgbClr val="FF0000"/>
                </a:solidFill>
                <a:latin typeface="Times New Roman" panose="02020603050405020304" pitchFamily="18" charset="0"/>
                <a:ea typeface="微软雅黑" panose="020B0503020204020204" charset="-122"/>
                <a:cs typeface="Times New Roman" panose="02020603050405020304" pitchFamily="18" charset="0"/>
              </a:rPr>
              <a:t>n</a:t>
            </a:r>
            <a:r>
              <a:rPr 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p</a:t>
            </a:r>
            <a:r>
              <a:rPr lang="en-US" sz="2800" b="1" baseline="30000">
                <a:solidFill>
                  <a:srgbClr val="FF0000"/>
                </a:solidFill>
                <a:latin typeface="Times New Roman" panose="02020603050405020304" pitchFamily="18" charset="0"/>
                <a:ea typeface="微软雅黑" panose="020B0503020204020204" charset="-122"/>
                <a:cs typeface="Times New Roman" panose="02020603050405020304" pitchFamily="18" charset="0"/>
              </a:rPr>
              <a:t>2</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C</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Si</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Ge)</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 </a:t>
            </a:r>
            <a:r>
              <a:rPr lang="en-US" sz="2800" b="1" err="1">
                <a:solidFill>
                  <a:srgbClr val="FF0000"/>
                </a:solidFill>
                <a:latin typeface="Times New Roman" panose="02020603050405020304" pitchFamily="18" charset="0"/>
                <a:ea typeface="微软雅黑" panose="020B0503020204020204" charset="-122"/>
                <a:cs typeface="Times New Roman" panose="02020603050405020304" pitchFamily="18" charset="0"/>
              </a:rPr>
              <a:t>ⅥA</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族</a:t>
            </a:r>
            <a:r>
              <a:rPr 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en-US" sz="2800" b="1" i="1">
                <a:solidFill>
                  <a:srgbClr val="FF0000"/>
                </a:solidFill>
                <a:latin typeface="Times New Roman" panose="02020603050405020304" pitchFamily="18" charset="0"/>
                <a:ea typeface="微软雅黑" panose="020B0503020204020204" charset="-122"/>
                <a:cs typeface="Times New Roman" panose="02020603050405020304" pitchFamily="18" charset="0"/>
              </a:rPr>
              <a:t>n</a:t>
            </a:r>
            <a:r>
              <a:rPr 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s</a:t>
            </a:r>
            <a:r>
              <a:rPr lang="en-US" sz="2800" b="1" baseline="30000">
                <a:solidFill>
                  <a:srgbClr val="FF0000"/>
                </a:solidFill>
                <a:latin typeface="Times New Roman" panose="02020603050405020304" pitchFamily="18" charset="0"/>
                <a:ea typeface="微软雅黑" panose="020B0503020204020204" charset="-122"/>
                <a:cs typeface="Times New Roman" panose="02020603050405020304" pitchFamily="18" charset="0"/>
              </a:rPr>
              <a:t>2</a:t>
            </a:r>
            <a:r>
              <a:rPr lang="en-US" sz="2800" b="1" i="1">
                <a:solidFill>
                  <a:srgbClr val="FF0000"/>
                </a:solidFill>
                <a:latin typeface="Times New Roman" panose="02020603050405020304" pitchFamily="18" charset="0"/>
                <a:ea typeface="微软雅黑" panose="020B0503020204020204" charset="-122"/>
                <a:cs typeface="Times New Roman" panose="02020603050405020304" pitchFamily="18" charset="0"/>
              </a:rPr>
              <a:t>n</a:t>
            </a:r>
            <a:r>
              <a:rPr 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p</a:t>
            </a:r>
            <a:r>
              <a:rPr lang="en-US" sz="2800" b="1" baseline="30000">
                <a:solidFill>
                  <a:srgbClr val="FF0000"/>
                </a:solidFill>
                <a:latin typeface="Times New Roman" panose="02020603050405020304" pitchFamily="18" charset="0"/>
                <a:ea typeface="微软雅黑" panose="020B0503020204020204" charset="-122"/>
                <a:cs typeface="Times New Roman" panose="02020603050405020304" pitchFamily="18" charset="0"/>
              </a:rPr>
              <a:t>4</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O</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S</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Se)</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Ti</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Ni</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endParaRPr 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4" name="文本框 13"/>
          <p:cNvSpPr txBox="1"/>
          <p:nvPr>
            <p:custDataLst>
              <p:tags r:id="rId12"/>
            </p:custDataLst>
          </p:nvPr>
        </p:nvSpPr>
        <p:spPr>
          <a:xfrm>
            <a:off x="851218" y="3658870"/>
            <a:ext cx="6226175" cy="737235"/>
          </a:xfrm>
          <a:prstGeom prst="rect">
            <a:avLst/>
          </a:prstGeom>
          <a:noFill/>
          <a:ln w="9525">
            <a:noFill/>
          </a:ln>
        </p:spPr>
        <p:txBody>
          <a:bodyPr wrap="square">
            <a:spAutoFit/>
          </a:bodyPr>
          <a:lstStyle/>
          <a:p>
            <a:pPr indent="266700" defTabSz="914400">
              <a:lnSpc>
                <a:spcPct val="150000"/>
              </a:lnSpc>
              <a:spcBef>
                <a:spcPct val="0"/>
              </a:spcBef>
              <a:spcAft>
                <a:spcPct val="0"/>
              </a:spcAft>
            </a:pPr>
            <a:r>
              <a:rPr lang="en-US" sz="2800" b="1" err="1">
                <a:solidFill>
                  <a:srgbClr val="FF0000"/>
                </a:solidFill>
                <a:latin typeface="Times New Roman" panose="02020603050405020304" pitchFamily="18" charset="0"/>
                <a:ea typeface="微软雅黑" panose="020B0503020204020204" charset="-122"/>
                <a:cs typeface="Times New Roman" panose="02020603050405020304" pitchFamily="18" charset="0"/>
              </a:rPr>
              <a:t>ⅤA</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族</a:t>
            </a:r>
            <a:r>
              <a:rPr 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en-US" sz="2800" b="1" i="1">
                <a:solidFill>
                  <a:srgbClr val="FF0000"/>
                </a:solidFill>
                <a:latin typeface="Times New Roman" panose="02020603050405020304" pitchFamily="18" charset="0"/>
                <a:ea typeface="微软雅黑" panose="020B0503020204020204" charset="-122"/>
                <a:cs typeface="Times New Roman" panose="02020603050405020304" pitchFamily="18" charset="0"/>
              </a:rPr>
              <a:t>n</a:t>
            </a:r>
            <a:r>
              <a:rPr 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s</a:t>
            </a:r>
            <a:r>
              <a:rPr lang="en-US" sz="2800" b="1" baseline="30000">
                <a:solidFill>
                  <a:srgbClr val="FF0000"/>
                </a:solidFill>
                <a:latin typeface="Times New Roman" panose="02020603050405020304" pitchFamily="18" charset="0"/>
                <a:ea typeface="微软雅黑" panose="020B0503020204020204" charset="-122"/>
                <a:cs typeface="Times New Roman" panose="02020603050405020304" pitchFamily="18" charset="0"/>
              </a:rPr>
              <a:t>2</a:t>
            </a:r>
            <a:r>
              <a:rPr lang="en-US" sz="2800" b="1" i="1">
                <a:solidFill>
                  <a:srgbClr val="FF0000"/>
                </a:solidFill>
                <a:latin typeface="Times New Roman" panose="02020603050405020304" pitchFamily="18" charset="0"/>
                <a:ea typeface="微软雅黑" panose="020B0503020204020204" charset="-122"/>
                <a:cs typeface="Times New Roman" panose="02020603050405020304" pitchFamily="18" charset="0"/>
              </a:rPr>
              <a:t>n</a:t>
            </a:r>
            <a:r>
              <a:rPr 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p</a:t>
            </a:r>
            <a:r>
              <a:rPr lang="en-US" sz="2800" b="1" baseline="30000">
                <a:solidFill>
                  <a:srgbClr val="FF0000"/>
                </a:solidFill>
                <a:latin typeface="Times New Roman" panose="02020603050405020304" pitchFamily="18" charset="0"/>
                <a:ea typeface="微软雅黑" panose="020B0503020204020204" charset="-122"/>
                <a:cs typeface="Times New Roman" panose="02020603050405020304" pitchFamily="18" charset="0"/>
              </a:rPr>
              <a:t>3</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N</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P</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As)</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V</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Co</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endParaRPr 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5" name="文本框 14"/>
          <p:cNvSpPr txBox="1"/>
          <p:nvPr>
            <p:custDataLst>
              <p:tags r:id="rId13"/>
            </p:custDataLst>
          </p:nvPr>
        </p:nvSpPr>
        <p:spPr>
          <a:xfrm>
            <a:off x="5073968" y="4221480"/>
            <a:ext cx="1631315" cy="737235"/>
          </a:xfrm>
          <a:prstGeom prst="rect">
            <a:avLst/>
          </a:prstGeom>
          <a:noFill/>
          <a:ln w="9525">
            <a:noFill/>
          </a:ln>
        </p:spPr>
        <p:txBody>
          <a:bodyPr wrap="square">
            <a:spAutoFit/>
          </a:bodyPr>
          <a:lstStyle/>
          <a:p>
            <a:pPr indent="266700" defTabSz="914400">
              <a:lnSpc>
                <a:spcPct val="150000"/>
              </a:lnSpc>
              <a:spcBef>
                <a:spcPct val="0"/>
              </a:spcBef>
              <a:spcAft>
                <a:spcPct val="0"/>
              </a:spcAft>
            </a:pPr>
            <a:r>
              <a:rPr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Fe</a:t>
            </a:r>
            <a:endParaRPr 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6" name="文本框 15"/>
          <p:cNvSpPr txBox="1"/>
          <p:nvPr>
            <p:custDataLst>
              <p:tags r:id="rId14"/>
            </p:custDataLst>
          </p:nvPr>
        </p:nvSpPr>
        <p:spPr>
          <a:xfrm>
            <a:off x="5073968" y="4881245"/>
            <a:ext cx="1073785" cy="737235"/>
          </a:xfrm>
          <a:prstGeom prst="rect">
            <a:avLst/>
          </a:prstGeom>
          <a:noFill/>
          <a:ln w="9525">
            <a:noFill/>
          </a:ln>
        </p:spPr>
        <p:txBody>
          <a:bodyPr wrap="square">
            <a:spAutoFit/>
          </a:bodyPr>
          <a:lstStyle/>
          <a:p>
            <a:pPr indent="266700" defTabSz="914400">
              <a:lnSpc>
                <a:spcPct val="150000"/>
              </a:lnSpc>
              <a:spcBef>
                <a:spcPct val="0"/>
              </a:spcBef>
              <a:spcAft>
                <a:spcPct val="0"/>
              </a:spcAft>
            </a:pPr>
            <a:r>
              <a:rPr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Mn</a:t>
            </a:r>
            <a:endParaRPr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7" name="文本框 16"/>
          <p:cNvSpPr txBox="1"/>
          <p:nvPr>
            <p:custDataLst>
              <p:tags r:id="rId15"/>
            </p:custDataLst>
          </p:nvPr>
        </p:nvSpPr>
        <p:spPr>
          <a:xfrm>
            <a:off x="5211763" y="5545455"/>
            <a:ext cx="1073785" cy="737235"/>
          </a:xfrm>
          <a:prstGeom prst="rect">
            <a:avLst/>
          </a:prstGeom>
          <a:noFill/>
          <a:ln w="9525">
            <a:noFill/>
          </a:ln>
        </p:spPr>
        <p:txBody>
          <a:bodyPr wrap="square">
            <a:spAutoFit/>
          </a:bodyPr>
          <a:lstStyle/>
          <a:p>
            <a:pPr indent="266700" defTabSz="914400">
              <a:lnSpc>
                <a:spcPct val="150000"/>
              </a:lnSpc>
              <a:spcBef>
                <a:spcPct val="0"/>
              </a:spcBef>
              <a:spcAft>
                <a:spcPct val="0"/>
              </a:spcAft>
            </a:pPr>
            <a:r>
              <a:rPr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Cr</a:t>
            </a:r>
            <a:endParaRPr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8" name="文本框 17"/>
          <p:cNvSpPr txBox="1"/>
          <p:nvPr>
            <p:custDataLst>
              <p:tags r:id="rId16"/>
            </p:custDataLst>
          </p:nvPr>
        </p:nvSpPr>
        <p:spPr>
          <a:xfrm>
            <a:off x="4508818" y="3309620"/>
            <a:ext cx="4253230" cy="607695"/>
          </a:xfrm>
          <a:prstGeom prst="rect">
            <a:avLst/>
          </a:prstGeom>
          <a:noFill/>
        </p:spPr>
        <p:txBody>
          <a:bodyPr wrap="square" rtlCol="0" anchor="t">
            <a:spAutoFit/>
          </a:bodyPr>
          <a:lstStyle/>
          <a:p>
            <a:pPr>
              <a:lnSpc>
                <a:spcPct val="120000"/>
              </a:lnSpc>
              <a:spcBef>
                <a:spcPct val="0"/>
              </a:spcBef>
              <a:spcAft>
                <a:spcPct val="0"/>
              </a:spcAft>
            </a:pPr>
            <a:r>
              <a:rPr lang="en-US" altLang="zh-CN" sz="2800" b="1">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ns</a:t>
            </a:r>
            <a:r>
              <a:rPr lang="en-US" altLang="zh-CN" sz="2800" b="1" baseline="30000">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2</a:t>
            </a:r>
            <a:r>
              <a:rPr lang="en-US" altLang="zh-CN" sz="2800" b="1">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np</a:t>
            </a:r>
            <a:r>
              <a:rPr lang="en-US" altLang="zh-CN" sz="2800" b="1" baseline="30000">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3</a:t>
            </a:r>
            <a:r>
              <a:rPr lang="zh-CN" altLang="en-US" sz="2800" b="1">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2800" b="1">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3d</a:t>
            </a:r>
            <a:r>
              <a:rPr lang="en-US" altLang="zh-CN" sz="2800" b="1" baseline="30000">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3</a:t>
            </a:r>
            <a:r>
              <a:rPr lang="en-US" altLang="zh-CN" sz="2800" b="1">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4s</a:t>
            </a:r>
            <a:r>
              <a:rPr lang="en-US" altLang="zh-CN" sz="2800" b="1" baseline="30000">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2</a:t>
            </a:r>
            <a:r>
              <a:rPr lang="zh-CN" altLang="en-US" sz="2800" b="1">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2800" b="1">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3d</a:t>
            </a:r>
            <a:r>
              <a:rPr lang="en-US" altLang="zh-CN" sz="2800" b="1" baseline="30000">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7</a:t>
            </a:r>
            <a:r>
              <a:rPr lang="en-US" altLang="zh-CN" sz="2800" b="1">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4s</a:t>
            </a:r>
            <a:r>
              <a:rPr lang="en-US" altLang="zh-CN" sz="2800" b="1" baseline="30000">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2</a:t>
            </a:r>
            <a:endParaRPr lang="en-US" altLang="zh-CN" sz="2800" b="1" baseline="30000">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9" name="文本框 18"/>
          <p:cNvSpPr txBox="1"/>
          <p:nvPr>
            <p:custDataLst>
              <p:tags r:id="rId17"/>
            </p:custDataLst>
          </p:nvPr>
        </p:nvSpPr>
        <p:spPr>
          <a:xfrm>
            <a:off x="4136073" y="4267835"/>
            <a:ext cx="1216660" cy="607695"/>
          </a:xfrm>
          <a:prstGeom prst="rect">
            <a:avLst/>
          </a:prstGeom>
          <a:noFill/>
        </p:spPr>
        <p:txBody>
          <a:bodyPr wrap="square" rtlCol="0" anchor="t">
            <a:spAutoFit/>
          </a:bodyPr>
          <a:lstStyle/>
          <a:p>
            <a:pPr>
              <a:lnSpc>
                <a:spcPct val="120000"/>
              </a:lnSpc>
              <a:spcBef>
                <a:spcPct val="0"/>
              </a:spcBef>
              <a:spcAft>
                <a:spcPct val="0"/>
              </a:spcAft>
            </a:pPr>
            <a:r>
              <a:rPr lang="en-US" altLang="zh-CN" sz="2800" b="1">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3d</a:t>
            </a:r>
            <a:r>
              <a:rPr lang="en-US" altLang="zh-CN" sz="2800" b="1" baseline="30000">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6</a:t>
            </a:r>
            <a:r>
              <a:rPr lang="en-US" altLang="zh-CN" sz="2800" b="1">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4s</a:t>
            </a:r>
            <a:r>
              <a:rPr lang="en-US" altLang="zh-CN" sz="2800" b="1" baseline="30000">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2</a:t>
            </a:r>
            <a:endParaRPr lang="en-US" altLang="zh-CN" sz="2800" b="1" baseline="30000">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20" name="文本框 19"/>
          <p:cNvSpPr txBox="1"/>
          <p:nvPr>
            <p:custDataLst>
              <p:tags r:id="rId18"/>
            </p:custDataLst>
          </p:nvPr>
        </p:nvSpPr>
        <p:spPr>
          <a:xfrm>
            <a:off x="4120833" y="5015865"/>
            <a:ext cx="1227455" cy="607695"/>
          </a:xfrm>
          <a:prstGeom prst="rect">
            <a:avLst/>
          </a:prstGeom>
          <a:noFill/>
        </p:spPr>
        <p:txBody>
          <a:bodyPr wrap="square" rtlCol="0" anchor="t">
            <a:spAutoFit/>
          </a:bodyPr>
          <a:lstStyle/>
          <a:p>
            <a:pPr>
              <a:lnSpc>
                <a:spcPct val="120000"/>
              </a:lnSpc>
              <a:spcBef>
                <a:spcPct val="0"/>
              </a:spcBef>
              <a:spcAft>
                <a:spcPct val="0"/>
              </a:spcAft>
            </a:pPr>
            <a:r>
              <a:rPr lang="en-US" altLang="zh-CN" sz="2800" b="1">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3d</a:t>
            </a:r>
            <a:r>
              <a:rPr lang="en-US" altLang="zh-CN" sz="2800" b="1" baseline="30000">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5</a:t>
            </a:r>
            <a:r>
              <a:rPr lang="en-US" altLang="zh-CN" sz="2800" b="1">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4s</a:t>
            </a:r>
            <a:r>
              <a:rPr lang="en-US" altLang="zh-CN" sz="2800" b="1" baseline="30000">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2</a:t>
            </a:r>
            <a:endParaRPr lang="en-US" altLang="zh-CN" sz="2800" b="1" baseline="30000">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21" name="文本框 20"/>
          <p:cNvSpPr txBox="1"/>
          <p:nvPr>
            <p:custDataLst>
              <p:tags r:id="rId19"/>
            </p:custDataLst>
          </p:nvPr>
        </p:nvSpPr>
        <p:spPr>
          <a:xfrm>
            <a:off x="4136073" y="5716270"/>
            <a:ext cx="1478915" cy="607695"/>
          </a:xfrm>
          <a:prstGeom prst="rect">
            <a:avLst/>
          </a:prstGeom>
          <a:noFill/>
        </p:spPr>
        <p:txBody>
          <a:bodyPr wrap="square" rtlCol="0" anchor="t">
            <a:spAutoFit/>
          </a:bodyPr>
          <a:lstStyle/>
          <a:p>
            <a:pPr>
              <a:lnSpc>
                <a:spcPct val="120000"/>
              </a:lnSpc>
              <a:spcBef>
                <a:spcPct val="0"/>
              </a:spcBef>
              <a:spcAft>
                <a:spcPct val="0"/>
              </a:spcAft>
            </a:pPr>
            <a:r>
              <a:rPr lang="en-US" altLang="zh-CN" sz="2800" b="1">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3d</a:t>
            </a:r>
            <a:r>
              <a:rPr lang="en-US" altLang="zh-CN" sz="2800" b="1" baseline="30000">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5</a:t>
            </a:r>
            <a:r>
              <a:rPr lang="en-US" altLang="zh-CN" sz="2800" b="1">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4s</a:t>
            </a:r>
            <a:r>
              <a:rPr lang="en-US" altLang="zh-CN" sz="2800" b="1" baseline="30000">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rPr>
              <a:t>1</a:t>
            </a:r>
            <a:endParaRPr lang="en-US" altLang="zh-CN" sz="2800" b="1" baseline="30000">
              <a:solidFill>
                <a:srgbClr val="2A0CDC"/>
              </a:solidFill>
              <a:effectLst/>
              <a:latin typeface="Times New Roman" panose="02020603050405020304" pitchFamily="18" charset="0"/>
              <a:ea typeface="微软雅黑" panose="020B0503020204020204" charset="-122"/>
              <a:cs typeface="Times New Roman" panose="02020603050405020304" pitchFamily="18"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down)">
                                      <p:cBhvr>
                                        <p:cTn id="11" dur="500"/>
                                        <p:tgtEl>
                                          <p:spTgt spid="12">
                                            <p:txEl>
                                              <p:pRg st="0" end="0"/>
                                            </p:txEl>
                                          </p:spTgt>
                                        </p:tgtEl>
                                      </p:cBhvr>
                                    </p:animEffect>
                                  </p:childTnLst>
                                </p:cTn>
                              </p:par>
                              <p:par>
                                <p:cTn id="12" presetID="22" presetClass="entr" presetSubtype="4" fill="hold" nodeType="with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wipe(down)">
                                      <p:cBhvr>
                                        <p:cTn id="14" dur="500"/>
                                        <p:tgtEl>
                                          <p:spTgt spid="1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wipe(down)">
                                      <p:cBhvr>
                                        <p:cTn id="23" dur="500"/>
                                        <p:tgtEl>
                                          <p:spTgt spid="1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wipe(down)">
                                      <p:cBhvr>
                                        <p:cTn id="32" dur="5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wipe(down)">
                                      <p:cBhvr>
                                        <p:cTn id="41" dur="500"/>
                                        <p:tgtEl>
                                          <p:spTgt spid="15">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6">
                                            <p:txEl>
                                              <p:pRg st="0" end="0"/>
                                            </p:txEl>
                                          </p:spTgt>
                                        </p:tgtEl>
                                        <p:attrNameLst>
                                          <p:attrName>style.visibility</p:attrName>
                                        </p:attrNameLst>
                                      </p:cBhvr>
                                      <p:to>
                                        <p:strVal val="visible"/>
                                      </p:to>
                                    </p:set>
                                    <p:animEffect transition="in" filter="wipe(down)">
                                      <p:cBhvr>
                                        <p:cTn id="50" dur="500"/>
                                        <p:tgtEl>
                                          <p:spTgt spid="16">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17">
                                            <p:txEl>
                                              <p:pRg st="0" end="0"/>
                                            </p:txEl>
                                          </p:spTgt>
                                        </p:tgtEl>
                                        <p:attrNameLst>
                                          <p:attrName>style.visibility</p:attrName>
                                        </p:attrNameLst>
                                      </p:cBhvr>
                                      <p:to>
                                        <p:strVal val="visible"/>
                                      </p:to>
                                    </p:set>
                                    <p:animEffect transition="in" filter="wipe(down)">
                                      <p:cBhvr>
                                        <p:cTn id="59"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7078" name="内容占位符 127077"/>
          <p:cNvGraphicFramePr>
            <a:graphicFrameLocks noGrp="1"/>
          </p:cNvGraphicFramePr>
          <p:nvPr>
            <p:ph idx="4294967295"/>
            <p:custDataLst>
              <p:tags r:id="rId1"/>
            </p:custDataLst>
          </p:nvPr>
        </p:nvGraphicFramePr>
        <p:xfrm>
          <a:off x="204470" y="645795"/>
          <a:ext cx="11639550" cy="6088380"/>
        </p:xfrm>
        <a:graphic>
          <a:graphicData uri="http://schemas.openxmlformats.org/drawingml/2006/table">
            <a:tbl>
              <a:tblPr/>
              <a:tblGrid>
                <a:gridCol w="3633470"/>
                <a:gridCol w="8006080"/>
              </a:tblGrid>
              <a:tr h="733425">
                <a:tc>
                  <a:txBody>
                    <a:bodyPr wrap="square"/>
                    <a:lstStyle>
                      <a:lvl1pPr marL="342900" lvl="0" indent="-34290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Times New Roman" panose="02020603050405020304" pitchFamily="18" charset="0"/>
                        </a:defRPr>
                      </a:lvl1pPr>
                      <a:lvl2pPr marL="742950" lvl="1" indent="-28575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Times New Roman" panose="02020603050405020304" pitchFamily="18" charset="0"/>
                        </a:defRPr>
                      </a:lvl2pPr>
                      <a:lvl3pPr marL="1143000" lvl="2"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Times New Roman" panose="02020603050405020304" pitchFamily="18" charset="0"/>
                        </a:defRPr>
                      </a:lvl3pPr>
                      <a:lvl4pPr marL="1600200" lvl="3"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4pPr>
                      <a:lvl5pPr marL="2057400" lvl="4"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5pPr>
                    </a:lstStyle>
                    <a:p>
                      <a:pPr marL="0" lvl="0" indent="0" algn="ctr" eaLnBrk="1" hangingPunct="1">
                        <a:spcBef>
                          <a:spcPct val="0"/>
                        </a:spcBef>
                        <a:buNone/>
                      </a:pPr>
                      <a:r>
                        <a:rPr lang="zh-CN" altLang="en-US" sz="2600" b="0">
                          <a:solidFill>
                            <a:schemeClr val="tx1"/>
                          </a:solidFill>
                          <a:latin typeface="微软雅黑" panose="020B0503020204020204" charset="-122"/>
                          <a:ea typeface="微软雅黑" panose="020B0503020204020204" charset="-122"/>
                        </a:rPr>
                        <a:t>表示方法</a:t>
                      </a:r>
                      <a:endParaRPr lang="zh-CN" altLang="en-US" sz="2600" b="0">
                        <a:solidFill>
                          <a:schemeClr val="tx1"/>
                        </a:solidFill>
                        <a:latin typeface="微软雅黑" panose="020B0503020204020204" charset="-122"/>
                        <a:ea typeface="微软雅黑" panose="020B0503020204020204"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Times New Roman" panose="02020603050405020304" pitchFamily="18" charset="0"/>
                        </a:defRPr>
                      </a:lvl1pPr>
                      <a:lvl2pPr marL="742950" lvl="1" indent="-28575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Times New Roman" panose="02020603050405020304" pitchFamily="18" charset="0"/>
                        </a:defRPr>
                      </a:lvl2pPr>
                      <a:lvl3pPr marL="1143000" lvl="2"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Times New Roman" panose="02020603050405020304" pitchFamily="18" charset="0"/>
                        </a:defRPr>
                      </a:lvl3pPr>
                      <a:lvl4pPr marL="1600200" lvl="3"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4pPr>
                      <a:lvl5pPr marL="2057400" lvl="4"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5pPr>
                    </a:lstStyle>
                    <a:p>
                      <a:pPr marL="0" lvl="0" indent="0" algn="ctr">
                        <a:buNone/>
                      </a:pPr>
                      <a:endParaRPr lang="zh-CN" altLang="en-US" sz="2600" b="0">
                        <a:latin typeface="微软雅黑" panose="020B0503020204020204" charset="-122"/>
                        <a:ea typeface="微软雅黑" panose="020B0503020204020204"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65175">
                <a:tc>
                  <a:txBody>
                    <a:bodyPr wrap="square"/>
                    <a:lstStyle>
                      <a:lvl1pPr marL="342900" lvl="0" indent="-34290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Times New Roman" panose="02020603050405020304" pitchFamily="18" charset="0"/>
                        </a:defRPr>
                      </a:lvl1pPr>
                      <a:lvl2pPr marL="742950" lvl="1" indent="-28575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Times New Roman" panose="02020603050405020304" pitchFamily="18" charset="0"/>
                        </a:defRPr>
                      </a:lvl2pPr>
                      <a:lvl3pPr marL="1143000" lvl="2"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Times New Roman" panose="02020603050405020304" pitchFamily="18" charset="0"/>
                        </a:defRPr>
                      </a:lvl3pPr>
                      <a:lvl4pPr marL="1600200" lvl="3"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4pPr>
                      <a:lvl5pPr marL="2057400" lvl="4"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5pPr>
                    </a:lstStyle>
                    <a:p>
                      <a:pPr marL="0" lvl="0" indent="0" algn="ctr" eaLnBrk="1" hangingPunct="1">
                        <a:spcBef>
                          <a:spcPct val="0"/>
                        </a:spcBef>
                        <a:buNone/>
                      </a:pPr>
                      <a:r>
                        <a:rPr lang="zh-CN" altLang="en-US" sz="2600" b="0">
                          <a:solidFill>
                            <a:schemeClr val="tx1"/>
                          </a:solidFill>
                          <a:latin typeface="微软雅黑" panose="020B0503020204020204" charset="-122"/>
                          <a:ea typeface="微软雅黑" panose="020B0503020204020204" charset="-122"/>
                        </a:rPr>
                        <a:t>原子结构示意图</a:t>
                      </a:r>
                      <a:endParaRPr lang="zh-CN" altLang="en-US" sz="2600" b="0">
                        <a:solidFill>
                          <a:schemeClr val="tx1"/>
                        </a:solidFill>
                        <a:latin typeface="微软雅黑" panose="020B0503020204020204" charset="-122"/>
                        <a:ea typeface="微软雅黑" panose="020B0503020204020204"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Times New Roman" panose="02020603050405020304" pitchFamily="18" charset="0"/>
                        </a:defRPr>
                      </a:lvl1pPr>
                      <a:lvl2pPr marL="742950" lvl="1" indent="-28575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Times New Roman" panose="02020603050405020304" pitchFamily="18" charset="0"/>
                        </a:defRPr>
                      </a:lvl2pPr>
                      <a:lvl3pPr marL="1143000" lvl="2"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Times New Roman" panose="02020603050405020304" pitchFamily="18" charset="0"/>
                        </a:defRPr>
                      </a:lvl3pPr>
                      <a:lvl4pPr marL="1600200" lvl="3"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4pPr>
                      <a:lvl5pPr marL="2057400" lvl="4"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5pPr>
                    </a:lstStyle>
                    <a:p>
                      <a:pPr marL="0" lvl="0" indent="0" algn="ctr">
                        <a:buNone/>
                      </a:pPr>
                      <a:endParaRPr lang="zh-CN" altLang="en-US" sz="2600" b="0">
                        <a:latin typeface="微软雅黑" panose="020B0503020204020204" charset="-122"/>
                        <a:ea typeface="微软雅黑" panose="020B0503020204020204"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63905">
                <a:tc>
                  <a:txBody>
                    <a:bodyPr wrap="square"/>
                    <a:lstStyle>
                      <a:lvl1pPr marL="342900" lvl="0" indent="-34290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Times New Roman" panose="02020603050405020304" pitchFamily="18" charset="0"/>
                        </a:defRPr>
                      </a:lvl1pPr>
                      <a:lvl2pPr marL="742950" lvl="1" indent="-28575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Times New Roman" panose="02020603050405020304" pitchFamily="18" charset="0"/>
                        </a:defRPr>
                      </a:lvl2pPr>
                      <a:lvl3pPr marL="1143000" lvl="2"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Times New Roman" panose="02020603050405020304" pitchFamily="18" charset="0"/>
                        </a:defRPr>
                      </a:lvl3pPr>
                      <a:lvl4pPr marL="1600200" lvl="3"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4pPr>
                      <a:lvl5pPr marL="2057400" lvl="4"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5pPr>
                    </a:lstStyle>
                    <a:p>
                      <a:pPr marL="0" lvl="0" indent="0" algn="ctr" eaLnBrk="1" hangingPunct="1">
                        <a:spcBef>
                          <a:spcPct val="0"/>
                        </a:spcBef>
                        <a:buNone/>
                      </a:pPr>
                      <a:r>
                        <a:rPr lang="zh-CN" altLang="en-US" sz="2600" b="0">
                          <a:solidFill>
                            <a:schemeClr val="tx1"/>
                          </a:solidFill>
                          <a:latin typeface="微软雅黑" panose="020B0503020204020204" charset="-122"/>
                          <a:ea typeface="微软雅黑" panose="020B0503020204020204" charset="-122"/>
                        </a:rPr>
                        <a:t>电子式</a:t>
                      </a:r>
                      <a:endParaRPr lang="zh-CN" altLang="en-US" sz="2600" b="0">
                        <a:solidFill>
                          <a:schemeClr val="tx1"/>
                        </a:solidFill>
                        <a:latin typeface="微软雅黑" panose="020B0503020204020204" charset="-122"/>
                        <a:ea typeface="微软雅黑" panose="020B0503020204020204"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Times New Roman" panose="02020603050405020304" pitchFamily="18" charset="0"/>
                        </a:defRPr>
                      </a:lvl1pPr>
                      <a:lvl2pPr marL="742950" lvl="1" indent="-28575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Times New Roman" panose="02020603050405020304" pitchFamily="18" charset="0"/>
                        </a:defRPr>
                      </a:lvl2pPr>
                      <a:lvl3pPr marL="1143000" lvl="2"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Times New Roman" panose="02020603050405020304" pitchFamily="18" charset="0"/>
                        </a:defRPr>
                      </a:lvl3pPr>
                      <a:lvl4pPr marL="1600200" lvl="3"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4pPr>
                      <a:lvl5pPr marL="2057400" lvl="4"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5pPr>
                    </a:lstStyle>
                    <a:p>
                      <a:pPr marL="0" lvl="0" indent="0" algn="ctr">
                        <a:buNone/>
                      </a:pPr>
                      <a:endParaRPr lang="zh-CN" altLang="en-US" sz="2600" b="0">
                        <a:latin typeface="微软雅黑" panose="020B0503020204020204" charset="-122"/>
                        <a:ea typeface="微软雅黑" panose="020B0503020204020204"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65175">
                <a:tc>
                  <a:txBody>
                    <a:bodyPr wrap="square"/>
                    <a:lstStyle>
                      <a:lvl1pPr marL="342900" lvl="0" indent="-34290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Times New Roman" panose="02020603050405020304" pitchFamily="18" charset="0"/>
                        </a:defRPr>
                      </a:lvl1pPr>
                      <a:lvl2pPr marL="742950" lvl="1" indent="-28575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Times New Roman" panose="02020603050405020304" pitchFamily="18" charset="0"/>
                        </a:defRPr>
                      </a:lvl2pPr>
                      <a:lvl3pPr marL="1143000" lvl="2"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Times New Roman" panose="02020603050405020304" pitchFamily="18" charset="0"/>
                        </a:defRPr>
                      </a:lvl3pPr>
                      <a:lvl4pPr marL="1600200" lvl="3"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4pPr>
                      <a:lvl5pPr marL="2057400" lvl="4"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5pPr>
                    </a:lstStyle>
                    <a:p>
                      <a:pPr marL="0" lvl="0" indent="0" algn="ctr" eaLnBrk="1" hangingPunct="1">
                        <a:spcBef>
                          <a:spcPct val="0"/>
                        </a:spcBef>
                        <a:buNone/>
                      </a:pPr>
                      <a:r>
                        <a:rPr lang="zh-CN" altLang="en-US" sz="2600" b="0">
                          <a:solidFill>
                            <a:schemeClr val="tx1"/>
                          </a:solidFill>
                          <a:latin typeface="微软雅黑" panose="020B0503020204020204" charset="-122"/>
                          <a:ea typeface="微软雅黑" panose="020B0503020204020204" charset="-122"/>
                        </a:rPr>
                        <a:t>电子排布式</a:t>
                      </a:r>
                      <a:endParaRPr lang="zh-CN" altLang="en-US" sz="2600" b="0">
                        <a:solidFill>
                          <a:schemeClr val="tx1"/>
                        </a:solidFill>
                        <a:latin typeface="微软雅黑" panose="020B0503020204020204" charset="-122"/>
                        <a:ea typeface="微软雅黑" panose="020B0503020204020204"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Times New Roman" panose="02020603050405020304" pitchFamily="18" charset="0"/>
                        </a:defRPr>
                      </a:lvl1pPr>
                      <a:lvl2pPr marL="742950" lvl="1" indent="-28575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Times New Roman" panose="02020603050405020304" pitchFamily="18" charset="0"/>
                        </a:defRPr>
                      </a:lvl2pPr>
                      <a:lvl3pPr marL="1143000" lvl="2"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Times New Roman" panose="02020603050405020304" pitchFamily="18" charset="0"/>
                        </a:defRPr>
                      </a:lvl3pPr>
                      <a:lvl4pPr marL="1600200" lvl="3"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4pPr>
                      <a:lvl5pPr marL="2057400" lvl="4"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5pPr>
                    </a:lstStyle>
                    <a:p>
                      <a:pPr marL="0" lvl="0" indent="0" algn="ctr">
                        <a:buNone/>
                      </a:pPr>
                      <a:endParaRPr lang="zh-CN" altLang="en-US" sz="2600" b="0">
                        <a:latin typeface="微软雅黑" panose="020B0503020204020204" charset="-122"/>
                        <a:ea typeface="微软雅黑" panose="020B0503020204020204"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65810">
                <a:tc>
                  <a:txBody>
                    <a:bodyPr wrap="square"/>
                    <a:lstStyle>
                      <a:lvl1pPr marL="342900" lvl="0" indent="-34290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Times New Roman" panose="02020603050405020304" pitchFamily="18" charset="0"/>
                        </a:defRPr>
                      </a:lvl1pPr>
                      <a:lvl2pPr marL="742950" lvl="1" indent="-28575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Times New Roman" panose="02020603050405020304" pitchFamily="18" charset="0"/>
                        </a:defRPr>
                      </a:lvl2pPr>
                      <a:lvl3pPr marL="1143000" lvl="2"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Times New Roman" panose="02020603050405020304" pitchFamily="18" charset="0"/>
                        </a:defRPr>
                      </a:lvl3pPr>
                      <a:lvl4pPr marL="1600200" lvl="3"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4pPr>
                      <a:lvl5pPr marL="2057400" lvl="4"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5pPr>
                    </a:lstStyle>
                    <a:p>
                      <a:pPr marL="0" lvl="0" indent="0" algn="ctr" eaLnBrk="1" hangingPunct="1">
                        <a:spcBef>
                          <a:spcPct val="0"/>
                        </a:spcBef>
                        <a:buNone/>
                      </a:pPr>
                      <a:r>
                        <a:rPr lang="zh-CN" altLang="en-US" sz="2600" b="0">
                          <a:solidFill>
                            <a:schemeClr val="tx1"/>
                          </a:solidFill>
                          <a:latin typeface="微软雅黑" panose="020B0503020204020204" charset="-122"/>
                          <a:ea typeface="微软雅黑" panose="020B0503020204020204" charset="-122"/>
                        </a:rPr>
                        <a:t>简化电子排布式</a:t>
                      </a:r>
                      <a:endParaRPr lang="zh-CN" altLang="en-US" sz="2600" b="0">
                        <a:solidFill>
                          <a:schemeClr val="tx1"/>
                        </a:solidFill>
                        <a:latin typeface="微软雅黑" panose="020B0503020204020204" charset="-122"/>
                        <a:ea typeface="微软雅黑" panose="020B0503020204020204"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Times New Roman" panose="02020603050405020304" pitchFamily="18" charset="0"/>
                        </a:defRPr>
                      </a:lvl1pPr>
                      <a:lvl2pPr marL="742950" lvl="1" indent="-28575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Times New Roman" panose="02020603050405020304" pitchFamily="18" charset="0"/>
                        </a:defRPr>
                      </a:lvl2pPr>
                      <a:lvl3pPr marL="1143000" lvl="2"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Times New Roman" panose="02020603050405020304" pitchFamily="18" charset="0"/>
                        </a:defRPr>
                      </a:lvl3pPr>
                      <a:lvl4pPr marL="1600200" lvl="3"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4pPr>
                      <a:lvl5pPr marL="2057400" lvl="4"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5pPr>
                    </a:lstStyle>
                    <a:p>
                      <a:pPr marL="0" lvl="0" indent="0" algn="ctr">
                        <a:buNone/>
                      </a:pPr>
                      <a:endParaRPr lang="zh-CN" altLang="en-US" sz="2600" b="0">
                        <a:latin typeface="微软雅黑" panose="020B0503020204020204" charset="-122"/>
                        <a:ea typeface="微软雅黑" panose="020B0503020204020204"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65810">
                <a:tc>
                  <a:txBody>
                    <a:bodyPr wrap="square"/>
                    <a:lstStyle>
                      <a:lvl1pPr marL="342900" lvl="0" indent="-34290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Times New Roman" panose="02020603050405020304" pitchFamily="18" charset="0"/>
                        </a:defRPr>
                      </a:lvl1pPr>
                      <a:lvl2pPr marL="742950" lvl="1" indent="-28575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Times New Roman" panose="02020603050405020304" pitchFamily="18" charset="0"/>
                        </a:defRPr>
                      </a:lvl2pPr>
                      <a:lvl3pPr marL="1143000" lvl="2"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Times New Roman" panose="02020603050405020304" pitchFamily="18" charset="0"/>
                        </a:defRPr>
                      </a:lvl3pPr>
                      <a:lvl4pPr marL="1600200" lvl="3"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4pPr>
                      <a:lvl5pPr marL="2057400" lvl="4"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5pPr>
                    </a:lstStyle>
                    <a:p>
                      <a:pPr marL="0" lvl="0" indent="0" algn="ctr" eaLnBrk="1" hangingPunct="1">
                        <a:spcBef>
                          <a:spcPct val="0"/>
                        </a:spcBef>
                        <a:buNone/>
                      </a:pPr>
                      <a:r>
                        <a:rPr lang="zh-CN" altLang="en-US" sz="2600" b="0">
                          <a:solidFill>
                            <a:schemeClr val="tx1"/>
                          </a:solidFill>
                          <a:latin typeface="微软雅黑" panose="020B0503020204020204" charset="-122"/>
                          <a:ea typeface="微软雅黑" panose="020B0503020204020204" charset="-122"/>
                        </a:rPr>
                        <a:t>价电子排布式</a:t>
                      </a:r>
                      <a:endParaRPr lang="zh-CN" altLang="en-US" sz="2600" b="0">
                        <a:solidFill>
                          <a:schemeClr val="tx1"/>
                        </a:solidFill>
                        <a:latin typeface="微软雅黑" panose="020B0503020204020204" charset="-122"/>
                        <a:ea typeface="微软雅黑" panose="020B0503020204020204"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Times New Roman" panose="02020603050405020304" pitchFamily="18" charset="0"/>
                        </a:defRPr>
                      </a:lvl1pPr>
                      <a:lvl2pPr marL="742950" lvl="1" indent="-28575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Times New Roman" panose="02020603050405020304" pitchFamily="18" charset="0"/>
                        </a:defRPr>
                      </a:lvl2pPr>
                      <a:lvl3pPr marL="1143000" lvl="2"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Times New Roman" panose="02020603050405020304" pitchFamily="18" charset="0"/>
                        </a:defRPr>
                      </a:lvl3pPr>
                      <a:lvl4pPr marL="1600200" lvl="3"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4pPr>
                      <a:lvl5pPr marL="2057400" lvl="4"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5pPr>
                    </a:lstStyle>
                    <a:p>
                      <a:pPr marL="0" lvl="0" indent="0" algn="ctr">
                        <a:buNone/>
                      </a:pPr>
                      <a:endParaRPr lang="zh-CN" altLang="en-US" sz="2600" b="0">
                        <a:latin typeface="微软雅黑" panose="020B0503020204020204" charset="-122"/>
                        <a:ea typeface="微软雅黑" panose="020B0503020204020204"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63905">
                <a:tc>
                  <a:txBody>
                    <a:bodyPr wrap="square"/>
                    <a:lstStyle>
                      <a:lvl1pPr marL="342900" lvl="0" indent="-34290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Times New Roman" panose="02020603050405020304" pitchFamily="18" charset="0"/>
                        </a:defRPr>
                      </a:lvl1pPr>
                      <a:lvl2pPr marL="742950" lvl="1" indent="-28575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Times New Roman" panose="02020603050405020304" pitchFamily="18" charset="0"/>
                        </a:defRPr>
                      </a:lvl2pPr>
                      <a:lvl3pPr marL="1143000" lvl="2"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Times New Roman" panose="02020603050405020304" pitchFamily="18" charset="0"/>
                        </a:defRPr>
                      </a:lvl3pPr>
                      <a:lvl4pPr marL="1600200" lvl="3"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4pPr>
                      <a:lvl5pPr marL="2057400" lvl="4"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5pPr>
                    </a:lstStyle>
                    <a:p>
                      <a:pPr marL="0" lvl="0" indent="0" algn="ctr" eaLnBrk="1" hangingPunct="1">
                        <a:spcBef>
                          <a:spcPct val="0"/>
                        </a:spcBef>
                        <a:buNone/>
                      </a:pPr>
                      <a:r>
                        <a:rPr lang="en-US" altLang="zh-CN" sz="2400" b="0" smtClean="0">
                          <a:solidFill>
                            <a:schemeClr val="tx1"/>
                          </a:solidFill>
                          <a:latin typeface="微软雅黑" panose="020B0503020204020204" charset="-122"/>
                          <a:ea typeface="微软雅黑" panose="020B0503020204020204" charset="-122"/>
                        </a:rPr>
                        <a:t>(</a:t>
                      </a:r>
                      <a:r>
                        <a:rPr lang="zh-CN" altLang="en-US" sz="2400" b="0" smtClean="0">
                          <a:solidFill>
                            <a:schemeClr val="tx1"/>
                          </a:solidFill>
                          <a:latin typeface="微软雅黑" panose="020B0503020204020204" charset="-122"/>
                          <a:ea typeface="微软雅黑" panose="020B0503020204020204" charset="-122"/>
                        </a:rPr>
                        <a:t>轨道表达式</a:t>
                      </a:r>
                      <a:r>
                        <a:rPr lang="en-US" altLang="zh-CN" sz="2400" b="0" smtClean="0">
                          <a:solidFill>
                            <a:schemeClr val="tx1"/>
                          </a:solidFill>
                          <a:latin typeface="微软雅黑" panose="020B0503020204020204" charset="-122"/>
                          <a:ea typeface="微软雅黑" panose="020B0503020204020204" charset="-122"/>
                        </a:rPr>
                        <a:t>)</a:t>
                      </a:r>
                      <a:r>
                        <a:rPr lang="zh-CN" altLang="en-US" sz="2400" b="0" smtClean="0">
                          <a:solidFill>
                            <a:schemeClr val="tx1"/>
                          </a:solidFill>
                          <a:latin typeface="微软雅黑" panose="020B0503020204020204" charset="-122"/>
                          <a:ea typeface="微软雅黑" panose="020B0503020204020204" charset="-122"/>
                        </a:rPr>
                        <a:t>电子</a:t>
                      </a:r>
                      <a:r>
                        <a:rPr lang="zh-CN" altLang="en-US" sz="2400" b="0">
                          <a:solidFill>
                            <a:schemeClr val="tx1"/>
                          </a:solidFill>
                          <a:latin typeface="微软雅黑" panose="020B0503020204020204" charset="-122"/>
                          <a:ea typeface="微软雅黑" panose="020B0503020204020204" charset="-122"/>
                        </a:rPr>
                        <a:t>排布图</a:t>
                      </a:r>
                      <a:endParaRPr lang="zh-CN" altLang="en-US" sz="2400" b="0">
                        <a:solidFill>
                          <a:schemeClr val="tx1"/>
                        </a:solidFill>
                        <a:latin typeface="微软雅黑" panose="020B0503020204020204" charset="-122"/>
                        <a:ea typeface="微软雅黑" panose="020B0503020204020204"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Times New Roman" panose="02020603050405020304" pitchFamily="18" charset="0"/>
                        </a:defRPr>
                      </a:lvl1pPr>
                      <a:lvl2pPr marL="742950" lvl="1" indent="-28575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Times New Roman" panose="02020603050405020304" pitchFamily="18" charset="0"/>
                        </a:defRPr>
                      </a:lvl2pPr>
                      <a:lvl3pPr marL="1143000" lvl="2"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Times New Roman" panose="02020603050405020304" pitchFamily="18" charset="0"/>
                        </a:defRPr>
                      </a:lvl3pPr>
                      <a:lvl4pPr marL="1600200" lvl="3"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4pPr>
                      <a:lvl5pPr marL="2057400" lvl="4"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5pPr>
                    </a:lstStyle>
                    <a:p>
                      <a:pPr marL="0" lvl="0" indent="0" algn="ctr">
                        <a:buNone/>
                      </a:pPr>
                      <a:endParaRPr lang="zh-CN" altLang="en-US" sz="2600" b="0">
                        <a:latin typeface="微软雅黑" panose="020B0503020204020204" charset="-122"/>
                        <a:ea typeface="微软雅黑" panose="020B0503020204020204"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65175">
                <a:tc>
                  <a:txBody>
                    <a:bodyPr wrap="square"/>
                    <a:lstStyle>
                      <a:lvl1pPr marL="342900" lvl="0" indent="-34290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Times New Roman" panose="02020603050405020304" pitchFamily="18" charset="0"/>
                        </a:defRPr>
                      </a:lvl1pPr>
                      <a:lvl2pPr marL="742950" lvl="1" indent="-28575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Times New Roman" panose="02020603050405020304" pitchFamily="18" charset="0"/>
                        </a:defRPr>
                      </a:lvl2pPr>
                      <a:lvl3pPr marL="1143000" lvl="2"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Times New Roman" panose="02020603050405020304" pitchFamily="18" charset="0"/>
                        </a:defRPr>
                      </a:lvl3pPr>
                      <a:lvl4pPr marL="1600200" lvl="3"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4pPr>
                      <a:lvl5pPr marL="2057400" lvl="4"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5pPr>
                    </a:lstStyle>
                    <a:p>
                      <a:pPr marL="0" lvl="0" indent="0" algn="ctr">
                        <a:buNone/>
                      </a:pPr>
                      <a:r>
                        <a:rPr lang="zh-CN" altLang="en-US" sz="2600" b="0">
                          <a:solidFill>
                            <a:schemeClr val="tx1"/>
                          </a:solidFill>
                          <a:latin typeface="微软雅黑" panose="020B0503020204020204" charset="-122"/>
                          <a:ea typeface="微软雅黑" panose="020B0503020204020204" charset="-122"/>
                        </a:rPr>
                        <a:t>价电子排布图</a:t>
                      </a:r>
                      <a:endParaRPr lang="zh-CN" altLang="en-US" sz="2600" b="0">
                        <a:solidFill>
                          <a:schemeClr val="tx1"/>
                        </a:solidFill>
                        <a:latin typeface="微软雅黑" panose="020B0503020204020204" charset="-122"/>
                        <a:ea typeface="微软雅黑" panose="020B0503020204020204" charset="-122"/>
                      </a:endParaRPr>
                    </a:p>
                  </a:txBody>
                  <a:tcPr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Times New Roman" panose="02020603050405020304" pitchFamily="18" charset="0"/>
                        </a:defRPr>
                      </a:lvl1pPr>
                      <a:lvl2pPr marL="742950" lvl="1" indent="-28575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Times New Roman" panose="02020603050405020304" pitchFamily="18" charset="0"/>
                        </a:defRPr>
                      </a:lvl2pPr>
                      <a:lvl3pPr marL="1143000" lvl="2"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Times New Roman" panose="02020603050405020304" pitchFamily="18" charset="0"/>
                        </a:defRPr>
                      </a:lvl3pPr>
                      <a:lvl4pPr marL="1600200" lvl="3"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4pPr>
                      <a:lvl5pPr marL="2057400" lvl="4" indent="-22860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Times New Roman" panose="02020603050405020304" pitchFamily="18" charset="0"/>
                        </a:defRPr>
                      </a:lvl5pPr>
                    </a:lstStyle>
                    <a:p>
                      <a:pPr marL="0" lvl="0" indent="0" algn="ctr">
                        <a:buNone/>
                      </a:pPr>
                      <a:endParaRPr lang="zh-CN" altLang="en-US" sz="2600" b="0">
                        <a:latin typeface="微软雅黑" panose="020B0503020204020204" charset="-122"/>
                        <a:ea typeface="微软雅黑" panose="020B0503020204020204" charset="-122"/>
                      </a:endParaRPr>
                    </a:p>
                  </a:txBody>
                  <a:tcPr vert="horz"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27060" name="文本框 127059"/>
          <p:cNvSpPr txBox="1"/>
          <p:nvPr>
            <p:custDataLst>
              <p:tags r:id="rId2"/>
            </p:custDataLst>
          </p:nvPr>
        </p:nvSpPr>
        <p:spPr>
          <a:xfrm>
            <a:off x="6226141" y="666535"/>
            <a:ext cx="3562350" cy="583565"/>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2800" b="0"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Times New Roman" panose="02020603050405020304" pitchFamily="18" charset="0"/>
              </a:rPr>
              <a:t>以硫</a:t>
            </a:r>
            <a:r>
              <a:rPr kumimoji="0" lang="en-US" altLang="zh-CN" sz="2800" b="0"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Times New Roman" panose="02020603050405020304" pitchFamily="18" charset="0"/>
              </a:rPr>
              <a:t>(S)</a:t>
            </a:r>
            <a:r>
              <a:rPr kumimoji="0" lang="zh-CN" altLang="en-US" sz="2800" b="0"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Times New Roman" panose="02020603050405020304" pitchFamily="18" charset="0"/>
              </a:rPr>
              <a:t>为举例</a:t>
            </a:r>
            <a:endParaRPr kumimoji="0" lang="zh-CN" altLang="en-US" sz="3200" b="0"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Times New Roman" panose="02020603050405020304" pitchFamily="18" charset="0"/>
            </a:endParaRPr>
          </a:p>
        </p:txBody>
      </p:sp>
      <p:pic>
        <p:nvPicPr>
          <p:cNvPr id="127061" name="Picture 1"/>
          <p:cNvPicPr>
            <a:picLocks noChangeAspect="1"/>
          </p:cNvPicPr>
          <p:nvPr>
            <p:custDataLst>
              <p:tags r:id="rId3"/>
            </p:custDataLst>
          </p:nvPr>
        </p:nvPicPr>
        <p:blipFill>
          <a:blip r:embed="rId4"/>
          <a:stretch>
            <a:fillRect/>
          </a:stretch>
        </p:blipFill>
        <p:spPr>
          <a:xfrm>
            <a:off x="6804341" y="1382713"/>
            <a:ext cx="1775461" cy="698339"/>
          </a:xfrm>
          <a:prstGeom prst="rect">
            <a:avLst/>
          </a:prstGeom>
          <a:solidFill>
            <a:srgbClr val="FF0000"/>
          </a:solidFill>
          <a:ln w="9525">
            <a:noFill/>
          </a:ln>
        </p:spPr>
      </p:pic>
      <p:pic>
        <p:nvPicPr>
          <p:cNvPr id="127062" name="Picture 2"/>
          <p:cNvPicPr>
            <a:picLocks noChangeAspect="1"/>
          </p:cNvPicPr>
          <p:nvPr>
            <p:custDataLst>
              <p:tags r:id="rId5"/>
            </p:custDataLst>
          </p:nvPr>
        </p:nvPicPr>
        <p:blipFill>
          <a:blip r:embed="rId6"/>
          <a:stretch>
            <a:fillRect/>
          </a:stretch>
        </p:blipFill>
        <p:spPr>
          <a:xfrm>
            <a:off x="7356596" y="2206310"/>
            <a:ext cx="657104" cy="628012"/>
          </a:xfrm>
          <a:prstGeom prst="rect">
            <a:avLst/>
          </a:prstGeom>
          <a:noFill/>
          <a:ln w="9525">
            <a:noFill/>
          </a:ln>
        </p:spPr>
      </p:pic>
      <p:sp>
        <p:nvSpPr>
          <p:cNvPr id="127063" name="文本框 127062"/>
          <p:cNvSpPr txBox="1"/>
          <p:nvPr>
            <p:custDataLst>
              <p:tags r:id="rId7"/>
            </p:custDataLst>
          </p:nvPr>
        </p:nvSpPr>
        <p:spPr>
          <a:xfrm>
            <a:off x="6226141" y="2964343"/>
            <a:ext cx="3952875" cy="656846"/>
          </a:xfrm>
          <a:prstGeom prst="rect">
            <a:avLst/>
          </a:prstGeom>
          <a:noFill/>
          <a:ln w="9525">
            <a:noFill/>
          </a:ln>
        </p:spPr>
        <p:txBody>
          <a:bodyPr>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S</a:t>
            </a:r>
            <a:r>
              <a:rPr kumimoji="0" lang="zh-CN" altLang="en-US" sz="280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1s</a:t>
            </a:r>
            <a:r>
              <a:rPr kumimoji="0" lang="en-US" altLang="zh-CN" sz="2800" b="1" i="0" u="none" strike="noStrike" kern="1200" cap="none" spc="0" normalizeH="0" baseline="3000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2s</a:t>
            </a:r>
            <a:r>
              <a:rPr kumimoji="0" lang="en-US" altLang="zh-CN" sz="2800" b="1" i="0" u="none" strike="noStrike" kern="1200" cap="none" spc="0" normalizeH="0" baseline="3000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2p</a:t>
            </a:r>
            <a:r>
              <a:rPr kumimoji="0" lang="en-US" altLang="zh-CN" sz="2800" b="1" i="0" u="none" strike="noStrike" kern="1200" cap="none" spc="0" normalizeH="0" baseline="3000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3s</a:t>
            </a:r>
            <a:r>
              <a:rPr kumimoji="0" lang="en-US" altLang="zh-CN" sz="2800" b="1" i="0" u="none" strike="noStrike" kern="1200" cap="none" spc="0" normalizeH="0" baseline="3000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3p</a:t>
            </a:r>
            <a:r>
              <a:rPr kumimoji="0" lang="en-US" altLang="zh-CN" sz="2800" b="1" i="0" u="none" strike="noStrike" kern="1200" cap="none" spc="0" normalizeH="0" baseline="3000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4</a:t>
            </a:r>
            <a:endParaRPr kumimoji="0" lang="zh-CN" altLang="en-US" sz="180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7064" name="文本框 127063"/>
          <p:cNvSpPr txBox="1"/>
          <p:nvPr>
            <p:custDataLst>
              <p:tags r:id="rId8"/>
            </p:custDataLst>
          </p:nvPr>
        </p:nvSpPr>
        <p:spPr>
          <a:xfrm>
            <a:off x="6781162" y="3661093"/>
            <a:ext cx="2298700" cy="737235"/>
          </a:xfrm>
          <a:prstGeom prst="rect">
            <a:avLst/>
          </a:prstGeom>
          <a:noFill/>
          <a:ln w="9525">
            <a:noFill/>
          </a:ln>
        </p:spPr>
        <p:txBody>
          <a:bodyPr>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[Ne]3s</a:t>
            </a:r>
            <a:r>
              <a:rPr kumimoji="0" lang="en-US" altLang="zh-CN" sz="2800" b="1" i="0" u="none" strike="noStrike" kern="1200" cap="none" spc="0" normalizeH="0" baseline="3000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3p</a:t>
            </a:r>
            <a:r>
              <a:rPr kumimoji="0" lang="en-US" altLang="zh-CN" sz="2800" b="1" i="0" u="none" strike="noStrike" kern="1200" cap="none" spc="0" normalizeH="0" baseline="3000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4</a:t>
            </a:r>
            <a:endParaRPr kumimoji="0" lang="zh-CN" altLang="en-US" sz="180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27065" name="Picture 1"/>
          <p:cNvPicPr>
            <a:picLocks noChangeAspect="1"/>
          </p:cNvPicPr>
          <p:nvPr>
            <p:custDataLst>
              <p:tags r:id="rId9"/>
            </p:custDataLst>
          </p:nvPr>
        </p:nvPicPr>
        <p:blipFill>
          <a:blip r:embed="rId10"/>
          <a:stretch>
            <a:fillRect/>
          </a:stretch>
        </p:blipFill>
        <p:spPr>
          <a:xfrm>
            <a:off x="4977666" y="5226152"/>
            <a:ext cx="5414963" cy="725487"/>
          </a:xfrm>
          <a:prstGeom prst="rect">
            <a:avLst/>
          </a:prstGeom>
          <a:noFill/>
          <a:ln w="9525">
            <a:noFill/>
          </a:ln>
        </p:spPr>
      </p:pic>
      <p:sp>
        <p:nvSpPr>
          <p:cNvPr id="127068" name="文本框 127067"/>
          <p:cNvSpPr txBox="1"/>
          <p:nvPr>
            <p:custDataLst>
              <p:tags r:id="rId11"/>
            </p:custDataLst>
          </p:nvPr>
        </p:nvSpPr>
        <p:spPr>
          <a:xfrm>
            <a:off x="6871649" y="4462248"/>
            <a:ext cx="2117725" cy="737235"/>
          </a:xfrm>
          <a:prstGeom prst="rect">
            <a:avLst/>
          </a:prstGeom>
          <a:noFill/>
          <a:ln w="9525">
            <a:noFill/>
          </a:ln>
        </p:spPr>
        <p:txBody>
          <a:bodyPr>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S</a:t>
            </a:r>
            <a:r>
              <a:rPr kumimoji="0" lang="zh-CN" altLang="en-US" sz="280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3s</a:t>
            </a:r>
            <a:r>
              <a:rPr kumimoji="0" lang="en-US" altLang="zh-CN" sz="2800" b="1" i="0" u="none" strike="noStrike" kern="1200" cap="none" spc="0" normalizeH="0" baseline="3000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3p</a:t>
            </a:r>
            <a:r>
              <a:rPr kumimoji="0" lang="en-US" altLang="zh-CN" sz="2800" b="1" i="0" u="none" strike="noStrike" kern="1200" cap="none" spc="0" normalizeH="0" baseline="3000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4</a:t>
            </a:r>
            <a:endParaRPr kumimoji="0" lang="zh-CN" altLang="en-US" sz="180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7069" name="文本框 127068"/>
          <p:cNvSpPr txBox="1"/>
          <p:nvPr>
            <p:custDataLst>
              <p:tags r:id="rId12"/>
            </p:custDataLst>
          </p:nvPr>
        </p:nvSpPr>
        <p:spPr>
          <a:xfrm>
            <a:off x="0" y="0"/>
            <a:ext cx="8415655" cy="583565"/>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C00000"/>
                </a:solidFill>
                <a:effectLst>
                  <a:reflection blurRad="6350" stA="55000" endA="300" endPos="45500" dir="5400000" sy="-100000" algn="bl" rotWithShape="0"/>
                </a:effectLst>
                <a:uLnTx/>
                <a:uFillTx/>
                <a:latin typeface="微软雅黑" panose="020B0503020204020204" charset="-122"/>
                <a:ea typeface="微软雅黑" panose="020B0503020204020204" charset="-122"/>
                <a:cs typeface="Arial" panose="020B0604020202020204"/>
              </a:rPr>
              <a:t>【总结】基态原子核外电子排布的表示方法</a:t>
            </a:r>
            <a:endParaRPr kumimoji="0" lang="zh-CN" altLang="en-US" sz="3200" b="1" i="0" u="none" strike="noStrike" kern="1200" cap="none" spc="0" normalizeH="0" baseline="0" noProof="0">
              <a:ln>
                <a:noFill/>
              </a:ln>
              <a:solidFill>
                <a:srgbClr val="C00000"/>
              </a:solidFill>
              <a:effectLst>
                <a:reflection blurRad="6350" stA="55000" endA="300" endPos="45500" dir="5400000" sy="-100000" algn="bl" rotWithShape="0"/>
              </a:effectLst>
              <a:uLnTx/>
              <a:uFillTx/>
              <a:latin typeface="微软雅黑" panose="020B0503020204020204" charset="-122"/>
              <a:ea typeface="微软雅黑" panose="020B0503020204020204" charset="-122"/>
              <a:cs typeface="Arial" panose="020B0604020202020204"/>
            </a:endParaRPr>
          </a:p>
        </p:txBody>
      </p:sp>
      <p:grpSp>
        <p:nvGrpSpPr>
          <p:cNvPr id="127074" name="组合 127073"/>
          <p:cNvGrpSpPr>
            <a:grpSpLocks noChangeAspect="1"/>
          </p:cNvGrpSpPr>
          <p:nvPr>
            <p:custDataLst>
              <p:tags r:id="rId13"/>
            </p:custDataLst>
          </p:nvPr>
        </p:nvGrpSpPr>
        <p:grpSpPr>
          <a:xfrm>
            <a:off x="4228988" y="5997573"/>
            <a:ext cx="5285321" cy="708949"/>
            <a:chOff x="1906" y="3885"/>
            <a:chExt cx="3957" cy="531"/>
          </a:xfrm>
        </p:grpSpPr>
        <p:grpSp>
          <p:nvGrpSpPr>
            <p:cNvPr id="127072" name="组合 127071"/>
            <p:cNvGrpSpPr/>
            <p:nvPr>
              <p:custDataLst>
                <p:tags r:id="rId14"/>
              </p:custDataLst>
            </p:nvPr>
          </p:nvGrpSpPr>
          <p:grpSpPr>
            <a:xfrm>
              <a:off x="1906" y="3885"/>
              <a:ext cx="3957" cy="531"/>
              <a:chOff x="1906" y="3792"/>
              <a:chExt cx="3957" cy="611"/>
            </a:xfrm>
          </p:grpSpPr>
          <p:pic>
            <p:nvPicPr>
              <p:cNvPr id="127070" name="Picture 1"/>
              <p:cNvPicPr>
                <a:picLocks noChangeAspect="1"/>
              </p:cNvPicPr>
              <p:nvPr>
                <p:custDataLst>
                  <p:tags r:id="rId15"/>
                </p:custDataLst>
              </p:nvPr>
            </p:nvPicPr>
            <p:blipFill>
              <a:blip r:embed="rId10"/>
              <a:stretch>
                <a:fillRect/>
              </a:stretch>
            </p:blipFill>
            <p:spPr>
              <a:xfrm>
                <a:off x="1930" y="3792"/>
                <a:ext cx="3933" cy="611"/>
              </a:xfrm>
              <a:prstGeom prst="rect">
                <a:avLst/>
              </a:prstGeom>
              <a:noFill/>
              <a:ln w="9525">
                <a:noFill/>
              </a:ln>
            </p:spPr>
          </p:pic>
          <p:sp>
            <p:nvSpPr>
              <p:cNvPr id="127071" name="矩形 127070"/>
              <p:cNvSpPr/>
              <p:nvPr>
                <p:custDataLst>
                  <p:tags r:id="rId16"/>
                </p:custDataLst>
              </p:nvPr>
            </p:nvSpPr>
            <p:spPr>
              <a:xfrm>
                <a:off x="1906" y="3832"/>
                <a:ext cx="2489" cy="532"/>
              </a:xfrm>
              <a:prstGeom prst="rect">
                <a:avLst/>
              </a:prstGeom>
              <a:solidFill>
                <a:schemeClr val="bg1"/>
              </a:solidFill>
              <a:ln w="9525" cap="flat" cmpd="sng">
                <a:solidFill>
                  <a:schemeClr val="bg1"/>
                </a:solidFill>
                <a:prstDash val="solid"/>
                <a:miter/>
                <a:headEnd type="none" w="med" len="med"/>
                <a:tailEnd type="none" w="med" len="me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127073" name="矩形 127072"/>
            <p:cNvSpPr/>
            <p:nvPr>
              <p:custDataLst>
                <p:tags r:id="rId17"/>
              </p:custDataLst>
            </p:nvPr>
          </p:nvSpPr>
          <p:spPr>
            <a:xfrm>
              <a:off x="3860" y="3989"/>
              <a:ext cx="558" cy="392"/>
            </a:xfrm>
            <a:prstGeom prst="rect">
              <a:avLst/>
            </a:prstGeom>
            <a:noFill/>
            <a:ln w="9525">
              <a:noFill/>
            </a:ln>
          </p:spPr>
          <p:txBody>
            <a:bodyPr wrap="none" anchor="t">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S</a:t>
              </a:r>
              <a:r>
                <a:rPr kumimoji="0" lang="zh-CN" altLang="en-US" sz="280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280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127079" name="文本框 127078"/>
          <p:cNvSpPr txBox="1"/>
          <p:nvPr>
            <p:custDataLst>
              <p:tags r:id="rId18"/>
            </p:custDataLst>
          </p:nvPr>
        </p:nvSpPr>
        <p:spPr>
          <a:xfrm>
            <a:off x="8129588" y="61913"/>
            <a:ext cx="2600325"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a:ln>
                  <a:noFill/>
                </a:ln>
                <a:solidFill>
                  <a:srgbClr val="0000CC"/>
                </a:solidFill>
                <a:effectLst/>
                <a:uLnTx/>
                <a:uFillTx/>
                <a:latin typeface="等线" panose="02010600030101010101" charset="-122"/>
                <a:ea typeface="等线" panose="02010600030101010101" charset="-122"/>
                <a:cs typeface="Times New Roman" panose="02020603050405020304" pitchFamily="18" charset="0"/>
              </a:rPr>
              <a:t>——</a:t>
            </a:r>
            <a:r>
              <a:rPr kumimoji="0" lang="zh-CN" altLang="en-US" sz="3200" b="1" i="0" u="none" strike="noStrike" kern="1200" cap="none" spc="0" normalizeH="0" baseline="0" noProof="0">
                <a:ln>
                  <a:noFill/>
                </a:ln>
                <a:solidFill>
                  <a:srgbClr val="0000CC"/>
                </a:solidFill>
                <a:effectLst/>
                <a:uLnTx/>
                <a:uFillTx/>
                <a:latin typeface="等线" panose="02010600030101010101" charset="-122"/>
                <a:ea typeface="等线" panose="02010600030101010101" charset="-122"/>
                <a:cs typeface="Times New Roman" panose="02020603050405020304" pitchFamily="18" charset="0"/>
              </a:rPr>
              <a:t>七图式</a:t>
            </a:r>
            <a:endParaRPr kumimoji="0" lang="zh-CN" altLang="en-US" sz="3200" b="1" i="0" u="none" strike="noStrike" kern="1200" cap="none" spc="0" normalizeH="0" baseline="0" noProof="0">
              <a:ln>
                <a:noFill/>
              </a:ln>
              <a:solidFill>
                <a:srgbClr val="0000CC"/>
              </a:solidFill>
              <a:effectLst/>
              <a:uLnTx/>
              <a:uFillTx/>
              <a:latin typeface="等线" panose="02010600030101010101" charset="-122"/>
              <a:ea typeface="等线" panose="02010600030101010101"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7079"/>
                                        </p:tgtEl>
                                        <p:attrNameLst>
                                          <p:attrName>style.visibility</p:attrName>
                                        </p:attrNameLst>
                                      </p:cBhvr>
                                      <p:to>
                                        <p:strVal val="visible"/>
                                      </p:to>
                                    </p:set>
                                    <p:animEffect transition="in" filter="blinds(horizontal)">
                                      <p:cBhvr>
                                        <p:cTn id="7" dur="500"/>
                                        <p:tgtEl>
                                          <p:spTgt spid="12707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7060"/>
                                        </p:tgtEl>
                                        <p:attrNameLst>
                                          <p:attrName>style.visibility</p:attrName>
                                        </p:attrNameLst>
                                      </p:cBhvr>
                                      <p:to>
                                        <p:strVal val="visible"/>
                                      </p:to>
                                    </p:set>
                                    <p:animEffect transition="in" filter="blinds(horizontal)">
                                      <p:cBhvr>
                                        <p:cTn id="12" dur="500"/>
                                        <p:tgtEl>
                                          <p:spTgt spid="12706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7061"/>
                                        </p:tgtEl>
                                        <p:attrNameLst>
                                          <p:attrName>style.visibility</p:attrName>
                                        </p:attrNameLst>
                                      </p:cBhvr>
                                      <p:to>
                                        <p:strVal val="visible"/>
                                      </p:to>
                                    </p:set>
                                    <p:animEffect transition="in" filter="blinds(horizontal)">
                                      <p:cBhvr>
                                        <p:cTn id="17" dur="500"/>
                                        <p:tgtEl>
                                          <p:spTgt spid="12706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7062"/>
                                        </p:tgtEl>
                                        <p:attrNameLst>
                                          <p:attrName>style.visibility</p:attrName>
                                        </p:attrNameLst>
                                      </p:cBhvr>
                                      <p:to>
                                        <p:strVal val="visible"/>
                                      </p:to>
                                    </p:set>
                                    <p:animEffect transition="in" filter="blinds(horizontal)">
                                      <p:cBhvr>
                                        <p:cTn id="22" dur="500"/>
                                        <p:tgtEl>
                                          <p:spTgt spid="12706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7063"/>
                                        </p:tgtEl>
                                        <p:attrNameLst>
                                          <p:attrName>style.visibility</p:attrName>
                                        </p:attrNameLst>
                                      </p:cBhvr>
                                      <p:to>
                                        <p:strVal val="visible"/>
                                      </p:to>
                                    </p:set>
                                    <p:animEffect transition="in" filter="blinds(horizontal)">
                                      <p:cBhvr>
                                        <p:cTn id="27" dur="500"/>
                                        <p:tgtEl>
                                          <p:spTgt spid="12706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7064"/>
                                        </p:tgtEl>
                                        <p:attrNameLst>
                                          <p:attrName>style.visibility</p:attrName>
                                        </p:attrNameLst>
                                      </p:cBhvr>
                                      <p:to>
                                        <p:strVal val="visible"/>
                                      </p:to>
                                    </p:set>
                                    <p:animEffect transition="in" filter="blinds(horizontal)">
                                      <p:cBhvr>
                                        <p:cTn id="32" dur="500"/>
                                        <p:tgtEl>
                                          <p:spTgt spid="12706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7068"/>
                                        </p:tgtEl>
                                        <p:attrNameLst>
                                          <p:attrName>style.visibility</p:attrName>
                                        </p:attrNameLst>
                                      </p:cBhvr>
                                      <p:to>
                                        <p:strVal val="visible"/>
                                      </p:to>
                                    </p:set>
                                    <p:animEffect transition="in" filter="blinds(horizontal)">
                                      <p:cBhvr>
                                        <p:cTn id="37" dur="500"/>
                                        <p:tgtEl>
                                          <p:spTgt spid="12706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27065"/>
                                        </p:tgtEl>
                                        <p:attrNameLst>
                                          <p:attrName>style.visibility</p:attrName>
                                        </p:attrNameLst>
                                      </p:cBhvr>
                                      <p:to>
                                        <p:strVal val="visible"/>
                                      </p:to>
                                    </p:set>
                                    <p:animEffect transition="in" filter="blinds(horizontal)">
                                      <p:cBhvr>
                                        <p:cTn id="42" dur="500"/>
                                        <p:tgtEl>
                                          <p:spTgt spid="12706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27074"/>
                                        </p:tgtEl>
                                        <p:attrNameLst>
                                          <p:attrName>style.visibility</p:attrName>
                                        </p:attrNameLst>
                                      </p:cBhvr>
                                      <p:to>
                                        <p:strVal val="visible"/>
                                      </p:to>
                                    </p:set>
                                    <p:animEffect transition="in" filter="blinds(horizontal)">
                                      <p:cBhvr>
                                        <p:cTn id="47" dur="500"/>
                                        <p:tgtEl>
                                          <p:spTgt spid="127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60" grpId="0"/>
      <p:bldP spid="127063" grpId="0"/>
      <p:bldP spid="127064" grpId="0"/>
      <p:bldP spid="127068" grpId="0"/>
      <p:bldP spid="12707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custDataLst>
              <p:tags r:id="rId1"/>
            </p:custDataLst>
          </p:nvPr>
        </p:nvSpPr>
        <p:spPr>
          <a:xfrm>
            <a:off x="3075469" y="266006"/>
            <a:ext cx="7125669" cy="633187"/>
          </a:xfrm>
          <a:prstGeom prst="rect">
            <a:avLst/>
          </a:prstGeom>
        </p:spPr>
        <p:txBody>
          <a:bodyPr wrap="none">
            <a:spAutoFit/>
            <a:scene3d>
              <a:camera prst="orthographicFront"/>
              <a:lightRig rig="threePt" dir="t"/>
            </a:scene3d>
          </a:bodyPr>
          <a:lstStyle/>
          <a:p>
            <a:pPr marL="0" marR="0" lvl="0" indent="0" algn="l" defTabSz="914400" rtl="0" eaLnBrk="1" fontAlgn="auto" latinLnBrk="0" hangingPunct="1">
              <a:lnSpc>
                <a:spcPct val="120000"/>
              </a:lnSpc>
              <a:spcBef>
                <a:spcPct val="0"/>
              </a:spcBef>
              <a:spcAft>
                <a:spcPct val="0"/>
              </a:spcAft>
              <a:buClrTx/>
              <a:buSzTx/>
              <a:buFontTx/>
              <a:buNone/>
              <a:tabLst>
                <a:tab pos="1029335" algn=""/>
                <a:tab pos="1850390" algn="l"/>
                <a:tab pos="2538095" algn="l"/>
                <a:tab pos="3221990" algn="l"/>
              </a:tabLst>
              <a:defRPr/>
            </a:pPr>
            <a:r>
              <a:rPr kumimoji="0" lang="zh-CN" altLang="en-US" sz="3200" b="1" i="0" u="none" strike="noStrike" kern="1200" cap="none" spc="0" normalizeH="0" baseline="0" noProof="0">
                <a:ln>
                  <a:noFill/>
                </a:ln>
                <a:solidFill>
                  <a:srgbClr val="C00000"/>
                </a:solidFill>
                <a:effectLst>
                  <a:outerShdw blurRad="38100" dist="19050" dir="2700000" algn="tl" rotWithShape="0">
                    <a:prstClr val="black">
                      <a:alpha val="40000"/>
                    </a:prstClr>
                  </a:outerShdw>
                  <a:reflection blurRad="6350" stA="55000" endA="300" endPos="45500" dir="5400000" sy="-100000" algn="bl" rotWithShape="0"/>
                </a:effectLst>
                <a:uLnTx/>
                <a:uFillTx/>
                <a:latin typeface="微软雅黑" panose="020B0503020204020204" charset="-122"/>
                <a:ea typeface="微软雅黑" panose="020B0503020204020204" charset="-122"/>
                <a:cs typeface="Times New Roman" panose="02020603050405020304" pitchFamily="18" charset="0"/>
              </a:rPr>
              <a:t>专题：</a:t>
            </a:r>
            <a:r>
              <a:rPr kumimoji="0" lang="zh-CN" altLang="zh-CN" sz="3200" b="1" i="0" u="none" strike="noStrike" kern="1200" cap="none" spc="0" normalizeH="0" baseline="0" noProof="0">
                <a:ln>
                  <a:noFill/>
                </a:ln>
                <a:solidFill>
                  <a:srgbClr val="C00000"/>
                </a:solidFill>
                <a:effectLst>
                  <a:outerShdw blurRad="38100" dist="19050" dir="2700000" algn="tl" rotWithShape="0">
                    <a:prstClr val="black">
                      <a:alpha val="40000"/>
                    </a:prstClr>
                  </a:outerShdw>
                  <a:reflection blurRad="6350" stA="55000" endA="300" endPos="45500" dir="5400000" sy="-100000" algn="bl" rotWithShape="0"/>
                </a:effectLst>
                <a:uLnTx/>
                <a:uFillTx/>
                <a:latin typeface="微软雅黑" panose="020B0503020204020204" charset="-122"/>
                <a:ea typeface="微软雅黑" panose="020B0503020204020204" charset="-122"/>
                <a:cs typeface="Times New Roman" panose="02020603050405020304" pitchFamily="18" charset="0"/>
              </a:rPr>
              <a:t>原子核外电子排布的表示方法</a:t>
            </a:r>
            <a:r>
              <a:rPr kumimoji="0" lang="en-US" altLang="zh-CN" sz="3200" b="1" i="0" u="none" strike="noStrike" kern="1200" cap="none" spc="0" normalizeH="0" baseline="0" noProof="0">
                <a:ln>
                  <a:noFill/>
                </a:ln>
                <a:solidFill>
                  <a:srgbClr val="C00000"/>
                </a:solidFill>
                <a:effectLst>
                  <a:outerShdw blurRad="38100" dist="19050" dir="2700000" algn="tl" rotWithShape="0">
                    <a:prstClr val="black">
                      <a:alpha val="40000"/>
                    </a:prstClr>
                  </a:outerShdw>
                  <a:reflection blurRad="6350" stA="55000" endA="300" endPos="45500" dir="5400000" sy="-100000" algn="bl" rotWithShape="0"/>
                </a:effectLst>
                <a:uLnTx/>
                <a:uFillTx/>
                <a:latin typeface="微软雅黑" panose="020B0503020204020204" charset="-122"/>
                <a:ea typeface="微软雅黑" panose="020B0503020204020204" charset="-122"/>
                <a:cs typeface="Times New Roman" panose="02020603050405020304" pitchFamily="18" charset="0"/>
              </a:rPr>
              <a:t> </a:t>
            </a:r>
            <a:endParaRPr kumimoji="0" lang="en-US" altLang="zh-CN" sz="3200" b="1" i="0" u="none" strike="noStrike" kern="1200" cap="none" spc="0" normalizeH="0" baseline="0" noProof="0">
              <a:ln>
                <a:noFill/>
              </a:ln>
              <a:solidFill>
                <a:srgbClr val="C00000"/>
              </a:solidFill>
              <a:effectLst>
                <a:outerShdw blurRad="38100" dist="19050" dir="2700000" algn="tl" rotWithShape="0">
                  <a:prstClr val="black">
                    <a:alpha val="40000"/>
                  </a:prstClr>
                </a:outerShdw>
                <a:reflection blurRad="6350" stA="55000" endA="300" endPos="45500" dir="5400000" sy="-100000" algn="bl" rotWithShape="0"/>
              </a:effectLst>
              <a:uLnTx/>
              <a:uFillTx/>
              <a:latin typeface="微软雅黑" panose="020B0503020204020204" charset="-122"/>
              <a:ea typeface="微软雅黑" panose="020B0503020204020204" charset="-122"/>
              <a:cs typeface="Times New Roman" panose="02020603050405020304" pitchFamily="18" charset="0"/>
            </a:endParaRPr>
          </a:p>
        </p:txBody>
      </p:sp>
      <p:pic>
        <p:nvPicPr>
          <p:cNvPr id="7" name="图片 6"/>
          <p:cNvPicPr/>
          <p:nvPr>
            <p:custDataLst>
              <p:tags r:id="rId2"/>
            </p:custDataLst>
          </p:nvPr>
        </p:nvPicPr>
        <p:blipFill>
          <a:blip r:embed="rId3"/>
          <a:stretch>
            <a:fillRect/>
          </a:stretch>
        </p:blipFill>
        <p:spPr>
          <a:xfrm>
            <a:off x="3719736" y="2318058"/>
            <a:ext cx="5273179" cy="720613"/>
          </a:xfrm>
          <a:prstGeom prst="rect">
            <a:avLst/>
          </a:prstGeom>
        </p:spPr>
      </p:pic>
      <p:graphicFrame>
        <p:nvGraphicFramePr>
          <p:cNvPr id="4" name="表格 3"/>
          <p:cNvGraphicFramePr>
            <a:graphicFrameLocks noGrp="1" noChangeAspect="1"/>
          </p:cNvGraphicFramePr>
          <p:nvPr>
            <p:custDataLst>
              <p:tags r:id="rId4"/>
            </p:custDataLst>
          </p:nvPr>
        </p:nvGraphicFramePr>
        <p:xfrm>
          <a:off x="234315" y="1084476"/>
          <a:ext cx="11655425" cy="5425440"/>
        </p:xfrm>
        <a:graphic>
          <a:graphicData uri="http://schemas.openxmlformats.org/drawingml/2006/table">
            <a:tbl>
              <a:tblPr firstRow="1" firstCol="1" bandRow="1"/>
              <a:tblGrid>
                <a:gridCol w="1283335"/>
                <a:gridCol w="1033780"/>
                <a:gridCol w="9338310"/>
              </a:tblGrid>
              <a:tr h="678815">
                <a:tc rowSpan="2">
                  <a:txBody>
                    <a:bodyPr wrap="square"/>
                    <a:lstStyle/>
                    <a:p>
                      <a:pPr algn="ctr">
                        <a:lnSpc>
                          <a:spcPct val="150000"/>
                        </a:lnSpc>
                        <a:spcAft>
                          <a:spcPct val="0"/>
                        </a:spcAft>
                        <a:tabLst>
                          <a:tab pos="1029335" algn=""/>
                          <a:tab pos="1850390" algn=""/>
                          <a:tab pos="2538095" algn=""/>
                          <a:tab pos="3221990" algn=""/>
                        </a:tabLst>
                      </a:pPr>
                      <a:r>
                        <a:rPr lang="zh-CN" altLang="en-US" sz="2400" b="1">
                          <a:solidFill>
                            <a:srgbClr val="0070C0"/>
                          </a:solidFill>
                          <a:effectLst/>
                          <a:latin typeface="微软雅黑" panose="020B0503020204020204" charset="-122"/>
                          <a:ea typeface="微软雅黑" panose="020B0503020204020204" charset="-122"/>
                          <a:cs typeface="Times New Roman" panose="02020603050405020304" pitchFamily="18" charset="0"/>
                        </a:rPr>
                        <a:t>原子</a:t>
                      </a:r>
                      <a:r>
                        <a:rPr lang="en-US" altLang="zh-CN" sz="2400" b="1">
                          <a:solidFill>
                            <a:srgbClr val="0070C0"/>
                          </a:solidFill>
                          <a:effectLst/>
                          <a:latin typeface="微软雅黑" panose="020B0503020204020204" charset="-122"/>
                          <a:ea typeface="微软雅黑" panose="020B0503020204020204" charset="-122"/>
                          <a:cs typeface="Times New Roman" panose="02020603050405020304" pitchFamily="18" charset="0"/>
                          <a:sym typeface="+mn-ea"/>
                        </a:rPr>
                        <a:t>(</a:t>
                      </a:r>
                      <a:r>
                        <a:rPr lang="zh-CN" altLang="zh-CN" sz="2400" b="1">
                          <a:solidFill>
                            <a:srgbClr val="0070C0"/>
                          </a:solidFill>
                          <a:effectLst/>
                          <a:latin typeface="微软雅黑" panose="020B0503020204020204" charset="-122"/>
                          <a:ea typeface="微软雅黑" panose="020B0503020204020204" charset="-122"/>
                          <a:cs typeface="Times New Roman" panose="02020603050405020304" pitchFamily="18" charset="0"/>
                          <a:sym typeface="+mn-ea"/>
                        </a:rPr>
                        <a:t>离子</a:t>
                      </a:r>
                      <a:r>
                        <a:rPr lang="en-US" altLang="zh-CN" sz="2400" b="1">
                          <a:solidFill>
                            <a:srgbClr val="0070C0"/>
                          </a:solidFill>
                          <a:effectLst/>
                          <a:latin typeface="微软雅黑" panose="020B0503020204020204" charset="-122"/>
                          <a:ea typeface="微软雅黑" panose="020B0503020204020204" charset="-122"/>
                          <a:cs typeface="Times New Roman" panose="02020603050405020304" pitchFamily="18" charset="0"/>
                          <a:sym typeface="+mn-ea"/>
                        </a:rPr>
                        <a:t>)</a:t>
                      </a:r>
                      <a:r>
                        <a:rPr lang="zh-CN" sz="2400" b="1">
                          <a:solidFill>
                            <a:srgbClr val="0070C0"/>
                          </a:solidFill>
                          <a:effectLst/>
                          <a:latin typeface="微软雅黑" panose="020B0503020204020204" charset="-122"/>
                          <a:ea typeface="微软雅黑" panose="020B0503020204020204" charset="-122"/>
                          <a:cs typeface="Times New Roman" panose="02020603050405020304" pitchFamily="18" charset="0"/>
                        </a:rPr>
                        <a:t>结构示意图</a:t>
                      </a:r>
                      <a:endParaRPr lang="zh-CN" sz="2400" b="1">
                        <a:solidFill>
                          <a:srgbClr val="0070C0"/>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vert="horz"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50000"/>
                        </a:lnSpc>
                        <a:spcAft>
                          <a:spcPct val="0"/>
                        </a:spcAft>
                        <a:tabLst>
                          <a:tab pos="1029335" algn="l"/>
                          <a:tab pos="1850390" algn="l"/>
                          <a:tab pos="2538095" algn="l"/>
                          <a:tab pos="3221990" algn=""/>
                        </a:tabLst>
                      </a:pPr>
                      <a:r>
                        <a:rPr lang="zh-CN" sz="2400" b="0">
                          <a:solidFill>
                            <a:srgbClr val="000000"/>
                          </a:solidFill>
                          <a:effectLst/>
                          <a:latin typeface="微软雅黑" panose="020B0503020204020204" charset="-122"/>
                          <a:ea typeface="微软雅黑" panose="020B0503020204020204" charset="-122"/>
                          <a:cs typeface="Times New Roman" panose="02020603050405020304" pitchFamily="18" charset="0"/>
                        </a:rPr>
                        <a:t>意义</a:t>
                      </a:r>
                      <a:endParaRPr lang="zh-CN" sz="2400" b="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50000"/>
                        </a:lnSpc>
                        <a:spcAft>
                          <a:spcPct val="0"/>
                        </a:spcAft>
                        <a:tabLst>
                          <a:tab pos="1029335" algn="l"/>
                          <a:tab pos="1850390" algn=""/>
                          <a:tab pos="2538095" algn="l"/>
                          <a:tab pos="3221990" algn="l"/>
                        </a:tabLst>
                      </a:pPr>
                      <a:r>
                        <a:rPr lang="zh-CN" sz="2400" b="0">
                          <a:solidFill>
                            <a:srgbClr val="000000"/>
                          </a:solidFill>
                          <a:effectLst/>
                          <a:latin typeface="微软雅黑" panose="020B0503020204020204" charset="-122"/>
                          <a:ea typeface="微软雅黑" panose="020B0503020204020204" charset="-122"/>
                          <a:cs typeface="Times New Roman" panose="02020603050405020304" pitchFamily="18" charset="0"/>
                        </a:rPr>
                        <a:t>将每个能层上的电子总数表示在原子核外的式子</a:t>
                      </a:r>
                      <a:endParaRPr lang="zh-CN" sz="2400" b="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8575" marR="28575" marT="0" marB="0" vert="horz"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6360">
                <a:tc vMerge="1">
                  <a:tcPr/>
                </a:tc>
                <a:tc>
                  <a:txBody>
                    <a:bodyPr wrap="square"/>
                    <a:lstStyle/>
                    <a:p>
                      <a:pPr algn="ctr">
                        <a:lnSpc>
                          <a:spcPct val="150000"/>
                        </a:lnSpc>
                        <a:spcAft>
                          <a:spcPct val="0"/>
                        </a:spcAft>
                        <a:tabLst>
                          <a:tab pos="1029335" algn="l"/>
                          <a:tab pos="1850390" algn=""/>
                          <a:tab pos="2538095" algn="l"/>
                          <a:tab pos="3221990" algn="l"/>
                        </a:tabLst>
                      </a:pPr>
                      <a:r>
                        <a:rPr lang="zh-CN" sz="2400" b="0">
                          <a:solidFill>
                            <a:srgbClr val="000000"/>
                          </a:solidFill>
                          <a:effectLst/>
                          <a:latin typeface="微软雅黑" panose="020B0503020204020204" charset="-122"/>
                          <a:ea typeface="微软雅黑" panose="020B0503020204020204" charset="-122"/>
                          <a:cs typeface="Times New Roman" panose="02020603050405020304" pitchFamily="18" charset="0"/>
                        </a:rPr>
                        <a:t>实例</a:t>
                      </a:r>
                      <a:endParaRPr lang="zh-CN" sz="2400" b="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50000"/>
                        </a:lnSpc>
                        <a:spcAft>
                          <a:spcPct val="0"/>
                        </a:spcAft>
                        <a:tabLst>
                          <a:tab pos="1029335" algn="l"/>
                          <a:tab pos="1850390" algn="l"/>
                          <a:tab pos="2538095" algn="l"/>
                          <a:tab pos="3221990" algn="l"/>
                        </a:tabLst>
                      </a:pPr>
                      <a:r>
                        <a:rPr lang="en-US" sz="2400" b="0">
                          <a:solidFill>
                            <a:srgbClr val="000000"/>
                          </a:solidFill>
                          <a:effectLst/>
                          <a:latin typeface="微软雅黑" panose="020B0503020204020204" charset="-122"/>
                          <a:ea typeface="微软雅黑" panose="020B0503020204020204" charset="-122"/>
                          <a:cs typeface="Times New Roman" panose="02020603050405020304" pitchFamily="18" charset="0"/>
                        </a:rPr>
                        <a:t> </a:t>
                      </a:r>
                      <a:endParaRPr lang="en-US" sz="2400" b="0">
                        <a:solidFill>
                          <a:srgbClr val="000000"/>
                        </a:solidFill>
                        <a:effectLst/>
                        <a:latin typeface="微软雅黑" panose="020B0503020204020204" charset="-122"/>
                        <a:ea typeface="微软雅黑" panose="020B0503020204020204" charset="-122"/>
                        <a:cs typeface="Times New Roman" panose="02020603050405020304" pitchFamily="18" charset="0"/>
                      </a:endParaRPr>
                    </a:p>
                    <a:p>
                      <a:pPr algn="ctr">
                        <a:lnSpc>
                          <a:spcPct val="150000"/>
                        </a:lnSpc>
                        <a:spcAft>
                          <a:spcPct val="0"/>
                        </a:spcAft>
                        <a:tabLst>
                          <a:tab pos="1029335" algn=""/>
                          <a:tab pos="1850390" algn="l"/>
                          <a:tab pos="2538095" algn=""/>
                          <a:tab pos="3221990" algn="l"/>
                        </a:tabLst>
                      </a:pPr>
                      <a:endParaRPr lang="en-US" altLang="zh-CN" sz="2400" b="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8575" marR="28575" marT="0" marB="0" vert="horz"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7545">
                <a:tc rowSpan="2">
                  <a:txBody>
                    <a:bodyPr wrap="square"/>
                    <a:lstStyle/>
                    <a:p>
                      <a:pPr algn="ctr">
                        <a:lnSpc>
                          <a:spcPct val="150000"/>
                        </a:lnSpc>
                        <a:spcAft>
                          <a:spcPct val="0"/>
                        </a:spcAft>
                        <a:tabLst>
                          <a:tab pos="1029335" algn="l"/>
                          <a:tab pos="1850390" algn=""/>
                          <a:tab pos="2538095" algn=""/>
                          <a:tab pos="3221990" algn=""/>
                        </a:tabLst>
                      </a:pPr>
                      <a:r>
                        <a:rPr lang="zh-CN" sz="2400" b="1">
                          <a:solidFill>
                            <a:srgbClr val="00B050"/>
                          </a:solidFill>
                          <a:effectLst/>
                          <a:latin typeface="微软雅黑" panose="020B0503020204020204" charset="-122"/>
                          <a:ea typeface="微软雅黑" panose="020B0503020204020204" charset="-122"/>
                          <a:cs typeface="Times New Roman" panose="02020603050405020304" pitchFamily="18" charset="0"/>
                        </a:rPr>
                        <a:t>电子</a:t>
                      </a:r>
                      <a:endParaRPr lang="zh-CN" sz="2400" b="1">
                        <a:solidFill>
                          <a:srgbClr val="00B050"/>
                        </a:solidFill>
                        <a:effectLst/>
                        <a:latin typeface="微软雅黑" panose="020B0503020204020204" charset="-122"/>
                        <a:ea typeface="微软雅黑" panose="020B0503020204020204" charset="-122"/>
                        <a:cs typeface="Times New Roman" panose="02020603050405020304" pitchFamily="18" charset="0"/>
                      </a:endParaRPr>
                    </a:p>
                    <a:p>
                      <a:pPr algn="ctr">
                        <a:lnSpc>
                          <a:spcPct val="150000"/>
                        </a:lnSpc>
                        <a:spcAft>
                          <a:spcPct val="0"/>
                        </a:spcAft>
                        <a:tabLst>
                          <a:tab pos="1029335" algn=""/>
                          <a:tab pos="1850390" algn="l"/>
                          <a:tab pos="2538095" algn="l"/>
                          <a:tab pos="3221990" algn="l"/>
                        </a:tabLst>
                      </a:pPr>
                      <a:r>
                        <a:rPr lang="zh-CN" sz="2400" b="1">
                          <a:solidFill>
                            <a:srgbClr val="00B050"/>
                          </a:solidFill>
                          <a:effectLst/>
                          <a:latin typeface="微软雅黑" panose="020B0503020204020204" charset="-122"/>
                          <a:ea typeface="微软雅黑" panose="020B0503020204020204" charset="-122"/>
                          <a:cs typeface="Times New Roman" panose="02020603050405020304" pitchFamily="18" charset="0"/>
                        </a:rPr>
                        <a:t>排布式</a:t>
                      </a:r>
                      <a:endParaRPr lang="zh-CN" sz="2400" b="1">
                        <a:solidFill>
                          <a:srgbClr val="00B050"/>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vert="horz"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50000"/>
                        </a:lnSpc>
                        <a:spcAft>
                          <a:spcPct val="0"/>
                        </a:spcAft>
                        <a:tabLst>
                          <a:tab pos="1029335" algn="l"/>
                          <a:tab pos="1850390" algn="l"/>
                          <a:tab pos="2538095" algn="l"/>
                          <a:tab pos="3221990" algn=""/>
                        </a:tabLst>
                      </a:pPr>
                      <a:r>
                        <a:rPr lang="zh-CN" sz="2400" b="0">
                          <a:solidFill>
                            <a:srgbClr val="000000"/>
                          </a:solidFill>
                          <a:effectLst/>
                          <a:latin typeface="微软雅黑" panose="020B0503020204020204" charset="-122"/>
                          <a:ea typeface="微软雅黑" panose="020B0503020204020204" charset="-122"/>
                          <a:cs typeface="Times New Roman" panose="02020603050405020304" pitchFamily="18" charset="0"/>
                        </a:rPr>
                        <a:t>意义</a:t>
                      </a:r>
                      <a:endParaRPr lang="zh-CN" sz="2400" b="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50000"/>
                        </a:lnSpc>
                        <a:spcAft>
                          <a:spcPct val="0"/>
                        </a:spcAft>
                        <a:tabLst>
                          <a:tab pos="1029335" algn="l"/>
                          <a:tab pos="1850390" algn="l"/>
                          <a:tab pos="2538095" algn="l"/>
                          <a:tab pos="3221990" algn=""/>
                        </a:tabLst>
                      </a:pPr>
                      <a:r>
                        <a:rPr lang="zh-CN" sz="2400" b="0">
                          <a:solidFill>
                            <a:srgbClr val="000000"/>
                          </a:solidFill>
                          <a:effectLst/>
                          <a:latin typeface="微软雅黑" panose="020B0503020204020204" charset="-122"/>
                          <a:ea typeface="微软雅黑" panose="020B0503020204020204" charset="-122"/>
                          <a:cs typeface="Times New Roman" panose="02020603050405020304" pitchFamily="18" charset="0"/>
                        </a:rPr>
                        <a:t>用数字在能级符号右上角标明该能级上排布的电子数</a:t>
                      </a:r>
                      <a:endParaRPr lang="zh-CN" sz="2400" b="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8575" marR="28575" marT="0" marB="0" vert="horz"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8815">
                <a:tc vMerge="1">
                  <a:tcPr/>
                </a:tc>
                <a:tc>
                  <a:txBody>
                    <a:bodyPr wrap="square"/>
                    <a:lstStyle/>
                    <a:p>
                      <a:pPr algn="ctr">
                        <a:lnSpc>
                          <a:spcPct val="150000"/>
                        </a:lnSpc>
                        <a:spcAft>
                          <a:spcPct val="0"/>
                        </a:spcAft>
                        <a:tabLst>
                          <a:tab pos="1029335" algn="l"/>
                          <a:tab pos="1850390" algn="l"/>
                          <a:tab pos="2538095" algn="l"/>
                          <a:tab pos="3221990" algn="l"/>
                        </a:tabLst>
                      </a:pPr>
                      <a:r>
                        <a:rPr lang="zh-CN" sz="2400" b="0">
                          <a:solidFill>
                            <a:srgbClr val="000000"/>
                          </a:solidFill>
                          <a:effectLst/>
                          <a:latin typeface="微软雅黑" panose="020B0503020204020204" charset="-122"/>
                          <a:ea typeface="微软雅黑" panose="020B0503020204020204" charset="-122"/>
                          <a:cs typeface="Times New Roman" panose="02020603050405020304" pitchFamily="18" charset="0"/>
                        </a:rPr>
                        <a:t>实例</a:t>
                      </a:r>
                      <a:endParaRPr lang="zh-CN" sz="2400" b="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50000"/>
                        </a:lnSpc>
                        <a:spcAft>
                          <a:spcPct val="0"/>
                        </a:spcAft>
                        <a:tabLst>
                          <a:tab pos="1029335" algn=""/>
                          <a:tab pos="1850390" algn=""/>
                          <a:tab pos="2538095" algn="l"/>
                          <a:tab pos="3221990" algn=""/>
                        </a:tabLst>
                      </a:pPr>
                      <a:r>
                        <a:rPr lang="en-US" altLang="zh-CN" sz="2400" b="0">
                          <a:solidFill>
                            <a:srgbClr val="000000"/>
                          </a:solidFill>
                          <a:effectLst/>
                          <a:latin typeface="微软雅黑" panose="020B0503020204020204" charset="-122"/>
                          <a:ea typeface="微软雅黑" panose="020B0503020204020204" charset="-122"/>
                          <a:cs typeface="Times New Roman" panose="02020603050405020304" pitchFamily="18" charset="0"/>
                        </a:rPr>
                        <a:t>Al</a:t>
                      </a:r>
                      <a:r>
                        <a:rPr lang="zh-CN" altLang="en-US" sz="2400" b="0">
                          <a:solidFill>
                            <a:srgbClr val="000000"/>
                          </a:solidFill>
                          <a:effectLst/>
                          <a:latin typeface="微软雅黑" panose="020B0503020204020204" charset="-122"/>
                          <a:ea typeface="微软雅黑" panose="020B0503020204020204" charset="-122"/>
                          <a:cs typeface="Times New Roman" panose="02020603050405020304" pitchFamily="18" charset="0"/>
                        </a:rPr>
                        <a:t>：</a:t>
                      </a:r>
                      <a:r>
                        <a:rPr lang="en-US" sz="2400" b="0">
                          <a:solidFill>
                            <a:srgbClr val="000000"/>
                          </a:solidFill>
                          <a:effectLst/>
                          <a:latin typeface="微软雅黑" panose="020B0503020204020204" charset="-122"/>
                          <a:ea typeface="微软雅黑" panose="020B0503020204020204" charset="-122"/>
                          <a:cs typeface="Times New Roman" panose="02020603050405020304" pitchFamily="18" charset="0"/>
                        </a:rPr>
                        <a:t>1s</a:t>
                      </a:r>
                      <a:r>
                        <a:rPr lang="en-US" sz="2400" b="0" baseline="30000">
                          <a:solidFill>
                            <a:srgbClr val="000000"/>
                          </a:solidFill>
                          <a:effectLst/>
                          <a:latin typeface="微软雅黑" panose="020B0503020204020204" charset="-122"/>
                          <a:ea typeface="微软雅黑" panose="020B0503020204020204" charset="-122"/>
                          <a:cs typeface="Times New Roman" panose="02020603050405020304" pitchFamily="18" charset="0"/>
                        </a:rPr>
                        <a:t>2</a:t>
                      </a:r>
                      <a:r>
                        <a:rPr lang="en-US" sz="2400" b="0">
                          <a:solidFill>
                            <a:srgbClr val="000000"/>
                          </a:solidFill>
                          <a:effectLst/>
                          <a:latin typeface="微软雅黑" panose="020B0503020204020204" charset="-122"/>
                          <a:ea typeface="微软雅黑" panose="020B0503020204020204" charset="-122"/>
                          <a:cs typeface="Times New Roman" panose="02020603050405020304" pitchFamily="18" charset="0"/>
                        </a:rPr>
                        <a:t>2s</a:t>
                      </a:r>
                      <a:r>
                        <a:rPr lang="en-US" sz="2400" b="0" baseline="30000">
                          <a:solidFill>
                            <a:srgbClr val="000000"/>
                          </a:solidFill>
                          <a:effectLst/>
                          <a:latin typeface="微软雅黑" panose="020B0503020204020204" charset="-122"/>
                          <a:ea typeface="微软雅黑" panose="020B0503020204020204" charset="-122"/>
                          <a:cs typeface="Times New Roman" panose="02020603050405020304" pitchFamily="18" charset="0"/>
                        </a:rPr>
                        <a:t>2</a:t>
                      </a:r>
                      <a:r>
                        <a:rPr lang="en-US" sz="2400" b="0">
                          <a:solidFill>
                            <a:srgbClr val="000000"/>
                          </a:solidFill>
                          <a:effectLst/>
                          <a:latin typeface="微软雅黑" panose="020B0503020204020204" charset="-122"/>
                          <a:ea typeface="微软雅黑" panose="020B0503020204020204" charset="-122"/>
                          <a:cs typeface="Times New Roman" panose="02020603050405020304" pitchFamily="18" charset="0"/>
                        </a:rPr>
                        <a:t>2p</a:t>
                      </a:r>
                      <a:r>
                        <a:rPr lang="en-US" sz="2400" b="0" baseline="30000">
                          <a:solidFill>
                            <a:srgbClr val="000000"/>
                          </a:solidFill>
                          <a:effectLst/>
                          <a:latin typeface="微软雅黑" panose="020B0503020204020204" charset="-122"/>
                          <a:ea typeface="微软雅黑" panose="020B0503020204020204" charset="-122"/>
                          <a:cs typeface="Times New Roman" panose="02020603050405020304" pitchFamily="18" charset="0"/>
                        </a:rPr>
                        <a:t>6</a:t>
                      </a:r>
                      <a:r>
                        <a:rPr lang="en-US" sz="2400" b="0">
                          <a:solidFill>
                            <a:srgbClr val="000000"/>
                          </a:solidFill>
                          <a:effectLst/>
                          <a:latin typeface="微软雅黑" panose="020B0503020204020204" charset="-122"/>
                          <a:ea typeface="微软雅黑" panose="020B0503020204020204" charset="-122"/>
                          <a:cs typeface="Times New Roman" panose="02020603050405020304" pitchFamily="18" charset="0"/>
                        </a:rPr>
                        <a:t>3s</a:t>
                      </a:r>
                      <a:r>
                        <a:rPr lang="en-US" sz="2400" b="0" baseline="30000">
                          <a:solidFill>
                            <a:srgbClr val="000000"/>
                          </a:solidFill>
                          <a:effectLst/>
                          <a:latin typeface="微软雅黑" panose="020B0503020204020204" charset="-122"/>
                          <a:ea typeface="微软雅黑" panose="020B0503020204020204" charset="-122"/>
                          <a:cs typeface="Times New Roman" panose="02020603050405020304" pitchFamily="18" charset="0"/>
                        </a:rPr>
                        <a:t>2</a:t>
                      </a:r>
                      <a:r>
                        <a:rPr lang="en-US" sz="2400" b="0">
                          <a:solidFill>
                            <a:srgbClr val="000000"/>
                          </a:solidFill>
                          <a:effectLst/>
                          <a:latin typeface="微软雅黑" panose="020B0503020204020204" charset="-122"/>
                          <a:ea typeface="微软雅黑" panose="020B0503020204020204" charset="-122"/>
                          <a:cs typeface="Times New Roman" panose="02020603050405020304" pitchFamily="18" charset="0"/>
                        </a:rPr>
                        <a:t>3p</a:t>
                      </a:r>
                      <a:r>
                        <a:rPr lang="en-US" sz="2400" b="0" baseline="30000">
                          <a:solidFill>
                            <a:srgbClr val="000000"/>
                          </a:solidFill>
                          <a:effectLst/>
                          <a:latin typeface="微软雅黑" panose="020B0503020204020204" charset="-122"/>
                          <a:ea typeface="微软雅黑" panose="020B0503020204020204" charset="-122"/>
                          <a:cs typeface="Times New Roman" panose="02020603050405020304" pitchFamily="18" charset="0"/>
                        </a:rPr>
                        <a:t>1</a:t>
                      </a:r>
                      <a:endParaRPr lang="en-US" sz="2400" b="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8575" marR="28575" marT="0" marB="0" vert="horz"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6360">
                <a:tc rowSpan="2">
                  <a:txBody>
                    <a:bodyPr wrap="square"/>
                    <a:lstStyle/>
                    <a:p>
                      <a:pPr algn="ctr">
                        <a:lnSpc>
                          <a:spcPct val="150000"/>
                        </a:lnSpc>
                        <a:spcAft>
                          <a:spcPct val="0"/>
                        </a:spcAft>
                        <a:tabLst>
                          <a:tab pos="1029335" algn="l"/>
                          <a:tab pos="1850390" algn="l"/>
                          <a:tab pos="2538095" algn="l"/>
                          <a:tab pos="3221990" algn=""/>
                        </a:tabLst>
                      </a:pPr>
                      <a:r>
                        <a:rPr lang="zh-CN" sz="2400" b="1">
                          <a:solidFill>
                            <a:srgbClr val="FFC000"/>
                          </a:solidFill>
                          <a:effectLst/>
                          <a:latin typeface="微软雅黑" panose="020B0503020204020204" charset="-122"/>
                          <a:ea typeface="微软雅黑" panose="020B0503020204020204" charset="-122"/>
                          <a:cs typeface="Times New Roman" panose="02020603050405020304" pitchFamily="18" charset="0"/>
                        </a:rPr>
                        <a:t>简化</a:t>
                      </a:r>
                      <a:endParaRPr lang="zh-CN" sz="2400" b="1">
                        <a:solidFill>
                          <a:srgbClr val="FFC000"/>
                        </a:solidFill>
                        <a:effectLst/>
                        <a:latin typeface="微软雅黑" panose="020B0503020204020204" charset="-122"/>
                        <a:ea typeface="微软雅黑" panose="020B0503020204020204" charset="-122"/>
                        <a:cs typeface="Times New Roman" panose="02020603050405020304" pitchFamily="18" charset="0"/>
                      </a:endParaRPr>
                    </a:p>
                    <a:p>
                      <a:pPr algn="ctr">
                        <a:lnSpc>
                          <a:spcPct val="150000"/>
                        </a:lnSpc>
                        <a:spcAft>
                          <a:spcPct val="0"/>
                        </a:spcAft>
                        <a:tabLst>
                          <a:tab pos="1029335" algn="l"/>
                          <a:tab pos="1850390" algn=""/>
                          <a:tab pos="2538095" algn="l"/>
                          <a:tab pos="3221990" algn="l"/>
                        </a:tabLst>
                      </a:pPr>
                      <a:r>
                        <a:rPr lang="zh-CN" sz="2400" b="1">
                          <a:solidFill>
                            <a:srgbClr val="FFC000"/>
                          </a:solidFill>
                          <a:effectLst/>
                          <a:latin typeface="微软雅黑" panose="020B0503020204020204" charset="-122"/>
                          <a:ea typeface="微软雅黑" panose="020B0503020204020204" charset="-122"/>
                          <a:cs typeface="Times New Roman" panose="02020603050405020304" pitchFamily="18" charset="0"/>
                        </a:rPr>
                        <a:t>电子</a:t>
                      </a:r>
                      <a:endParaRPr lang="zh-CN" sz="2400" b="1">
                        <a:solidFill>
                          <a:srgbClr val="FFC000"/>
                        </a:solidFill>
                        <a:effectLst/>
                        <a:latin typeface="微软雅黑" panose="020B0503020204020204" charset="-122"/>
                        <a:ea typeface="微软雅黑" panose="020B0503020204020204" charset="-122"/>
                        <a:cs typeface="Times New Roman" panose="02020603050405020304" pitchFamily="18" charset="0"/>
                      </a:endParaRPr>
                    </a:p>
                    <a:p>
                      <a:pPr algn="ctr">
                        <a:lnSpc>
                          <a:spcPct val="150000"/>
                        </a:lnSpc>
                        <a:spcAft>
                          <a:spcPct val="0"/>
                        </a:spcAft>
                        <a:tabLst>
                          <a:tab pos="1029335" algn="l"/>
                          <a:tab pos="1850390" algn=""/>
                          <a:tab pos="2538095" algn="l"/>
                          <a:tab pos="3221990" algn="l"/>
                        </a:tabLst>
                      </a:pPr>
                      <a:r>
                        <a:rPr lang="zh-CN" sz="2400" b="1">
                          <a:solidFill>
                            <a:srgbClr val="FFC000"/>
                          </a:solidFill>
                          <a:effectLst/>
                          <a:latin typeface="微软雅黑" panose="020B0503020204020204" charset="-122"/>
                          <a:ea typeface="微软雅黑" panose="020B0503020204020204" charset="-122"/>
                          <a:cs typeface="Times New Roman" panose="02020603050405020304" pitchFamily="18" charset="0"/>
                        </a:rPr>
                        <a:t>排布式</a:t>
                      </a:r>
                      <a:endParaRPr lang="zh-CN" sz="2400" b="1">
                        <a:solidFill>
                          <a:srgbClr val="FFC000"/>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vert="horz"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wrap="square"/>
                    <a:lstStyle/>
                    <a:p>
                      <a:pPr algn="ctr">
                        <a:lnSpc>
                          <a:spcPct val="150000"/>
                        </a:lnSpc>
                        <a:spcAft>
                          <a:spcPct val="0"/>
                        </a:spcAft>
                        <a:tabLst>
                          <a:tab pos="1029335" algn="l"/>
                          <a:tab pos="1850390" algn="l"/>
                          <a:tab pos="2538095" algn="l"/>
                          <a:tab pos="3221990" algn="l"/>
                        </a:tabLst>
                      </a:pPr>
                      <a:r>
                        <a:rPr lang="zh-CN" sz="2400" b="0">
                          <a:solidFill>
                            <a:srgbClr val="000000"/>
                          </a:solidFill>
                          <a:effectLst/>
                          <a:latin typeface="微软雅黑" panose="020B0503020204020204" charset="-122"/>
                          <a:ea typeface="微软雅黑" panose="020B0503020204020204" charset="-122"/>
                          <a:cs typeface="Times New Roman" panose="02020603050405020304" pitchFamily="18" charset="0"/>
                        </a:rPr>
                        <a:t>意义</a:t>
                      </a:r>
                      <a:endParaRPr lang="zh-CN" sz="2400" b="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50000"/>
                        </a:lnSpc>
                        <a:spcAft>
                          <a:spcPct val="0"/>
                        </a:spcAft>
                        <a:tabLst>
                          <a:tab pos="1029335" algn="l"/>
                          <a:tab pos="1850390" algn=""/>
                          <a:tab pos="2538095" algn=""/>
                          <a:tab pos="3221990" algn="l"/>
                        </a:tabLst>
                      </a:pPr>
                      <a:r>
                        <a:rPr lang="zh-CN" sz="2400" b="0">
                          <a:solidFill>
                            <a:srgbClr val="000000"/>
                          </a:solidFill>
                          <a:effectLst/>
                          <a:latin typeface="微软雅黑" panose="020B0503020204020204" charset="-122"/>
                          <a:ea typeface="微软雅黑" panose="020B0503020204020204" charset="-122"/>
                          <a:cs typeface="Times New Roman" panose="02020603050405020304" pitchFamily="18" charset="0"/>
                        </a:rPr>
                        <a:t>为了避免电子排布式书写过于繁琐</a:t>
                      </a:r>
                      <a:r>
                        <a:rPr lang="en-US" sz="2400" b="0">
                          <a:solidFill>
                            <a:srgbClr val="000000"/>
                          </a:solidFill>
                          <a:effectLst/>
                          <a:latin typeface="微软雅黑" panose="020B0503020204020204" charset="-122"/>
                          <a:ea typeface="微软雅黑" panose="020B0503020204020204" charset="-122"/>
                          <a:cs typeface="Times New Roman" panose="02020603050405020304" pitchFamily="18" charset="0"/>
                        </a:rPr>
                        <a:t>,</a:t>
                      </a:r>
                      <a:r>
                        <a:rPr lang="zh-CN" sz="2400" b="0">
                          <a:solidFill>
                            <a:srgbClr val="000000"/>
                          </a:solidFill>
                          <a:effectLst/>
                          <a:latin typeface="微软雅黑" panose="020B0503020204020204" charset="-122"/>
                          <a:ea typeface="微软雅黑" panose="020B0503020204020204" charset="-122"/>
                          <a:cs typeface="Times New Roman" panose="02020603050405020304" pitchFamily="18" charset="0"/>
                        </a:rPr>
                        <a:t>把内层电子达到稀有气体结构的部分以相应稀有气体的元素符号外加方括号表示</a:t>
                      </a:r>
                      <a:endParaRPr lang="zh-CN" sz="2400" b="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8575" marR="28575" marT="0" marB="0" vert="horz"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7545">
                <a:tc vMerge="1">
                  <a:tcPr/>
                </a:tc>
                <a:tc>
                  <a:txBody>
                    <a:bodyPr wrap="square"/>
                    <a:lstStyle/>
                    <a:p>
                      <a:pPr algn="ctr">
                        <a:lnSpc>
                          <a:spcPct val="150000"/>
                        </a:lnSpc>
                        <a:spcAft>
                          <a:spcPct val="0"/>
                        </a:spcAft>
                        <a:tabLst>
                          <a:tab pos="1029335" algn="l"/>
                          <a:tab pos="1850390" algn=""/>
                          <a:tab pos="2538095" algn=""/>
                          <a:tab pos="3221990" algn=""/>
                        </a:tabLst>
                      </a:pPr>
                      <a:r>
                        <a:rPr lang="zh-CN" sz="2400" b="0">
                          <a:solidFill>
                            <a:srgbClr val="000000"/>
                          </a:solidFill>
                          <a:effectLst/>
                          <a:latin typeface="微软雅黑" panose="020B0503020204020204" charset="-122"/>
                          <a:ea typeface="微软雅黑" panose="020B0503020204020204" charset="-122"/>
                          <a:cs typeface="Times New Roman" panose="02020603050405020304" pitchFamily="18" charset="0"/>
                        </a:rPr>
                        <a:t>实例</a:t>
                      </a:r>
                      <a:endParaRPr lang="zh-CN" sz="2400" b="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wrap="square"/>
                    <a:lstStyle/>
                    <a:p>
                      <a:pPr algn="ctr">
                        <a:lnSpc>
                          <a:spcPct val="150000"/>
                        </a:lnSpc>
                        <a:spcAft>
                          <a:spcPct val="0"/>
                        </a:spcAft>
                        <a:tabLst>
                          <a:tab pos="1029335" algn=""/>
                          <a:tab pos="1850390" algn="l"/>
                          <a:tab pos="2538095" algn="l"/>
                          <a:tab pos="3221990" algn="l"/>
                        </a:tabLst>
                      </a:pPr>
                      <a:r>
                        <a:rPr lang="en-US" altLang="zh-CN" sz="2400" b="0">
                          <a:solidFill>
                            <a:srgbClr val="000000"/>
                          </a:solidFill>
                          <a:effectLst/>
                          <a:latin typeface="微软雅黑" panose="020B0503020204020204" charset="-122"/>
                          <a:ea typeface="微软雅黑" panose="020B0503020204020204" charset="-122"/>
                          <a:cs typeface="Times New Roman" panose="02020603050405020304" pitchFamily="18" charset="0"/>
                        </a:rPr>
                        <a:t>Al</a:t>
                      </a:r>
                      <a:r>
                        <a:rPr lang="zh-CN" altLang="en-US" sz="2400" b="0">
                          <a:solidFill>
                            <a:srgbClr val="000000"/>
                          </a:solidFill>
                          <a:effectLst/>
                          <a:latin typeface="微软雅黑" panose="020B0503020204020204" charset="-122"/>
                          <a:ea typeface="微软雅黑" panose="020B0503020204020204" charset="-122"/>
                          <a:cs typeface="Times New Roman" panose="02020603050405020304" pitchFamily="18" charset="0"/>
                        </a:rPr>
                        <a:t>：</a:t>
                      </a:r>
                      <a:r>
                        <a:rPr lang="en-US" sz="2400" b="0">
                          <a:solidFill>
                            <a:srgbClr val="000000"/>
                          </a:solidFill>
                          <a:effectLst/>
                          <a:latin typeface="微软雅黑" panose="020B0503020204020204" charset="-122"/>
                          <a:ea typeface="微软雅黑" panose="020B0503020204020204" charset="-122"/>
                          <a:cs typeface="Times New Roman" panose="02020603050405020304" pitchFamily="18" charset="0"/>
                        </a:rPr>
                        <a:t>[</a:t>
                      </a:r>
                      <a:r>
                        <a:rPr lang="en-US" altLang="zh-CN" sz="2400" b="0">
                          <a:solidFill>
                            <a:srgbClr val="000000"/>
                          </a:solidFill>
                          <a:effectLst/>
                          <a:latin typeface="微软雅黑" panose="020B0503020204020204" charset="-122"/>
                          <a:ea typeface="微软雅黑" panose="020B0503020204020204" charset="-122"/>
                          <a:cs typeface="Times New Roman" panose="02020603050405020304" pitchFamily="18" charset="0"/>
                        </a:rPr>
                        <a:t>Ne</a:t>
                      </a:r>
                      <a:r>
                        <a:rPr lang="en-US" sz="2400" b="0">
                          <a:solidFill>
                            <a:srgbClr val="000000"/>
                          </a:solidFill>
                          <a:effectLst/>
                          <a:latin typeface="微软雅黑" panose="020B0503020204020204" charset="-122"/>
                          <a:ea typeface="微软雅黑" panose="020B0503020204020204" charset="-122"/>
                          <a:cs typeface="Times New Roman" panose="02020603050405020304" pitchFamily="18" charset="0"/>
                        </a:rPr>
                        <a:t>]</a:t>
                      </a:r>
                      <a:r>
                        <a:rPr lang="en-US" altLang="zh-CN" sz="2400" b="0">
                          <a:solidFill>
                            <a:srgbClr val="000000"/>
                          </a:solidFill>
                          <a:effectLst/>
                          <a:latin typeface="微软雅黑" panose="020B0503020204020204" charset="-122"/>
                          <a:ea typeface="微软雅黑" panose="020B0503020204020204" charset="-122"/>
                          <a:cs typeface="Times New Roman" panose="02020603050405020304" pitchFamily="18" charset="0"/>
                        </a:rPr>
                        <a:t> 3s</a:t>
                      </a:r>
                      <a:r>
                        <a:rPr lang="en-US" altLang="zh-CN" sz="2400" b="0" baseline="30000">
                          <a:solidFill>
                            <a:srgbClr val="000000"/>
                          </a:solidFill>
                          <a:effectLst/>
                          <a:latin typeface="微软雅黑" panose="020B0503020204020204" charset="-122"/>
                          <a:ea typeface="微软雅黑" panose="020B0503020204020204" charset="-122"/>
                          <a:cs typeface="Times New Roman" panose="02020603050405020304" pitchFamily="18" charset="0"/>
                        </a:rPr>
                        <a:t>2</a:t>
                      </a:r>
                      <a:r>
                        <a:rPr lang="en-US" altLang="zh-CN" sz="2400" b="0">
                          <a:solidFill>
                            <a:srgbClr val="000000"/>
                          </a:solidFill>
                          <a:effectLst/>
                          <a:latin typeface="微软雅黑" panose="020B0503020204020204" charset="-122"/>
                          <a:ea typeface="微软雅黑" panose="020B0503020204020204" charset="-122"/>
                          <a:cs typeface="Times New Roman" panose="02020603050405020304" pitchFamily="18" charset="0"/>
                        </a:rPr>
                        <a:t>3p</a:t>
                      </a:r>
                      <a:r>
                        <a:rPr lang="en-US" altLang="zh-CN" sz="2400" b="0" baseline="30000">
                          <a:solidFill>
                            <a:srgbClr val="000000"/>
                          </a:solidFill>
                          <a:effectLst/>
                          <a:latin typeface="微软雅黑" panose="020B0503020204020204" charset="-122"/>
                          <a:ea typeface="微软雅黑" panose="020B0503020204020204" charset="-122"/>
                          <a:cs typeface="Times New Roman" panose="02020603050405020304" pitchFamily="18" charset="0"/>
                        </a:rPr>
                        <a:t>1</a:t>
                      </a:r>
                      <a:endParaRPr lang="en-US" sz="2400" b="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8575" marR="28575" marT="0" marB="0" vert="horz"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noChangeAspect="1"/>
          </p:cNvGraphicFramePr>
          <p:nvPr>
            <p:custDataLst>
              <p:tags r:id="rId1"/>
            </p:custDataLst>
          </p:nvPr>
        </p:nvGraphicFramePr>
        <p:xfrm>
          <a:off x="328930" y="1123950"/>
          <a:ext cx="11534140" cy="5128387"/>
        </p:xfrm>
        <a:graphic>
          <a:graphicData uri="http://schemas.openxmlformats.org/drawingml/2006/table">
            <a:tbl>
              <a:tblPr firstRow="1" firstCol="1" bandRow="1"/>
              <a:tblGrid>
                <a:gridCol w="1270635"/>
                <a:gridCol w="1124585"/>
                <a:gridCol w="9138920"/>
              </a:tblGrid>
              <a:tr h="1487701">
                <a:tc rowSpan="2">
                  <a:txBody>
                    <a:bodyPr wrap="square"/>
                    <a:lstStyle/>
                    <a:p>
                      <a:pPr algn="ctr">
                        <a:lnSpc>
                          <a:spcPct val="150000"/>
                        </a:lnSpc>
                        <a:spcAft>
                          <a:spcPct val="0"/>
                        </a:spcAft>
                        <a:tabLst>
                          <a:tab pos="1029335" algn="l"/>
                          <a:tab pos="1850390" algn="l"/>
                          <a:tab pos="2538095" algn="l"/>
                          <a:tab pos="3221990" algn=""/>
                        </a:tabLst>
                      </a:pPr>
                      <a:r>
                        <a:rPr lang="zh-CN" sz="2400" b="1">
                          <a:solidFill>
                            <a:schemeClr val="accent4"/>
                          </a:solidFill>
                          <a:effectLst/>
                          <a:latin typeface="微软雅黑" panose="020B0503020204020204" charset="-122"/>
                          <a:ea typeface="微软雅黑" panose="020B0503020204020204" charset="-122"/>
                          <a:cs typeface="Times New Roman" panose="02020603050405020304" pitchFamily="18" charset="0"/>
                        </a:rPr>
                        <a:t>价电子</a:t>
                      </a:r>
                      <a:endParaRPr lang="zh-CN" sz="2400" b="1">
                        <a:solidFill>
                          <a:schemeClr val="accent4"/>
                        </a:solidFill>
                        <a:effectLst/>
                        <a:latin typeface="微软雅黑" panose="020B0503020204020204" charset="-122"/>
                        <a:ea typeface="微软雅黑" panose="020B0503020204020204" charset="-122"/>
                        <a:cs typeface="Times New Roman" panose="02020603050405020304" pitchFamily="18" charset="0"/>
                      </a:endParaRPr>
                    </a:p>
                    <a:p>
                      <a:pPr algn="ctr">
                        <a:lnSpc>
                          <a:spcPct val="150000"/>
                        </a:lnSpc>
                        <a:spcAft>
                          <a:spcPct val="0"/>
                        </a:spcAft>
                        <a:tabLst>
                          <a:tab pos="1029335" algn=""/>
                          <a:tab pos="1850390" algn=""/>
                          <a:tab pos="2538095" algn=""/>
                          <a:tab pos="3221990" algn=""/>
                        </a:tabLst>
                      </a:pPr>
                      <a:r>
                        <a:rPr lang="zh-CN" sz="2400" b="1">
                          <a:solidFill>
                            <a:schemeClr val="accent4"/>
                          </a:solidFill>
                          <a:effectLst/>
                          <a:latin typeface="微软雅黑" panose="020B0503020204020204" charset="-122"/>
                          <a:ea typeface="微软雅黑" panose="020B0503020204020204" charset="-122"/>
                          <a:cs typeface="Times New Roman" panose="02020603050405020304" pitchFamily="18" charset="0"/>
                        </a:rPr>
                        <a:t>排布式</a:t>
                      </a:r>
                      <a:endParaRPr lang="zh-CN" sz="2400" b="1">
                        <a:solidFill>
                          <a:schemeClr val="accent4"/>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vert="horz"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50000"/>
                        </a:lnSpc>
                        <a:spcAft>
                          <a:spcPct val="0"/>
                        </a:spcAft>
                        <a:tabLst>
                          <a:tab pos="1029335" algn=""/>
                          <a:tab pos="1850390" algn=""/>
                          <a:tab pos="2538095" algn=""/>
                          <a:tab pos="3221990" algn="l"/>
                        </a:tabLst>
                      </a:pPr>
                      <a:r>
                        <a:rPr lang="zh-CN" sz="2400" b="0">
                          <a:solidFill>
                            <a:srgbClr val="000000"/>
                          </a:solidFill>
                          <a:effectLst/>
                          <a:latin typeface="微软雅黑" panose="020B0503020204020204" charset="-122"/>
                          <a:ea typeface="微软雅黑" panose="020B0503020204020204" charset="-122"/>
                          <a:cs typeface="Times New Roman" panose="02020603050405020304" pitchFamily="18" charset="0"/>
                        </a:rPr>
                        <a:t>意义</a:t>
                      </a:r>
                      <a:endParaRPr lang="zh-CN" sz="2400" b="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50000"/>
                        </a:lnSpc>
                        <a:spcAft>
                          <a:spcPct val="0"/>
                        </a:spcAft>
                        <a:tabLst>
                          <a:tab pos="1029335" algn="l"/>
                          <a:tab pos="1850390" algn=""/>
                          <a:tab pos="2538095" algn=""/>
                          <a:tab pos="3221990" algn="l"/>
                        </a:tabLst>
                      </a:pPr>
                      <a:r>
                        <a:rPr lang="zh-CN" sz="2400" b="0">
                          <a:solidFill>
                            <a:srgbClr val="000000"/>
                          </a:solidFill>
                          <a:effectLst/>
                          <a:latin typeface="微软雅黑" panose="020B0503020204020204" charset="-122"/>
                          <a:ea typeface="微软雅黑" panose="020B0503020204020204" charset="-122"/>
                          <a:cs typeface="Times New Roman" panose="02020603050405020304" pitchFamily="18" charset="0"/>
                        </a:rPr>
                        <a:t>主族元素的价层电子指最外层电子</a:t>
                      </a:r>
                      <a:r>
                        <a:rPr lang="en-US" sz="2400" b="0">
                          <a:solidFill>
                            <a:srgbClr val="000000"/>
                          </a:solidFill>
                          <a:effectLst/>
                          <a:latin typeface="微软雅黑" panose="020B0503020204020204" charset="-122"/>
                          <a:ea typeface="微软雅黑" panose="020B0503020204020204" charset="-122"/>
                          <a:cs typeface="Times New Roman" panose="02020603050405020304" pitchFamily="18" charset="0"/>
                        </a:rPr>
                        <a:t>,</a:t>
                      </a:r>
                      <a:r>
                        <a:rPr lang="zh-CN" sz="2400" b="0">
                          <a:solidFill>
                            <a:srgbClr val="000000"/>
                          </a:solidFill>
                          <a:effectLst/>
                          <a:latin typeface="微软雅黑" panose="020B0503020204020204" charset="-122"/>
                          <a:ea typeface="微软雅黑" panose="020B0503020204020204" charset="-122"/>
                          <a:cs typeface="Times New Roman" panose="02020603050405020304" pitchFamily="18" charset="0"/>
                        </a:rPr>
                        <a:t>价层电子排布式即外围电子排布式</a:t>
                      </a:r>
                      <a:r>
                        <a:rPr lang="en-US" sz="2400" b="0">
                          <a:solidFill>
                            <a:srgbClr val="000000"/>
                          </a:solidFill>
                          <a:effectLst/>
                          <a:latin typeface="微软雅黑" panose="020B0503020204020204" charset="-122"/>
                          <a:ea typeface="微软雅黑" panose="020B0503020204020204" charset="-122"/>
                          <a:cs typeface="Times New Roman" panose="02020603050405020304" pitchFamily="18" charset="0"/>
                        </a:rPr>
                        <a:t>,</a:t>
                      </a:r>
                      <a:r>
                        <a:rPr lang="zh-CN" sz="2400" b="0">
                          <a:solidFill>
                            <a:srgbClr val="000000"/>
                          </a:solidFill>
                          <a:effectLst/>
                          <a:latin typeface="微软雅黑" panose="020B0503020204020204" charset="-122"/>
                          <a:ea typeface="微软雅黑" panose="020B0503020204020204" charset="-122"/>
                          <a:cs typeface="Times New Roman" panose="02020603050405020304" pitchFamily="18" charset="0"/>
                        </a:rPr>
                        <a:t>副族元素还包括次外层的</a:t>
                      </a:r>
                      <a:r>
                        <a:rPr lang="en-US" sz="2400" b="0">
                          <a:solidFill>
                            <a:srgbClr val="000000"/>
                          </a:solidFill>
                          <a:effectLst/>
                          <a:latin typeface="微软雅黑" panose="020B0503020204020204" charset="-122"/>
                          <a:ea typeface="微软雅黑" panose="020B0503020204020204" charset="-122"/>
                          <a:cs typeface="Times New Roman" panose="02020603050405020304" pitchFamily="18" charset="0"/>
                        </a:rPr>
                        <a:t>d</a:t>
                      </a:r>
                      <a:r>
                        <a:rPr lang="zh-CN" sz="2400" b="0">
                          <a:solidFill>
                            <a:srgbClr val="000000"/>
                          </a:solidFill>
                          <a:effectLst/>
                          <a:latin typeface="微软雅黑" panose="020B0503020204020204" charset="-122"/>
                          <a:ea typeface="微软雅黑" panose="020B0503020204020204" charset="-122"/>
                          <a:cs typeface="Times New Roman" panose="02020603050405020304" pitchFamily="18" charset="0"/>
                        </a:rPr>
                        <a:t>电子及次次外层的</a:t>
                      </a:r>
                      <a:r>
                        <a:rPr lang="en-US" sz="2400" b="0">
                          <a:solidFill>
                            <a:srgbClr val="000000"/>
                          </a:solidFill>
                          <a:effectLst/>
                          <a:latin typeface="微软雅黑" panose="020B0503020204020204" charset="-122"/>
                          <a:ea typeface="微软雅黑" panose="020B0503020204020204" charset="-122"/>
                          <a:cs typeface="Times New Roman" panose="02020603050405020304" pitchFamily="18" charset="0"/>
                        </a:rPr>
                        <a:t>f</a:t>
                      </a:r>
                      <a:r>
                        <a:rPr lang="zh-CN" sz="2400" b="0">
                          <a:solidFill>
                            <a:srgbClr val="000000"/>
                          </a:solidFill>
                          <a:effectLst/>
                          <a:latin typeface="微软雅黑" panose="020B0503020204020204" charset="-122"/>
                          <a:ea typeface="微软雅黑" panose="020B0503020204020204" charset="-122"/>
                          <a:cs typeface="Times New Roman" panose="02020603050405020304" pitchFamily="18" charset="0"/>
                        </a:rPr>
                        <a:t>电子</a:t>
                      </a:r>
                      <a:endParaRPr lang="zh-CN" sz="2400" b="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8575" marR="28575" marT="0" marB="0" vert="horz"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8700">
                <a:tc vMerge="1">
                  <a:tcPr/>
                </a:tc>
                <a:tc>
                  <a:txBody>
                    <a:bodyPr wrap="square"/>
                    <a:lstStyle/>
                    <a:p>
                      <a:pPr algn="ctr">
                        <a:lnSpc>
                          <a:spcPct val="150000"/>
                        </a:lnSpc>
                        <a:spcAft>
                          <a:spcPct val="0"/>
                        </a:spcAft>
                        <a:tabLst>
                          <a:tab pos="1029335" algn="l"/>
                          <a:tab pos="1850390" algn="l"/>
                          <a:tab pos="2538095" algn="l"/>
                          <a:tab pos="3221990" algn="l"/>
                        </a:tabLst>
                      </a:pPr>
                      <a:r>
                        <a:rPr lang="zh-CN" sz="2400" b="0">
                          <a:solidFill>
                            <a:srgbClr val="000000"/>
                          </a:solidFill>
                          <a:effectLst/>
                          <a:latin typeface="微软雅黑" panose="020B0503020204020204" charset="-122"/>
                          <a:ea typeface="微软雅黑" panose="020B0503020204020204" charset="-122"/>
                          <a:cs typeface="Times New Roman" panose="02020603050405020304" pitchFamily="18" charset="0"/>
                        </a:rPr>
                        <a:t>实例</a:t>
                      </a:r>
                      <a:endParaRPr lang="zh-CN" sz="2400" b="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50000"/>
                        </a:lnSpc>
                        <a:spcAft>
                          <a:spcPct val="0"/>
                        </a:spcAft>
                        <a:tabLst>
                          <a:tab pos="1029335" algn="l"/>
                          <a:tab pos="1850390" algn="l"/>
                          <a:tab pos="2538095" algn="l"/>
                          <a:tab pos="3221990" algn="l"/>
                        </a:tabLst>
                      </a:pPr>
                      <a:r>
                        <a:rPr lang="en-US" sz="2400" b="0">
                          <a:solidFill>
                            <a:srgbClr val="000000"/>
                          </a:solidFill>
                          <a:effectLst/>
                          <a:latin typeface="微软雅黑" panose="020B0503020204020204" charset="-122"/>
                          <a:ea typeface="微软雅黑" panose="020B0503020204020204" charset="-122"/>
                          <a:cs typeface="Times New Roman" panose="02020603050405020304" pitchFamily="18" charset="0"/>
                        </a:rPr>
                        <a:t>Al</a:t>
                      </a:r>
                      <a:r>
                        <a:rPr lang="zh-CN" altLang="en-US" sz="2400" b="0">
                          <a:solidFill>
                            <a:srgbClr val="000000"/>
                          </a:solidFill>
                          <a:effectLst/>
                          <a:latin typeface="微软雅黑" panose="020B0503020204020204" charset="-122"/>
                          <a:ea typeface="微软雅黑" panose="020B0503020204020204" charset="-122"/>
                          <a:cs typeface="Times New Roman" panose="02020603050405020304" pitchFamily="18" charset="0"/>
                        </a:rPr>
                        <a:t>：</a:t>
                      </a:r>
                      <a:r>
                        <a:rPr lang="en-US" sz="2400" b="0">
                          <a:solidFill>
                            <a:srgbClr val="000000"/>
                          </a:solidFill>
                          <a:effectLst/>
                          <a:latin typeface="微软雅黑" panose="020B0503020204020204" charset="-122"/>
                          <a:ea typeface="微软雅黑" panose="020B0503020204020204" charset="-122"/>
                          <a:cs typeface="Times New Roman" panose="02020603050405020304" pitchFamily="18" charset="0"/>
                        </a:rPr>
                        <a:t>3s</a:t>
                      </a:r>
                      <a:r>
                        <a:rPr lang="en-US" sz="2400" b="0" baseline="30000">
                          <a:solidFill>
                            <a:srgbClr val="000000"/>
                          </a:solidFill>
                          <a:effectLst/>
                          <a:latin typeface="微软雅黑" panose="020B0503020204020204" charset="-122"/>
                          <a:ea typeface="微软雅黑" panose="020B0503020204020204" charset="-122"/>
                          <a:cs typeface="Times New Roman" panose="02020603050405020304" pitchFamily="18" charset="0"/>
                        </a:rPr>
                        <a:t>2</a:t>
                      </a:r>
                      <a:r>
                        <a:rPr lang="en-US" sz="2400" b="0">
                          <a:solidFill>
                            <a:srgbClr val="000000"/>
                          </a:solidFill>
                          <a:effectLst/>
                          <a:latin typeface="微软雅黑" panose="020B0503020204020204" charset="-122"/>
                          <a:ea typeface="微软雅黑" panose="020B0503020204020204" charset="-122"/>
                          <a:cs typeface="Times New Roman" panose="02020603050405020304" pitchFamily="18" charset="0"/>
                        </a:rPr>
                        <a:t>3p</a:t>
                      </a:r>
                      <a:r>
                        <a:rPr lang="en-US" sz="2400" b="0" baseline="30000">
                          <a:solidFill>
                            <a:srgbClr val="000000"/>
                          </a:solidFill>
                          <a:effectLst/>
                          <a:latin typeface="微软雅黑" panose="020B0503020204020204" charset="-122"/>
                          <a:ea typeface="微软雅黑" panose="020B0503020204020204" charset="-122"/>
                          <a:cs typeface="Times New Roman" panose="02020603050405020304" pitchFamily="18" charset="0"/>
                        </a:rPr>
                        <a:t>1</a:t>
                      </a:r>
                      <a:r>
                        <a:rPr lang="zh-CN" altLang="en-US" sz="2400" b="0">
                          <a:solidFill>
                            <a:srgbClr val="000000"/>
                          </a:solidFill>
                          <a:effectLst/>
                          <a:latin typeface="微软雅黑" panose="020B0503020204020204" charset="-122"/>
                          <a:ea typeface="微软雅黑" panose="020B0503020204020204" charset="-122"/>
                          <a:cs typeface="Times New Roman" panose="02020603050405020304" pitchFamily="18" charset="0"/>
                        </a:rPr>
                        <a:t>；</a:t>
                      </a:r>
                      <a:endParaRPr lang="en-US" altLang="zh-CN" sz="2400" b="0">
                        <a:solidFill>
                          <a:srgbClr val="000000"/>
                        </a:solidFill>
                        <a:effectLst/>
                        <a:latin typeface="微软雅黑" panose="020B0503020204020204" charset="-122"/>
                        <a:ea typeface="微软雅黑" panose="020B0503020204020204" charset="-122"/>
                        <a:cs typeface="Times New Roman" panose="02020603050405020304" pitchFamily="18" charset="0"/>
                      </a:endParaRPr>
                    </a:p>
                    <a:p>
                      <a:pPr algn="ctr">
                        <a:lnSpc>
                          <a:spcPct val="150000"/>
                        </a:lnSpc>
                        <a:spcAft>
                          <a:spcPct val="0"/>
                        </a:spcAft>
                        <a:tabLst>
                          <a:tab pos="1029335" algn="l"/>
                          <a:tab pos="1850390" algn="l"/>
                          <a:tab pos="2538095" algn="l"/>
                          <a:tab pos="3221990" algn="l"/>
                        </a:tabLst>
                      </a:pPr>
                      <a:r>
                        <a:rPr lang="en-US" sz="2400" b="0">
                          <a:solidFill>
                            <a:srgbClr val="000000"/>
                          </a:solidFill>
                          <a:effectLst/>
                          <a:latin typeface="微软雅黑" panose="020B0503020204020204" charset="-122"/>
                          <a:ea typeface="微软雅黑" panose="020B0503020204020204" charset="-122"/>
                          <a:cs typeface="Times New Roman" panose="02020603050405020304" pitchFamily="18" charset="0"/>
                        </a:rPr>
                        <a:t>Cu</a:t>
                      </a:r>
                      <a:r>
                        <a:rPr lang="zh-CN" altLang="en-US" sz="2400" b="0">
                          <a:solidFill>
                            <a:srgbClr val="000000"/>
                          </a:solidFill>
                          <a:effectLst/>
                          <a:latin typeface="微软雅黑" panose="020B0503020204020204" charset="-122"/>
                          <a:ea typeface="微软雅黑" panose="020B0503020204020204" charset="-122"/>
                          <a:cs typeface="Times New Roman" panose="02020603050405020304" pitchFamily="18" charset="0"/>
                        </a:rPr>
                        <a:t>：</a:t>
                      </a:r>
                      <a:r>
                        <a:rPr lang="en-US" sz="2400" b="0">
                          <a:solidFill>
                            <a:srgbClr val="000000"/>
                          </a:solidFill>
                          <a:effectLst/>
                          <a:latin typeface="微软雅黑" panose="020B0503020204020204" charset="-122"/>
                          <a:ea typeface="微软雅黑" panose="020B0503020204020204" charset="-122"/>
                          <a:cs typeface="Times New Roman" panose="02020603050405020304" pitchFamily="18" charset="0"/>
                        </a:rPr>
                        <a:t>3d</a:t>
                      </a:r>
                      <a:r>
                        <a:rPr lang="en-US" sz="2400" b="0" baseline="30000">
                          <a:solidFill>
                            <a:srgbClr val="000000"/>
                          </a:solidFill>
                          <a:effectLst/>
                          <a:latin typeface="微软雅黑" panose="020B0503020204020204" charset="-122"/>
                          <a:ea typeface="微软雅黑" panose="020B0503020204020204" charset="-122"/>
                          <a:cs typeface="Times New Roman" panose="02020603050405020304" pitchFamily="18" charset="0"/>
                        </a:rPr>
                        <a:t>10</a:t>
                      </a:r>
                      <a:r>
                        <a:rPr lang="en-US" sz="2400" b="0">
                          <a:solidFill>
                            <a:srgbClr val="000000"/>
                          </a:solidFill>
                          <a:effectLst/>
                          <a:latin typeface="微软雅黑" panose="020B0503020204020204" charset="-122"/>
                          <a:ea typeface="微软雅黑" panose="020B0503020204020204" charset="-122"/>
                          <a:cs typeface="Times New Roman" panose="02020603050405020304" pitchFamily="18" charset="0"/>
                        </a:rPr>
                        <a:t>4s</a:t>
                      </a:r>
                      <a:r>
                        <a:rPr lang="en-US" sz="2400" b="0" baseline="30000">
                          <a:solidFill>
                            <a:srgbClr val="000000"/>
                          </a:solidFill>
                          <a:effectLst/>
                          <a:latin typeface="微软雅黑" panose="020B0503020204020204" charset="-122"/>
                          <a:ea typeface="微软雅黑" panose="020B0503020204020204" charset="-122"/>
                          <a:cs typeface="Times New Roman" panose="02020603050405020304" pitchFamily="18" charset="0"/>
                        </a:rPr>
                        <a:t>1</a:t>
                      </a:r>
                      <a:endParaRPr lang="en-US" sz="2400" b="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8575" marR="28575" marT="0" marB="0" vert="horz"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8700">
                <a:tc rowSpan="2">
                  <a:txBody>
                    <a:bodyPr wrap="square"/>
                    <a:lstStyle/>
                    <a:p>
                      <a:pPr algn="ctr">
                        <a:lnSpc>
                          <a:spcPct val="150000"/>
                        </a:lnSpc>
                        <a:spcAft>
                          <a:spcPct val="0"/>
                        </a:spcAft>
                        <a:tabLst>
                          <a:tab pos="1029335" algn="l"/>
                          <a:tab pos="1850390" algn="l"/>
                          <a:tab pos="2538095" algn="l"/>
                          <a:tab pos="3221990" algn="l"/>
                        </a:tabLst>
                      </a:pPr>
                      <a:r>
                        <a:rPr lang="zh-CN" sz="2400" b="1">
                          <a:solidFill>
                            <a:srgbClr val="7030A0"/>
                          </a:solidFill>
                          <a:effectLst/>
                          <a:latin typeface="微软雅黑" panose="020B0503020204020204" charset="-122"/>
                          <a:ea typeface="微软雅黑" panose="020B0503020204020204" charset="-122"/>
                          <a:cs typeface="Times New Roman" panose="02020603050405020304" pitchFamily="18" charset="0"/>
                        </a:rPr>
                        <a:t>轨道</a:t>
                      </a:r>
                      <a:endParaRPr lang="zh-CN" sz="2400" b="1">
                        <a:solidFill>
                          <a:srgbClr val="7030A0"/>
                        </a:solidFill>
                        <a:effectLst/>
                        <a:latin typeface="微软雅黑" panose="020B0503020204020204" charset="-122"/>
                        <a:ea typeface="微软雅黑" panose="020B0503020204020204" charset="-122"/>
                        <a:cs typeface="Times New Roman" panose="02020603050405020304" pitchFamily="18" charset="0"/>
                      </a:endParaRPr>
                    </a:p>
                    <a:p>
                      <a:pPr algn="ctr">
                        <a:lnSpc>
                          <a:spcPct val="150000"/>
                        </a:lnSpc>
                        <a:spcAft>
                          <a:spcPct val="0"/>
                        </a:spcAft>
                        <a:tabLst>
                          <a:tab pos="1029335" algn="l"/>
                          <a:tab pos="1850390" algn="l"/>
                          <a:tab pos="2538095" algn="l"/>
                          <a:tab pos="3221990" algn="l"/>
                        </a:tabLst>
                      </a:pPr>
                      <a:r>
                        <a:rPr lang="zh-CN" sz="2400" b="1">
                          <a:solidFill>
                            <a:srgbClr val="7030A0"/>
                          </a:solidFill>
                          <a:effectLst/>
                          <a:latin typeface="微软雅黑" panose="020B0503020204020204" charset="-122"/>
                          <a:ea typeface="微软雅黑" panose="020B0503020204020204" charset="-122"/>
                          <a:cs typeface="Times New Roman" panose="02020603050405020304" pitchFamily="18" charset="0"/>
                        </a:rPr>
                        <a:t>表示式</a:t>
                      </a:r>
                      <a:r>
                        <a:rPr lang="zh-CN" altLang="en-US" sz="2400" b="1">
                          <a:solidFill>
                            <a:srgbClr val="7030A0"/>
                          </a:solidFill>
                          <a:effectLst/>
                          <a:latin typeface="微软雅黑" panose="020B0503020204020204" charset="-122"/>
                          <a:ea typeface="微软雅黑" panose="020B0503020204020204" charset="-122"/>
                          <a:cs typeface="Times New Roman" panose="02020603050405020304" pitchFamily="18" charset="0"/>
                        </a:rPr>
                        <a:t>（电子排布图）</a:t>
                      </a:r>
                      <a:endParaRPr lang="zh-CN" sz="2400" b="1">
                        <a:solidFill>
                          <a:srgbClr val="7030A0"/>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vert="horz"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wrap="square"/>
                    <a:lstStyle/>
                    <a:p>
                      <a:pPr algn="ctr">
                        <a:lnSpc>
                          <a:spcPct val="150000"/>
                        </a:lnSpc>
                        <a:spcAft>
                          <a:spcPct val="0"/>
                        </a:spcAft>
                        <a:tabLst>
                          <a:tab pos="1029335" algn="l"/>
                          <a:tab pos="1850390" algn="l"/>
                          <a:tab pos="2538095" algn="l"/>
                          <a:tab pos="3221990" algn="l"/>
                        </a:tabLst>
                      </a:pPr>
                      <a:r>
                        <a:rPr lang="zh-CN" sz="2400" b="0">
                          <a:solidFill>
                            <a:srgbClr val="000000"/>
                          </a:solidFill>
                          <a:effectLst/>
                          <a:latin typeface="微软雅黑" panose="020B0503020204020204" charset="-122"/>
                          <a:ea typeface="微软雅黑" panose="020B0503020204020204" charset="-122"/>
                          <a:cs typeface="Times New Roman" panose="02020603050405020304" pitchFamily="18" charset="0"/>
                        </a:rPr>
                        <a:t>意义</a:t>
                      </a:r>
                      <a:endParaRPr lang="zh-CN" sz="2400" b="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50000"/>
                        </a:lnSpc>
                        <a:spcAft>
                          <a:spcPct val="0"/>
                        </a:spcAft>
                        <a:tabLst>
                          <a:tab pos="1029335" algn="l"/>
                          <a:tab pos="1850390" algn="l"/>
                          <a:tab pos="2538095" algn="l"/>
                          <a:tab pos="3221990" algn="l"/>
                        </a:tabLst>
                      </a:pPr>
                      <a:r>
                        <a:rPr lang="zh-CN" sz="2400" b="0">
                          <a:solidFill>
                            <a:srgbClr val="000000"/>
                          </a:solidFill>
                          <a:effectLst/>
                          <a:latin typeface="微软雅黑" panose="020B0503020204020204" charset="-122"/>
                          <a:ea typeface="微软雅黑" panose="020B0503020204020204" charset="-122"/>
                          <a:cs typeface="Times New Roman" panose="02020603050405020304" pitchFamily="18" charset="0"/>
                        </a:rPr>
                        <a:t>每个方框代表一个原子轨道</a:t>
                      </a:r>
                      <a:r>
                        <a:rPr lang="en-US" sz="2400" b="0">
                          <a:solidFill>
                            <a:srgbClr val="000000"/>
                          </a:solidFill>
                          <a:effectLst/>
                          <a:latin typeface="微软雅黑" panose="020B0503020204020204" charset="-122"/>
                          <a:ea typeface="微软雅黑" panose="020B0503020204020204" charset="-122"/>
                          <a:cs typeface="Times New Roman" panose="02020603050405020304" pitchFamily="18" charset="0"/>
                        </a:rPr>
                        <a:t>,</a:t>
                      </a:r>
                      <a:r>
                        <a:rPr lang="zh-CN" sz="2400" b="0">
                          <a:solidFill>
                            <a:srgbClr val="000000"/>
                          </a:solidFill>
                          <a:effectLst/>
                          <a:latin typeface="微软雅黑" panose="020B0503020204020204" charset="-122"/>
                          <a:ea typeface="微软雅黑" panose="020B0503020204020204" charset="-122"/>
                          <a:cs typeface="Times New Roman" panose="02020603050405020304" pitchFamily="18" charset="0"/>
                        </a:rPr>
                        <a:t>每个箭头代表一个电子</a:t>
                      </a:r>
                      <a:endParaRPr lang="zh-CN" sz="2400" b="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8575" marR="28575" marT="0" marB="0" vert="horz"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9349">
                <a:tc vMerge="1">
                  <a:tcPr/>
                </a:tc>
                <a:tc>
                  <a:txBody>
                    <a:bodyPr wrap="square"/>
                    <a:lstStyle/>
                    <a:p>
                      <a:pPr algn="ctr">
                        <a:lnSpc>
                          <a:spcPct val="150000"/>
                        </a:lnSpc>
                        <a:spcAft>
                          <a:spcPct val="0"/>
                        </a:spcAft>
                        <a:tabLst>
                          <a:tab pos="1029335" algn="l"/>
                          <a:tab pos="1850390" algn="l"/>
                          <a:tab pos="2538095" algn="l"/>
                          <a:tab pos="3221990" algn="l"/>
                        </a:tabLst>
                      </a:pPr>
                      <a:r>
                        <a:rPr lang="zh-CN" sz="2400" b="0">
                          <a:solidFill>
                            <a:srgbClr val="000000"/>
                          </a:solidFill>
                          <a:effectLst/>
                          <a:latin typeface="微软雅黑" panose="020B0503020204020204" charset="-122"/>
                          <a:ea typeface="微软雅黑" panose="020B0503020204020204" charset="-122"/>
                          <a:cs typeface="Times New Roman" panose="02020603050405020304" pitchFamily="18" charset="0"/>
                        </a:rPr>
                        <a:t>实例</a:t>
                      </a:r>
                      <a:endParaRPr lang="zh-CN" sz="2400" b="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wrap="square"/>
                    <a:lstStyle/>
                    <a:p>
                      <a:pPr algn="ctr">
                        <a:lnSpc>
                          <a:spcPct val="150000"/>
                        </a:lnSpc>
                        <a:spcAft>
                          <a:spcPct val="0"/>
                        </a:spcAft>
                        <a:tabLst>
                          <a:tab pos="1029335" algn="l"/>
                          <a:tab pos="1850390" algn="l"/>
                          <a:tab pos="2538095" algn="l"/>
                          <a:tab pos="3221990" algn="l"/>
                        </a:tabLst>
                      </a:pPr>
                      <a:r>
                        <a:rPr lang="en-US" sz="2400" b="0">
                          <a:solidFill>
                            <a:srgbClr val="000000"/>
                          </a:solidFill>
                          <a:effectLst/>
                          <a:latin typeface="微软雅黑" panose="020B0503020204020204" charset="-122"/>
                          <a:ea typeface="微软雅黑" panose="020B0503020204020204" charset="-122"/>
                          <a:cs typeface="Times New Roman" panose="02020603050405020304" pitchFamily="18" charset="0"/>
                        </a:rPr>
                        <a:t>Al </a:t>
                      </a:r>
                      <a:endParaRPr lang="en-US" sz="2400" b="0">
                        <a:solidFill>
                          <a:srgbClr val="000000"/>
                        </a:solidFill>
                        <a:effectLst/>
                        <a:latin typeface="微软雅黑" panose="020B0503020204020204" charset="-122"/>
                        <a:ea typeface="微软雅黑" panose="020B0503020204020204" charset="-122"/>
                        <a:cs typeface="Times New Roman" panose="02020603050405020304" pitchFamily="18" charset="0"/>
                      </a:endParaRPr>
                    </a:p>
                    <a:p>
                      <a:pPr algn="ctr">
                        <a:lnSpc>
                          <a:spcPct val="150000"/>
                        </a:lnSpc>
                        <a:spcAft>
                          <a:spcPct val="0"/>
                        </a:spcAft>
                        <a:tabLst>
                          <a:tab pos="1029335" algn="l"/>
                          <a:tab pos="1850390" algn="l"/>
                          <a:tab pos="2538095" algn="l"/>
                          <a:tab pos="3221990" algn="l"/>
                        </a:tabLst>
                      </a:pPr>
                      <a:endParaRPr lang="en-US" sz="2400" b="0">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L="28575" marR="28575" marT="0" marB="0" vert="horz"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pic>
        <p:nvPicPr>
          <p:cNvPr id="12289" name="A21.eps"/>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bwMode="auto">
          <a:xfrm>
            <a:off x="5222003" y="5435196"/>
            <a:ext cx="4037790" cy="689379"/>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a:spLocks noChangeAspect="1"/>
          </p:cNvSpPr>
          <p:nvPr>
            <p:custDataLst>
              <p:tags r:id="rId4"/>
            </p:custDataLst>
          </p:nvPr>
        </p:nvSpPr>
        <p:spPr>
          <a:xfrm>
            <a:off x="3124630" y="289069"/>
            <a:ext cx="7125669" cy="633187"/>
          </a:xfrm>
          <a:prstGeom prst="rect">
            <a:avLst/>
          </a:prstGeom>
        </p:spPr>
        <p:txBody>
          <a:bodyPr wrap="none">
            <a:spAutoFit/>
            <a:scene3d>
              <a:camera prst="orthographicFront"/>
              <a:lightRig rig="threePt" dir="t"/>
            </a:scene3d>
          </a:bodyPr>
          <a:lstStyle/>
          <a:p>
            <a:pPr marL="0" marR="0" lvl="0" indent="0" algn="l" defTabSz="914400" rtl="0" eaLnBrk="1" fontAlgn="auto" latinLnBrk="0" hangingPunct="1">
              <a:lnSpc>
                <a:spcPct val="120000"/>
              </a:lnSpc>
              <a:spcBef>
                <a:spcPct val="0"/>
              </a:spcBef>
              <a:spcAft>
                <a:spcPct val="0"/>
              </a:spcAft>
              <a:buClrTx/>
              <a:buSzTx/>
              <a:buFontTx/>
              <a:buNone/>
              <a:tabLst>
                <a:tab pos="1029335" algn="l"/>
                <a:tab pos="1850390" algn="l"/>
                <a:tab pos="2538095" algn="l"/>
                <a:tab pos="3221990" algn="l"/>
              </a:tabLst>
              <a:defRPr/>
            </a:pPr>
            <a:r>
              <a:rPr kumimoji="0" lang="zh-CN" altLang="en-US" sz="3200" b="1" i="0" u="none" strike="noStrike" kern="1200" cap="none" spc="0" normalizeH="0" baseline="0" noProof="0">
                <a:ln>
                  <a:noFill/>
                </a:ln>
                <a:solidFill>
                  <a:srgbClr val="C00000"/>
                </a:solidFill>
                <a:effectLst>
                  <a:outerShdw blurRad="38100" dist="19050" dir="2700000" algn="tl" rotWithShape="0">
                    <a:prstClr val="black">
                      <a:alpha val="40000"/>
                    </a:prstClr>
                  </a:outerShdw>
                  <a:reflection blurRad="6350" stA="55000" endA="300" endPos="45500" dir="5400000" sy="-100000" algn="bl" rotWithShape="0"/>
                </a:effectLst>
                <a:uLnTx/>
                <a:uFillTx/>
                <a:latin typeface="微软雅黑" panose="020B0503020204020204" charset="-122"/>
                <a:ea typeface="微软雅黑" panose="020B0503020204020204" charset="-122"/>
                <a:cs typeface="Times New Roman" panose="02020603050405020304" pitchFamily="18" charset="0"/>
              </a:rPr>
              <a:t>专题：</a:t>
            </a:r>
            <a:r>
              <a:rPr kumimoji="0" lang="zh-CN" altLang="zh-CN" sz="3200" b="1" i="0" u="none" strike="noStrike" kern="1200" cap="none" spc="0" normalizeH="0" baseline="0" noProof="0">
                <a:ln>
                  <a:noFill/>
                </a:ln>
                <a:solidFill>
                  <a:srgbClr val="C00000"/>
                </a:solidFill>
                <a:effectLst>
                  <a:outerShdw blurRad="38100" dist="19050" dir="2700000" algn="tl" rotWithShape="0">
                    <a:prstClr val="black">
                      <a:alpha val="40000"/>
                    </a:prstClr>
                  </a:outerShdw>
                  <a:reflection blurRad="6350" stA="55000" endA="300" endPos="45500" dir="5400000" sy="-100000" algn="bl" rotWithShape="0"/>
                </a:effectLst>
                <a:uLnTx/>
                <a:uFillTx/>
                <a:latin typeface="微软雅黑" panose="020B0503020204020204" charset="-122"/>
                <a:ea typeface="微软雅黑" panose="020B0503020204020204" charset="-122"/>
                <a:cs typeface="Times New Roman" panose="02020603050405020304" pitchFamily="18" charset="0"/>
              </a:rPr>
              <a:t>原子核外电子排布的表示方法</a:t>
            </a:r>
            <a:r>
              <a:rPr kumimoji="0" lang="en-US" altLang="zh-CN" sz="3200" b="1" i="0" u="none" strike="noStrike" kern="1200" cap="none" spc="0" normalizeH="0" baseline="0" noProof="0">
                <a:ln>
                  <a:noFill/>
                </a:ln>
                <a:solidFill>
                  <a:srgbClr val="C00000"/>
                </a:solidFill>
                <a:effectLst>
                  <a:outerShdw blurRad="38100" dist="19050" dir="2700000" algn="tl" rotWithShape="0">
                    <a:prstClr val="black">
                      <a:alpha val="40000"/>
                    </a:prstClr>
                  </a:outerShdw>
                  <a:reflection blurRad="6350" stA="55000" endA="300" endPos="45500" dir="5400000" sy="-100000" algn="bl" rotWithShape="0"/>
                </a:effectLst>
                <a:uLnTx/>
                <a:uFillTx/>
                <a:latin typeface="微软雅黑" panose="020B0503020204020204" charset="-122"/>
                <a:ea typeface="微软雅黑" panose="020B0503020204020204" charset="-122"/>
                <a:cs typeface="Times New Roman" panose="02020603050405020304" pitchFamily="18" charset="0"/>
              </a:rPr>
              <a:t> </a:t>
            </a:r>
            <a:endParaRPr kumimoji="0" lang="en-US" altLang="zh-CN" sz="3200" b="1" i="0" u="none" strike="noStrike" kern="1200" cap="none" spc="0" normalizeH="0" baseline="0" noProof="0">
              <a:ln>
                <a:noFill/>
              </a:ln>
              <a:solidFill>
                <a:srgbClr val="C00000"/>
              </a:solidFill>
              <a:effectLst>
                <a:outerShdw blurRad="38100" dist="19050" dir="2700000" algn="tl" rotWithShape="0">
                  <a:prstClr val="black">
                    <a:alpha val="40000"/>
                  </a:prstClr>
                </a:outerShdw>
                <a:reflection blurRad="6350" stA="55000" endA="300" endPos="45500" dir="5400000" sy="-100000" algn="bl" rotWithShape="0"/>
              </a:effectLst>
              <a:uLnTx/>
              <a:uFillTx/>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lum bright="6000" contrast="24000"/>
          </a:blip>
          <a:srcRect l="18219" t="50148" r="18853" b="18750"/>
          <a:stretch>
            <a:fillRect/>
          </a:stretch>
        </p:blipFill>
        <p:spPr>
          <a:xfrm>
            <a:off x="117475" y="1082675"/>
            <a:ext cx="5525135" cy="1474470"/>
          </a:xfrm>
          <a:prstGeom prst="rect">
            <a:avLst/>
          </a:prstGeom>
        </p:spPr>
      </p:pic>
      <p:sp>
        <p:nvSpPr>
          <p:cNvPr id="3" name="文本框 2"/>
          <p:cNvSpPr txBox="1"/>
          <p:nvPr>
            <p:custDataLst>
              <p:tags r:id="rId3"/>
            </p:custDataLst>
          </p:nvPr>
        </p:nvSpPr>
        <p:spPr>
          <a:xfrm>
            <a:off x="1432476" y="511912"/>
            <a:ext cx="3046757" cy="523220"/>
          </a:xfrm>
          <a:prstGeom prst="rect">
            <a:avLst/>
          </a:prstGeom>
          <a:noFill/>
        </p:spPr>
        <p:txBody>
          <a:bodyPr wrap="square" rtlCol="0">
            <a:spAutoFit/>
          </a:bodyPr>
          <a:lstStyle/>
          <a:p>
            <a:r>
              <a:rPr lang="zh-CN" altLang="en-US" sz="2800" b="1">
                <a:solidFill>
                  <a:schemeClr val="tx1"/>
                </a:solidFill>
                <a:latin typeface="微软雅黑" panose="020B0503020204020204" charset="-122"/>
                <a:ea typeface="微软雅黑" panose="020B0503020204020204" charset="-122"/>
              </a:rPr>
              <a:t>钠原子光谱实验</a:t>
            </a:r>
            <a:endParaRPr lang="zh-CN" altLang="en-US" sz="2800" b="1">
              <a:solidFill>
                <a:schemeClr val="tx1"/>
              </a:solidFill>
              <a:latin typeface="微软雅黑" panose="020B0503020204020204" charset="-122"/>
              <a:ea typeface="微软雅黑" panose="020B0503020204020204" charset="-122"/>
            </a:endParaRPr>
          </a:p>
        </p:txBody>
      </p:sp>
      <p:sp>
        <p:nvSpPr>
          <p:cNvPr id="4" name="文本框 3"/>
          <p:cNvSpPr txBox="1"/>
          <p:nvPr>
            <p:custDataLst>
              <p:tags r:id="rId4"/>
            </p:custDataLst>
          </p:nvPr>
        </p:nvSpPr>
        <p:spPr>
          <a:xfrm>
            <a:off x="524510" y="2750185"/>
            <a:ext cx="4935220" cy="829945"/>
          </a:xfrm>
          <a:prstGeom prst="rect">
            <a:avLst/>
          </a:prstGeom>
          <a:noFill/>
          <a:ln w="9525">
            <a:noFill/>
          </a:ln>
        </p:spPr>
        <p:txBody>
          <a:bodyPr wrap="square">
            <a:spAutoFit/>
          </a:bodyPr>
          <a:lstStyle/>
          <a:p>
            <a:pPr indent="0"/>
            <a:r>
              <a:rPr lang="zh-CN" sz="2400" b="1">
                <a:solidFill>
                  <a:srgbClr val="00B050"/>
                </a:solidFill>
                <a:latin typeface="微软雅黑" panose="020B0503020204020204" charset="-122"/>
                <a:ea typeface="微软雅黑" panose="020B0503020204020204" charset="-122"/>
                <a:cs typeface="微软雅黑" panose="020B0503020204020204" charset="-122"/>
              </a:rPr>
              <a:t>只有</a:t>
            </a:r>
            <a:r>
              <a:rPr lang="en-US" sz="2400" b="1">
                <a:solidFill>
                  <a:srgbClr val="00B050"/>
                </a:solidFill>
                <a:latin typeface="微软雅黑" panose="020B0503020204020204" charset="-122"/>
                <a:ea typeface="微软雅黑" panose="020B0503020204020204" charset="-122"/>
                <a:cs typeface="微软雅黑" panose="020B0503020204020204" charset="-122"/>
              </a:rPr>
              <a:t>1</a:t>
            </a:r>
            <a:r>
              <a:rPr lang="zh-CN" sz="2400" b="1">
                <a:solidFill>
                  <a:srgbClr val="00B050"/>
                </a:solidFill>
                <a:latin typeface="微软雅黑" panose="020B0503020204020204" charset="-122"/>
                <a:ea typeface="微软雅黑" panose="020B0503020204020204" charset="-122"/>
                <a:cs typeface="微软雅黑" panose="020B0503020204020204" charset="-122"/>
              </a:rPr>
              <a:t>个最外层电子的钠原子光谱会在光谱里呈现双线</a:t>
            </a:r>
            <a:endParaRPr lang="zh-CN" altLang="en-US" sz="2400" b="1">
              <a:solidFill>
                <a:srgbClr val="00B05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5"/>
            </p:custDataLst>
          </p:nvPr>
        </p:nvPicPr>
        <p:blipFill>
          <a:blip r:embed="rId6">
            <a:lum bright="18000" contrast="36000"/>
          </a:blip>
          <a:srcRect l="22670" t="43637" r="23646" b="14505"/>
          <a:stretch>
            <a:fillRect/>
          </a:stretch>
        </p:blipFill>
        <p:spPr>
          <a:xfrm>
            <a:off x="6144260" y="718820"/>
            <a:ext cx="5644515" cy="2414270"/>
          </a:xfrm>
          <a:prstGeom prst="rect">
            <a:avLst/>
          </a:prstGeom>
        </p:spPr>
      </p:pic>
      <p:sp>
        <p:nvSpPr>
          <p:cNvPr id="6" name="文本框 5"/>
          <p:cNvSpPr txBox="1"/>
          <p:nvPr>
            <p:custDataLst>
              <p:tags r:id="rId7"/>
            </p:custDataLst>
          </p:nvPr>
        </p:nvSpPr>
        <p:spPr>
          <a:xfrm>
            <a:off x="7630630" y="195682"/>
            <a:ext cx="3263872" cy="523220"/>
          </a:xfrm>
          <a:prstGeom prst="rect">
            <a:avLst/>
          </a:prstGeom>
          <a:noFill/>
        </p:spPr>
        <p:txBody>
          <a:bodyPr wrap="square" rtlCol="0">
            <a:spAutoFit/>
          </a:bodyPr>
          <a:lstStyle/>
          <a:p>
            <a:r>
              <a:rPr lang="zh-CN" altLang="en-US" sz="2800" b="1">
                <a:solidFill>
                  <a:schemeClr val="tx1"/>
                </a:solidFill>
                <a:latin typeface="微软雅黑" panose="020B0503020204020204" charset="-122"/>
                <a:ea typeface="微软雅黑" panose="020B0503020204020204" charset="-122"/>
                <a:cs typeface="微软雅黑" panose="020B0503020204020204" charset="-122"/>
              </a:rPr>
              <a:t>斯特恩</a:t>
            </a:r>
            <a:r>
              <a:rPr lang="en-US" altLang="zh-CN" sz="2800" b="1">
                <a:solidFill>
                  <a:schemeClr val="tx1"/>
                </a:solidFill>
                <a:latin typeface="微软雅黑" panose="020B0503020204020204" charset="-122"/>
                <a:ea typeface="微软雅黑" panose="020B0503020204020204" charset="-122"/>
                <a:cs typeface="微软雅黑" panose="020B0503020204020204" charset="-122"/>
              </a:rPr>
              <a:t>-</a:t>
            </a: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盖拉赫实验</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8"/>
            </p:custDataLst>
          </p:nvPr>
        </p:nvSpPr>
        <p:spPr>
          <a:xfrm>
            <a:off x="6642955" y="3044079"/>
            <a:ext cx="5240655" cy="1383665"/>
          </a:xfrm>
          <a:prstGeom prst="rect">
            <a:avLst/>
          </a:prstGeom>
          <a:noFill/>
          <a:ln w="9525">
            <a:noFill/>
          </a:ln>
        </p:spPr>
        <p:txBody>
          <a:bodyPr wrap="square">
            <a:spAutoFit/>
          </a:bodyPr>
          <a:lstStyle/>
          <a:p>
            <a:pPr indent="0" algn="ctr"/>
            <a:r>
              <a:rPr sz="2800" b="1">
                <a:solidFill>
                  <a:srgbClr val="00B050"/>
                </a:solidFill>
                <a:latin typeface="微软雅黑" panose="020B0503020204020204" charset="-122"/>
                <a:ea typeface="微软雅黑" panose="020B0503020204020204" charset="-122"/>
                <a:cs typeface="微软雅黑" panose="020B0503020204020204" charset="-122"/>
              </a:rPr>
              <a:t>只有1个最外层电子的银原子在外加电场里加速飞行通过一个不对称磁场时会分成两束</a:t>
            </a:r>
            <a:endParaRPr sz="2800" b="1">
              <a:solidFill>
                <a:srgbClr val="00B050"/>
              </a:solidFill>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custDataLst>
              <p:tags r:id="rId9"/>
            </p:custDataLst>
          </p:nvPr>
        </p:nvSpPr>
        <p:spPr>
          <a:xfrm>
            <a:off x="1500505" y="4528820"/>
            <a:ext cx="8868410" cy="491490"/>
          </a:xfrm>
          <a:prstGeom prst="rect">
            <a:avLst/>
          </a:prstGeom>
          <a:noFill/>
        </p:spPr>
        <p:txBody>
          <a:bodyPr wrap="square" rtlCol="0">
            <a:spAutoFit/>
          </a:bodyPr>
          <a:lstStyle/>
          <a:p>
            <a:r>
              <a:rPr lang="zh-CN" altLang="en-US" sz="2600" b="1">
                <a:solidFill>
                  <a:schemeClr val="tx1"/>
                </a:solidFill>
                <a:latin typeface="微软雅黑" panose="020B0503020204020204" charset="-122"/>
                <a:ea typeface="微软雅黑" panose="020B0503020204020204" charset="-122"/>
                <a:cs typeface="微软雅黑" panose="020B0503020204020204" charset="-122"/>
              </a:rPr>
              <a:t>提出猜想</a:t>
            </a:r>
            <a:r>
              <a:rPr lang="en-US" altLang="zh-CN" sz="2600" b="1">
                <a:solidFill>
                  <a:schemeClr val="tx1"/>
                </a:solidFill>
                <a:latin typeface="微软雅黑" panose="020B0503020204020204" charset="-122"/>
                <a:ea typeface="微软雅黑" panose="020B0503020204020204" charset="-122"/>
                <a:cs typeface="微软雅黑" panose="020B0503020204020204" charset="-122"/>
              </a:rPr>
              <a:t> </a:t>
            </a:r>
            <a:r>
              <a:rPr lang="zh-CN" altLang="en-US" sz="2600" b="1">
                <a:solidFill>
                  <a:schemeClr val="tx1"/>
                </a:solidFill>
                <a:latin typeface="微软雅黑" panose="020B0503020204020204" charset="-122"/>
                <a:ea typeface="微软雅黑" panose="020B0503020204020204" charset="-122"/>
                <a:cs typeface="微软雅黑" panose="020B0503020204020204" charset="-122"/>
              </a:rPr>
              <a:t>：</a:t>
            </a:r>
            <a:r>
              <a:rPr lang="zh-CN" altLang="en-US" sz="2600" b="1">
                <a:solidFill>
                  <a:srgbClr val="FF0000"/>
                </a:solidFill>
                <a:latin typeface="微软雅黑" panose="020B0503020204020204" charset="-122"/>
                <a:ea typeface="微软雅黑" panose="020B0503020204020204" charset="-122"/>
                <a:cs typeface="微软雅黑" panose="020B0503020204020204" charset="-122"/>
              </a:rPr>
              <a:t>轨道中的单电子可能存在两种不同的运动状态</a:t>
            </a:r>
            <a:endParaRPr lang="zh-CN" altLang="en-US" sz="26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9" name="下箭头 8"/>
          <p:cNvSpPr/>
          <p:nvPr>
            <p:custDataLst>
              <p:tags r:id="rId10"/>
            </p:custDataLst>
          </p:nvPr>
        </p:nvSpPr>
        <p:spPr>
          <a:xfrm>
            <a:off x="5584411" y="3663839"/>
            <a:ext cx="451485" cy="437515"/>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下箭头 9"/>
          <p:cNvSpPr/>
          <p:nvPr>
            <p:custDataLst>
              <p:tags r:id="rId11"/>
            </p:custDataLst>
          </p:nvPr>
        </p:nvSpPr>
        <p:spPr>
          <a:xfrm>
            <a:off x="5511524" y="5089304"/>
            <a:ext cx="451485" cy="437515"/>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文本框 10"/>
          <p:cNvSpPr txBox="1"/>
          <p:nvPr>
            <p:custDataLst>
              <p:tags r:id="rId12"/>
            </p:custDataLst>
          </p:nvPr>
        </p:nvSpPr>
        <p:spPr>
          <a:xfrm>
            <a:off x="1623060" y="5557520"/>
            <a:ext cx="9072245" cy="1124585"/>
          </a:xfrm>
          <a:prstGeom prst="rect">
            <a:avLst/>
          </a:prstGeom>
          <a:noFill/>
        </p:spPr>
        <p:txBody>
          <a:bodyPr wrap="square" rtlCol="0" anchor="t">
            <a:spAutoFit/>
          </a:bodyPr>
          <a:lstStyle/>
          <a:p>
            <a:pPr marL="0" marR="0" lvl="0" indent="0" algn="l" defTabSz="914400" rtl="0" fontAlgn="base">
              <a:lnSpc>
                <a:spcPct val="120000"/>
              </a:lnSpc>
              <a:spcBef>
                <a:spcPct val="0"/>
              </a:spcBef>
              <a:spcAft>
                <a:spcPct val="0"/>
              </a:spcAft>
              <a:buClrTx/>
              <a:buSzTx/>
              <a:buFontTx/>
              <a:buNone/>
              <a:defRPr/>
            </a:pPr>
            <a:r>
              <a:rPr lang="en-US" altLang="zh-CN" sz="2800" b="1"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mn-ea"/>
              </a:rPr>
              <a:t>1925</a:t>
            </a:r>
            <a:r>
              <a:rPr lang="zh-CN" altLang="en-US" sz="2800" b="1"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mn-ea"/>
              </a:rPr>
              <a:t>年，两个荷兰年轻人根据实验事实提出假设：</a:t>
            </a:r>
            <a:endParaRPr lang="zh-CN" altLang="en-US" sz="2800" b="1"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mn-ea"/>
            </a:endParaRPr>
          </a:p>
          <a:p>
            <a:pPr marL="0" marR="0" lvl="0" indent="0" algn="l" defTabSz="914400" rtl="0" fontAlgn="base">
              <a:lnSpc>
                <a:spcPct val="120000"/>
              </a:lnSpc>
              <a:spcBef>
                <a:spcPct val="0"/>
              </a:spcBef>
              <a:spcAft>
                <a:spcPct val="0"/>
              </a:spcAft>
              <a:buClrTx/>
              <a:buSzTx/>
              <a:buFontTx/>
              <a:buNone/>
              <a:defRPr/>
            </a:pPr>
            <a:r>
              <a:rPr lang="zh-CN" altLang="en-US" sz="2800" b="1" noProof="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rPr>
              <a:t>电子除了空间运动状态外，还存在一种运动状态叫自旋。</a:t>
            </a:r>
            <a:endParaRPr lang="zh-CN" altLang="en-US" sz="2800" b="1" noProof="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custDataLst>
              <p:tags r:id="rId1"/>
            </p:custDataLst>
          </p:nvPr>
        </p:nvGrpSpPr>
        <p:grpSpPr>
          <a:xfrm>
            <a:off x="45810" y="755220"/>
            <a:ext cx="12098863" cy="5698116"/>
            <a:chOff x="45015" y="755220"/>
            <a:chExt cx="12098863" cy="5698116"/>
          </a:xfrm>
        </p:grpSpPr>
        <p:grpSp>
          <p:nvGrpSpPr>
            <p:cNvPr id="94" name="组合 93"/>
            <p:cNvGrpSpPr/>
            <p:nvPr>
              <p:custDataLst>
                <p:tags r:id="rId2"/>
              </p:custDataLst>
            </p:nvPr>
          </p:nvGrpSpPr>
          <p:grpSpPr>
            <a:xfrm>
              <a:off x="45015" y="1080187"/>
              <a:ext cx="12098863" cy="5373149"/>
              <a:chOff x="-97482" y="1080187"/>
              <a:chExt cx="12098863" cy="5373149"/>
            </a:xfrm>
          </p:grpSpPr>
          <p:grpSp>
            <p:nvGrpSpPr>
              <p:cNvPr id="93" name="组合 92"/>
              <p:cNvGrpSpPr/>
              <p:nvPr>
                <p:custDataLst>
                  <p:tags r:id="rId3"/>
                </p:custDataLst>
              </p:nvPr>
            </p:nvGrpSpPr>
            <p:grpSpPr>
              <a:xfrm>
                <a:off x="-97482" y="1080187"/>
                <a:ext cx="12098863" cy="5373149"/>
                <a:chOff x="-97482" y="1080187"/>
                <a:chExt cx="12098863" cy="5373149"/>
              </a:xfrm>
            </p:grpSpPr>
            <p:sp>
              <p:nvSpPr>
                <p:cNvPr id="3" name="文本框 16"/>
                <p:cNvSpPr txBox="1"/>
                <p:nvPr>
                  <p:custDataLst>
                    <p:tags r:id="rId4"/>
                  </p:custDataLst>
                </p:nvPr>
              </p:nvSpPr>
              <p:spPr>
                <a:xfrm>
                  <a:off x="95030" y="1080187"/>
                  <a:ext cx="1637432" cy="463327"/>
                </a:xfrm>
                <a:prstGeom prst="rect">
                  <a:avLst/>
                </a:prstGeom>
                <a:solidFill>
                  <a:srgbClr val="FFC000">
                    <a:alpha val="51000"/>
                  </a:srgbClr>
                </a:solidFill>
                <a:ln>
                  <a:solidFill>
                    <a:srgbClr val="C00000"/>
                  </a:solidFill>
                </a:ln>
              </p:spPr>
              <p:txBody>
                <a:bodyPr wrap="square" rtlCol="0" anchor="ctr" anchorCtr="0">
                  <a:noAutofit/>
                </a:bodyPr>
                <a:lstStyle/>
                <a:p>
                  <a:pPr algn="ctr">
                    <a:lnSpc>
                      <a:spcPct val="150000"/>
                    </a:lnSpc>
                  </a:pPr>
                  <a:r>
                    <a:rPr lang="zh-CN" altLang="en-US" sz="2800" b="1">
                      <a:solidFill>
                        <a:srgbClr val="000099"/>
                      </a:solidFill>
                      <a:latin typeface="华文中宋" panose="02010600040101010101" charset="-122"/>
                      <a:ea typeface="华文中宋" panose="02010600040101010101" charset="-122"/>
                      <a:cs typeface="Arial" panose="020B0604020202020204"/>
                    </a:rPr>
                    <a:t>实验事实</a:t>
                  </a:r>
                  <a:endParaRPr lang="zh-CN" altLang="en-US" sz="2800" b="1">
                    <a:solidFill>
                      <a:srgbClr val="000099"/>
                    </a:solidFill>
                    <a:latin typeface="华文中宋" panose="02010600040101010101" charset="-122"/>
                    <a:ea typeface="华文中宋" panose="02010600040101010101" charset="-122"/>
                    <a:cs typeface="Arial" panose="020B0604020202020204"/>
                  </a:endParaRPr>
                </a:p>
              </p:txBody>
            </p:sp>
            <p:sp>
              <p:nvSpPr>
                <p:cNvPr id="4" name="文本框 16"/>
                <p:cNvSpPr txBox="1"/>
                <p:nvPr>
                  <p:custDataLst>
                    <p:tags r:id="rId5"/>
                  </p:custDataLst>
                </p:nvPr>
              </p:nvSpPr>
              <p:spPr>
                <a:xfrm>
                  <a:off x="2665910" y="2110903"/>
                  <a:ext cx="2045787" cy="858897"/>
                </a:xfrm>
                <a:prstGeom prst="rect">
                  <a:avLst/>
                </a:prstGeom>
                <a:solidFill>
                  <a:srgbClr val="FFC000">
                    <a:alpha val="51000"/>
                  </a:srgbClr>
                </a:solidFill>
                <a:ln>
                  <a:solidFill>
                    <a:srgbClr val="C00000"/>
                  </a:solidFill>
                </a:ln>
              </p:spPr>
              <p:txBody>
                <a:bodyPr wrap="square" rtlCol="0" anchor="ctr" anchorCtr="0">
                  <a:noAutofit/>
                </a:bodyPr>
                <a:lstStyle>
                  <a:defPPr>
                    <a:defRPr lang="zh-CN"/>
                  </a:defPPr>
                  <a:lvl1pPr algn="ctr">
                    <a:lnSpc>
                      <a:spcPct val="150000"/>
                    </a:lnSpc>
                    <a:defRPr sz="2800" b="1">
                      <a:solidFill>
                        <a:srgbClr val="000099"/>
                      </a:solidFill>
                      <a:latin typeface="+mn-ea"/>
                    </a:defRPr>
                  </a:lvl1pPr>
                </a:lstStyle>
                <a:p>
                  <a:pPr>
                    <a:lnSpc>
                      <a:spcPct val="100000"/>
                    </a:lnSpc>
                  </a:pPr>
                  <a:r>
                    <a:rPr lang="zh-CN" altLang="en-US">
                      <a:latin typeface="华文中宋" panose="02010600040101010101" charset="-122"/>
                      <a:ea typeface="华文中宋" panose="02010600040101010101" charset="-122"/>
                      <a:cs typeface="Arial" panose="020B0604020202020204"/>
                    </a:rPr>
                    <a:t>核外电子的</a:t>
                  </a:r>
                  <a:endParaRPr lang="en-US" altLang="zh-CN">
                    <a:latin typeface="华文中宋" panose="02010600040101010101" charset="-122"/>
                    <a:ea typeface="华文中宋" panose="02010600040101010101" charset="-122"/>
                    <a:cs typeface="Arial" panose="020B0604020202020204"/>
                  </a:endParaRPr>
                </a:p>
                <a:p>
                  <a:pPr>
                    <a:lnSpc>
                      <a:spcPct val="100000"/>
                    </a:lnSpc>
                  </a:pPr>
                  <a:r>
                    <a:rPr lang="zh-CN" altLang="en-US">
                      <a:latin typeface="华文中宋" panose="02010600040101010101" charset="-122"/>
                      <a:ea typeface="华文中宋" panose="02010600040101010101" charset="-122"/>
                      <a:cs typeface="Arial" panose="020B0604020202020204"/>
                    </a:rPr>
                    <a:t>运动状态</a:t>
                  </a:r>
                  <a:endParaRPr lang="zh-CN" altLang="en-US">
                    <a:latin typeface="华文中宋" panose="02010600040101010101" charset="-122"/>
                    <a:ea typeface="华文中宋" panose="02010600040101010101" charset="-122"/>
                    <a:cs typeface="Arial" panose="020B0604020202020204"/>
                  </a:endParaRPr>
                </a:p>
              </p:txBody>
            </p:sp>
            <p:sp>
              <p:nvSpPr>
                <p:cNvPr id="5" name="文本框 16"/>
                <p:cNvSpPr txBox="1"/>
                <p:nvPr>
                  <p:custDataLst>
                    <p:tags r:id="rId6"/>
                  </p:custDataLst>
                </p:nvPr>
              </p:nvSpPr>
              <p:spPr>
                <a:xfrm>
                  <a:off x="5483438" y="2110903"/>
                  <a:ext cx="1974937" cy="892069"/>
                </a:xfrm>
                <a:prstGeom prst="rect">
                  <a:avLst/>
                </a:prstGeom>
                <a:solidFill>
                  <a:srgbClr val="FFC000">
                    <a:alpha val="51000"/>
                  </a:srgbClr>
                </a:solidFill>
                <a:ln>
                  <a:solidFill>
                    <a:srgbClr val="C00000"/>
                  </a:solidFill>
                </a:ln>
              </p:spPr>
              <p:txBody>
                <a:bodyPr wrap="square" rtlCol="0" anchor="ctr" anchorCtr="0">
                  <a:noAutofit/>
                </a:bodyPr>
                <a:lstStyle>
                  <a:defPPr>
                    <a:defRPr lang="zh-CN"/>
                  </a:defPPr>
                  <a:lvl1pPr algn="ctr">
                    <a:lnSpc>
                      <a:spcPct val="150000"/>
                    </a:lnSpc>
                    <a:defRPr sz="2800" b="1">
                      <a:solidFill>
                        <a:srgbClr val="000099"/>
                      </a:solidFill>
                      <a:latin typeface="+mn-ea"/>
                    </a:defRPr>
                  </a:lvl1pPr>
                </a:lstStyle>
                <a:p>
                  <a:pPr>
                    <a:lnSpc>
                      <a:spcPct val="100000"/>
                    </a:lnSpc>
                  </a:pPr>
                  <a:r>
                    <a:rPr lang="zh-CN" altLang="en-US">
                      <a:latin typeface="华文中宋" panose="02010600040101010101" charset="-122"/>
                      <a:ea typeface="华文中宋" panose="02010600040101010101" charset="-122"/>
                      <a:cs typeface="Arial" panose="020B0604020202020204"/>
                    </a:rPr>
                    <a:t>核外电子的</a:t>
                  </a:r>
                  <a:endParaRPr lang="en-US" altLang="zh-CN">
                    <a:latin typeface="华文中宋" panose="02010600040101010101" charset="-122"/>
                    <a:ea typeface="华文中宋" panose="02010600040101010101" charset="-122"/>
                    <a:cs typeface="Arial" panose="020B0604020202020204"/>
                  </a:endParaRPr>
                </a:p>
                <a:p>
                  <a:pPr>
                    <a:lnSpc>
                      <a:spcPct val="100000"/>
                    </a:lnSpc>
                  </a:pPr>
                  <a:r>
                    <a:rPr lang="zh-CN" altLang="en-US">
                      <a:latin typeface="华文中宋" panose="02010600040101010101" charset="-122"/>
                      <a:ea typeface="华文中宋" panose="02010600040101010101" charset="-122"/>
                      <a:cs typeface="Arial" panose="020B0604020202020204"/>
                    </a:rPr>
                    <a:t>填充规律</a:t>
                  </a:r>
                  <a:endParaRPr lang="zh-CN" altLang="en-US">
                    <a:latin typeface="华文中宋" panose="02010600040101010101" charset="-122"/>
                    <a:ea typeface="华文中宋" panose="02010600040101010101" charset="-122"/>
                    <a:cs typeface="Arial" panose="020B0604020202020204"/>
                  </a:endParaRPr>
                </a:p>
              </p:txBody>
            </p:sp>
            <p:sp>
              <p:nvSpPr>
                <p:cNvPr id="6" name="文本框 16"/>
                <p:cNvSpPr txBox="1"/>
                <p:nvPr>
                  <p:custDataLst>
                    <p:tags r:id="rId7"/>
                  </p:custDataLst>
                </p:nvPr>
              </p:nvSpPr>
              <p:spPr>
                <a:xfrm>
                  <a:off x="9295226" y="1096384"/>
                  <a:ext cx="1764858" cy="464812"/>
                </a:xfrm>
                <a:prstGeom prst="rect">
                  <a:avLst/>
                </a:prstGeom>
                <a:solidFill>
                  <a:srgbClr val="FFC000">
                    <a:alpha val="51000"/>
                  </a:srgbClr>
                </a:solidFill>
                <a:ln>
                  <a:solidFill>
                    <a:srgbClr val="C00000"/>
                  </a:solidFill>
                </a:ln>
              </p:spPr>
              <p:txBody>
                <a:bodyPr wrap="square" rtlCol="0" anchor="ctr" anchorCtr="0">
                  <a:noAutofit/>
                </a:bodyPr>
                <a:lstStyle>
                  <a:defPPr>
                    <a:defRPr lang="zh-CN"/>
                  </a:defPPr>
                  <a:lvl1pPr algn="ctr">
                    <a:lnSpc>
                      <a:spcPct val="150000"/>
                    </a:lnSpc>
                    <a:defRPr sz="2800" b="1">
                      <a:solidFill>
                        <a:srgbClr val="000099"/>
                      </a:solidFill>
                      <a:latin typeface="+mn-ea"/>
                    </a:defRPr>
                  </a:lvl1pPr>
                </a:lstStyle>
                <a:p>
                  <a:r>
                    <a:rPr lang="zh-CN" altLang="en-US">
                      <a:latin typeface="华文中宋" panose="02010600040101010101" charset="-122"/>
                      <a:ea typeface="华文中宋" panose="02010600040101010101" charset="-122"/>
                      <a:cs typeface="Arial" panose="020B0604020202020204"/>
                    </a:rPr>
                    <a:t>表征方法</a:t>
                  </a:r>
                  <a:endParaRPr lang="zh-CN" altLang="en-US">
                    <a:latin typeface="华文中宋" panose="02010600040101010101" charset="-122"/>
                    <a:ea typeface="华文中宋" panose="02010600040101010101" charset="-122"/>
                    <a:cs typeface="Arial" panose="020B0604020202020204"/>
                  </a:endParaRPr>
                </a:p>
              </p:txBody>
            </p:sp>
            <p:sp>
              <p:nvSpPr>
                <p:cNvPr id="7" name="文本框 16"/>
                <p:cNvSpPr txBox="1"/>
                <p:nvPr>
                  <p:custDataLst>
                    <p:tags r:id="rId8"/>
                  </p:custDataLst>
                </p:nvPr>
              </p:nvSpPr>
              <p:spPr>
                <a:xfrm>
                  <a:off x="-97482" y="4314005"/>
                  <a:ext cx="1400452" cy="954107"/>
                </a:xfrm>
                <a:prstGeom prst="rect">
                  <a:avLst/>
                </a:prstGeom>
                <a:solidFill>
                  <a:srgbClr val="0070C0">
                    <a:alpha val="22000"/>
                  </a:srgbClr>
                </a:solidFill>
                <a:ln>
                  <a:solidFill>
                    <a:srgbClr val="00B050"/>
                  </a:solidFill>
                </a:ln>
              </p:spPr>
              <p:txBody>
                <a:bodyPr wrap="square" rtlCol="0">
                  <a:spAutoFit/>
                </a:bodyPr>
                <a:lstStyle/>
                <a:p>
                  <a:pPr algn="ctr"/>
                  <a:r>
                    <a:rPr lang="zh-CN" altLang="en-US" sz="2800" b="1">
                      <a:solidFill>
                        <a:prstClr val="black"/>
                      </a:solidFill>
                      <a:latin typeface="华文中宋" panose="02010600040101010101" charset="-122"/>
                      <a:ea typeface="华文中宋" panose="02010600040101010101" charset="-122"/>
                      <a:cs typeface="Arial" panose="020B0604020202020204"/>
                    </a:rPr>
                    <a:t>线状原</a:t>
                  </a:r>
                  <a:endParaRPr lang="en-US" altLang="zh-CN" sz="2800" b="1">
                    <a:solidFill>
                      <a:prstClr val="black"/>
                    </a:solidFill>
                    <a:latin typeface="华文中宋" panose="02010600040101010101" charset="-122"/>
                    <a:ea typeface="华文中宋" panose="02010600040101010101" charset="-122"/>
                    <a:cs typeface="Arial" panose="020B0604020202020204"/>
                  </a:endParaRPr>
                </a:p>
                <a:p>
                  <a:pPr algn="ctr"/>
                  <a:r>
                    <a:rPr lang="zh-CN" altLang="en-US" sz="2800" b="1">
                      <a:solidFill>
                        <a:prstClr val="black"/>
                      </a:solidFill>
                      <a:latin typeface="华文中宋" panose="02010600040101010101" charset="-122"/>
                      <a:ea typeface="华文中宋" panose="02010600040101010101" charset="-122"/>
                      <a:cs typeface="Arial" panose="020B0604020202020204"/>
                    </a:rPr>
                    <a:t>子光谱</a:t>
                  </a:r>
                  <a:endParaRPr lang="zh-CN" altLang="en-US" sz="2800" b="1">
                    <a:solidFill>
                      <a:prstClr val="black"/>
                    </a:solidFill>
                    <a:latin typeface="华文中宋" panose="02010600040101010101" charset="-122"/>
                    <a:ea typeface="华文中宋" panose="02010600040101010101" charset="-122"/>
                    <a:cs typeface="Arial" panose="020B0604020202020204"/>
                  </a:endParaRPr>
                </a:p>
              </p:txBody>
            </p:sp>
            <p:sp>
              <p:nvSpPr>
                <p:cNvPr id="8" name="文本框 16"/>
                <p:cNvSpPr txBox="1"/>
                <p:nvPr>
                  <p:custDataLst>
                    <p:tags r:id="rId9"/>
                  </p:custDataLst>
                </p:nvPr>
              </p:nvSpPr>
              <p:spPr>
                <a:xfrm>
                  <a:off x="1774785" y="4323006"/>
                  <a:ext cx="1320531" cy="954107"/>
                </a:xfrm>
                <a:prstGeom prst="rect">
                  <a:avLst/>
                </a:prstGeom>
                <a:solidFill>
                  <a:srgbClr val="0070C0">
                    <a:alpha val="22000"/>
                  </a:srgbClr>
                </a:solidFill>
                <a:ln>
                  <a:solidFill>
                    <a:srgbClr val="00B050"/>
                  </a:solidFill>
                </a:ln>
              </p:spPr>
              <p:txBody>
                <a:bodyPr wrap="square" rtlCol="0">
                  <a:spAutoFit/>
                </a:bodyPr>
                <a:lstStyle>
                  <a:defPPr>
                    <a:defRPr lang="zh-CN"/>
                  </a:defPPr>
                  <a:lvl1pPr algn="ctr">
                    <a:defRPr sz="2800" b="1">
                      <a:solidFill>
                        <a:prstClr val="black"/>
                      </a:solidFill>
                      <a:latin typeface="+mn-ea"/>
                    </a:defRPr>
                  </a:lvl1pPr>
                </a:lstStyle>
                <a:p>
                  <a:r>
                    <a:rPr lang="zh-CN" altLang="en-US">
                      <a:latin typeface="华文中宋" panose="02010600040101010101" charset="-122"/>
                      <a:ea typeface="华文中宋" panose="02010600040101010101" charset="-122"/>
                      <a:cs typeface="Arial" panose="020B0604020202020204"/>
                    </a:rPr>
                    <a:t>能量</a:t>
                  </a:r>
                  <a:endParaRPr lang="en-US" altLang="zh-CN">
                    <a:latin typeface="华文中宋" panose="02010600040101010101" charset="-122"/>
                    <a:ea typeface="华文中宋" panose="02010600040101010101" charset="-122"/>
                    <a:cs typeface="Arial" panose="020B0604020202020204"/>
                  </a:endParaRPr>
                </a:p>
                <a:p>
                  <a:r>
                    <a:rPr lang="zh-CN" altLang="en-US">
                      <a:latin typeface="华文中宋" panose="02010600040101010101" charset="-122"/>
                      <a:ea typeface="华文中宋" panose="02010600040101010101" charset="-122"/>
                      <a:cs typeface="Arial" panose="020B0604020202020204"/>
                    </a:rPr>
                    <a:t>量子化</a:t>
                  </a:r>
                  <a:endParaRPr lang="zh-CN" altLang="en-US">
                    <a:latin typeface="华文中宋" panose="02010600040101010101" charset="-122"/>
                    <a:ea typeface="华文中宋" panose="02010600040101010101" charset="-122"/>
                    <a:cs typeface="Arial" panose="020B0604020202020204"/>
                  </a:endParaRPr>
                </a:p>
              </p:txBody>
            </p:sp>
            <p:sp>
              <p:nvSpPr>
                <p:cNvPr id="9" name="文本框 16"/>
                <p:cNvSpPr txBox="1"/>
                <p:nvPr>
                  <p:custDataLst>
                    <p:tags r:id="rId10"/>
                  </p:custDataLst>
                </p:nvPr>
              </p:nvSpPr>
              <p:spPr>
                <a:xfrm>
                  <a:off x="3496787" y="3335910"/>
                  <a:ext cx="939022" cy="523220"/>
                </a:xfrm>
                <a:prstGeom prst="rect">
                  <a:avLst/>
                </a:prstGeom>
                <a:solidFill>
                  <a:srgbClr val="0070C0">
                    <a:alpha val="22000"/>
                  </a:srgbClr>
                </a:solidFill>
                <a:ln>
                  <a:solidFill>
                    <a:srgbClr val="00B050"/>
                  </a:solidFill>
                </a:ln>
              </p:spPr>
              <p:txBody>
                <a:bodyPr wrap="square" rtlCol="0">
                  <a:spAutoFit/>
                </a:bodyPr>
                <a:lstStyle>
                  <a:defPPr>
                    <a:defRPr lang="zh-CN"/>
                  </a:defPPr>
                  <a:lvl1pPr algn="ctr">
                    <a:defRPr sz="2800" b="1">
                      <a:solidFill>
                        <a:prstClr val="black"/>
                      </a:solidFill>
                      <a:latin typeface="+mn-ea"/>
                    </a:defRPr>
                  </a:lvl1pPr>
                </a:lstStyle>
                <a:p>
                  <a:r>
                    <a:rPr lang="zh-CN" altLang="en-US">
                      <a:latin typeface="华文中宋" panose="02010600040101010101" charset="-122"/>
                      <a:ea typeface="华文中宋" panose="02010600040101010101" charset="-122"/>
                      <a:cs typeface="Arial" panose="020B0604020202020204"/>
                    </a:rPr>
                    <a:t>能层</a:t>
                  </a:r>
                  <a:endParaRPr lang="zh-CN" altLang="en-US">
                    <a:latin typeface="华文中宋" panose="02010600040101010101" charset="-122"/>
                    <a:ea typeface="华文中宋" panose="02010600040101010101" charset="-122"/>
                    <a:cs typeface="Arial" panose="020B0604020202020204"/>
                  </a:endParaRPr>
                </a:p>
              </p:txBody>
            </p:sp>
            <p:sp>
              <p:nvSpPr>
                <p:cNvPr id="10" name="文本框 16"/>
                <p:cNvSpPr txBox="1"/>
                <p:nvPr>
                  <p:custDataLst>
                    <p:tags r:id="rId11"/>
                  </p:custDataLst>
                </p:nvPr>
              </p:nvSpPr>
              <p:spPr>
                <a:xfrm>
                  <a:off x="3508279" y="4201924"/>
                  <a:ext cx="927529" cy="523220"/>
                </a:xfrm>
                <a:prstGeom prst="rect">
                  <a:avLst/>
                </a:prstGeom>
                <a:solidFill>
                  <a:srgbClr val="0070C0">
                    <a:alpha val="22000"/>
                  </a:srgbClr>
                </a:solidFill>
                <a:ln>
                  <a:solidFill>
                    <a:srgbClr val="00B050"/>
                  </a:solidFill>
                </a:ln>
              </p:spPr>
              <p:txBody>
                <a:bodyPr wrap="square" rtlCol="0">
                  <a:spAutoFit/>
                </a:bodyPr>
                <a:lstStyle>
                  <a:defPPr>
                    <a:defRPr lang="zh-CN"/>
                  </a:defPPr>
                  <a:lvl1pPr algn="ctr">
                    <a:defRPr sz="2800" b="1">
                      <a:solidFill>
                        <a:prstClr val="black"/>
                      </a:solidFill>
                      <a:latin typeface="+mn-ea"/>
                    </a:defRPr>
                  </a:lvl1pPr>
                </a:lstStyle>
                <a:p>
                  <a:r>
                    <a:rPr lang="zh-CN" altLang="en-US">
                      <a:latin typeface="华文中宋" panose="02010600040101010101" charset="-122"/>
                      <a:ea typeface="华文中宋" panose="02010600040101010101" charset="-122"/>
                      <a:cs typeface="Arial" panose="020B0604020202020204"/>
                    </a:rPr>
                    <a:t>能级</a:t>
                  </a:r>
                  <a:endParaRPr lang="zh-CN" altLang="en-US">
                    <a:latin typeface="华文中宋" panose="02010600040101010101" charset="-122"/>
                    <a:ea typeface="华文中宋" panose="02010600040101010101" charset="-122"/>
                    <a:cs typeface="Arial" panose="020B0604020202020204"/>
                  </a:endParaRPr>
                </a:p>
              </p:txBody>
            </p:sp>
            <p:sp>
              <p:nvSpPr>
                <p:cNvPr id="11" name="文本框 16"/>
                <p:cNvSpPr txBox="1"/>
                <p:nvPr>
                  <p:custDataLst>
                    <p:tags r:id="rId12"/>
                  </p:custDataLst>
                </p:nvPr>
              </p:nvSpPr>
              <p:spPr>
                <a:xfrm>
                  <a:off x="3496786" y="5066020"/>
                  <a:ext cx="1745474" cy="523220"/>
                </a:xfrm>
                <a:prstGeom prst="rect">
                  <a:avLst/>
                </a:prstGeom>
                <a:solidFill>
                  <a:srgbClr val="0070C0">
                    <a:alpha val="22000"/>
                  </a:srgbClr>
                </a:solidFill>
                <a:ln>
                  <a:solidFill>
                    <a:srgbClr val="00B050"/>
                  </a:solidFill>
                </a:ln>
              </p:spPr>
              <p:txBody>
                <a:bodyPr wrap="square" rtlCol="0">
                  <a:spAutoFit/>
                </a:bodyPr>
                <a:lstStyle>
                  <a:defPPr>
                    <a:defRPr lang="zh-CN"/>
                  </a:defPPr>
                  <a:lvl1pPr algn="ctr">
                    <a:defRPr sz="2800" b="1">
                      <a:solidFill>
                        <a:prstClr val="black"/>
                      </a:solidFill>
                      <a:latin typeface="+mn-ea"/>
                    </a:defRPr>
                  </a:lvl1pPr>
                </a:lstStyle>
                <a:p>
                  <a:r>
                    <a:rPr lang="zh-CN" altLang="en-US">
                      <a:latin typeface="华文中宋" panose="02010600040101010101" charset="-122"/>
                      <a:ea typeface="华文中宋" panose="02010600040101010101" charset="-122"/>
                      <a:cs typeface="Arial" panose="020B0604020202020204"/>
                    </a:rPr>
                    <a:t>原子轨道</a:t>
                  </a:r>
                  <a:endParaRPr lang="zh-CN" altLang="en-US">
                    <a:latin typeface="华文中宋" panose="02010600040101010101" charset="-122"/>
                    <a:ea typeface="华文中宋" panose="02010600040101010101" charset="-122"/>
                    <a:cs typeface="Arial" panose="020B0604020202020204"/>
                  </a:endParaRPr>
                </a:p>
              </p:txBody>
            </p:sp>
            <p:sp>
              <p:nvSpPr>
                <p:cNvPr id="12" name="文本框 16"/>
                <p:cNvSpPr txBox="1"/>
                <p:nvPr>
                  <p:custDataLst>
                    <p:tags r:id="rId13"/>
                  </p:custDataLst>
                </p:nvPr>
              </p:nvSpPr>
              <p:spPr>
                <a:xfrm>
                  <a:off x="3496786" y="5930116"/>
                  <a:ext cx="1719789" cy="523220"/>
                </a:xfrm>
                <a:prstGeom prst="rect">
                  <a:avLst/>
                </a:prstGeom>
                <a:solidFill>
                  <a:srgbClr val="0070C0">
                    <a:alpha val="22000"/>
                  </a:srgbClr>
                </a:solidFill>
                <a:ln>
                  <a:solidFill>
                    <a:srgbClr val="00B050"/>
                  </a:solidFill>
                </a:ln>
              </p:spPr>
              <p:txBody>
                <a:bodyPr wrap="square" rtlCol="0">
                  <a:spAutoFit/>
                </a:bodyPr>
                <a:lstStyle>
                  <a:defPPr>
                    <a:defRPr lang="zh-CN"/>
                  </a:defPPr>
                  <a:lvl1pPr algn="ctr">
                    <a:defRPr sz="2800" b="1">
                      <a:solidFill>
                        <a:prstClr val="black"/>
                      </a:solidFill>
                      <a:latin typeface="+mn-ea"/>
                    </a:defRPr>
                  </a:lvl1pPr>
                </a:lstStyle>
                <a:p>
                  <a:r>
                    <a:rPr lang="zh-CN" altLang="en-US">
                      <a:latin typeface="华文中宋" panose="02010600040101010101" charset="-122"/>
                      <a:ea typeface="华文中宋" panose="02010600040101010101" charset="-122"/>
                      <a:cs typeface="Arial" panose="020B0604020202020204"/>
                    </a:rPr>
                    <a:t>电子自旋</a:t>
                  </a:r>
                  <a:endParaRPr lang="zh-CN" altLang="en-US">
                    <a:latin typeface="华文中宋" panose="02010600040101010101" charset="-122"/>
                    <a:ea typeface="华文中宋" panose="02010600040101010101" charset="-122"/>
                    <a:cs typeface="Arial" panose="020B0604020202020204"/>
                  </a:endParaRPr>
                </a:p>
              </p:txBody>
            </p:sp>
            <p:sp>
              <p:nvSpPr>
                <p:cNvPr id="13" name="文本框 16"/>
                <p:cNvSpPr txBox="1"/>
                <p:nvPr>
                  <p:custDataLst>
                    <p:tags r:id="rId14"/>
                  </p:custDataLst>
                </p:nvPr>
              </p:nvSpPr>
              <p:spPr>
                <a:xfrm>
                  <a:off x="9191550" y="3378033"/>
                  <a:ext cx="2809831" cy="523220"/>
                </a:xfrm>
                <a:prstGeom prst="rect">
                  <a:avLst/>
                </a:prstGeom>
                <a:solidFill>
                  <a:srgbClr val="0070C0">
                    <a:alpha val="22000"/>
                  </a:srgbClr>
                </a:solidFill>
                <a:ln>
                  <a:solidFill>
                    <a:srgbClr val="00B050"/>
                  </a:solidFill>
                </a:ln>
              </p:spPr>
              <p:txBody>
                <a:bodyPr wrap="square" rtlCol="0">
                  <a:spAutoFit/>
                </a:bodyPr>
                <a:lstStyle>
                  <a:defPPr>
                    <a:defRPr lang="zh-CN"/>
                  </a:defPPr>
                  <a:lvl1pPr algn="ctr">
                    <a:defRPr sz="2800" b="1">
                      <a:solidFill>
                        <a:prstClr val="black"/>
                      </a:solidFill>
                      <a:latin typeface="+mn-ea"/>
                    </a:defRPr>
                  </a:lvl1pPr>
                </a:lstStyle>
                <a:p>
                  <a:r>
                    <a:rPr lang="zh-CN" altLang="en-US">
                      <a:latin typeface="华文中宋" panose="02010600040101010101" charset="-122"/>
                      <a:ea typeface="华文中宋" panose="02010600040101010101" charset="-122"/>
                      <a:cs typeface="Arial" panose="020B0604020202020204"/>
                    </a:rPr>
                    <a:t>原子结构示意图</a:t>
                  </a:r>
                  <a:endParaRPr lang="zh-CN" altLang="en-US">
                    <a:latin typeface="华文中宋" panose="02010600040101010101" charset="-122"/>
                    <a:ea typeface="华文中宋" panose="02010600040101010101" charset="-122"/>
                    <a:cs typeface="Arial" panose="020B0604020202020204"/>
                  </a:endParaRPr>
                </a:p>
              </p:txBody>
            </p:sp>
            <p:sp>
              <p:nvSpPr>
                <p:cNvPr id="14" name="文本框 16"/>
                <p:cNvSpPr txBox="1"/>
                <p:nvPr>
                  <p:custDataLst>
                    <p:tags r:id="rId15"/>
                  </p:custDataLst>
                </p:nvPr>
              </p:nvSpPr>
              <p:spPr>
                <a:xfrm>
                  <a:off x="5491873" y="4273932"/>
                  <a:ext cx="1643888" cy="523220"/>
                </a:xfrm>
                <a:prstGeom prst="rect">
                  <a:avLst/>
                </a:prstGeom>
                <a:solidFill>
                  <a:srgbClr val="0070C0">
                    <a:alpha val="22000"/>
                  </a:srgbClr>
                </a:solidFill>
                <a:ln>
                  <a:solidFill>
                    <a:srgbClr val="00B050"/>
                  </a:solidFill>
                </a:ln>
              </p:spPr>
              <p:txBody>
                <a:bodyPr wrap="square" rtlCol="0">
                  <a:spAutoFit/>
                </a:bodyPr>
                <a:lstStyle>
                  <a:defPPr>
                    <a:defRPr lang="zh-CN"/>
                  </a:defPPr>
                  <a:lvl1pPr algn="ctr">
                    <a:defRPr sz="2800" b="1">
                      <a:solidFill>
                        <a:prstClr val="black"/>
                      </a:solidFill>
                      <a:latin typeface="+mn-ea"/>
                    </a:defRPr>
                  </a:lvl1pPr>
                </a:lstStyle>
                <a:p>
                  <a:r>
                    <a:rPr lang="zh-CN" altLang="en-US">
                      <a:latin typeface="华文中宋" panose="02010600040101010101" charset="-122"/>
                      <a:ea typeface="华文中宋" panose="02010600040101010101" charset="-122"/>
                      <a:cs typeface="Arial" panose="020B0604020202020204"/>
                    </a:rPr>
                    <a:t>构造原理</a:t>
                  </a:r>
                  <a:endParaRPr lang="zh-CN" altLang="en-US">
                    <a:latin typeface="华文中宋" panose="02010600040101010101" charset="-122"/>
                    <a:ea typeface="华文中宋" panose="02010600040101010101" charset="-122"/>
                    <a:cs typeface="Arial" panose="020B0604020202020204"/>
                  </a:endParaRPr>
                </a:p>
              </p:txBody>
            </p:sp>
            <p:sp>
              <p:nvSpPr>
                <p:cNvPr id="15" name="文本框 16"/>
                <p:cNvSpPr txBox="1"/>
                <p:nvPr>
                  <p:custDataLst>
                    <p:tags r:id="rId16"/>
                  </p:custDataLst>
                </p:nvPr>
              </p:nvSpPr>
              <p:spPr>
                <a:xfrm>
                  <a:off x="9191550" y="4345940"/>
                  <a:ext cx="2160240" cy="523220"/>
                </a:xfrm>
                <a:prstGeom prst="rect">
                  <a:avLst/>
                </a:prstGeom>
                <a:solidFill>
                  <a:srgbClr val="0070C0">
                    <a:alpha val="22000"/>
                  </a:srgbClr>
                </a:solidFill>
                <a:ln>
                  <a:solidFill>
                    <a:srgbClr val="00B050"/>
                  </a:solidFill>
                </a:ln>
              </p:spPr>
              <p:txBody>
                <a:bodyPr wrap="square" rtlCol="0">
                  <a:spAutoFit/>
                </a:bodyPr>
                <a:lstStyle>
                  <a:defPPr>
                    <a:defRPr lang="zh-CN"/>
                  </a:defPPr>
                  <a:lvl1pPr algn="ctr">
                    <a:defRPr sz="2800" b="1">
                      <a:solidFill>
                        <a:prstClr val="black"/>
                      </a:solidFill>
                      <a:latin typeface="+mn-ea"/>
                    </a:defRPr>
                  </a:lvl1pPr>
                </a:lstStyle>
                <a:p>
                  <a:r>
                    <a:rPr lang="zh-CN" altLang="en-US">
                      <a:latin typeface="华文中宋" panose="02010600040101010101" charset="-122"/>
                      <a:ea typeface="华文中宋" panose="02010600040101010101" charset="-122"/>
                      <a:cs typeface="Arial" panose="020B0604020202020204"/>
                    </a:rPr>
                    <a:t>电子排布式</a:t>
                  </a:r>
                  <a:endParaRPr lang="zh-CN" altLang="en-US">
                    <a:latin typeface="华文中宋" panose="02010600040101010101" charset="-122"/>
                    <a:ea typeface="华文中宋" panose="02010600040101010101" charset="-122"/>
                    <a:cs typeface="Arial" panose="020B0604020202020204"/>
                  </a:endParaRPr>
                </a:p>
              </p:txBody>
            </p:sp>
          </p:grpSp>
          <p:cxnSp>
            <p:nvCxnSpPr>
              <p:cNvPr id="16" name="直接箭头连接符 15"/>
              <p:cNvCxnSpPr/>
              <p:nvPr>
                <p:custDataLst>
                  <p:tags r:id="rId17"/>
                </p:custDataLst>
              </p:nvPr>
            </p:nvCxnSpPr>
            <p:spPr>
              <a:xfrm flipV="1">
                <a:off x="1787585" y="1311848"/>
                <a:ext cx="2452321" cy="2"/>
              </a:xfrm>
              <a:prstGeom prst="straightConnector1">
                <a:avLst/>
              </a:prstGeom>
              <a:noFill/>
              <a:ln w="25400" cap="flat" cmpd="sng" algn="ctr">
                <a:solidFill>
                  <a:srgbClr val="C00000"/>
                </a:solidFill>
                <a:prstDash val="solid"/>
                <a:tailEnd type="arrow"/>
              </a:ln>
              <a:effectLst/>
            </p:spPr>
          </p:cxnSp>
          <p:cxnSp>
            <p:nvCxnSpPr>
              <p:cNvPr id="17" name="直接箭头连接符 16"/>
              <p:cNvCxnSpPr/>
              <p:nvPr>
                <p:custDataLst>
                  <p:tags r:id="rId18"/>
                </p:custDataLst>
              </p:nvPr>
            </p:nvCxnSpPr>
            <p:spPr>
              <a:xfrm>
                <a:off x="4697565" y="2556937"/>
                <a:ext cx="773672" cy="0"/>
              </a:xfrm>
              <a:prstGeom prst="straightConnector1">
                <a:avLst/>
              </a:prstGeom>
              <a:noFill/>
              <a:ln w="25400" cap="flat" cmpd="sng" algn="ctr">
                <a:solidFill>
                  <a:srgbClr val="C00000"/>
                </a:solidFill>
                <a:prstDash val="solid"/>
                <a:tailEnd type="arrow"/>
              </a:ln>
              <a:effectLst/>
            </p:spPr>
          </p:cxnSp>
          <p:cxnSp>
            <p:nvCxnSpPr>
              <p:cNvPr id="18" name="直接箭头连接符 17"/>
              <p:cNvCxnSpPr/>
              <p:nvPr>
                <p:custDataLst>
                  <p:tags r:id="rId19"/>
                </p:custDataLst>
              </p:nvPr>
            </p:nvCxnSpPr>
            <p:spPr>
              <a:xfrm>
                <a:off x="5949742" y="1340768"/>
                <a:ext cx="3358870" cy="0"/>
              </a:xfrm>
              <a:prstGeom prst="straightConnector1">
                <a:avLst/>
              </a:prstGeom>
              <a:noFill/>
              <a:ln w="25400" cap="flat" cmpd="sng" algn="ctr">
                <a:solidFill>
                  <a:srgbClr val="C00000"/>
                </a:solidFill>
                <a:prstDash val="solid"/>
                <a:tailEnd type="arrow"/>
              </a:ln>
              <a:effectLst/>
            </p:spPr>
          </p:cxnSp>
          <p:cxnSp>
            <p:nvCxnSpPr>
              <p:cNvPr id="19" name="直接箭头连接符 18"/>
              <p:cNvCxnSpPr/>
              <p:nvPr>
                <p:custDataLst>
                  <p:tags r:id="rId20"/>
                </p:custDataLst>
              </p:nvPr>
            </p:nvCxnSpPr>
            <p:spPr>
              <a:xfrm>
                <a:off x="1331571" y="4855114"/>
                <a:ext cx="467870" cy="0"/>
              </a:xfrm>
              <a:prstGeom prst="straightConnector1">
                <a:avLst/>
              </a:prstGeom>
              <a:noFill/>
              <a:ln w="25400" cap="flat" cmpd="sng" algn="ctr">
                <a:solidFill>
                  <a:srgbClr val="C00000"/>
                </a:solidFill>
                <a:prstDash val="solid"/>
                <a:tailEnd type="arrow"/>
              </a:ln>
              <a:effectLst/>
            </p:spPr>
          </p:cxnSp>
          <p:cxnSp>
            <p:nvCxnSpPr>
              <p:cNvPr id="20" name="直接箭头连接符 19"/>
              <p:cNvCxnSpPr/>
              <p:nvPr>
                <p:custDataLst>
                  <p:tags r:id="rId21"/>
                </p:custDataLst>
              </p:nvPr>
            </p:nvCxnSpPr>
            <p:spPr>
              <a:xfrm>
                <a:off x="4473940" y="3607529"/>
                <a:ext cx="1009498" cy="0"/>
              </a:xfrm>
              <a:prstGeom prst="straightConnector1">
                <a:avLst/>
              </a:prstGeom>
              <a:noFill/>
              <a:ln w="25400" cap="flat" cmpd="sng" algn="ctr">
                <a:solidFill>
                  <a:srgbClr val="C00000"/>
                </a:solidFill>
                <a:prstDash val="solid"/>
                <a:tailEnd type="arrow"/>
              </a:ln>
              <a:effectLst/>
            </p:spPr>
          </p:cxnSp>
          <p:cxnSp>
            <p:nvCxnSpPr>
              <p:cNvPr id="21" name="直接箭头连接符 20"/>
              <p:cNvCxnSpPr/>
              <p:nvPr>
                <p:custDataLst>
                  <p:tags r:id="rId22"/>
                </p:custDataLst>
              </p:nvPr>
            </p:nvCxnSpPr>
            <p:spPr>
              <a:xfrm>
                <a:off x="7135761" y="3658258"/>
                <a:ext cx="2023577" cy="0"/>
              </a:xfrm>
              <a:prstGeom prst="straightConnector1">
                <a:avLst/>
              </a:prstGeom>
              <a:noFill/>
              <a:ln w="25400" cap="flat" cmpd="sng" algn="ctr">
                <a:solidFill>
                  <a:srgbClr val="C00000"/>
                </a:solidFill>
                <a:prstDash val="solid"/>
                <a:tailEnd type="arrow"/>
              </a:ln>
              <a:effectLst/>
            </p:spPr>
          </p:cxnSp>
          <p:cxnSp>
            <p:nvCxnSpPr>
              <p:cNvPr id="22" name="直接箭头连接符 21"/>
              <p:cNvCxnSpPr/>
              <p:nvPr>
                <p:custDataLst>
                  <p:tags r:id="rId23"/>
                </p:custDataLst>
              </p:nvPr>
            </p:nvCxnSpPr>
            <p:spPr>
              <a:xfrm flipV="1">
                <a:off x="8639459" y="5659572"/>
                <a:ext cx="640745" cy="1676"/>
              </a:xfrm>
              <a:prstGeom prst="straightConnector1">
                <a:avLst/>
              </a:prstGeom>
              <a:noFill/>
              <a:ln w="25400" cap="flat" cmpd="sng" algn="ctr">
                <a:solidFill>
                  <a:srgbClr val="C00000"/>
                </a:solidFill>
                <a:prstDash val="solid"/>
                <a:tailEnd type="arrow"/>
              </a:ln>
              <a:effectLst/>
            </p:spPr>
          </p:cxnSp>
          <p:sp>
            <p:nvSpPr>
              <p:cNvPr id="23" name="左大括号 22"/>
              <p:cNvSpPr/>
              <p:nvPr>
                <p:custDataLst>
                  <p:tags r:id="rId24"/>
                </p:custDataLst>
              </p:nvPr>
            </p:nvSpPr>
            <p:spPr>
              <a:xfrm>
                <a:off x="3190861" y="3577719"/>
                <a:ext cx="288000" cy="2316303"/>
              </a:xfrm>
              <a:prstGeom prst="leftBrace">
                <a:avLst>
                  <a:gd name="adj1" fmla="val 61793"/>
                  <a:gd name="adj2" fmla="val 50000"/>
                </a:avLst>
              </a:prstGeom>
              <a:noFill/>
              <a:ln w="25400" cap="flat" cmpd="sng" algn="ctr">
                <a:solidFill>
                  <a:srgbClr val="C00000"/>
                </a:solidFill>
                <a:prstDash val="solid"/>
              </a:ln>
              <a:effectLst/>
            </p:spPr>
            <p:txBody>
              <a:bodyPr rtlCol="0" anchor="ctr"/>
              <a:lstStyle/>
              <a:p>
                <a:pPr algn="ctr">
                  <a:spcBef>
                    <a:spcPct val="0"/>
                  </a:spcBef>
                  <a:spcAft>
                    <a:spcPct val="0"/>
                  </a:spcAft>
                  <a:defRPr/>
                </a:pPr>
                <a:endParaRPr lang="zh-CN" altLang="en-US" sz="2800" b="1" kern="0">
                  <a:solidFill>
                    <a:sysClr val="windowText" lastClr="000000"/>
                  </a:solidFill>
                  <a:latin typeface="华文中宋" panose="02010600040101010101" charset="-122"/>
                  <a:ea typeface="华文中宋" panose="02010600040101010101" charset="-122"/>
                  <a:cs typeface="Arial" panose="020B0604020202020204"/>
                </a:endParaRPr>
              </a:p>
            </p:txBody>
          </p:sp>
          <p:sp>
            <p:nvSpPr>
              <p:cNvPr id="26" name="文本框 16"/>
              <p:cNvSpPr txBox="1"/>
              <p:nvPr>
                <p:custDataLst>
                  <p:tags r:id="rId25"/>
                </p:custDataLst>
              </p:nvPr>
            </p:nvSpPr>
            <p:spPr>
              <a:xfrm>
                <a:off x="5471934" y="3387348"/>
                <a:ext cx="1620895" cy="523220"/>
              </a:xfrm>
              <a:prstGeom prst="rect">
                <a:avLst/>
              </a:prstGeom>
              <a:solidFill>
                <a:srgbClr val="0070C0">
                  <a:alpha val="22000"/>
                </a:srgbClr>
              </a:solidFill>
              <a:ln>
                <a:solidFill>
                  <a:srgbClr val="00B050"/>
                </a:solidFill>
              </a:ln>
            </p:spPr>
            <p:txBody>
              <a:bodyPr wrap="square" rtlCol="0">
                <a:spAutoFit/>
              </a:bodyPr>
              <a:lstStyle>
                <a:defPPr>
                  <a:defRPr lang="zh-CN"/>
                </a:defPPr>
                <a:lvl1pPr algn="ctr">
                  <a:defRPr sz="2800" b="1">
                    <a:solidFill>
                      <a:prstClr val="black"/>
                    </a:solidFill>
                    <a:latin typeface="+mn-ea"/>
                  </a:defRPr>
                </a:lvl1pPr>
              </a:lstStyle>
              <a:p>
                <a:r>
                  <a:rPr lang="zh-CN" altLang="en-US">
                    <a:latin typeface="华文中宋" panose="02010600040101010101" charset="-122"/>
                    <a:ea typeface="华文中宋" panose="02010600040101010101" charset="-122"/>
                    <a:cs typeface="Arial" panose="020B0604020202020204"/>
                  </a:rPr>
                  <a:t>分层排布</a:t>
                </a:r>
                <a:endParaRPr lang="zh-CN" altLang="en-US">
                  <a:latin typeface="华文中宋" panose="02010600040101010101" charset="-122"/>
                  <a:ea typeface="华文中宋" panose="02010600040101010101" charset="-122"/>
                  <a:cs typeface="Arial" panose="020B0604020202020204"/>
                </a:endParaRPr>
              </a:p>
            </p:txBody>
          </p:sp>
          <p:cxnSp>
            <p:nvCxnSpPr>
              <p:cNvPr id="27" name="直接箭头连接符 26"/>
              <p:cNvCxnSpPr/>
              <p:nvPr>
                <p:custDataLst>
                  <p:tags r:id="rId26"/>
                </p:custDataLst>
              </p:nvPr>
            </p:nvCxnSpPr>
            <p:spPr>
              <a:xfrm flipH="1">
                <a:off x="3910661" y="2948552"/>
                <a:ext cx="0" cy="375028"/>
              </a:xfrm>
              <a:prstGeom prst="straightConnector1">
                <a:avLst/>
              </a:prstGeom>
              <a:noFill/>
              <a:ln w="25400" cap="flat" cmpd="sng" algn="ctr">
                <a:solidFill>
                  <a:srgbClr val="C00000"/>
                </a:solidFill>
                <a:prstDash val="solid"/>
                <a:tailEnd type="arrow"/>
              </a:ln>
              <a:effectLst/>
            </p:spPr>
          </p:cxnSp>
          <p:cxnSp>
            <p:nvCxnSpPr>
              <p:cNvPr id="28" name="直接箭头连接符 27"/>
              <p:cNvCxnSpPr/>
              <p:nvPr>
                <p:custDataLst>
                  <p:tags r:id="rId27"/>
                </p:custDataLst>
              </p:nvPr>
            </p:nvCxnSpPr>
            <p:spPr>
              <a:xfrm flipH="1">
                <a:off x="10177655" y="1543514"/>
                <a:ext cx="0" cy="1834519"/>
              </a:xfrm>
              <a:prstGeom prst="straightConnector1">
                <a:avLst/>
              </a:prstGeom>
              <a:noFill/>
              <a:ln w="25400" cap="flat" cmpd="sng" algn="ctr">
                <a:solidFill>
                  <a:srgbClr val="C00000"/>
                </a:solidFill>
                <a:prstDash val="solid"/>
                <a:tailEnd type="arrow"/>
              </a:ln>
              <a:effectLst/>
            </p:spPr>
          </p:cxnSp>
          <p:sp>
            <p:nvSpPr>
              <p:cNvPr id="29" name="左大括号 28"/>
              <p:cNvSpPr/>
              <p:nvPr>
                <p:custDataLst>
                  <p:tags r:id="rId28"/>
                </p:custDataLst>
              </p:nvPr>
            </p:nvSpPr>
            <p:spPr>
              <a:xfrm flipH="1">
                <a:off x="5298684" y="5209395"/>
                <a:ext cx="220803" cy="883901"/>
              </a:xfrm>
              <a:prstGeom prst="leftBrace">
                <a:avLst>
                  <a:gd name="adj1" fmla="val 61793"/>
                  <a:gd name="adj2" fmla="val 50000"/>
                </a:avLst>
              </a:prstGeom>
              <a:noFill/>
              <a:ln w="25400" cap="flat" cmpd="sng" algn="ctr">
                <a:solidFill>
                  <a:srgbClr val="C00000"/>
                </a:solidFill>
                <a:prstDash val="solid"/>
              </a:ln>
              <a:effectLst/>
            </p:spPr>
            <p:txBody>
              <a:bodyPr rtlCol="0" anchor="ctr"/>
              <a:lstStyle/>
              <a:p>
                <a:pPr algn="ctr">
                  <a:spcBef>
                    <a:spcPct val="0"/>
                  </a:spcBef>
                  <a:spcAft>
                    <a:spcPct val="0"/>
                  </a:spcAft>
                  <a:defRPr/>
                </a:pPr>
                <a:endParaRPr lang="zh-CN" altLang="en-US" sz="2800" b="1" kern="0">
                  <a:solidFill>
                    <a:sysClr val="windowText" lastClr="000000"/>
                  </a:solidFill>
                  <a:latin typeface="华文中宋" panose="02010600040101010101" charset="-122"/>
                  <a:ea typeface="华文中宋" panose="02010600040101010101" charset="-122"/>
                  <a:cs typeface="Arial" panose="020B0604020202020204"/>
                </a:endParaRPr>
              </a:p>
            </p:txBody>
          </p:sp>
          <p:sp>
            <p:nvSpPr>
              <p:cNvPr id="30" name="文本框 16"/>
              <p:cNvSpPr txBox="1"/>
              <p:nvPr>
                <p:custDataLst>
                  <p:tags r:id="rId29"/>
                </p:custDataLst>
              </p:nvPr>
            </p:nvSpPr>
            <p:spPr>
              <a:xfrm>
                <a:off x="5498363" y="5139189"/>
                <a:ext cx="3141096" cy="954107"/>
              </a:xfrm>
              <a:prstGeom prst="rect">
                <a:avLst/>
              </a:prstGeom>
              <a:solidFill>
                <a:srgbClr val="0070C0">
                  <a:alpha val="22000"/>
                </a:srgbClr>
              </a:solidFill>
              <a:ln>
                <a:solidFill>
                  <a:srgbClr val="00B050"/>
                </a:solidFill>
              </a:ln>
            </p:spPr>
            <p:txBody>
              <a:bodyPr wrap="square" rtlCol="0">
                <a:spAutoFit/>
              </a:bodyPr>
              <a:lstStyle>
                <a:defPPr>
                  <a:defRPr lang="zh-CN"/>
                </a:defPPr>
                <a:lvl1pPr algn="ctr">
                  <a:defRPr sz="2800" b="1">
                    <a:solidFill>
                      <a:prstClr val="black"/>
                    </a:solidFill>
                    <a:latin typeface="+mn-ea"/>
                  </a:defRPr>
                </a:lvl1pPr>
              </a:lstStyle>
              <a:p>
                <a:r>
                  <a:rPr lang="zh-CN" altLang="en-US">
                    <a:latin typeface="华文中宋" panose="02010600040101010101" charset="-122"/>
                    <a:ea typeface="华文中宋" panose="02010600040101010101" charset="-122"/>
                    <a:cs typeface="Arial" panose="020B0604020202020204"/>
                  </a:rPr>
                  <a:t>泡利原理、洪特规则、能量最低原理</a:t>
                </a:r>
                <a:endParaRPr lang="zh-CN" altLang="en-US">
                  <a:latin typeface="华文中宋" panose="02010600040101010101" charset="-122"/>
                  <a:ea typeface="华文中宋" panose="02010600040101010101" charset="-122"/>
                  <a:cs typeface="Arial" panose="020B0604020202020204"/>
                </a:endParaRPr>
              </a:p>
            </p:txBody>
          </p:sp>
          <p:sp>
            <p:nvSpPr>
              <p:cNvPr id="31" name="文本框 16"/>
              <p:cNvSpPr txBox="1"/>
              <p:nvPr>
                <p:custDataLst>
                  <p:tags r:id="rId30"/>
                </p:custDataLst>
              </p:nvPr>
            </p:nvSpPr>
            <p:spPr>
              <a:xfrm>
                <a:off x="9280204" y="5426060"/>
                <a:ext cx="2160240" cy="523220"/>
              </a:xfrm>
              <a:prstGeom prst="rect">
                <a:avLst/>
              </a:prstGeom>
              <a:solidFill>
                <a:srgbClr val="0070C0">
                  <a:alpha val="22000"/>
                </a:srgbClr>
              </a:solidFill>
              <a:ln>
                <a:solidFill>
                  <a:srgbClr val="00B050"/>
                </a:solidFill>
              </a:ln>
            </p:spPr>
            <p:txBody>
              <a:bodyPr wrap="square" rtlCol="0">
                <a:spAutoFit/>
              </a:bodyPr>
              <a:lstStyle>
                <a:defPPr>
                  <a:defRPr lang="zh-CN"/>
                </a:defPPr>
                <a:lvl1pPr algn="ctr">
                  <a:defRPr sz="2800" b="1">
                    <a:solidFill>
                      <a:prstClr val="black"/>
                    </a:solidFill>
                    <a:latin typeface="+mn-ea"/>
                  </a:defRPr>
                </a:lvl1pPr>
              </a:lstStyle>
              <a:p>
                <a:r>
                  <a:rPr lang="zh-CN" altLang="en-US">
                    <a:latin typeface="华文中宋" panose="02010600040101010101" charset="-122"/>
                    <a:ea typeface="华文中宋" panose="02010600040101010101" charset="-122"/>
                    <a:cs typeface="Arial" panose="020B0604020202020204"/>
                  </a:rPr>
                  <a:t>轨道表示式</a:t>
                </a:r>
                <a:endParaRPr lang="zh-CN" altLang="en-US">
                  <a:latin typeface="华文中宋" panose="02010600040101010101" charset="-122"/>
                  <a:ea typeface="华文中宋" panose="02010600040101010101" charset="-122"/>
                  <a:cs typeface="Arial" panose="020B0604020202020204"/>
                </a:endParaRPr>
              </a:p>
            </p:txBody>
          </p:sp>
          <p:cxnSp>
            <p:nvCxnSpPr>
              <p:cNvPr id="53" name="直接箭头连接符 52"/>
              <p:cNvCxnSpPr>
                <a:stCxn id="3" idx="2"/>
              </p:cNvCxnSpPr>
              <p:nvPr>
                <p:custDataLst>
                  <p:tags r:id="rId31"/>
                </p:custDataLst>
              </p:nvPr>
            </p:nvCxnSpPr>
            <p:spPr>
              <a:xfrm flipH="1">
                <a:off x="906200" y="1543514"/>
                <a:ext cx="7546" cy="2810076"/>
              </a:xfrm>
              <a:prstGeom prst="straightConnector1">
                <a:avLst/>
              </a:prstGeom>
              <a:noFill/>
              <a:ln w="25400" cap="flat" cmpd="sng" algn="ctr">
                <a:solidFill>
                  <a:srgbClr val="C00000"/>
                </a:solidFill>
                <a:prstDash val="solid"/>
                <a:tailEnd type="arrow"/>
              </a:ln>
              <a:effectLst/>
            </p:spPr>
          </p:cxnSp>
          <p:sp>
            <p:nvSpPr>
              <p:cNvPr id="63" name="文本框 16"/>
              <p:cNvSpPr txBox="1"/>
              <p:nvPr>
                <p:custDataLst>
                  <p:tags r:id="rId32"/>
                </p:custDataLst>
              </p:nvPr>
            </p:nvSpPr>
            <p:spPr>
              <a:xfrm>
                <a:off x="4222998" y="1114066"/>
                <a:ext cx="1722806" cy="429448"/>
              </a:xfrm>
              <a:prstGeom prst="rect">
                <a:avLst/>
              </a:prstGeom>
              <a:solidFill>
                <a:srgbClr val="FFC000">
                  <a:alpha val="51000"/>
                </a:srgbClr>
              </a:solidFill>
              <a:ln>
                <a:solidFill>
                  <a:srgbClr val="C00000"/>
                </a:solidFill>
              </a:ln>
            </p:spPr>
            <p:txBody>
              <a:bodyPr wrap="square" rtlCol="0" anchor="ctr" anchorCtr="0">
                <a:noAutofit/>
              </a:bodyPr>
              <a:lstStyle>
                <a:defPPr>
                  <a:defRPr lang="zh-CN"/>
                </a:defPPr>
                <a:lvl1pPr algn="ctr">
                  <a:lnSpc>
                    <a:spcPct val="150000"/>
                  </a:lnSpc>
                  <a:defRPr sz="2800" b="1">
                    <a:solidFill>
                      <a:srgbClr val="000099"/>
                    </a:solidFill>
                    <a:latin typeface="+mn-ea"/>
                  </a:defRPr>
                </a:lvl1pPr>
              </a:lstStyle>
              <a:p>
                <a:r>
                  <a:rPr lang="zh-CN" altLang="en-US">
                    <a:latin typeface="华文中宋" panose="02010600040101010101" charset="-122"/>
                    <a:ea typeface="华文中宋" panose="02010600040101010101" charset="-122"/>
                    <a:cs typeface="Arial" panose="020B0604020202020204"/>
                  </a:rPr>
                  <a:t>理论模型</a:t>
                </a:r>
                <a:endParaRPr lang="zh-CN" altLang="en-US">
                  <a:latin typeface="华文中宋" panose="02010600040101010101" charset="-122"/>
                  <a:ea typeface="华文中宋" panose="02010600040101010101" charset="-122"/>
                  <a:cs typeface="Arial" panose="020B0604020202020204"/>
                </a:endParaRPr>
              </a:p>
            </p:txBody>
          </p:sp>
          <p:cxnSp>
            <p:nvCxnSpPr>
              <p:cNvPr id="67" name="直接箭头连接符 66"/>
              <p:cNvCxnSpPr/>
              <p:nvPr>
                <p:custDataLst>
                  <p:tags r:id="rId33"/>
                </p:custDataLst>
              </p:nvPr>
            </p:nvCxnSpPr>
            <p:spPr>
              <a:xfrm flipH="1">
                <a:off x="3972043" y="1543514"/>
                <a:ext cx="1003794" cy="567389"/>
              </a:xfrm>
              <a:prstGeom prst="straightConnector1">
                <a:avLst/>
              </a:prstGeom>
              <a:noFill/>
              <a:ln w="25400" cap="flat" cmpd="sng" algn="ctr">
                <a:solidFill>
                  <a:srgbClr val="C00000"/>
                </a:solidFill>
                <a:prstDash val="solid"/>
                <a:tailEnd type="arrow"/>
              </a:ln>
              <a:effectLst/>
            </p:spPr>
          </p:cxnSp>
          <p:cxnSp>
            <p:nvCxnSpPr>
              <p:cNvPr id="70" name="直接箭头连接符 69"/>
              <p:cNvCxnSpPr/>
              <p:nvPr>
                <p:custDataLst>
                  <p:tags r:id="rId34"/>
                </p:custDataLst>
              </p:nvPr>
            </p:nvCxnSpPr>
            <p:spPr>
              <a:xfrm>
                <a:off x="5139033" y="1561196"/>
                <a:ext cx="1330190" cy="567389"/>
              </a:xfrm>
              <a:prstGeom prst="straightConnector1">
                <a:avLst/>
              </a:prstGeom>
              <a:noFill/>
              <a:ln w="25400" cap="flat" cmpd="sng" algn="ctr">
                <a:solidFill>
                  <a:srgbClr val="C00000"/>
                </a:solidFill>
                <a:prstDash val="solid"/>
                <a:tailEnd type="arrow"/>
              </a:ln>
              <a:effectLst/>
            </p:spPr>
          </p:cxnSp>
          <p:cxnSp>
            <p:nvCxnSpPr>
              <p:cNvPr id="81" name="直接箭头连接符 80"/>
              <p:cNvCxnSpPr/>
              <p:nvPr>
                <p:custDataLst>
                  <p:tags r:id="rId35"/>
                </p:custDataLst>
              </p:nvPr>
            </p:nvCxnSpPr>
            <p:spPr>
              <a:xfrm>
                <a:off x="4482375" y="4437112"/>
                <a:ext cx="1009498" cy="0"/>
              </a:xfrm>
              <a:prstGeom prst="straightConnector1">
                <a:avLst/>
              </a:prstGeom>
              <a:noFill/>
              <a:ln w="25400" cap="flat" cmpd="sng" algn="ctr">
                <a:solidFill>
                  <a:srgbClr val="C00000"/>
                </a:solidFill>
                <a:prstDash val="solid"/>
                <a:tailEnd type="arrow"/>
              </a:ln>
              <a:effectLst/>
            </p:spPr>
          </p:cxnSp>
          <p:cxnSp>
            <p:nvCxnSpPr>
              <p:cNvPr id="83" name="直接箭头连接符 82"/>
              <p:cNvCxnSpPr/>
              <p:nvPr>
                <p:custDataLst>
                  <p:tags r:id="rId36"/>
                </p:custDataLst>
              </p:nvPr>
            </p:nvCxnSpPr>
            <p:spPr>
              <a:xfrm>
                <a:off x="7135760" y="4581128"/>
                <a:ext cx="2023577" cy="0"/>
              </a:xfrm>
              <a:prstGeom prst="straightConnector1">
                <a:avLst/>
              </a:prstGeom>
              <a:noFill/>
              <a:ln w="25400" cap="flat" cmpd="sng" algn="ctr">
                <a:solidFill>
                  <a:srgbClr val="C00000"/>
                </a:solidFill>
                <a:prstDash val="solid"/>
                <a:tailEnd type="arrow"/>
              </a:ln>
              <a:effectLst/>
            </p:spPr>
          </p:cxnSp>
          <p:cxnSp>
            <p:nvCxnSpPr>
              <p:cNvPr id="90" name="直接箭头连接符 89"/>
              <p:cNvCxnSpPr/>
              <p:nvPr>
                <p:custDataLst>
                  <p:tags r:id="rId37"/>
                </p:custDataLst>
              </p:nvPr>
            </p:nvCxnSpPr>
            <p:spPr>
              <a:xfrm flipH="1">
                <a:off x="6313817" y="3012320"/>
                <a:ext cx="0" cy="375028"/>
              </a:xfrm>
              <a:prstGeom prst="straightConnector1">
                <a:avLst/>
              </a:prstGeom>
              <a:noFill/>
              <a:ln w="25400" cap="flat" cmpd="sng" algn="ctr">
                <a:solidFill>
                  <a:srgbClr val="C00000"/>
                </a:solidFill>
                <a:prstDash val="solid"/>
                <a:tailEnd type="arrow"/>
              </a:ln>
              <a:effectLst/>
            </p:spPr>
          </p:cxnSp>
        </p:grpSp>
        <p:sp>
          <p:nvSpPr>
            <p:cNvPr id="2" name="TextBox 1"/>
            <p:cNvSpPr txBox="1"/>
            <p:nvPr>
              <p:custDataLst>
                <p:tags r:id="rId38"/>
              </p:custDataLst>
            </p:nvPr>
          </p:nvSpPr>
          <p:spPr>
            <a:xfrm>
              <a:off x="7087598" y="826694"/>
              <a:ext cx="1368152" cy="514074"/>
            </a:xfrm>
            <a:prstGeom prst="rect">
              <a:avLst/>
            </a:prstGeom>
            <a:noFill/>
            <a:ln>
              <a:noFill/>
            </a:ln>
          </p:spPr>
          <p:txBody>
            <a:bodyPr wrap="square" rtlCol="0" anchor="ctr" anchorCtr="0">
              <a:noAutofit/>
            </a:bodyPr>
            <a:lstStyle>
              <a:defPPr>
                <a:defRPr lang="zh-CN"/>
              </a:defPPr>
              <a:lvl1pPr algn="ctr">
                <a:lnSpc>
                  <a:spcPct val="150000"/>
                </a:lnSpc>
                <a:defRPr sz="2800" b="1">
                  <a:solidFill>
                    <a:srgbClr val="000099"/>
                  </a:solidFill>
                  <a:latin typeface="+mn-ea"/>
                </a:defRPr>
              </a:lvl1pPr>
            </a:lstStyle>
            <a:p>
              <a:r>
                <a:rPr lang="zh-CN" altLang="en-US">
                  <a:solidFill>
                    <a:prstClr val="black"/>
                  </a:solidFill>
                  <a:latin typeface="华文楷体" panose="02010600040101010101" pitchFamily="2" charset="-122"/>
                  <a:ea typeface="华文楷体" panose="02010600040101010101" pitchFamily="2" charset="-122"/>
                  <a:cs typeface="Arial" panose="020B0604020202020204"/>
                </a:rPr>
                <a:t>直观化</a:t>
              </a:r>
              <a:endParaRPr lang="zh-CN" altLang="en-US">
                <a:solidFill>
                  <a:prstClr val="black"/>
                </a:solidFill>
                <a:latin typeface="华文楷体" panose="02010600040101010101" pitchFamily="2" charset="-122"/>
                <a:ea typeface="华文楷体" panose="02010600040101010101" pitchFamily="2" charset="-122"/>
                <a:cs typeface="Arial" panose="020B0604020202020204"/>
              </a:endParaRPr>
            </a:p>
          </p:txBody>
        </p:sp>
        <p:cxnSp>
          <p:nvCxnSpPr>
            <p:cNvPr id="40" name="直接箭头连接符 39"/>
            <p:cNvCxnSpPr/>
            <p:nvPr>
              <p:custDataLst>
                <p:tags r:id="rId39"/>
              </p:custDataLst>
            </p:nvPr>
          </p:nvCxnSpPr>
          <p:spPr>
            <a:xfrm flipH="1">
              <a:off x="1840881" y="1412776"/>
              <a:ext cx="2524614" cy="0"/>
            </a:xfrm>
            <a:prstGeom prst="straightConnector1">
              <a:avLst/>
            </a:prstGeom>
            <a:noFill/>
            <a:ln w="25400" cap="flat" cmpd="sng" algn="ctr">
              <a:solidFill>
                <a:srgbClr val="C00000"/>
              </a:solidFill>
              <a:prstDash val="solid"/>
              <a:tailEnd type="arrow"/>
            </a:ln>
            <a:effectLst/>
          </p:spPr>
        </p:cxnSp>
        <p:sp>
          <p:nvSpPr>
            <p:cNvPr id="43" name="TextBox 42"/>
            <p:cNvSpPr txBox="1"/>
            <p:nvPr>
              <p:custDataLst>
                <p:tags r:id="rId40"/>
              </p:custDataLst>
            </p:nvPr>
          </p:nvSpPr>
          <p:spPr>
            <a:xfrm>
              <a:off x="2429388" y="755220"/>
              <a:ext cx="1685151" cy="514074"/>
            </a:xfrm>
            <a:prstGeom prst="rect">
              <a:avLst/>
            </a:prstGeom>
            <a:noFill/>
            <a:ln>
              <a:noFill/>
            </a:ln>
          </p:spPr>
          <p:txBody>
            <a:bodyPr wrap="square" rtlCol="0" anchor="ctr" anchorCtr="0">
              <a:noAutofit/>
            </a:bodyPr>
            <a:lstStyle>
              <a:defPPr>
                <a:defRPr lang="zh-CN"/>
              </a:defPPr>
              <a:lvl1pPr algn="ctr">
                <a:lnSpc>
                  <a:spcPct val="150000"/>
                </a:lnSpc>
                <a:defRPr sz="2800" b="1">
                  <a:solidFill>
                    <a:srgbClr val="000099"/>
                  </a:solidFill>
                  <a:latin typeface="+mn-ea"/>
                </a:defRPr>
              </a:lvl1pPr>
            </a:lstStyle>
            <a:p>
              <a:r>
                <a:rPr lang="zh-CN" altLang="en-US">
                  <a:solidFill>
                    <a:prstClr val="black"/>
                  </a:solidFill>
                  <a:latin typeface="华文楷体" panose="02010600040101010101" pitchFamily="2" charset="-122"/>
                  <a:ea typeface="华文楷体" panose="02010600040101010101" pitchFamily="2" charset="-122"/>
                  <a:cs typeface="Arial" panose="020B0604020202020204"/>
                </a:rPr>
                <a:t>证据推理</a:t>
              </a:r>
              <a:endParaRPr lang="zh-CN" altLang="en-US">
                <a:solidFill>
                  <a:prstClr val="black"/>
                </a:solidFill>
                <a:latin typeface="华文楷体" panose="02010600040101010101" pitchFamily="2" charset="-122"/>
                <a:ea typeface="华文楷体" panose="02010600040101010101" pitchFamily="2" charset="-122"/>
                <a:cs typeface="Arial" panose="020B0604020202020204"/>
              </a:endParaRPr>
            </a:p>
          </p:txBody>
        </p:sp>
        <p:sp>
          <p:nvSpPr>
            <p:cNvPr id="44" name="TextBox 43"/>
            <p:cNvSpPr txBox="1"/>
            <p:nvPr>
              <p:custDataLst>
                <p:tags r:id="rId41"/>
              </p:custDataLst>
            </p:nvPr>
          </p:nvSpPr>
          <p:spPr>
            <a:xfrm>
              <a:off x="2751571" y="1343073"/>
              <a:ext cx="965351" cy="514074"/>
            </a:xfrm>
            <a:prstGeom prst="rect">
              <a:avLst/>
            </a:prstGeom>
            <a:noFill/>
            <a:ln>
              <a:noFill/>
            </a:ln>
          </p:spPr>
          <p:txBody>
            <a:bodyPr wrap="square" rtlCol="0" anchor="ctr" anchorCtr="0">
              <a:noAutofit/>
            </a:bodyPr>
            <a:lstStyle>
              <a:defPPr>
                <a:defRPr lang="zh-CN"/>
              </a:defPPr>
              <a:lvl1pPr algn="ctr">
                <a:lnSpc>
                  <a:spcPct val="150000"/>
                </a:lnSpc>
                <a:defRPr sz="2800" b="1">
                  <a:solidFill>
                    <a:srgbClr val="000099"/>
                  </a:solidFill>
                  <a:latin typeface="+mn-ea"/>
                </a:defRPr>
              </a:lvl1pPr>
            </a:lstStyle>
            <a:p>
              <a:r>
                <a:rPr lang="zh-CN" altLang="en-US">
                  <a:solidFill>
                    <a:prstClr val="black"/>
                  </a:solidFill>
                  <a:latin typeface="华文楷体" panose="02010600040101010101" pitchFamily="2" charset="-122"/>
                  <a:ea typeface="华文楷体" panose="02010600040101010101" pitchFamily="2" charset="-122"/>
                  <a:cs typeface="Arial" panose="020B0604020202020204"/>
                </a:rPr>
                <a:t>解释</a:t>
              </a:r>
              <a:endParaRPr lang="zh-CN" altLang="en-US">
                <a:solidFill>
                  <a:prstClr val="black"/>
                </a:solidFill>
                <a:latin typeface="华文楷体" panose="02010600040101010101" pitchFamily="2" charset="-122"/>
                <a:ea typeface="华文楷体" panose="02010600040101010101" pitchFamily="2" charset="-122"/>
                <a:cs typeface="Arial" panose="020B0604020202020204"/>
              </a:endParaRPr>
            </a:p>
          </p:txBody>
        </p:sp>
        <p:sp>
          <p:nvSpPr>
            <p:cNvPr id="45" name="TextBox 44"/>
            <p:cNvSpPr txBox="1"/>
            <p:nvPr>
              <p:custDataLst>
                <p:tags r:id="rId42"/>
              </p:custDataLst>
            </p:nvPr>
          </p:nvSpPr>
          <p:spPr>
            <a:xfrm>
              <a:off x="4509511" y="1618782"/>
              <a:ext cx="1615208" cy="514074"/>
            </a:xfrm>
            <a:prstGeom prst="rect">
              <a:avLst/>
            </a:prstGeom>
            <a:noFill/>
            <a:ln>
              <a:noFill/>
            </a:ln>
          </p:spPr>
          <p:txBody>
            <a:bodyPr wrap="square" rtlCol="0" anchor="ctr" anchorCtr="0">
              <a:noAutofit/>
            </a:bodyPr>
            <a:lstStyle>
              <a:defPPr>
                <a:defRPr lang="zh-CN"/>
              </a:defPPr>
              <a:lvl1pPr algn="ctr">
                <a:lnSpc>
                  <a:spcPct val="150000"/>
                </a:lnSpc>
                <a:defRPr sz="2800" b="1">
                  <a:solidFill>
                    <a:srgbClr val="000099"/>
                  </a:solidFill>
                  <a:latin typeface="+mn-ea"/>
                </a:defRPr>
              </a:lvl1pPr>
            </a:lstStyle>
            <a:p>
              <a:r>
                <a:rPr lang="zh-CN" altLang="en-US" sz="2400">
                  <a:solidFill>
                    <a:prstClr val="black"/>
                  </a:solidFill>
                  <a:latin typeface="华文楷体" panose="02010600040101010101" pitchFamily="2" charset="-122"/>
                  <a:ea typeface="华文楷体" panose="02010600040101010101" pitchFamily="2" charset="-122"/>
                  <a:cs typeface="Arial" panose="020B0604020202020204"/>
                </a:rPr>
                <a:t>模型认知</a:t>
              </a:r>
              <a:endParaRPr lang="zh-CN" altLang="en-US" sz="2400">
                <a:solidFill>
                  <a:prstClr val="black"/>
                </a:solidFill>
                <a:latin typeface="华文楷体" panose="02010600040101010101" pitchFamily="2" charset="-122"/>
                <a:ea typeface="华文楷体" panose="02010600040101010101" pitchFamily="2" charset="-122"/>
                <a:cs typeface="Arial" panose="020B0604020202020204"/>
              </a:endParaRPr>
            </a:p>
          </p:txBody>
        </p:sp>
        <p:cxnSp>
          <p:nvCxnSpPr>
            <p:cNvPr id="46" name="直接箭头连接符 45"/>
            <p:cNvCxnSpPr/>
            <p:nvPr>
              <p:custDataLst>
                <p:tags r:id="rId43"/>
              </p:custDataLst>
            </p:nvPr>
          </p:nvCxnSpPr>
          <p:spPr>
            <a:xfrm flipH="1">
              <a:off x="4104960" y="3846060"/>
              <a:ext cx="0" cy="375028"/>
            </a:xfrm>
            <a:prstGeom prst="straightConnector1">
              <a:avLst/>
            </a:prstGeom>
            <a:noFill/>
            <a:ln w="25400" cap="flat" cmpd="sng" algn="ctr">
              <a:solidFill>
                <a:srgbClr val="C00000"/>
              </a:solidFill>
              <a:prstDash val="solid"/>
              <a:tailEnd type="arrow"/>
            </a:ln>
            <a:effectLst/>
          </p:spPr>
        </p:cxnSp>
        <p:cxnSp>
          <p:nvCxnSpPr>
            <p:cNvPr id="47" name="直接箭头连接符 46"/>
            <p:cNvCxnSpPr/>
            <p:nvPr>
              <p:custDataLst>
                <p:tags r:id="rId44"/>
              </p:custDataLst>
            </p:nvPr>
          </p:nvCxnSpPr>
          <p:spPr>
            <a:xfrm flipH="1">
              <a:off x="4137161" y="4710156"/>
              <a:ext cx="0" cy="375028"/>
            </a:xfrm>
            <a:prstGeom prst="straightConnector1">
              <a:avLst/>
            </a:prstGeom>
            <a:noFill/>
            <a:ln w="25400" cap="flat" cmpd="sng" algn="ctr">
              <a:solidFill>
                <a:srgbClr val="C00000"/>
              </a:solidFill>
              <a:prstDash val="solid"/>
              <a:tailEnd type="arrow"/>
            </a:ln>
            <a:effectLst/>
          </p:spPr>
        </p:cxnSp>
        <p:cxnSp>
          <p:nvCxnSpPr>
            <p:cNvPr id="48" name="直接箭头连接符 47"/>
            <p:cNvCxnSpPr/>
            <p:nvPr>
              <p:custDataLst>
                <p:tags r:id="rId45"/>
              </p:custDataLst>
            </p:nvPr>
          </p:nvCxnSpPr>
          <p:spPr>
            <a:xfrm flipH="1">
              <a:off x="4137831" y="5574252"/>
              <a:ext cx="0" cy="375028"/>
            </a:xfrm>
            <a:prstGeom prst="straightConnector1">
              <a:avLst/>
            </a:prstGeom>
            <a:noFill/>
            <a:ln w="25400" cap="flat" cmpd="sng" algn="ctr">
              <a:solidFill>
                <a:srgbClr val="C00000"/>
              </a:solidFill>
              <a:prstDash val="solid"/>
              <a:tailEnd type="arrow"/>
            </a:ln>
            <a:effectLst/>
          </p:spPr>
        </p:cxnSp>
        <p:cxnSp>
          <p:nvCxnSpPr>
            <p:cNvPr id="50" name="直接箭头连接符 49"/>
            <p:cNvCxnSpPr/>
            <p:nvPr>
              <p:custDataLst>
                <p:tags r:id="rId46"/>
              </p:custDataLst>
            </p:nvPr>
          </p:nvCxnSpPr>
          <p:spPr>
            <a:xfrm flipH="1">
              <a:off x="6456314" y="3910568"/>
              <a:ext cx="0" cy="375028"/>
            </a:xfrm>
            <a:prstGeom prst="straightConnector1">
              <a:avLst/>
            </a:prstGeom>
            <a:noFill/>
            <a:ln w="25400" cap="flat" cmpd="sng" algn="ctr">
              <a:solidFill>
                <a:srgbClr val="C00000"/>
              </a:solidFill>
              <a:prstDash val="solid"/>
              <a:tailEnd type="arrow"/>
            </a:ln>
            <a:effectLst/>
          </p:spPr>
        </p:cxnSp>
        <p:cxnSp>
          <p:nvCxnSpPr>
            <p:cNvPr id="51" name="直接箭头连接符 50"/>
            <p:cNvCxnSpPr/>
            <p:nvPr>
              <p:custDataLst>
                <p:tags r:id="rId47"/>
              </p:custDataLst>
            </p:nvPr>
          </p:nvCxnSpPr>
          <p:spPr>
            <a:xfrm flipH="1">
              <a:off x="6456314" y="4764161"/>
              <a:ext cx="0" cy="375028"/>
            </a:xfrm>
            <a:prstGeom prst="straightConnector1">
              <a:avLst/>
            </a:prstGeom>
            <a:noFill/>
            <a:ln w="25400" cap="flat" cmpd="sng" algn="ctr">
              <a:solidFill>
                <a:srgbClr val="C00000"/>
              </a:solidFill>
              <a:prstDash val="solid"/>
              <a:tailEnd type="arrow"/>
            </a:ln>
            <a:effectLst/>
          </p:spPr>
        </p:cxnSp>
        <p:cxnSp>
          <p:nvCxnSpPr>
            <p:cNvPr id="52" name="直接箭头连接符 51"/>
            <p:cNvCxnSpPr/>
            <p:nvPr>
              <p:custDataLst>
                <p:tags r:id="rId48"/>
              </p:custDataLst>
            </p:nvPr>
          </p:nvCxnSpPr>
          <p:spPr>
            <a:xfrm flipH="1">
              <a:off x="10320822" y="3938977"/>
              <a:ext cx="0" cy="375028"/>
            </a:xfrm>
            <a:prstGeom prst="straightConnector1">
              <a:avLst/>
            </a:prstGeom>
            <a:noFill/>
            <a:ln w="25400" cap="flat" cmpd="sng" algn="ctr">
              <a:solidFill>
                <a:srgbClr val="C00000"/>
              </a:solidFill>
              <a:prstDash val="solid"/>
              <a:tailEnd type="arrow"/>
            </a:ln>
            <a:effectLst/>
          </p:spPr>
        </p:cxnSp>
        <p:cxnSp>
          <p:nvCxnSpPr>
            <p:cNvPr id="54" name="直接箭头连接符 53"/>
            <p:cNvCxnSpPr/>
            <p:nvPr>
              <p:custDataLst>
                <p:tags r:id="rId49"/>
              </p:custDataLst>
            </p:nvPr>
          </p:nvCxnSpPr>
          <p:spPr>
            <a:xfrm flipH="1">
              <a:off x="10320152" y="4943256"/>
              <a:ext cx="670" cy="429960"/>
            </a:xfrm>
            <a:prstGeom prst="straightConnector1">
              <a:avLst/>
            </a:prstGeom>
            <a:noFill/>
            <a:ln w="25400" cap="flat" cmpd="sng" algn="ctr">
              <a:solidFill>
                <a:srgbClr val="C00000"/>
              </a:solidFill>
              <a:prstDash val="solid"/>
              <a:tailEnd type="arrow"/>
            </a:ln>
            <a:effectLst/>
          </p:spPr>
        </p:cxn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8"/>
          <p:cNvSpPr txBox="1"/>
          <p:nvPr>
            <p:custDataLst>
              <p:tags r:id="rId1"/>
            </p:custDataLst>
          </p:nvPr>
        </p:nvSpPr>
        <p:spPr>
          <a:xfrm>
            <a:off x="762447" y="956945"/>
            <a:ext cx="3168352" cy="583565"/>
          </a:xfrm>
          <a:prstGeom prst="rect">
            <a:avLst/>
          </a:prstGeom>
          <a:noFill/>
        </p:spPr>
        <p:txBody>
          <a:bodyPr wrap="square" rtlCol="0">
            <a:spAutoFit/>
          </a:bodyPr>
          <a:lstStyle/>
          <a:p>
            <a:pPr algn="l">
              <a:spcBef>
                <a:spcPct val="50000"/>
              </a:spcBef>
            </a:pPr>
            <a:r>
              <a:rPr lang="en-US" altLang="zh-CN" sz="3200" b="1">
                <a:solidFill>
                  <a:schemeClr val="tx1"/>
                </a:solidFill>
                <a:effectLst/>
                <a:latin typeface="微软雅黑" panose="020B0503020204020204" charset="-122"/>
                <a:ea typeface="微软雅黑" panose="020B0503020204020204" charset="-122"/>
                <a:cs typeface="微软雅黑" panose="020B0503020204020204" charset="-122"/>
              </a:rPr>
              <a:t>1</a:t>
            </a:r>
            <a:r>
              <a:rPr lang="zh-CN" altLang="en-US" sz="3200" b="1">
                <a:solidFill>
                  <a:schemeClr val="tx1"/>
                </a:solidFill>
                <a:effectLst/>
                <a:latin typeface="微软雅黑" panose="020B0503020204020204" charset="-122"/>
                <a:ea typeface="微软雅黑" panose="020B0503020204020204" charset="-122"/>
                <a:cs typeface="微软雅黑" panose="020B0503020204020204" charset="-122"/>
              </a:rPr>
              <a:t>、电子自旋</a:t>
            </a:r>
            <a:endParaRPr lang="zh-CN" altLang="en-US" sz="3200" b="1">
              <a:solidFill>
                <a:schemeClr val="tx1"/>
              </a:solidFill>
              <a:effectLst/>
              <a:latin typeface="微软雅黑" panose="020B0503020204020204" charset="-122"/>
              <a:ea typeface="微软雅黑" panose="020B0503020204020204" charset="-122"/>
              <a:cs typeface="微软雅黑" panose="020B0503020204020204" charset="-122"/>
            </a:endParaRPr>
          </a:p>
        </p:txBody>
      </p:sp>
      <p:pic>
        <p:nvPicPr>
          <p:cNvPr id="6" name="Picture 4"/>
          <p:cNvPicPr>
            <a:picLocks noChangeAspect="1" noChangeArrowheads="1"/>
          </p:cNvPicPr>
          <p:nvPr>
            <p:custDataLst>
              <p:tags r:id="rId2"/>
            </p:custDataLst>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bwMode="auto">
          <a:xfrm>
            <a:off x="8632637" y="3396611"/>
            <a:ext cx="3429326" cy="298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0"/>
          <p:cNvSpPr txBox="1">
            <a:spLocks noChangeArrowheads="1"/>
          </p:cNvSpPr>
          <p:nvPr>
            <p:custDataLst>
              <p:tags r:id="rId5"/>
            </p:custDataLst>
          </p:nvPr>
        </p:nvSpPr>
        <p:spPr bwMode="auto">
          <a:xfrm>
            <a:off x="581660" y="1739265"/>
            <a:ext cx="10029825" cy="1345565"/>
          </a:xfrm>
          <a:prstGeom prst="rect">
            <a:avLst/>
          </a:prstGeom>
          <a:noFill/>
          <a:ln w="2857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7000" tIns="27000" rIns="27000" bIns="27000">
            <a:spAutoFit/>
          </a:bodyPr>
          <a:lstStyle/>
          <a:p>
            <a:pPr fontAlgn="auto">
              <a:lnSpc>
                <a:spcPct val="150000"/>
              </a:lnSpc>
              <a:spcBef>
                <a:spcPct val="0"/>
              </a:spcBef>
            </a:pPr>
            <a:r>
              <a:rPr lang="zh-CN" altLang="en-US" sz="2800" b="1">
                <a:effectLst/>
                <a:latin typeface="微软雅黑" panose="020B0503020204020204" charset="-122"/>
                <a:ea typeface="微软雅黑" panose="020B0503020204020204" charset="-122"/>
                <a:cs typeface="微软雅黑" panose="020B0503020204020204" charset="-122"/>
                <a:sym typeface="+mn-ea"/>
              </a:rPr>
              <a:t>电子除空间运动状态外，还有一种状态叫做</a:t>
            </a:r>
            <a:r>
              <a:rPr lang="zh-CN" altLang="en-US" sz="2800" b="1">
                <a:solidFill>
                  <a:srgbClr val="FF0000"/>
                </a:solidFill>
                <a:effectLst/>
                <a:latin typeface="微软雅黑" panose="020B0503020204020204" charset="-122"/>
                <a:ea typeface="微软雅黑" panose="020B0503020204020204" charset="-122"/>
                <a:cs typeface="微软雅黑" panose="020B0503020204020204" charset="-122"/>
                <a:sym typeface="+mn-ea"/>
              </a:rPr>
              <a:t>自旋</a:t>
            </a:r>
            <a:r>
              <a:rPr lang="zh-CN" altLang="en-US" sz="2800" b="1">
                <a:effectLst/>
                <a:latin typeface="微软雅黑" panose="020B0503020204020204" charset="-122"/>
                <a:ea typeface="微软雅黑" panose="020B0503020204020204" charset="-122"/>
                <a:cs typeface="微软雅黑" panose="020B0503020204020204" charset="-122"/>
                <a:sym typeface="+mn-ea"/>
              </a:rPr>
              <a:t>。</a:t>
            </a:r>
            <a:endParaRPr lang="zh-CN" altLang="en-US" sz="2800" b="1">
              <a:effectLst/>
              <a:latin typeface="微软雅黑" panose="020B0503020204020204" charset="-122"/>
              <a:ea typeface="微软雅黑" panose="020B0503020204020204" charset="-122"/>
              <a:cs typeface="微软雅黑" panose="020B0503020204020204" charset="-122"/>
              <a:sym typeface="+mn-ea"/>
            </a:endParaRPr>
          </a:p>
          <a:p>
            <a:pPr fontAlgn="auto">
              <a:lnSpc>
                <a:spcPct val="150000"/>
              </a:lnSpc>
              <a:spcBef>
                <a:spcPct val="0"/>
              </a:spcBef>
            </a:pPr>
            <a:endParaRPr lang="zh-CN" altLang="en-US" sz="2800" b="1">
              <a:effectLst/>
              <a:latin typeface="微软雅黑" panose="020B0503020204020204" charset="-122"/>
              <a:ea typeface="微软雅黑" panose="020B0503020204020204" charset="-122"/>
              <a:cs typeface="微软雅黑" panose="020B0503020204020204" charset="-122"/>
            </a:endParaRPr>
          </a:p>
        </p:txBody>
      </p:sp>
      <p:sp>
        <p:nvSpPr>
          <p:cNvPr id="5" name="Text Box 40"/>
          <p:cNvSpPr txBox="1">
            <a:spLocks noChangeArrowheads="1"/>
          </p:cNvSpPr>
          <p:nvPr>
            <p:custDataLst>
              <p:tags r:id="rId6"/>
            </p:custDataLst>
          </p:nvPr>
        </p:nvSpPr>
        <p:spPr bwMode="auto">
          <a:xfrm>
            <a:off x="581660" y="3283585"/>
            <a:ext cx="7720965" cy="2638425"/>
          </a:xfrm>
          <a:prstGeom prst="rect">
            <a:avLst/>
          </a:prstGeom>
          <a:noFill/>
          <a:ln w="2857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7000" tIns="27000" rIns="27000" bIns="27000">
            <a:spAutoFit/>
          </a:bodyPr>
          <a:lstStyle/>
          <a:p>
            <a:pPr fontAlgn="auto">
              <a:lnSpc>
                <a:spcPct val="150000"/>
              </a:lnSpc>
              <a:spcBef>
                <a:spcPct val="0"/>
              </a:spcBef>
            </a:pPr>
            <a:r>
              <a:rPr lang="zh-CN" altLang="en-US" sz="2800" b="1">
                <a:solidFill>
                  <a:srgbClr val="00B050"/>
                </a:solidFill>
                <a:effectLst/>
                <a:latin typeface="微软雅黑" panose="020B0503020204020204" charset="-122"/>
                <a:ea typeface="微软雅黑" panose="020B0503020204020204" charset="-122"/>
                <a:cs typeface="微软雅黑" panose="020B0503020204020204" charset="-122"/>
                <a:sym typeface="+mn-ea"/>
              </a:rPr>
              <a:t>两种取向及表示方法：</a:t>
            </a:r>
            <a:endParaRPr lang="zh-CN" altLang="en-US" sz="2800" b="1">
              <a:solidFill>
                <a:srgbClr val="00B050"/>
              </a:solidFill>
              <a:effectLst/>
              <a:latin typeface="微软雅黑" panose="020B0503020204020204" charset="-122"/>
              <a:ea typeface="微软雅黑" panose="020B0503020204020204" charset="-122"/>
              <a:cs typeface="微软雅黑" panose="020B0503020204020204" charset="-122"/>
              <a:sym typeface="+mn-ea"/>
            </a:endParaRPr>
          </a:p>
          <a:p>
            <a:pPr fontAlgn="auto">
              <a:lnSpc>
                <a:spcPct val="150000"/>
              </a:lnSpc>
              <a:spcBef>
                <a:spcPct val="0"/>
              </a:spcBef>
            </a:pPr>
            <a:r>
              <a:rPr lang="zh-CN" altLang="en-US" sz="2800" b="1">
                <a:solidFill>
                  <a:schemeClr val="tx1"/>
                </a:solidFill>
                <a:effectLst/>
                <a:latin typeface="微软雅黑" panose="020B0503020204020204" charset="-122"/>
                <a:ea typeface="微软雅黑" panose="020B0503020204020204" charset="-122"/>
                <a:cs typeface="微软雅黑" panose="020B0503020204020204" charset="-122"/>
              </a:rPr>
              <a:t>电子自旋在空间有</a:t>
            </a:r>
            <a:r>
              <a:rPr lang="zh-CN" altLang="en-US" sz="2800" b="1">
                <a:solidFill>
                  <a:srgbClr val="FF0000"/>
                </a:solidFill>
                <a:effectLst/>
                <a:latin typeface="微软雅黑" panose="020B0503020204020204" charset="-122"/>
                <a:ea typeface="微软雅黑" panose="020B0503020204020204" charset="-122"/>
                <a:cs typeface="微软雅黑" panose="020B0503020204020204" charset="-122"/>
              </a:rPr>
              <a:t>顺时针</a:t>
            </a:r>
            <a:r>
              <a:rPr lang="zh-CN" altLang="en-US" sz="2800" b="1">
                <a:solidFill>
                  <a:schemeClr val="tx1"/>
                </a:solidFill>
                <a:effectLst/>
                <a:latin typeface="微软雅黑" panose="020B0503020204020204" charset="-122"/>
                <a:ea typeface="微软雅黑" panose="020B0503020204020204" charset="-122"/>
                <a:cs typeface="微软雅黑" panose="020B0503020204020204" charset="-122"/>
              </a:rPr>
              <a:t>和</a:t>
            </a:r>
            <a:r>
              <a:rPr lang="zh-CN" altLang="en-US" sz="2800" b="1">
                <a:solidFill>
                  <a:srgbClr val="FF0000"/>
                </a:solidFill>
                <a:effectLst/>
                <a:latin typeface="微软雅黑" panose="020B0503020204020204" charset="-122"/>
                <a:ea typeface="微软雅黑" panose="020B0503020204020204" charset="-122"/>
                <a:cs typeface="微软雅黑" panose="020B0503020204020204" charset="-122"/>
              </a:rPr>
              <a:t>逆时针</a:t>
            </a:r>
            <a:r>
              <a:rPr lang="zh-CN" altLang="en-US" sz="2800" b="1">
                <a:solidFill>
                  <a:schemeClr val="tx1"/>
                </a:solidFill>
                <a:effectLst/>
                <a:latin typeface="微软雅黑" panose="020B0503020204020204" charset="-122"/>
                <a:ea typeface="微软雅黑" panose="020B0503020204020204" charset="-122"/>
                <a:cs typeface="微软雅黑" panose="020B0503020204020204" charset="-122"/>
              </a:rPr>
              <a:t>两种取向，简称自旋相反，常用上下箭头（ “↑”“↓” ）表示自旋相反的电子。</a:t>
            </a:r>
            <a:endParaRPr lang="zh-CN" altLang="en-US" sz="2800" b="1">
              <a:solidFill>
                <a:schemeClr val="tx1"/>
              </a:solidFill>
              <a:effectLst/>
              <a:latin typeface="微软雅黑" panose="020B0503020204020204" charset="-122"/>
              <a:ea typeface="微软雅黑" panose="020B0503020204020204" charset="-122"/>
              <a:cs typeface="微软雅黑" panose="020B0503020204020204" charset="-122"/>
            </a:endParaRPr>
          </a:p>
        </p:txBody>
      </p:sp>
      <p:sp>
        <p:nvSpPr>
          <p:cNvPr id="3" name="文本框 8"/>
          <p:cNvSpPr txBox="1"/>
          <p:nvPr>
            <p:custDataLst>
              <p:tags r:id="rId7"/>
            </p:custDataLst>
          </p:nvPr>
        </p:nvSpPr>
        <p:spPr>
          <a:xfrm>
            <a:off x="662940" y="1"/>
            <a:ext cx="7030720" cy="681990"/>
          </a:xfrm>
          <a:prstGeom prst="rect">
            <a:avLst/>
          </a:prstGeom>
          <a:noFill/>
        </p:spPr>
        <p:txBody>
          <a:bodyPr vert="horz" wrap="square" rtlCol="0" anchor="ctr">
            <a:spAutoFit/>
          </a:bodyPr>
          <a:lstStyle>
            <a:defPPr>
              <a:defRPr lang="zh-CN"/>
            </a:defPPr>
            <a:lvl1pPr marL="342900" indent="-342900" defTabSz="457200">
              <a:lnSpc>
                <a:spcPct val="120000"/>
              </a:lnSpc>
              <a:buFont typeface="Wingdings" panose="05000000000000000000" pitchFamily="2" charset="2"/>
              <a:buChar char="l"/>
              <a:defRPr sz="2400" b="1">
                <a:cs typeface="+mn-ea"/>
              </a:defRPr>
            </a:lvl1pPr>
          </a:lstStyle>
          <a:p>
            <a:pPr marL="0" indent="0">
              <a:buNone/>
            </a:pPr>
            <a:r>
              <a:rPr lang="zh-CN" altLang="en-US" sz="3200">
                <a:solidFill>
                  <a:schemeClr val="tx1"/>
                </a:solidFill>
                <a:effectLst/>
                <a:latin typeface="微软雅黑" panose="020B0503020204020204" charset="-122"/>
                <a:ea typeface="微软雅黑" panose="020B0503020204020204" charset="-122"/>
                <a:cs typeface="+mj-cs"/>
              </a:rPr>
              <a:t>一、电子自旋与泡利原理</a:t>
            </a:r>
            <a:endParaRPr lang="zh-CN" altLang="en-US" sz="3200">
              <a:solidFill>
                <a:schemeClr val="tx1"/>
              </a:solidFill>
              <a:effectLst/>
              <a:latin typeface="微软雅黑" panose="020B0503020204020204" charset="-122"/>
              <a:ea typeface="微软雅黑" panose="020B0503020204020204" charset="-122"/>
              <a:cs typeface="+mj-cs"/>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316865" y="200025"/>
            <a:ext cx="11765915" cy="3967480"/>
          </a:xfrm>
          <a:prstGeom prst="rect">
            <a:avLst/>
          </a:prstGeom>
          <a:noFill/>
          <a:ln>
            <a:noFill/>
            <a:miter lim="800000"/>
          </a:ln>
        </p:spPr>
        <p:txBody>
          <a:bodyPr wrap="square" anchor="ctr" anchorCtr="0">
            <a:spAutoFit/>
          </a:bodyPr>
          <a:lstStyle>
            <a:lvl1pPr marL="0" indent="0" algn="l" defTabSz="914400" rtl="0" eaLnBrk="1" fontAlgn="base" hangingPunct="1">
              <a:lnSpc>
                <a:spcPct val="100000"/>
              </a:lnSpc>
              <a:spcBef>
                <a:spcPct val="0"/>
              </a:spcBef>
              <a:spcAft>
                <a:spcPct val="0"/>
              </a:spcAft>
              <a:buClrTx/>
              <a:buSzTx/>
              <a:buFontTx/>
              <a:buNone/>
              <a:defRPr kumimoji="0" lang="en-US" altLang="en-US" sz="3200" b="0" i="0" u="none" baseline="0">
                <a:solidFill>
                  <a:schemeClr val="tx1"/>
                </a:solidFill>
                <a:latin typeface="Arial" panose="020B0604020202020204" pitchFamily="34" charset="0"/>
                <a:ea typeface="微软雅黑" panose="020B0503020204020204" charset="-122"/>
              </a:defRPr>
            </a:lvl1pPr>
            <a:lvl2pPr marL="457200" indent="0" algn="l" defTabSz="914400" rtl="0" eaLnBrk="1" fontAlgn="base" hangingPunct="1">
              <a:lnSpc>
                <a:spcPct val="100000"/>
              </a:lnSpc>
              <a:spcBef>
                <a:spcPct val="0"/>
              </a:spcBef>
              <a:spcAft>
                <a:spcPct val="0"/>
              </a:spcAft>
              <a:buClrTx/>
              <a:buSzTx/>
              <a:buFontTx/>
              <a:buNone/>
              <a:defRPr kumimoji="0" lang="en-US" altLang="en-US" sz="3200" b="0" i="0" u="none" baseline="0">
                <a:solidFill>
                  <a:schemeClr val="tx1"/>
                </a:solidFill>
                <a:latin typeface="Arial" panose="020B0604020202020204" pitchFamily="34" charset="0"/>
                <a:ea typeface="微软雅黑" panose="020B0503020204020204" charset="-122"/>
              </a:defRPr>
            </a:lvl2pPr>
            <a:lvl3pPr marL="914400" indent="0" algn="l" defTabSz="914400" rtl="0" eaLnBrk="1" fontAlgn="base" hangingPunct="1">
              <a:lnSpc>
                <a:spcPct val="100000"/>
              </a:lnSpc>
              <a:spcBef>
                <a:spcPct val="0"/>
              </a:spcBef>
              <a:spcAft>
                <a:spcPct val="0"/>
              </a:spcAft>
              <a:buClrTx/>
              <a:buSzTx/>
              <a:buFontTx/>
              <a:buNone/>
              <a:defRPr kumimoji="0" lang="en-US" altLang="en-US" sz="3200" b="0" i="0" u="none" baseline="0">
                <a:solidFill>
                  <a:schemeClr val="tx1"/>
                </a:solidFill>
                <a:latin typeface="Arial" panose="020B0604020202020204" pitchFamily="34" charset="0"/>
                <a:ea typeface="微软雅黑" panose="020B0503020204020204" charset="-122"/>
              </a:defRPr>
            </a:lvl3pPr>
            <a:lvl4pPr marL="1371600" indent="0" algn="l" defTabSz="914400" rtl="0" eaLnBrk="1" fontAlgn="base" hangingPunct="1">
              <a:lnSpc>
                <a:spcPct val="100000"/>
              </a:lnSpc>
              <a:spcBef>
                <a:spcPct val="0"/>
              </a:spcBef>
              <a:spcAft>
                <a:spcPct val="0"/>
              </a:spcAft>
              <a:buClrTx/>
              <a:buSzTx/>
              <a:buFontTx/>
              <a:buNone/>
              <a:defRPr kumimoji="0" lang="en-US" altLang="en-US" sz="3200" b="0" i="0" u="none" baseline="0">
                <a:solidFill>
                  <a:schemeClr val="tx1"/>
                </a:solidFill>
                <a:latin typeface="Arial" panose="020B0604020202020204" pitchFamily="34" charset="0"/>
                <a:ea typeface="微软雅黑" panose="020B0503020204020204" charset="-122"/>
              </a:defRPr>
            </a:lvl4pPr>
            <a:lvl5pPr marL="1828800" indent="0" algn="l" defTabSz="914400" rtl="0" eaLnBrk="1" fontAlgn="base" hangingPunct="1">
              <a:lnSpc>
                <a:spcPct val="100000"/>
              </a:lnSpc>
              <a:spcBef>
                <a:spcPct val="0"/>
              </a:spcBef>
              <a:spcAft>
                <a:spcPct val="0"/>
              </a:spcAft>
              <a:buClrTx/>
              <a:buSzTx/>
              <a:buFontTx/>
              <a:buNone/>
              <a:defRPr kumimoji="0" lang="en-US" altLang="en-US" sz="3200" b="0" i="0" u="none" baseline="0">
                <a:solidFill>
                  <a:schemeClr val="tx1"/>
                </a:solidFill>
                <a:latin typeface="Arial" panose="020B0604020202020204" pitchFamily="34" charset="0"/>
                <a:ea typeface="微软雅黑" panose="020B0503020204020204" charset="-122"/>
              </a:defRPr>
            </a:lvl5pPr>
          </a:lstStyle>
          <a:p>
            <a:pPr lvl="0" algn="l">
              <a:lnSpc>
                <a:spcPct val="180000"/>
              </a:lnSpc>
            </a:pPr>
            <a:r>
              <a:rPr lang="zh-CN" sz="2800" b="1">
                <a:solidFill>
                  <a:srgbClr val="00B050"/>
                </a:solidFill>
                <a:effectLst/>
                <a:latin typeface="微软雅黑" panose="020B0503020204020204" charset="-122"/>
                <a:cs typeface="Times New Roman" panose="02020603050405020304" pitchFamily="18" charset="0"/>
              </a:rPr>
              <a:t>注意</a:t>
            </a:r>
            <a:r>
              <a:rPr sz="2800" b="1">
                <a:solidFill>
                  <a:srgbClr val="00B050"/>
                </a:solidFill>
                <a:effectLst/>
                <a:latin typeface="微软雅黑" panose="020B0503020204020204" charset="-122"/>
                <a:cs typeface="Times New Roman" panose="02020603050405020304" pitchFamily="18" charset="0"/>
              </a:rPr>
              <a:t>：</a:t>
            </a:r>
            <a:endParaRPr sz="2800" b="1">
              <a:solidFill>
                <a:srgbClr val="00B050"/>
              </a:solidFill>
              <a:effectLst/>
              <a:latin typeface="微软雅黑" panose="020B0503020204020204" charset="-122"/>
              <a:cs typeface="Times New Roman" panose="02020603050405020304" pitchFamily="18" charset="0"/>
            </a:endParaRPr>
          </a:p>
          <a:p>
            <a:pPr lvl="0">
              <a:lnSpc>
                <a:spcPct val="180000"/>
              </a:lnSpc>
            </a:pPr>
            <a:r>
              <a:rPr sz="2800" b="1">
                <a:solidFill>
                  <a:schemeClr val="tx1"/>
                </a:solidFill>
                <a:effectLst/>
                <a:latin typeface="微软雅黑" panose="020B0503020204020204" charset="-122"/>
                <a:cs typeface="Times New Roman" panose="02020603050405020304" pitchFamily="18" charset="0"/>
              </a:rPr>
              <a:t>①自旋是微观粒子普遍存在的一种如同电荷、质量一样的内在属性。 </a:t>
            </a:r>
            <a:endParaRPr sz="2800" b="1">
              <a:solidFill>
                <a:schemeClr val="tx1"/>
              </a:solidFill>
              <a:effectLst/>
              <a:latin typeface="微软雅黑" panose="020B0503020204020204" charset="-122"/>
              <a:cs typeface="Times New Roman" panose="02020603050405020304" pitchFamily="18" charset="0"/>
            </a:endParaRPr>
          </a:p>
          <a:p>
            <a:pPr lvl="0">
              <a:lnSpc>
                <a:spcPct val="180000"/>
              </a:lnSpc>
            </a:pPr>
            <a:r>
              <a:rPr lang="zh-CN" altLang="en-US" sz="2800" b="1">
                <a:solidFill>
                  <a:schemeClr val="tx1"/>
                </a:solidFill>
                <a:effectLst/>
                <a:latin typeface="微软雅黑" panose="020B0503020204020204" charset="-122"/>
              </a:rPr>
              <a:t>②</a:t>
            </a:r>
            <a:r>
              <a:rPr lang="zh-CN" altLang="en-US" sz="2800" b="1">
                <a:solidFill>
                  <a:srgbClr val="FF0000"/>
                </a:solidFill>
                <a:effectLst/>
                <a:latin typeface="微软雅黑" panose="020B0503020204020204" charset="-122"/>
              </a:rPr>
              <a:t>能层</a:t>
            </a:r>
            <a:r>
              <a:rPr lang="zh-CN" altLang="en-US" sz="2800" b="1">
                <a:solidFill>
                  <a:schemeClr val="tx1"/>
                </a:solidFill>
                <a:effectLst/>
                <a:latin typeface="微软雅黑" panose="020B0503020204020204" charset="-122"/>
              </a:rPr>
              <a:t>、</a:t>
            </a:r>
            <a:r>
              <a:rPr lang="zh-CN" altLang="en-US" sz="2800" b="1">
                <a:solidFill>
                  <a:srgbClr val="FF0000"/>
                </a:solidFill>
                <a:effectLst/>
                <a:latin typeface="微软雅黑" panose="020B0503020204020204" charset="-122"/>
              </a:rPr>
              <a:t>能级</a:t>
            </a:r>
            <a:r>
              <a:rPr lang="zh-CN" altLang="en-US" sz="2800" b="1">
                <a:solidFill>
                  <a:schemeClr val="tx1"/>
                </a:solidFill>
                <a:effectLst/>
                <a:latin typeface="微软雅黑" panose="020B0503020204020204" charset="-122"/>
              </a:rPr>
              <a:t>、</a:t>
            </a:r>
            <a:r>
              <a:rPr lang="zh-CN" altLang="en-US" sz="2800" b="1">
                <a:solidFill>
                  <a:srgbClr val="FF0000"/>
                </a:solidFill>
                <a:effectLst/>
                <a:latin typeface="微软雅黑" panose="020B0503020204020204" charset="-122"/>
              </a:rPr>
              <a:t>原子轨道</a:t>
            </a:r>
            <a:r>
              <a:rPr lang="zh-CN" altLang="en-US" sz="2800" b="1">
                <a:solidFill>
                  <a:schemeClr val="tx1"/>
                </a:solidFill>
                <a:effectLst/>
                <a:latin typeface="微软雅黑" panose="020B0503020204020204" charset="-122"/>
              </a:rPr>
              <a:t>和</a:t>
            </a:r>
            <a:r>
              <a:rPr lang="zh-CN" altLang="en-US" sz="2800" b="1">
                <a:solidFill>
                  <a:srgbClr val="FF0000"/>
                </a:solidFill>
                <a:effectLst/>
                <a:latin typeface="微软雅黑" panose="020B0503020204020204" charset="-122"/>
              </a:rPr>
              <a:t>自旋状态</a:t>
            </a:r>
            <a:r>
              <a:rPr lang="zh-CN" altLang="en-US" sz="2800" b="1">
                <a:solidFill>
                  <a:schemeClr val="tx1"/>
                </a:solidFill>
                <a:effectLst/>
                <a:latin typeface="微软雅黑" panose="020B0503020204020204" charset="-122"/>
              </a:rPr>
              <a:t>四个方面共同决定电子的运动状态，电子能量与能层、能级有关，电子运动的空间范围与原子轨道有关。</a:t>
            </a:r>
            <a:endParaRPr lang="zh-CN" altLang="en-US" sz="2800" b="1">
              <a:solidFill>
                <a:schemeClr val="tx1"/>
              </a:solidFill>
              <a:effectLst/>
              <a:latin typeface="微软雅黑" panose="020B0503020204020204" charset="-122"/>
            </a:endParaRPr>
          </a:p>
          <a:p>
            <a:pPr>
              <a:lnSpc>
                <a:spcPct val="180000"/>
              </a:lnSpc>
            </a:pPr>
            <a:r>
              <a:rPr lang="zh-CN" altLang="en-US" sz="2800" b="1">
                <a:solidFill>
                  <a:schemeClr val="tx1"/>
                </a:solidFill>
                <a:effectLst/>
                <a:latin typeface="微软雅黑" panose="020B0503020204020204" charset="-122"/>
                <a:cs typeface="Times New Roman" panose="02020603050405020304" pitchFamily="18" charset="0"/>
              </a:rPr>
              <a:t>③一个原子中不可能存在运动状态完全相同的</a:t>
            </a:r>
            <a:r>
              <a:rPr lang="en-US" altLang="zh-CN" sz="2800" b="1">
                <a:solidFill>
                  <a:schemeClr val="tx1"/>
                </a:solidFill>
                <a:effectLst/>
                <a:latin typeface="微软雅黑" panose="020B0503020204020204" charset="-122"/>
                <a:cs typeface="Times New Roman" panose="02020603050405020304" pitchFamily="18" charset="0"/>
              </a:rPr>
              <a:t>2</a:t>
            </a:r>
            <a:r>
              <a:rPr lang="zh-CN" altLang="en-US" sz="2800" b="1">
                <a:solidFill>
                  <a:schemeClr val="tx1"/>
                </a:solidFill>
                <a:effectLst/>
                <a:latin typeface="微软雅黑" panose="020B0503020204020204" charset="-122"/>
                <a:cs typeface="Times New Roman" panose="02020603050405020304" pitchFamily="18" charset="0"/>
              </a:rPr>
              <a:t>个电子。 </a:t>
            </a:r>
            <a:endParaRPr lang="zh-CN" altLang="en-US" sz="2800" b="1">
              <a:solidFill>
                <a:schemeClr val="tx1"/>
              </a:solidFill>
              <a:effectLst/>
              <a:latin typeface="微软雅黑" panose="020B0503020204020204" charset="-122"/>
              <a:cs typeface="Times New Roman" panose="02020603050405020304" pitchFamily="18"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180021" y="1357716"/>
            <a:ext cx="11645900" cy="1168400"/>
          </a:xfrm>
          <a:prstGeom prst="rect">
            <a:avLst/>
          </a:prstGeom>
        </p:spPr>
        <p:txBody>
          <a:bodyPr wrap="square">
            <a:spAutoFit/>
          </a:bodyPr>
          <a:lstStyle/>
          <a:p>
            <a:pPr fontAlgn="auto">
              <a:lnSpc>
                <a:spcPct val="125000"/>
              </a:lnSpc>
            </a:pPr>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       </a:t>
            </a:r>
            <a:r>
              <a:rPr lang="zh-CN" altLang="zh-CN" sz="2800" b="1">
                <a:solidFill>
                  <a:srgbClr val="000000"/>
                </a:solidFill>
                <a:latin typeface="微软雅黑" panose="020B0503020204020204" charset="-122"/>
                <a:ea typeface="微软雅黑" panose="020B0503020204020204" charset="-122"/>
                <a:cs typeface="微软雅黑" panose="020B0503020204020204" charset="-122"/>
              </a:rPr>
              <a:t>在一个原子轨道里</a:t>
            </a:r>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a:t>
            </a:r>
            <a:r>
              <a:rPr lang="zh-CN" altLang="zh-CN" sz="2800" b="1">
                <a:solidFill>
                  <a:srgbClr val="000000"/>
                </a:solidFill>
                <a:latin typeface="微软雅黑" panose="020B0503020204020204" charset="-122"/>
                <a:ea typeface="微软雅黑" panose="020B0503020204020204" charset="-122"/>
                <a:cs typeface="微软雅黑" panose="020B0503020204020204" charset="-122"/>
              </a:rPr>
              <a:t>最多只能容纳</a:t>
            </a:r>
            <a:r>
              <a:rPr lang="en-US" altLang="zh-CN" sz="2800" b="1">
                <a:solidFill>
                  <a:srgbClr val="FF0000"/>
                </a:solidFill>
                <a:latin typeface="微软雅黑" panose="020B0503020204020204" charset="-122"/>
                <a:ea typeface="微软雅黑" panose="020B0503020204020204" charset="-122"/>
                <a:cs typeface="微软雅黑" panose="020B0503020204020204" charset="-122"/>
                <a:sym typeface="+mn-ea"/>
              </a:rPr>
              <a:t>2</a:t>
            </a:r>
            <a:r>
              <a:rPr lang="zh-CN" altLang="zh-CN" sz="2800" b="1">
                <a:solidFill>
                  <a:srgbClr val="000000"/>
                </a:solidFill>
                <a:latin typeface="微软雅黑" panose="020B0503020204020204" charset="-122"/>
                <a:ea typeface="微软雅黑" panose="020B0503020204020204" charset="-122"/>
                <a:cs typeface="微软雅黑" panose="020B0503020204020204" charset="-122"/>
              </a:rPr>
              <a:t>个电子</a:t>
            </a:r>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a:t>
            </a:r>
            <a:r>
              <a:rPr lang="zh-CN" altLang="en-US" sz="28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且</a:t>
            </a:r>
            <a:r>
              <a:rPr lang="zh-CN" altLang="zh-CN" sz="2800" b="1">
                <a:solidFill>
                  <a:srgbClr val="000000"/>
                </a:solidFill>
                <a:latin typeface="微软雅黑" panose="020B0503020204020204" charset="-122"/>
                <a:ea typeface="微软雅黑" panose="020B0503020204020204" charset="-122"/>
                <a:cs typeface="微软雅黑" panose="020B0503020204020204" charset="-122"/>
              </a:rPr>
              <a:t>它们的自旋</a:t>
            </a:r>
            <a:r>
              <a:rPr lang="zh-CN" altLang="zh-CN" sz="2800" b="1">
                <a:solidFill>
                  <a:srgbClr val="FF0000"/>
                </a:solidFill>
                <a:latin typeface="微软雅黑" panose="020B0503020204020204" charset="-122"/>
                <a:ea typeface="微软雅黑" panose="020B0503020204020204" charset="-122"/>
                <a:cs typeface="微软雅黑" panose="020B0503020204020204" charset="-122"/>
                <a:sym typeface="+mn-ea"/>
              </a:rPr>
              <a:t>相反</a:t>
            </a:r>
            <a:r>
              <a:rPr lang="zh-CN" altLang="zh-CN" sz="2800" b="1">
                <a:solidFill>
                  <a:srgbClr val="000000"/>
                </a:solidFill>
                <a:latin typeface="微软雅黑" panose="020B0503020204020204" charset="-122"/>
                <a:ea typeface="微软雅黑" panose="020B0503020204020204" charset="-122"/>
                <a:cs typeface="微软雅黑" panose="020B0503020204020204" charset="-122"/>
              </a:rPr>
              <a:t>。</a:t>
            </a:r>
            <a:r>
              <a:rPr lang="zh-CN" altLang="en-US" sz="2800" b="1">
                <a:latin typeface="微软雅黑" panose="020B0503020204020204" charset="-122"/>
                <a:ea typeface="微软雅黑" panose="020B0503020204020204" charset="-122"/>
                <a:cs typeface="微软雅黑" panose="020B0503020204020204" charset="-122"/>
                <a:sym typeface="宋体" panose="02010600030101010101" pitchFamily="2" charset="-122"/>
              </a:rPr>
              <a:t>这个原理被称为</a:t>
            </a:r>
            <a:r>
              <a:rPr lang="zh-CN" altLang="en-US" sz="2800" b="1">
                <a:solidFill>
                  <a:srgbClr val="FF0000"/>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泡利原理（也称泡利不相容原理）</a:t>
            </a:r>
            <a:r>
              <a:rPr lang="zh-CN" altLang="en-US" sz="28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a:t>
            </a:r>
            <a:endParaRPr lang="zh-CN" altLang="zh-CN" sz="28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custDataLst>
              <p:tags r:id="rId2"/>
            </p:custDataLst>
          </p:nvPr>
        </p:nvSpPr>
        <p:spPr>
          <a:xfrm>
            <a:off x="95885" y="252095"/>
            <a:ext cx="2179955" cy="521970"/>
          </a:xfrm>
          <a:prstGeom prst="rect">
            <a:avLst/>
          </a:prstGeom>
          <a:noFill/>
        </p:spPr>
        <p:txBody>
          <a:bodyPr wrap="none" rtlCol="0" anchor="t">
            <a:spAutoFit/>
          </a:bodyPr>
          <a:lstStyle/>
          <a:p>
            <a:pPr fontAlgn="auto">
              <a:lnSpc>
                <a:spcPct val="100000"/>
              </a:lnSpc>
            </a:pPr>
            <a:r>
              <a:rPr lang="en-US" sz="2800" b="1">
                <a:solidFill>
                  <a:srgbClr val="000000"/>
                </a:solidFill>
                <a:latin typeface="微软雅黑" panose="020B0503020204020204" charset="-122"/>
                <a:ea typeface="微软雅黑" panose="020B0503020204020204" charset="-122"/>
                <a:cs typeface="微软雅黑" panose="020B0503020204020204" charset="-122"/>
                <a:sym typeface="+mn-ea"/>
              </a:rPr>
              <a:t>2</a:t>
            </a:r>
            <a:r>
              <a:rPr lang="zh-CN" altLang="en-US" sz="2800" b="1">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zh-CN" sz="2800" b="1">
                <a:solidFill>
                  <a:srgbClr val="000000"/>
                </a:solidFill>
                <a:latin typeface="微软雅黑" panose="020B0503020204020204" charset="-122"/>
                <a:ea typeface="微软雅黑" panose="020B0503020204020204" charset="-122"/>
                <a:cs typeface="微软雅黑" panose="020B0503020204020204" charset="-122"/>
                <a:sym typeface="+mn-ea"/>
              </a:rPr>
              <a:t>泡利原理</a:t>
            </a:r>
            <a:endParaRPr lang="zh-CN" altLang="en-US" sz="2800" b="1">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384810" y="228600"/>
            <a:ext cx="7372985" cy="521970"/>
          </a:xfrm>
          <a:prstGeom prst="rect">
            <a:avLst/>
          </a:prstGeom>
          <a:noFill/>
        </p:spPr>
        <p:txBody>
          <a:bodyPr wrap="square" rtlCol="0" anchor="t">
            <a:spAutoFit/>
          </a:bodyPr>
          <a:lstStyle/>
          <a:p>
            <a:pPr algn="l" defTabSz="914400" fontAlgn="auto">
              <a:lnSpc>
                <a:spcPct val="100000"/>
              </a:lnSpc>
              <a:spcAft>
                <a:spcPct val="0"/>
              </a:spcAft>
              <a:tabLst>
                <a:tab pos="1029335" algn="l"/>
                <a:tab pos="1850390" algn="l"/>
                <a:tab pos="2538095" algn="l"/>
                <a:tab pos="3221990" algn="l"/>
              </a:tabLst>
            </a:pPr>
            <a:r>
              <a:rPr lang="en-US" altLang="zh-CN" sz="2800" b="1">
                <a:solidFill>
                  <a:srgbClr val="000000"/>
                </a:solidFill>
                <a:latin typeface="微软雅黑" panose="020B0503020204020204" charset="-122"/>
                <a:ea typeface="微软雅黑" panose="020B0503020204020204" charset="-122"/>
                <a:cs typeface="微软雅黑" panose="020B0503020204020204" charset="-122"/>
                <a:sym typeface="+mn-ea"/>
              </a:rPr>
              <a:t>3</a:t>
            </a:r>
            <a:r>
              <a:rPr lang="zh-CN" altLang="en-US" sz="2800" b="1">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zh-CN" sz="2800" b="1">
                <a:solidFill>
                  <a:srgbClr val="000000"/>
                </a:solidFill>
                <a:latin typeface="微软雅黑" panose="020B0503020204020204" charset="-122"/>
                <a:ea typeface="微软雅黑" panose="020B0503020204020204" charset="-122"/>
                <a:cs typeface="微软雅黑" panose="020B0503020204020204" charset="-122"/>
                <a:sym typeface="+mn-ea"/>
              </a:rPr>
              <a:t>电子排布的</a:t>
            </a:r>
            <a:r>
              <a:rPr lang="zh-CN" altLang="zh-CN" sz="2800" b="1">
                <a:solidFill>
                  <a:schemeClr val="accent1"/>
                </a:solidFill>
                <a:latin typeface="微软雅黑" panose="020B0503020204020204" charset="-122"/>
                <a:ea typeface="微软雅黑" panose="020B0503020204020204" charset="-122"/>
                <a:cs typeface="微软雅黑" panose="020B0503020204020204" charset="-122"/>
                <a:sym typeface="+mn-ea"/>
              </a:rPr>
              <a:t>轨道表示式</a:t>
            </a:r>
            <a:r>
              <a:rPr lang="en-US" altLang="zh-CN" sz="28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zh-CN" sz="2800" b="1">
                <a:solidFill>
                  <a:srgbClr val="FF0000"/>
                </a:solidFill>
                <a:uFill>
                  <a:solidFill>
                    <a:srgbClr val="000000"/>
                  </a:solidFill>
                </a:uFill>
                <a:latin typeface="微软雅黑" panose="020B0503020204020204" charset="-122"/>
                <a:ea typeface="微软雅黑" panose="020B0503020204020204" charset="-122"/>
                <a:cs typeface="Times New Roman" panose="02020603050405020304" pitchFamily="18" charset="0"/>
                <a:sym typeface="+mn-ea"/>
              </a:rPr>
              <a:t>电子排布图</a:t>
            </a:r>
            <a:endParaRPr lang="zh-CN" altLang="en-US" sz="28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9" name="Text Box 4"/>
          <p:cNvSpPr/>
          <p:nvPr>
            <p:custDataLst>
              <p:tags r:id="rId2"/>
            </p:custDataLst>
          </p:nvPr>
        </p:nvSpPr>
        <p:spPr>
          <a:xfrm>
            <a:off x="207010" y="1257300"/>
            <a:ext cx="11363960" cy="1383665"/>
          </a:xfrm>
          <a:prstGeom prst="rect">
            <a:avLst/>
          </a:prstGeom>
          <a:noFill/>
          <a:ln w="9525">
            <a:noFill/>
          </a:ln>
        </p:spPr>
        <p:txBody>
          <a:bodyPr wrap="square" anchor="t">
            <a:spAutoFit/>
          </a:bodyPr>
          <a:p>
            <a:pPr>
              <a:lnSpc>
                <a:spcPct val="150000"/>
              </a:lnSpc>
              <a:spcBef>
                <a:spcPct val="50000"/>
              </a:spcBef>
            </a:pPr>
            <a:r>
              <a:rPr lang="zh-CN" altLang="en-US"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用方框（也可用圆圈）表示原子轨道，</a:t>
            </a:r>
            <a:r>
              <a:rPr lang="zh-CN" altLang="en-US" sz="2800" b="1">
                <a:solidFill>
                  <a:srgbClr val="7030A0"/>
                </a:solidFill>
                <a:latin typeface="Times New Roman" panose="02020603050405020304" pitchFamily="18" charset="0"/>
                <a:ea typeface="微软雅黑" panose="020B0503020204020204" charset="-122"/>
                <a:cs typeface="Times New Roman" panose="02020603050405020304" pitchFamily="18" charset="0"/>
              </a:rPr>
              <a:t>能量相同的原子轨道</a:t>
            </a:r>
            <a:r>
              <a:rPr lang="zh-CN" altLang="en-US"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（简并轨道）的方框</a:t>
            </a:r>
            <a:r>
              <a:rPr lang="zh-CN" altLang="en-US" sz="2800" b="1"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相连</a:t>
            </a:r>
            <a:r>
              <a:rPr lang="zh-CN" altLang="en-US"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a:t>
            </a:r>
            <a:r>
              <a:rPr lang="zh-CN" altLang="en-US" sz="2800" b="1"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箭头（↑或↓）表示</a:t>
            </a:r>
            <a:r>
              <a:rPr lang="zh-CN" altLang="en-US" sz="2800" b="1">
                <a:solidFill>
                  <a:schemeClr val="tx1"/>
                </a:solidFill>
                <a:latin typeface="Times New Roman" panose="02020603050405020304" pitchFamily="18" charset="0"/>
                <a:ea typeface="微软雅黑" panose="020B0503020204020204" charset="-122"/>
                <a:cs typeface="Times New Roman" panose="02020603050405020304" pitchFamily="18" charset="0"/>
              </a:rPr>
              <a:t>一种自旋状态电子。</a:t>
            </a:r>
            <a:endParaRPr lang="zh-CN" altLang="en-US" sz="28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grpSp>
        <p:nvGrpSpPr>
          <p:cNvPr id="10" name="组合 9"/>
          <p:cNvGrpSpPr/>
          <p:nvPr>
            <p:custDataLst>
              <p:tags r:id="rId3"/>
            </p:custDataLst>
          </p:nvPr>
        </p:nvGrpSpPr>
        <p:grpSpPr>
          <a:xfrm>
            <a:off x="1695683" y="3901831"/>
            <a:ext cx="1068470" cy="960732"/>
            <a:chOff x="839416" y="3573016"/>
            <a:chExt cx="1068470" cy="960732"/>
          </a:xfrm>
        </p:grpSpPr>
        <p:sp>
          <p:nvSpPr>
            <p:cNvPr id="11" name="Rectangle 6"/>
            <p:cNvSpPr/>
            <p:nvPr>
              <p:custDataLst>
                <p:tags r:id="rId4"/>
              </p:custDataLst>
            </p:nvPr>
          </p:nvSpPr>
          <p:spPr>
            <a:xfrm>
              <a:off x="1363056" y="3618355"/>
              <a:ext cx="544830" cy="398780"/>
            </a:xfrm>
            <a:prstGeom prst="rect">
              <a:avLst/>
            </a:prstGeom>
            <a:noFill/>
            <a:ln w="9525" cap="flat" cmpd="sng">
              <a:solidFill>
                <a:schemeClr val="tx1"/>
              </a:solidFill>
              <a:prstDash val="solid"/>
              <a:miter/>
              <a:headEnd type="none" w="med" len="med"/>
              <a:tailEnd type="none" w="med" len="med"/>
            </a:ln>
          </p:spPr>
          <p:txBody>
            <a:bodyPr wrap="square" anchor="ctr">
              <a:spAutoFit/>
            </a:bodyPr>
            <a:p>
              <a:pPr algn="ctr"/>
              <a:r>
                <a:rPr lang="zh-CN" altLang="en-US" sz="2000" b="1">
                  <a:latin typeface="Times New Roman" panose="02020603050405020304" pitchFamily="18" charset="0"/>
                  <a:ea typeface="微软雅黑" panose="020B0503020204020204" charset="-122"/>
                </a:rPr>
                <a:t>↑</a:t>
              </a:r>
              <a:endParaRPr lang="zh-CN" altLang="zh-CN" sz="2000" b="1">
                <a:latin typeface="Times New Roman" panose="02020603050405020304" pitchFamily="18" charset="0"/>
                <a:ea typeface="微软雅黑" panose="020B0503020204020204" charset="-122"/>
              </a:endParaRPr>
            </a:p>
          </p:txBody>
        </p:sp>
        <p:sp>
          <p:nvSpPr>
            <p:cNvPr id="12" name="Text Box 12"/>
            <p:cNvSpPr/>
            <p:nvPr>
              <p:custDataLst>
                <p:tags r:id="rId5"/>
              </p:custDataLst>
            </p:nvPr>
          </p:nvSpPr>
          <p:spPr>
            <a:xfrm>
              <a:off x="1341927" y="4041305"/>
              <a:ext cx="550168" cy="492443"/>
            </a:xfrm>
            <a:prstGeom prst="rect">
              <a:avLst/>
            </a:prstGeom>
            <a:noFill/>
            <a:ln w="9525">
              <a:noFill/>
            </a:ln>
          </p:spPr>
          <p:txBody>
            <a:bodyPr wrap="square" anchor="t">
              <a:spAutoFit/>
            </a:bodyPr>
            <a:p>
              <a:pPr>
                <a:spcBef>
                  <a:spcPct val="50000"/>
                </a:spcBef>
              </a:pPr>
              <a:r>
                <a:rPr lang="zh-CN" altLang="zh-CN" sz="2600">
                  <a:latin typeface="Times New Roman" panose="02020603050405020304" pitchFamily="18" charset="0"/>
                  <a:ea typeface="微软雅黑" panose="020B0503020204020204" charset="-122"/>
                </a:rPr>
                <a:t>1s</a:t>
              </a:r>
              <a:endParaRPr lang="zh-CN" altLang="zh-CN" sz="2600">
                <a:latin typeface="Times New Roman" panose="02020603050405020304" pitchFamily="18" charset="0"/>
                <a:ea typeface="微软雅黑" panose="020B0503020204020204" charset="-122"/>
              </a:endParaRPr>
            </a:p>
          </p:txBody>
        </p:sp>
        <p:sp>
          <p:nvSpPr>
            <p:cNvPr id="19" name="Text Box 12"/>
            <p:cNvSpPr/>
            <p:nvPr>
              <p:custDataLst>
                <p:tags r:id="rId6"/>
              </p:custDataLst>
            </p:nvPr>
          </p:nvSpPr>
          <p:spPr>
            <a:xfrm>
              <a:off x="839416" y="3573016"/>
              <a:ext cx="838200" cy="492443"/>
            </a:xfrm>
            <a:prstGeom prst="rect">
              <a:avLst/>
            </a:prstGeom>
            <a:noFill/>
            <a:ln w="9525">
              <a:noFill/>
            </a:ln>
          </p:spPr>
          <p:txBody>
            <a:bodyPr anchor="t">
              <a:spAutoFit/>
            </a:bodyPr>
            <a:p>
              <a:pPr>
                <a:spcBef>
                  <a:spcPct val="50000"/>
                </a:spcBef>
              </a:pPr>
              <a:r>
                <a:rPr lang="en-US" altLang="zh-CN" sz="2600" smtClean="0">
                  <a:latin typeface="Times New Roman" panose="02020603050405020304" pitchFamily="18" charset="0"/>
                  <a:ea typeface="微软雅黑" panose="020B0503020204020204" charset="-122"/>
                </a:rPr>
                <a:t>H </a:t>
              </a:r>
              <a:endParaRPr lang="en-US" altLang="zh-CN" sz="2600">
                <a:latin typeface="Times New Roman" panose="02020603050405020304" pitchFamily="18" charset="0"/>
                <a:ea typeface="微软雅黑" panose="020B0503020204020204" charset="-122"/>
              </a:endParaRPr>
            </a:p>
          </p:txBody>
        </p:sp>
      </p:grpSp>
      <p:grpSp>
        <p:nvGrpSpPr>
          <p:cNvPr id="21" name="组合 20"/>
          <p:cNvGrpSpPr/>
          <p:nvPr>
            <p:custDataLst>
              <p:tags r:id="rId7"/>
            </p:custDataLst>
          </p:nvPr>
        </p:nvGrpSpPr>
        <p:grpSpPr>
          <a:xfrm>
            <a:off x="5189218" y="3901831"/>
            <a:ext cx="3626791" cy="960732"/>
            <a:chOff x="2613488" y="3774672"/>
            <a:chExt cx="3626791" cy="960732"/>
          </a:xfrm>
        </p:grpSpPr>
        <p:sp>
          <p:nvSpPr>
            <p:cNvPr id="22" name="Text Box 12"/>
            <p:cNvSpPr/>
            <p:nvPr>
              <p:custDataLst>
                <p:tags r:id="rId8"/>
              </p:custDataLst>
            </p:nvPr>
          </p:nvSpPr>
          <p:spPr>
            <a:xfrm>
              <a:off x="2613488" y="3774672"/>
              <a:ext cx="522089" cy="492443"/>
            </a:xfrm>
            <a:prstGeom prst="rect">
              <a:avLst/>
            </a:prstGeom>
            <a:noFill/>
            <a:ln w="9525">
              <a:noFill/>
            </a:ln>
          </p:spPr>
          <p:txBody>
            <a:bodyPr wrap="square" anchor="t">
              <a:spAutoFit/>
            </a:bodyPr>
            <a:p>
              <a:pPr>
                <a:spcBef>
                  <a:spcPct val="50000"/>
                </a:spcBef>
              </a:pPr>
              <a:r>
                <a:rPr lang="en-US" altLang="zh-CN" sz="2600">
                  <a:latin typeface="Times New Roman" panose="02020603050405020304" pitchFamily="18" charset="0"/>
                  <a:ea typeface="微软雅黑" panose="020B0503020204020204" charset="-122"/>
                </a:rPr>
                <a:t>O</a:t>
              </a:r>
              <a:endParaRPr lang="en-US" altLang="zh-CN" sz="2600">
                <a:latin typeface="Times New Roman" panose="02020603050405020304" pitchFamily="18" charset="0"/>
                <a:ea typeface="微软雅黑" panose="020B0503020204020204" charset="-122"/>
              </a:endParaRPr>
            </a:p>
          </p:txBody>
        </p:sp>
        <p:grpSp>
          <p:nvGrpSpPr>
            <p:cNvPr id="23" name="组合 22"/>
            <p:cNvGrpSpPr/>
            <p:nvPr>
              <p:custDataLst>
                <p:tags r:id="rId9"/>
              </p:custDataLst>
            </p:nvPr>
          </p:nvGrpSpPr>
          <p:grpSpPr>
            <a:xfrm>
              <a:off x="3142846" y="3817504"/>
              <a:ext cx="3097433" cy="917900"/>
              <a:chOff x="3646902" y="4650629"/>
              <a:chExt cx="3097433" cy="917900"/>
            </a:xfrm>
          </p:grpSpPr>
          <p:sp>
            <p:nvSpPr>
              <p:cNvPr id="24" name="Text Box 13"/>
              <p:cNvSpPr/>
              <p:nvPr>
                <p:custDataLst>
                  <p:tags r:id="rId10"/>
                </p:custDataLst>
              </p:nvPr>
            </p:nvSpPr>
            <p:spPr>
              <a:xfrm>
                <a:off x="4396376" y="5071112"/>
                <a:ext cx="545465" cy="492443"/>
              </a:xfrm>
              <a:prstGeom prst="rect">
                <a:avLst/>
              </a:prstGeom>
              <a:noFill/>
              <a:ln w="9525">
                <a:noFill/>
              </a:ln>
            </p:spPr>
            <p:txBody>
              <a:bodyPr wrap="square" anchor="t">
                <a:spAutoFit/>
              </a:bodyPr>
              <a:p>
                <a:pPr>
                  <a:spcBef>
                    <a:spcPct val="50000"/>
                  </a:spcBef>
                </a:pPr>
                <a:r>
                  <a:rPr lang="zh-CN" altLang="zh-CN" sz="2600">
                    <a:latin typeface="Times New Roman" panose="02020603050405020304" pitchFamily="18" charset="0"/>
                    <a:ea typeface="微软雅黑" panose="020B0503020204020204" charset="-122"/>
                  </a:rPr>
                  <a:t>2s</a:t>
                </a:r>
                <a:endParaRPr lang="zh-CN" altLang="zh-CN" sz="2600">
                  <a:latin typeface="Times New Roman" panose="02020603050405020304" pitchFamily="18" charset="0"/>
                  <a:ea typeface="微软雅黑" panose="020B0503020204020204" charset="-122"/>
                </a:endParaRPr>
              </a:p>
            </p:txBody>
          </p:sp>
          <p:sp>
            <p:nvSpPr>
              <p:cNvPr id="25" name="Text Box 14"/>
              <p:cNvSpPr/>
              <p:nvPr>
                <p:custDataLst>
                  <p:tags r:id="rId11"/>
                </p:custDataLst>
              </p:nvPr>
            </p:nvSpPr>
            <p:spPr>
              <a:xfrm>
                <a:off x="5666105" y="5071378"/>
                <a:ext cx="717927" cy="492443"/>
              </a:xfrm>
              <a:prstGeom prst="rect">
                <a:avLst/>
              </a:prstGeom>
              <a:noFill/>
              <a:ln w="9525">
                <a:noFill/>
              </a:ln>
            </p:spPr>
            <p:txBody>
              <a:bodyPr wrap="square" anchor="t">
                <a:spAutoFit/>
              </a:bodyPr>
              <a:p>
                <a:pPr>
                  <a:spcBef>
                    <a:spcPct val="50000"/>
                  </a:spcBef>
                </a:pPr>
                <a:r>
                  <a:rPr lang="zh-CN" altLang="zh-CN" sz="2600">
                    <a:latin typeface="Times New Roman" panose="02020603050405020304" pitchFamily="18" charset="0"/>
                    <a:ea typeface="微软雅黑" panose="020B0503020204020204" charset="-122"/>
                  </a:rPr>
                  <a:t>2p</a:t>
                </a:r>
                <a:endParaRPr lang="zh-CN" altLang="zh-CN" sz="2600">
                  <a:latin typeface="Times New Roman" panose="02020603050405020304" pitchFamily="18" charset="0"/>
                  <a:ea typeface="微软雅黑" panose="020B0503020204020204" charset="-122"/>
                </a:endParaRPr>
              </a:p>
            </p:txBody>
          </p:sp>
          <p:sp>
            <p:nvSpPr>
              <p:cNvPr id="26" name="Text Box 12"/>
              <p:cNvSpPr/>
              <p:nvPr>
                <p:custDataLst>
                  <p:tags r:id="rId12"/>
                </p:custDataLst>
              </p:nvPr>
            </p:nvSpPr>
            <p:spPr>
              <a:xfrm>
                <a:off x="3646902" y="5076086"/>
                <a:ext cx="559971" cy="492443"/>
              </a:xfrm>
              <a:prstGeom prst="rect">
                <a:avLst/>
              </a:prstGeom>
              <a:noFill/>
              <a:ln w="9525">
                <a:noFill/>
              </a:ln>
            </p:spPr>
            <p:txBody>
              <a:bodyPr wrap="square" anchor="t">
                <a:spAutoFit/>
              </a:bodyPr>
              <a:p>
                <a:pPr>
                  <a:spcBef>
                    <a:spcPct val="50000"/>
                  </a:spcBef>
                </a:pPr>
                <a:r>
                  <a:rPr lang="zh-CN" altLang="zh-CN" sz="2600">
                    <a:latin typeface="Times New Roman" panose="02020603050405020304" pitchFamily="18" charset="0"/>
                    <a:ea typeface="微软雅黑" panose="020B0503020204020204" charset="-122"/>
                  </a:rPr>
                  <a:t>1s</a:t>
                </a:r>
                <a:endParaRPr lang="zh-CN" altLang="zh-CN" sz="2600">
                  <a:latin typeface="Times New Roman" panose="02020603050405020304" pitchFamily="18" charset="0"/>
                  <a:ea typeface="微软雅黑" panose="020B0503020204020204" charset="-122"/>
                </a:endParaRPr>
              </a:p>
            </p:txBody>
          </p:sp>
          <p:grpSp>
            <p:nvGrpSpPr>
              <p:cNvPr id="27" name="组合 26"/>
              <p:cNvGrpSpPr/>
              <p:nvPr>
                <p:custDataLst>
                  <p:tags r:id="rId13"/>
                </p:custDataLst>
              </p:nvPr>
            </p:nvGrpSpPr>
            <p:grpSpPr>
              <a:xfrm>
                <a:off x="5109845" y="4651375"/>
                <a:ext cx="1634490" cy="400050"/>
                <a:chOff x="6983" y="8165"/>
                <a:chExt cx="2574" cy="630"/>
              </a:xfrm>
            </p:grpSpPr>
            <p:sp>
              <p:nvSpPr>
                <p:cNvPr id="28" name="Rectangle 6"/>
                <p:cNvSpPr/>
                <p:nvPr>
                  <p:custDataLst>
                    <p:tags r:id="rId14"/>
                  </p:custDataLst>
                </p:nvPr>
              </p:nvSpPr>
              <p:spPr>
                <a:xfrm>
                  <a:off x="8699" y="8166"/>
                  <a:ext cx="858" cy="628"/>
                </a:xfrm>
                <a:prstGeom prst="rect">
                  <a:avLst/>
                </a:prstGeom>
                <a:noFill/>
                <a:ln w="9525" cap="flat" cmpd="sng">
                  <a:solidFill>
                    <a:schemeClr val="tx1"/>
                  </a:solidFill>
                  <a:prstDash val="solid"/>
                  <a:miter/>
                  <a:headEnd type="none" w="med" len="med"/>
                  <a:tailEnd type="none" w="med" len="med"/>
                </a:ln>
              </p:spPr>
              <p:txBody>
                <a:bodyPr wrap="square" anchor="ctr">
                  <a:spAutoFit/>
                </a:bodyPr>
                <a:p>
                  <a:pPr algn="ctr"/>
                  <a:r>
                    <a:rPr lang="zh-CN" altLang="en-US" sz="2000" b="1">
                      <a:latin typeface="Times New Roman" panose="02020603050405020304" pitchFamily="18" charset="0"/>
                      <a:ea typeface="微软雅黑" panose="020B0503020204020204" charset="-122"/>
                    </a:rPr>
                    <a:t>↑</a:t>
                  </a:r>
                  <a:endParaRPr lang="zh-CN" altLang="zh-CN" sz="2000" b="1">
                    <a:latin typeface="Times New Roman" panose="02020603050405020304" pitchFamily="18" charset="0"/>
                    <a:ea typeface="微软雅黑" panose="020B0503020204020204" charset="-122"/>
                  </a:endParaRPr>
                </a:p>
              </p:txBody>
            </p:sp>
            <p:sp>
              <p:nvSpPr>
                <p:cNvPr id="29" name="Rectangle 6"/>
                <p:cNvSpPr/>
                <p:nvPr>
                  <p:custDataLst>
                    <p:tags r:id="rId15"/>
                  </p:custDataLst>
                </p:nvPr>
              </p:nvSpPr>
              <p:spPr>
                <a:xfrm>
                  <a:off x="6983" y="8165"/>
                  <a:ext cx="858" cy="630"/>
                </a:xfrm>
                <a:prstGeom prst="rect">
                  <a:avLst/>
                </a:prstGeom>
                <a:noFill/>
                <a:ln w="9525" cap="flat" cmpd="sng">
                  <a:solidFill>
                    <a:schemeClr val="tx1"/>
                  </a:solidFill>
                  <a:prstDash val="solid"/>
                  <a:miter/>
                  <a:headEnd type="none" w="med" len="med"/>
                  <a:tailEnd type="none" w="med" len="med"/>
                </a:ln>
              </p:spPr>
              <p:txBody>
                <a:bodyPr wrap="square" anchor="ctr">
                  <a:spAutoFit/>
                </a:bodyPr>
                <a:p>
                  <a:pPr algn="ctr"/>
                  <a:r>
                    <a:rPr lang="zh-CN" altLang="en-US" sz="2000" b="1" smtClean="0">
                      <a:latin typeface="Times New Roman" panose="02020603050405020304" pitchFamily="18" charset="0"/>
                      <a:ea typeface="微软雅黑" panose="020B0503020204020204" charset="-122"/>
                    </a:rPr>
                    <a:t>↑↓</a:t>
                  </a:r>
                  <a:endParaRPr lang="zh-CN" altLang="zh-CN" sz="2000" b="1">
                    <a:latin typeface="Times New Roman" panose="02020603050405020304" pitchFamily="18" charset="0"/>
                    <a:ea typeface="微软雅黑" panose="020B0503020204020204" charset="-122"/>
                  </a:endParaRPr>
                </a:p>
              </p:txBody>
            </p:sp>
            <p:sp>
              <p:nvSpPr>
                <p:cNvPr id="30" name="Rectangle 6"/>
                <p:cNvSpPr/>
                <p:nvPr>
                  <p:custDataLst>
                    <p:tags r:id="rId16"/>
                  </p:custDataLst>
                </p:nvPr>
              </p:nvSpPr>
              <p:spPr>
                <a:xfrm>
                  <a:off x="7841" y="8166"/>
                  <a:ext cx="858" cy="628"/>
                </a:xfrm>
                <a:prstGeom prst="rect">
                  <a:avLst/>
                </a:prstGeom>
                <a:noFill/>
                <a:ln w="9525" cap="flat" cmpd="sng">
                  <a:solidFill>
                    <a:schemeClr val="tx1"/>
                  </a:solidFill>
                  <a:prstDash val="solid"/>
                  <a:miter/>
                  <a:headEnd type="none" w="med" len="med"/>
                  <a:tailEnd type="none" w="med" len="med"/>
                </a:ln>
              </p:spPr>
              <p:txBody>
                <a:bodyPr wrap="square" anchor="ctr">
                  <a:spAutoFit/>
                </a:bodyPr>
                <a:p>
                  <a:pPr algn="ctr"/>
                  <a:r>
                    <a:rPr lang="zh-CN" altLang="en-US" sz="2000" b="1">
                      <a:latin typeface="Times New Roman" panose="02020603050405020304" pitchFamily="18" charset="0"/>
                      <a:ea typeface="微软雅黑" panose="020B0503020204020204" charset="-122"/>
                    </a:rPr>
                    <a:t>↑</a:t>
                  </a:r>
                  <a:endParaRPr lang="zh-CN" altLang="zh-CN" sz="2000" b="1">
                    <a:latin typeface="Times New Roman" panose="02020603050405020304" pitchFamily="18" charset="0"/>
                    <a:ea typeface="微软雅黑" panose="020B0503020204020204" charset="-122"/>
                  </a:endParaRPr>
                </a:p>
              </p:txBody>
            </p:sp>
          </p:grpSp>
          <p:sp>
            <p:nvSpPr>
              <p:cNvPr id="31" name="Rectangle 6"/>
              <p:cNvSpPr/>
              <p:nvPr>
                <p:custDataLst>
                  <p:tags r:id="rId17"/>
                </p:custDataLst>
              </p:nvPr>
            </p:nvSpPr>
            <p:spPr>
              <a:xfrm>
                <a:off x="3647728" y="4653136"/>
                <a:ext cx="544830" cy="398780"/>
              </a:xfrm>
              <a:prstGeom prst="rect">
                <a:avLst/>
              </a:prstGeom>
              <a:noFill/>
              <a:ln w="9525" cap="flat" cmpd="sng">
                <a:solidFill>
                  <a:schemeClr val="tx1"/>
                </a:solidFill>
                <a:prstDash val="solid"/>
                <a:miter/>
                <a:headEnd type="none" w="med" len="med"/>
                <a:tailEnd type="none" w="med" len="med"/>
              </a:ln>
            </p:spPr>
            <p:txBody>
              <a:bodyPr wrap="square" anchor="ctr">
                <a:spAutoFit/>
              </a:bodyPr>
              <a:p>
                <a:pPr algn="ctr"/>
                <a:r>
                  <a:rPr lang="zh-CN" altLang="en-US" sz="2000" b="1">
                    <a:latin typeface="Times New Roman" panose="02020603050405020304" pitchFamily="18" charset="0"/>
                    <a:ea typeface="微软雅黑" panose="020B0503020204020204" charset="-122"/>
                  </a:rPr>
                  <a:t>↑↓</a:t>
                </a:r>
                <a:endParaRPr lang="zh-CN" altLang="zh-CN" sz="2000" b="1">
                  <a:latin typeface="Times New Roman" panose="02020603050405020304" pitchFamily="18" charset="0"/>
                  <a:ea typeface="微软雅黑" panose="020B0503020204020204" charset="-122"/>
                </a:endParaRPr>
              </a:p>
            </p:txBody>
          </p:sp>
          <p:sp>
            <p:nvSpPr>
              <p:cNvPr id="32" name="Rectangle 6"/>
              <p:cNvSpPr/>
              <p:nvPr>
                <p:custDataLst>
                  <p:tags r:id="rId18"/>
                </p:custDataLst>
              </p:nvPr>
            </p:nvSpPr>
            <p:spPr>
              <a:xfrm>
                <a:off x="4389120" y="4650629"/>
                <a:ext cx="544830" cy="400110"/>
              </a:xfrm>
              <a:prstGeom prst="rect">
                <a:avLst/>
              </a:prstGeom>
              <a:noFill/>
              <a:ln w="9525" cap="flat" cmpd="sng">
                <a:solidFill>
                  <a:schemeClr val="tx1"/>
                </a:solidFill>
                <a:prstDash val="solid"/>
                <a:miter/>
                <a:headEnd type="none" w="med" len="med"/>
                <a:tailEnd type="none" w="med" len="med"/>
              </a:ln>
            </p:spPr>
            <p:txBody>
              <a:bodyPr wrap="square" anchor="ctr">
                <a:spAutoFit/>
              </a:bodyPr>
              <a:p>
                <a:pPr algn="ctr"/>
                <a:r>
                  <a:rPr lang="zh-CN" altLang="en-US" sz="2000" b="1" smtClean="0">
                    <a:latin typeface="Times New Roman" panose="02020603050405020304" pitchFamily="18" charset="0"/>
                    <a:ea typeface="微软雅黑" panose="020B0503020204020204" charset="-122"/>
                  </a:rPr>
                  <a:t>↑↓</a:t>
                </a:r>
                <a:endParaRPr lang="zh-CN" altLang="zh-CN" sz="2000" b="1">
                  <a:latin typeface="Times New Roman" panose="02020603050405020304" pitchFamily="18" charset="0"/>
                  <a:ea typeface="微软雅黑" panose="020B0503020204020204" charset="-122"/>
                </a:endParaRPr>
              </a:p>
            </p:txBody>
          </p:sp>
        </p:grpSp>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2"/>
          <a:stretch>
            <a:fillRect/>
          </a:stretch>
        </p:blipFill>
        <p:spPr>
          <a:xfrm>
            <a:off x="52705" y="538480"/>
            <a:ext cx="8118475" cy="3694430"/>
          </a:xfrm>
          <a:prstGeom prst="rect">
            <a:avLst/>
          </a:prstGeom>
        </p:spPr>
      </p:pic>
      <p:sp>
        <p:nvSpPr>
          <p:cNvPr id="5" name="文本框 4"/>
          <p:cNvSpPr txBox="1"/>
          <p:nvPr>
            <p:custDataLst>
              <p:tags r:id="rId3"/>
            </p:custDataLst>
          </p:nvPr>
        </p:nvSpPr>
        <p:spPr>
          <a:xfrm>
            <a:off x="1293495" y="98822"/>
            <a:ext cx="5516880" cy="521970"/>
          </a:xfrm>
          <a:prstGeom prst="rect">
            <a:avLst/>
          </a:prstGeom>
          <a:noFill/>
        </p:spPr>
        <p:txBody>
          <a:bodyPr wrap="none" rtlCol="0" anchor="t">
            <a:spAutoFit/>
          </a:bodyPr>
          <a:lstStyle/>
          <a:p>
            <a:r>
              <a:rPr lang="zh-CN" altLang="en-US" sz="2800" b="1">
                <a:solidFill>
                  <a:srgbClr val="00B050"/>
                </a:solidFill>
                <a:latin typeface="微软雅黑" panose="020B0503020204020204" charset="-122"/>
                <a:ea typeface="微软雅黑" panose="020B0503020204020204" charset="-122"/>
                <a:cs typeface="Times New Roman" panose="02020603050405020304" pitchFamily="18" charset="0"/>
                <a:sym typeface="+mn-ea"/>
              </a:rPr>
              <a:t>轨道表示式中各符号数字的意义：</a:t>
            </a:r>
            <a:endParaRPr lang="zh-CN" altLang="en-US" sz="2800" b="1">
              <a:solidFill>
                <a:srgbClr val="00B050"/>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4" name="文本框 3"/>
          <p:cNvSpPr txBox="1"/>
          <p:nvPr>
            <p:custDataLst>
              <p:tags r:id="rId4"/>
            </p:custDataLst>
          </p:nvPr>
        </p:nvSpPr>
        <p:spPr>
          <a:xfrm>
            <a:off x="749935" y="4232910"/>
            <a:ext cx="11267440" cy="1383665"/>
          </a:xfrm>
          <a:prstGeom prst="rect">
            <a:avLst/>
          </a:prstGeom>
          <a:noFill/>
        </p:spPr>
        <p:txBody>
          <a:bodyPr wrap="square">
            <a:spAutoFit/>
          </a:bodyPr>
          <a:lstStyle/>
          <a:p>
            <a:pPr marL="457200" indent="-457200">
              <a:lnSpc>
                <a:spcPct val="150000"/>
              </a:lnSpc>
              <a:buFont typeface="Wingdings" panose="05000000000000000000" pitchFamily="2" charset="2"/>
              <a:buChar char="p"/>
            </a:pPr>
            <a:r>
              <a:rPr kumimoji="0" lang="zh-CN" altLang="zh-CN" sz="28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sym typeface="+mn-ea"/>
              </a:rPr>
              <a:t>铝原子外层</a:t>
            </a:r>
            <a:r>
              <a:rPr kumimoji="0" lang="zh-CN" altLang="en-US" sz="28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sym typeface="+mn-ea"/>
              </a:rPr>
              <a:t>有</a:t>
            </a:r>
            <a:r>
              <a:rPr kumimoji="0" lang="zh-CN" altLang="en-US" sz="2800" b="1" i="0" u="sng"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sym typeface="+mn-ea"/>
              </a:rPr>
              <a:t>       </a:t>
            </a:r>
            <a:r>
              <a:rPr kumimoji="0" lang="zh-CN" altLang="en-US" sz="28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sym typeface="+mn-ea"/>
              </a:rPr>
              <a:t>个</a:t>
            </a:r>
            <a:r>
              <a:rPr kumimoji="0" lang="zh-CN" altLang="zh-CN" sz="28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sym typeface="+mn-ea"/>
              </a:rPr>
              <a:t>电子对</a:t>
            </a:r>
            <a:r>
              <a:rPr kumimoji="0" lang="zh-CN" altLang="en-US" sz="28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sym typeface="+mn-ea"/>
              </a:rPr>
              <a:t>，</a:t>
            </a:r>
            <a:r>
              <a:rPr kumimoji="0" lang="zh-CN" altLang="zh-CN" sz="28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sym typeface="+mn-ea"/>
              </a:rPr>
              <a:t>有</a:t>
            </a:r>
            <a:r>
              <a:rPr kumimoji="0" lang="en-US" altLang="zh-CN" sz="2800" b="1" i="0" u="sng"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sym typeface="+mn-ea"/>
              </a:rPr>
              <a:t>         </a:t>
            </a:r>
            <a:r>
              <a:rPr kumimoji="0" lang="zh-CN" altLang="zh-CN" sz="28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sym typeface="+mn-ea"/>
              </a:rPr>
              <a:t>个单电子。</a:t>
            </a:r>
            <a:endParaRPr kumimoji="0" lang="en-US" altLang="zh-CN" sz="28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sym typeface="+mn-ea"/>
            </a:endParaRPr>
          </a:p>
          <a:p>
            <a:pPr marL="457200" indent="-457200">
              <a:lnSpc>
                <a:spcPct val="150000"/>
              </a:lnSpc>
              <a:buFont typeface="Wingdings" panose="05000000000000000000" pitchFamily="2" charset="2"/>
              <a:buChar char="p"/>
            </a:pPr>
            <a:r>
              <a:rPr lang="zh-CN" altLang="en-US" sz="2800" b="1">
                <a:solidFill>
                  <a:srgbClr val="000000"/>
                </a:solidFill>
                <a:latin typeface="微软雅黑" panose="020B0503020204020204" charset="-122"/>
                <a:ea typeface="微软雅黑" panose="020B0503020204020204" charset="-122"/>
                <a:cs typeface="宋体" panose="02010600030101010101" pitchFamily="2" charset="-122"/>
                <a:sym typeface="+mn-ea"/>
              </a:rPr>
              <a:t>电子有</a:t>
            </a:r>
            <a:r>
              <a:rPr lang="zh-CN" altLang="en-US" sz="2800" b="1" u="sng">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altLang="en-US" sz="2800" b="1">
                <a:solidFill>
                  <a:srgbClr val="000000"/>
                </a:solidFill>
                <a:latin typeface="微软雅黑" panose="020B0503020204020204" charset="-122"/>
                <a:ea typeface="微软雅黑" panose="020B0503020204020204" charset="-122"/>
                <a:cs typeface="宋体" panose="02010600030101010101" pitchFamily="2" charset="-122"/>
                <a:sym typeface="+mn-ea"/>
              </a:rPr>
              <a:t>种</a:t>
            </a:r>
            <a:r>
              <a:rPr lang="zh-CN" altLang="en-US" sz="2800" b="1">
                <a:solidFill>
                  <a:schemeClr val="tx1"/>
                </a:solidFill>
                <a:latin typeface="微软雅黑" panose="020B0503020204020204" charset="-122"/>
                <a:ea typeface="微软雅黑" panose="020B0503020204020204" charset="-122"/>
                <a:cs typeface="宋体" panose="02010600030101010101" pitchFamily="2" charset="-122"/>
                <a:sym typeface="+mn-ea"/>
              </a:rPr>
              <a:t>空间运动状态，</a:t>
            </a:r>
            <a:r>
              <a:rPr lang="zh-CN" altLang="en-US" sz="2800" b="1">
                <a:solidFill>
                  <a:srgbClr val="000000"/>
                </a:solidFill>
                <a:latin typeface="微软雅黑" panose="020B0503020204020204" charset="-122"/>
                <a:ea typeface="微软雅黑" panose="020B0503020204020204" charset="-122"/>
                <a:cs typeface="宋体" panose="02010600030101010101" pitchFamily="2" charset="-122"/>
                <a:sym typeface="+mn-ea"/>
              </a:rPr>
              <a:t>有</a:t>
            </a:r>
            <a:r>
              <a:rPr lang="zh-CN" altLang="en-US" sz="2800" b="1" u="sng">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altLang="en-US" sz="2800" b="1">
                <a:solidFill>
                  <a:srgbClr val="000000"/>
                </a:solidFill>
                <a:latin typeface="微软雅黑" panose="020B0503020204020204" charset="-122"/>
                <a:ea typeface="微软雅黑" panose="020B0503020204020204" charset="-122"/>
                <a:cs typeface="宋体" panose="02010600030101010101" pitchFamily="2" charset="-122"/>
                <a:sym typeface="+mn-ea"/>
              </a:rPr>
              <a:t>种</a:t>
            </a:r>
            <a:r>
              <a:rPr lang="zh-CN" altLang="en-US" sz="2800" b="1">
                <a:solidFill>
                  <a:schemeClr val="tx1"/>
                </a:solidFill>
                <a:latin typeface="微软雅黑" panose="020B0503020204020204" charset="-122"/>
                <a:ea typeface="微软雅黑" panose="020B0503020204020204" charset="-122"/>
                <a:cs typeface="宋体" panose="02010600030101010101" pitchFamily="2" charset="-122"/>
                <a:sym typeface="+mn-ea"/>
              </a:rPr>
              <a:t>运动状态不同的电</a:t>
            </a:r>
            <a:r>
              <a:rPr lang="zh-CN" altLang="en-US" sz="2800" b="1">
                <a:solidFill>
                  <a:srgbClr val="000000"/>
                </a:solidFill>
                <a:latin typeface="微软雅黑" panose="020B0503020204020204" charset="-122"/>
                <a:ea typeface="微软雅黑" panose="020B0503020204020204" charset="-122"/>
                <a:cs typeface="宋体" panose="02010600030101010101" pitchFamily="2" charset="-122"/>
                <a:sym typeface="+mn-ea"/>
              </a:rPr>
              <a:t>子。</a:t>
            </a:r>
            <a:endParaRPr lang="zh-CN" altLang="en-US" sz="2800" b="1">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9" name="文本框 8"/>
          <p:cNvSpPr txBox="1"/>
          <p:nvPr>
            <p:custDataLst>
              <p:tags r:id="rId5"/>
            </p:custDataLst>
          </p:nvPr>
        </p:nvSpPr>
        <p:spPr>
          <a:xfrm>
            <a:off x="6642100" y="5019675"/>
            <a:ext cx="832485" cy="583565"/>
          </a:xfrm>
          <a:prstGeom prst="rect">
            <a:avLst/>
          </a:prstGeom>
          <a:noFill/>
        </p:spPr>
        <p:txBody>
          <a:bodyPr wrap="square" rtlCol="0">
            <a:spAutoFit/>
          </a:bodyPr>
          <a:lstStyle/>
          <a:p>
            <a:r>
              <a:rPr lang="en-US" altLang="zh-CN" sz="3200" b="1">
                <a:solidFill>
                  <a:srgbClr val="FF0000"/>
                </a:solidFill>
                <a:latin typeface="Times New Roman" panose="02020603050405020304" pitchFamily="18" charset="0"/>
                <a:ea typeface="华文新魏" panose="02010800040101010101" pitchFamily="2" charset="-122"/>
                <a:cs typeface="Times New Roman" panose="02020603050405020304" pitchFamily="18" charset="0"/>
              </a:rPr>
              <a:t>13</a:t>
            </a:r>
            <a:endParaRPr lang="en-US" altLang="zh-CN" sz="3200" b="1">
              <a:solidFill>
                <a:srgbClr val="FF0000"/>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11" name="文本框 10"/>
          <p:cNvSpPr txBox="1"/>
          <p:nvPr>
            <p:custDataLst>
              <p:tags r:id="rId6"/>
            </p:custDataLst>
          </p:nvPr>
        </p:nvSpPr>
        <p:spPr>
          <a:xfrm>
            <a:off x="6506845" y="4232910"/>
            <a:ext cx="832485" cy="583565"/>
          </a:xfrm>
          <a:prstGeom prst="rect">
            <a:avLst/>
          </a:prstGeom>
          <a:noFill/>
        </p:spPr>
        <p:txBody>
          <a:bodyPr wrap="square" rtlCol="0">
            <a:spAutoFit/>
          </a:bodyPr>
          <a:lstStyle/>
          <a:p>
            <a:r>
              <a:rPr lang="en-US" altLang="zh-CN" sz="3200" b="1">
                <a:solidFill>
                  <a:srgbClr val="FF0000"/>
                </a:solidFill>
                <a:latin typeface="Times New Roman" panose="02020603050405020304" pitchFamily="18" charset="0"/>
                <a:ea typeface="华文新魏" panose="02010800040101010101" pitchFamily="2" charset="-122"/>
                <a:cs typeface="Times New Roman" panose="02020603050405020304" pitchFamily="18" charset="0"/>
              </a:rPr>
              <a:t>1</a:t>
            </a:r>
            <a:endParaRPr lang="en-US" altLang="zh-CN" sz="3200" b="1">
              <a:solidFill>
                <a:srgbClr val="FF0000"/>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13" name="文本框 12"/>
          <p:cNvSpPr txBox="1"/>
          <p:nvPr>
            <p:custDataLst>
              <p:tags r:id="rId7"/>
            </p:custDataLst>
          </p:nvPr>
        </p:nvSpPr>
        <p:spPr>
          <a:xfrm>
            <a:off x="2549525" y="5019675"/>
            <a:ext cx="832485" cy="583565"/>
          </a:xfrm>
          <a:prstGeom prst="rect">
            <a:avLst/>
          </a:prstGeom>
          <a:noFill/>
        </p:spPr>
        <p:txBody>
          <a:bodyPr wrap="square" rtlCol="0">
            <a:spAutoFit/>
          </a:bodyPr>
          <a:lstStyle/>
          <a:p>
            <a:r>
              <a:rPr lang="en-US" altLang="zh-CN" sz="3200" b="1">
                <a:solidFill>
                  <a:srgbClr val="FF0000"/>
                </a:solidFill>
                <a:latin typeface="Times New Roman" panose="02020603050405020304" pitchFamily="18" charset="0"/>
                <a:ea typeface="华文新魏" panose="02010800040101010101" pitchFamily="2" charset="-122"/>
                <a:cs typeface="Times New Roman" panose="02020603050405020304" pitchFamily="18" charset="0"/>
              </a:rPr>
              <a:t>7</a:t>
            </a:r>
            <a:endParaRPr lang="en-US" altLang="zh-CN" sz="3200" b="1">
              <a:solidFill>
                <a:srgbClr val="FF0000"/>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14" name="文本框 13"/>
          <p:cNvSpPr txBox="1"/>
          <p:nvPr>
            <p:custDataLst>
              <p:tags r:id="rId8"/>
            </p:custDataLst>
          </p:nvPr>
        </p:nvSpPr>
        <p:spPr>
          <a:xfrm>
            <a:off x="3636010" y="4232910"/>
            <a:ext cx="832485" cy="583565"/>
          </a:xfrm>
          <a:prstGeom prst="rect">
            <a:avLst/>
          </a:prstGeom>
          <a:noFill/>
        </p:spPr>
        <p:txBody>
          <a:bodyPr wrap="square" rtlCol="0">
            <a:spAutoFit/>
          </a:bodyPr>
          <a:lstStyle/>
          <a:p>
            <a:r>
              <a:rPr lang="en-US" altLang="zh-CN" sz="3200" b="1">
                <a:solidFill>
                  <a:srgbClr val="FF0000"/>
                </a:solidFill>
                <a:latin typeface="Times New Roman" panose="02020603050405020304" pitchFamily="18" charset="0"/>
                <a:ea typeface="华文新魏" panose="02010800040101010101" pitchFamily="2" charset="-122"/>
                <a:cs typeface="Times New Roman" panose="02020603050405020304" pitchFamily="18" charset="0"/>
              </a:rPr>
              <a:t>6</a:t>
            </a:r>
            <a:endParaRPr lang="en-US" altLang="zh-CN" sz="3200" b="1">
              <a:solidFill>
                <a:srgbClr val="FF0000"/>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15" name="P_7_BD#69ec70042?segpoint=1&amp;parentnodeid=da60bf48d&amp;vbahtmlprocessed=1"/>
          <p:cNvSpPr/>
          <p:nvPr>
            <p:custDataLst>
              <p:tags r:id="rId9"/>
            </p:custDataLst>
          </p:nvPr>
        </p:nvSpPr>
        <p:spPr>
          <a:xfrm>
            <a:off x="883920" y="5734685"/>
            <a:ext cx="10007600" cy="786765"/>
          </a:xfrm>
          <a:prstGeom prst="rect">
            <a:avLst/>
          </a:prstGeom>
          <a:noFill/>
        </p:spPr>
        <p:txBody>
          <a:bodyPr wrap="square" lIns="0" tIns="0" rIns="0" bIns="0" rtlCol="0" anchor="t"/>
          <a:lstStyle/>
          <a:p>
            <a:pPr algn="l">
              <a:lnSpc>
                <a:spcPct val="120000"/>
              </a:lnSpc>
            </a:pPr>
            <a:r>
              <a:rPr lang="en-US" altLang="zh-CN" sz="2800" b="1">
                <a:solidFill>
                  <a:srgbClr val="00B050"/>
                </a:solidFill>
                <a:effectLst/>
                <a:latin typeface="微软雅黑" panose="020B0503020204020204" charset="-122"/>
                <a:ea typeface="微软雅黑" panose="020B0503020204020204" charset="-122"/>
                <a:cs typeface="华文新魏" panose="02010800040101010101" pitchFamily="2" charset="-122"/>
                <a:sym typeface="+mn-ea"/>
              </a:rPr>
              <a:t>【</a:t>
            </a:r>
            <a:r>
              <a:rPr lang="zh-CN" altLang="en-US" sz="2800" b="1">
                <a:solidFill>
                  <a:srgbClr val="00B050"/>
                </a:solidFill>
                <a:effectLst/>
                <a:latin typeface="微软雅黑" panose="020B0503020204020204" charset="-122"/>
                <a:ea typeface="微软雅黑" panose="020B0503020204020204" charset="-122"/>
                <a:cs typeface="华文新魏" panose="02010800040101010101" pitchFamily="2" charset="-122"/>
                <a:sym typeface="+mn-ea"/>
              </a:rPr>
              <a:t>注意</a:t>
            </a:r>
            <a:r>
              <a:rPr lang="en-US" altLang="zh-CN" sz="2800" b="1">
                <a:solidFill>
                  <a:srgbClr val="00B050"/>
                </a:solidFill>
                <a:effectLst/>
                <a:latin typeface="微软雅黑" panose="020B0503020204020204" charset="-122"/>
                <a:ea typeface="微软雅黑" panose="020B0503020204020204" charset="-122"/>
                <a:cs typeface="华文新魏" panose="02010800040101010101" pitchFamily="2" charset="-122"/>
                <a:sym typeface="+mn-ea"/>
              </a:rPr>
              <a:t>】</a:t>
            </a:r>
            <a:r>
              <a:rPr lang="zh-CN" altLang="en-US" sz="2800" b="1">
                <a:solidFill>
                  <a:srgbClr val="00B050"/>
                </a:solidFill>
                <a:effectLst/>
                <a:latin typeface="微软雅黑" panose="020B0503020204020204" charset="-122"/>
                <a:ea typeface="微软雅黑" panose="020B0503020204020204" charset="-122"/>
                <a:cs typeface="华文新魏" panose="02010800040101010101" pitchFamily="2" charset="-122"/>
                <a:sym typeface="+mn-ea"/>
              </a:rPr>
              <a:t>①电子的空间运动状态指的是原子轨道；</a:t>
            </a:r>
            <a:endParaRPr lang="zh-CN" altLang="en-US" sz="2800" b="1">
              <a:solidFill>
                <a:srgbClr val="00B050"/>
              </a:solidFill>
              <a:effectLst/>
              <a:latin typeface="微软雅黑" panose="020B0503020204020204" charset="-122"/>
              <a:ea typeface="微软雅黑" panose="020B0503020204020204" charset="-122"/>
              <a:cs typeface="华文新魏" panose="02010800040101010101" pitchFamily="2" charset="-122"/>
              <a:sym typeface="+mn-ea"/>
            </a:endParaRPr>
          </a:p>
          <a:p>
            <a:pPr algn="l">
              <a:lnSpc>
                <a:spcPct val="120000"/>
              </a:lnSpc>
            </a:pPr>
            <a:r>
              <a:rPr lang="en-US" altLang="zh-CN" sz="2800" b="1">
                <a:solidFill>
                  <a:srgbClr val="00B050"/>
                </a:solidFill>
                <a:effectLst/>
                <a:latin typeface="微软雅黑" panose="020B0503020204020204" charset="-122"/>
                <a:ea typeface="微软雅黑" panose="020B0503020204020204" charset="-122"/>
                <a:cs typeface="华文新魏" panose="02010800040101010101" pitchFamily="2" charset="-122"/>
                <a:sym typeface="+mn-ea"/>
              </a:rPr>
              <a:t>             </a:t>
            </a:r>
            <a:r>
              <a:rPr lang="zh-CN" altLang="en-US" sz="2800" b="1">
                <a:solidFill>
                  <a:srgbClr val="00B050"/>
                </a:solidFill>
                <a:effectLst/>
                <a:latin typeface="微软雅黑" panose="020B0503020204020204" charset="-122"/>
                <a:ea typeface="微软雅黑" panose="020B0503020204020204" charset="-122"/>
                <a:cs typeface="华文新魏" panose="02010800040101010101" pitchFamily="2" charset="-122"/>
                <a:sym typeface="+mn-ea"/>
              </a:rPr>
              <a:t>②</a:t>
            </a:r>
            <a:r>
              <a:rPr lang="en-US" altLang="en-US" sz="2800" b="1">
                <a:solidFill>
                  <a:srgbClr val="00B050"/>
                </a:solidFill>
                <a:latin typeface="微软雅黑" panose="020B0503020204020204" charset="-122"/>
                <a:ea typeface="微软雅黑" panose="020B0503020204020204" charset="-122"/>
                <a:cs typeface="华文新魏" panose="02010800040101010101" pitchFamily="2" charset="-122"/>
                <a:sym typeface="Wingdings" panose="05000000000000000000" pitchFamily="2" charset="2"/>
              </a:rPr>
              <a:t>一个原子中不可能存在运动状态完全相同的2个电子</a:t>
            </a:r>
            <a:r>
              <a:rPr lang="zh-CN" altLang="en-US" sz="2800" b="1">
                <a:solidFill>
                  <a:srgbClr val="00B050"/>
                </a:solidFill>
                <a:latin typeface="微软雅黑" panose="020B0503020204020204" charset="-122"/>
                <a:ea typeface="微软雅黑" panose="020B0503020204020204" charset="-122"/>
                <a:cs typeface="华文新魏" panose="02010800040101010101" pitchFamily="2" charset="-122"/>
                <a:sym typeface="Wingdings" panose="05000000000000000000" pitchFamily="2" charset="2"/>
              </a:rPr>
              <a:t>。</a:t>
            </a:r>
            <a:endParaRPr lang="zh-CN" altLang="en-US" sz="2800" b="1">
              <a:solidFill>
                <a:srgbClr val="00B050"/>
              </a:solidFill>
              <a:effectLst/>
              <a:latin typeface="微软雅黑" panose="020B0503020204020204" charset="-122"/>
              <a:ea typeface="微软雅黑" panose="020B0503020204020204" charset="-122"/>
              <a:cs typeface="华文新魏" panose="02010800040101010101" pitchFamily="2" charset="-122"/>
              <a:sym typeface="Wingdings" panose="05000000000000000000" pitchFamily="2" charset="2"/>
            </a:endParaRPr>
          </a:p>
        </p:txBody>
      </p:sp>
      <p:sp>
        <p:nvSpPr>
          <p:cNvPr id="2" name="文本框 1"/>
          <p:cNvSpPr txBox="1"/>
          <p:nvPr>
            <p:custDataLst>
              <p:tags r:id="rId10"/>
            </p:custDataLst>
          </p:nvPr>
        </p:nvSpPr>
        <p:spPr>
          <a:xfrm>
            <a:off x="7973695" y="2859405"/>
            <a:ext cx="4121150" cy="521970"/>
          </a:xfrm>
          <a:prstGeom prst="rect">
            <a:avLst/>
          </a:prstGeom>
          <a:solidFill>
            <a:srgbClr val="00B050"/>
          </a:solidFill>
          <a:ln w="28575">
            <a:noFill/>
            <a:prstDash val="sysDash"/>
          </a:ln>
        </p:spPr>
        <p:txBody>
          <a:bodyPr wrap="square" rtlCol="0" anchor="t">
            <a:spAutoFit/>
          </a:bodyPr>
          <a:lstStyle/>
          <a:p>
            <a:pPr algn="ctr"/>
            <a:r>
              <a:rPr lang="zh-CN" altLang="en-US" sz="2800" b="1">
                <a:solidFill>
                  <a:schemeClr val="bg1"/>
                </a:solidFill>
                <a:latin typeface="Times New Roman" panose="02020603050405020304" pitchFamily="18" charset="0"/>
                <a:cs typeface="Times New Roman" panose="02020603050405020304" pitchFamily="18" charset="0"/>
                <a:sym typeface="+mn-ea"/>
              </a:rPr>
              <a:t>空间运动状态</a:t>
            </a:r>
            <a:r>
              <a:rPr lang="en-US" altLang="zh-CN" sz="2800" b="1">
                <a:solidFill>
                  <a:schemeClr val="bg1"/>
                </a:solidFill>
                <a:latin typeface="Times New Roman" panose="02020603050405020304" pitchFamily="18" charset="0"/>
                <a:cs typeface="Times New Roman" panose="02020603050405020304" pitchFamily="18" charset="0"/>
                <a:sym typeface="+mn-ea"/>
              </a:rPr>
              <a:t>=</a:t>
            </a:r>
            <a:r>
              <a:rPr lang="zh-CN" altLang="en-US" sz="2800" b="1">
                <a:solidFill>
                  <a:schemeClr val="bg1"/>
                </a:solidFill>
                <a:latin typeface="Times New Roman" panose="02020603050405020304" pitchFamily="18" charset="0"/>
                <a:cs typeface="Times New Roman" panose="02020603050405020304" pitchFamily="18" charset="0"/>
                <a:sym typeface="+mn-ea"/>
              </a:rPr>
              <a:t>轨道数目</a:t>
            </a:r>
            <a:endParaRPr lang="zh-CN" altLang="en-US" sz="2800" b="1">
              <a:solidFill>
                <a:schemeClr val="bg1"/>
              </a:solidFill>
              <a:latin typeface="Times New Roman" panose="02020603050405020304" pitchFamily="18" charset="0"/>
              <a:cs typeface="Times New Roman" panose="02020603050405020304" pitchFamily="18" charset="0"/>
              <a:sym typeface="+mn-ea"/>
            </a:endParaRPr>
          </a:p>
        </p:txBody>
      </p:sp>
      <p:sp>
        <p:nvSpPr>
          <p:cNvPr id="3" name="文本框 2"/>
          <p:cNvSpPr txBox="1"/>
          <p:nvPr>
            <p:custDataLst>
              <p:tags r:id="rId11"/>
            </p:custDataLst>
          </p:nvPr>
        </p:nvSpPr>
        <p:spPr>
          <a:xfrm>
            <a:off x="7973695" y="3481705"/>
            <a:ext cx="4121150" cy="521970"/>
          </a:xfrm>
          <a:prstGeom prst="rect">
            <a:avLst/>
          </a:prstGeom>
          <a:solidFill>
            <a:srgbClr val="FF0000"/>
          </a:solidFill>
          <a:ln w="28575">
            <a:noFill/>
            <a:prstDash val="sysDash"/>
          </a:ln>
        </p:spPr>
        <p:txBody>
          <a:bodyPr wrap="square" rtlCol="0" anchor="t">
            <a:spAutoFit/>
          </a:bodyPr>
          <a:lstStyle/>
          <a:p>
            <a:pPr algn="ctr"/>
            <a:r>
              <a:rPr lang="zh-CN" altLang="en-US" sz="2800" b="1">
                <a:solidFill>
                  <a:schemeClr val="bg1"/>
                </a:solidFill>
                <a:latin typeface="Times New Roman" panose="02020603050405020304" pitchFamily="18" charset="0"/>
                <a:cs typeface="Times New Roman" panose="02020603050405020304" pitchFamily="18" charset="0"/>
                <a:sym typeface="+mn-ea"/>
              </a:rPr>
              <a:t>电子运动状态</a:t>
            </a:r>
            <a:r>
              <a:rPr lang="en-US" altLang="zh-CN" sz="2800" b="1">
                <a:solidFill>
                  <a:schemeClr val="bg1"/>
                </a:solidFill>
                <a:latin typeface="Times New Roman" panose="02020603050405020304" pitchFamily="18" charset="0"/>
                <a:cs typeface="Times New Roman" panose="02020603050405020304" pitchFamily="18" charset="0"/>
                <a:sym typeface="+mn-ea"/>
              </a:rPr>
              <a:t>=</a:t>
            </a:r>
            <a:r>
              <a:rPr lang="zh-CN" altLang="en-US" sz="2800" b="1">
                <a:solidFill>
                  <a:schemeClr val="bg1"/>
                </a:solidFill>
                <a:latin typeface="Times New Roman" panose="02020603050405020304" pitchFamily="18" charset="0"/>
                <a:cs typeface="Times New Roman" panose="02020603050405020304" pitchFamily="18" charset="0"/>
                <a:sym typeface="+mn-ea"/>
              </a:rPr>
              <a:t>电子数目</a:t>
            </a:r>
            <a:endParaRPr lang="zh-CN" altLang="en-US" sz="2800" b="1">
              <a:solidFill>
                <a:schemeClr val="bg1"/>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linds(horizontal)">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linds(horizontal)">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3" grpId="0"/>
      <p:bldP spid="14" grpId="0"/>
      <p:bldP spid="15" grpId="0"/>
      <p:bldP spid="2" grpId="0" bldLvl="0" animBg="1"/>
      <p:bldP spid="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4" name="文本框 8"/>
          <p:cNvSpPr txBox="1"/>
          <p:nvPr>
            <p:custDataLst>
              <p:tags r:id="rId1"/>
            </p:custDataLst>
          </p:nvPr>
        </p:nvSpPr>
        <p:spPr>
          <a:xfrm>
            <a:off x="679450" y="328295"/>
            <a:ext cx="2987040" cy="583565"/>
          </a:xfrm>
          <a:prstGeom prst="rect">
            <a:avLst/>
          </a:prstGeom>
          <a:noFill/>
        </p:spPr>
        <p:txBody>
          <a:bodyPr wrap="square" rtlCol="0">
            <a:spAutoFit/>
          </a:bodyPr>
          <a:lstStyle/>
          <a:p>
            <a:pPr lvl="0" algn="l">
              <a:spcBef>
                <a:spcPct val="50000"/>
              </a:spcBef>
              <a:buClrTx/>
              <a:buSzTx/>
              <a:buFontTx/>
            </a:pPr>
            <a:r>
              <a:rPr lang="zh-CN" altLang="en-US" sz="3200" b="1">
                <a:solidFill>
                  <a:schemeClr val="tx1"/>
                </a:solidFill>
                <a:latin typeface="微软雅黑" panose="020B0503020204020204" charset="-122"/>
                <a:ea typeface="微软雅黑" panose="020B0503020204020204" charset="-122"/>
                <a:cs typeface="Times New Roman" panose="02020603050405020304" pitchFamily="18" charset="0"/>
                <a:sym typeface="+mn-ea"/>
              </a:rPr>
              <a:t>二、</a:t>
            </a:r>
            <a:r>
              <a:rPr lang="en-US" altLang="zh-CN" sz="3200" b="1">
                <a:solidFill>
                  <a:schemeClr val="tx1"/>
                </a:solidFill>
                <a:latin typeface="微软雅黑" panose="020B0503020204020204" charset="-122"/>
                <a:ea typeface="微软雅黑" panose="020B0503020204020204" charset="-122"/>
                <a:cs typeface="Times New Roman" panose="02020603050405020304" pitchFamily="18" charset="0"/>
                <a:sym typeface="+mn-ea"/>
              </a:rPr>
              <a:t>洪特规则</a:t>
            </a:r>
            <a:endParaRPr lang="en-US" altLang="zh-CN" sz="3200" b="1">
              <a:solidFill>
                <a:schemeClr val="tx1"/>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6" name="矩形 5"/>
          <p:cNvSpPr/>
          <p:nvPr>
            <p:custDataLst>
              <p:tags r:id="rId2"/>
            </p:custDataLst>
          </p:nvPr>
        </p:nvSpPr>
        <p:spPr>
          <a:xfrm>
            <a:off x="3359007" y="3758045"/>
            <a:ext cx="6096000" cy="1060450"/>
          </a:xfrm>
          <a:prstGeom prst="rect">
            <a:avLst/>
          </a:prstGeom>
        </p:spPr>
        <p:txBody>
          <a:bodyPr>
            <a:spAutoFit/>
          </a:bodyPr>
          <a:lstStyle/>
          <a:p>
            <a:pPr algn="just">
              <a:lnSpc>
                <a:spcPct val="150000"/>
              </a:lnSpc>
              <a:spcAft>
                <a:spcPct val="0"/>
              </a:spcAft>
            </a:pPr>
            <a:endParaRPr lang="en-US" altLang="zh-CN" b="1" kern="100" smtClean="0">
              <a:latin typeface="Times New Roman" panose="02020603050405020304" pitchFamily="18" charset="0"/>
              <a:ea typeface="微软雅黑" panose="020B0503020204020204" charset="-122"/>
              <a:cs typeface="Times New Roman" panose="02020603050405020304"/>
            </a:endParaRPr>
          </a:p>
          <a:p>
            <a:pPr algn="just">
              <a:lnSpc>
                <a:spcPct val="200000"/>
              </a:lnSpc>
              <a:spcAft>
                <a:spcPct val="0"/>
              </a:spcAft>
            </a:pPr>
            <a:endParaRPr lang="zh-CN" altLang="zh-CN" kern="100">
              <a:latin typeface="Times New Roman" panose="02020603050405020304" pitchFamily="18" charset="0"/>
              <a:ea typeface="微软雅黑" panose="020B0503020204020204" charset="-122"/>
              <a:cs typeface="Courier New" panose="02070309020205020404"/>
            </a:endParaRPr>
          </a:p>
        </p:txBody>
      </p:sp>
      <p:sp>
        <p:nvSpPr>
          <p:cNvPr id="7" name="矩形 6"/>
          <p:cNvSpPr/>
          <p:nvPr>
            <p:custDataLst>
              <p:tags r:id="rId3"/>
            </p:custDataLst>
          </p:nvPr>
        </p:nvSpPr>
        <p:spPr>
          <a:xfrm>
            <a:off x="551384" y="2617395"/>
            <a:ext cx="11184215" cy="2982595"/>
          </a:xfrm>
          <a:prstGeom prst="rect">
            <a:avLst/>
          </a:prstGeom>
        </p:spPr>
        <p:txBody>
          <a:bodyPr wrap="square" lIns="121898" tIns="60948" rIns="121898" bIns="60948">
            <a:spAutoFit/>
          </a:bodyPr>
          <a:lstStyle/>
          <a:p>
            <a:pPr>
              <a:lnSpc>
                <a:spcPct val="150000"/>
              </a:lnSpc>
              <a:spcAft>
                <a:spcPct val="0"/>
              </a:spcAft>
            </a:pPr>
            <a:r>
              <a:rPr lang="zh-CN" altLang="zh-CN" sz="2600" b="1" kern="100" smtClean="0">
                <a:latin typeface="Times New Roman" panose="02020603050405020304" pitchFamily="18" charset="0"/>
                <a:ea typeface="微软雅黑" panose="020B0503020204020204" charset="-122"/>
                <a:cs typeface="Times New Roman" panose="02020603050405020304"/>
              </a:rPr>
              <a:t>当</a:t>
            </a:r>
            <a:r>
              <a:rPr lang="zh-CN" altLang="zh-CN" sz="2600" b="1" kern="100">
                <a:latin typeface="Times New Roman" panose="02020603050405020304" pitchFamily="18" charset="0"/>
                <a:ea typeface="微软雅黑" panose="020B0503020204020204" charset="-122"/>
                <a:cs typeface="Times New Roman" panose="02020603050405020304"/>
              </a:rPr>
              <a:t>电子排布在</a:t>
            </a:r>
            <a:r>
              <a:rPr lang="zh-CN" altLang="zh-CN" sz="2600" b="1" kern="100">
                <a:solidFill>
                  <a:srgbClr val="FF0000"/>
                </a:solidFill>
                <a:latin typeface="Times New Roman" panose="02020603050405020304" pitchFamily="18" charset="0"/>
                <a:ea typeface="微软雅黑" panose="020B0503020204020204" charset="-122"/>
                <a:cs typeface="Times New Roman" panose="02020603050405020304"/>
              </a:rPr>
              <a:t>同一能级的不同轨道</a:t>
            </a:r>
            <a:r>
              <a:rPr lang="zh-CN" altLang="zh-CN" sz="2600" b="1" kern="100">
                <a:latin typeface="Times New Roman" panose="02020603050405020304" pitchFamily="18" charset="0"/>
                <a:ea typeface="微软雅黑" panose="020B0503020204020204" charset="-122"/>
                <a:cs typeface="Times New Roman" panose="02020603050405020304"/>
              </a:rPr>
              <a:t>时，基态原子中的电子</a:t>
            </a:r>
            <a:r>
              <a:rPr lang="zh-CN" altLang="zh-CN" sz="2600" b="1" kern="100" smtClean="0">
                <a:latin typeface="Times New Roman" panose="02020603050405020304" pitchFamily="18" charset="0"/>
                <a:ea typeface="微软雅黑" panose="020B0503020204020204" charset="-122"/>
                <a:cs typeface="Times New Roman" panose="02020603050405020304"/>
              </a:rPr>
              <a:t>总是</a:t>
            </a:r>
            <a:r>
              <a:rPr lang="en-US" altLang="zh-CN" sz="2600" b="1" u="sng" kern="100" smtClean="0">
                <a:latin typeface="Times New Roman" panose="02020603050405020304" pitchFamily="18" charset="0"/>
                <a:ea typeface="微软雅黑" panose="020B0503020204020204" charset="-122"/>
                <a:cs typeface="Times New Roman" panose="02020603050405020304"/>
              </a:rPr>
              <a:t>                    </a:t>
            </a:r>
            <a:r>
              <a:rPr lang="zh-CN" altLang="zh-CN" sz="2600" b="1" kern="100" smtClean="0">
                <a:latin typeface="Times New Roman" panose="02020603050405020304" pitchFamily="18" charset="0"/>
                <a:ea typeface="微软雅黑" panose="020B0503020204020204" charset="-122"/>
                <a:cs typeface="Times New Roman" panose="02020603050405020304"/>
              </a:rPr>
              <a:t>占</a:t>
            </a:r>
            <a:endParaRPr lang="en-US" altLang="zh-CN" sz="2600" b="1" kern="100" smtClean="0">
              <a:latin typeface="Times New Roman" panose="02020603050405020304" pitchFamily="18" charset="0"/>
              <a:ea typeface="微软雅黑" panose="020B0503020204020204" charset="-122"/>
              <a:cs typeface="Times New Roman" panose="02020603050405020304"/>
            </a:endParaRPr>
          </a:p>
          <a:p>
            <a:pPr>
              <a:lnSpc>
                <a:spcPct val="150000"/>
              </a:lnSpc>
              <a:spcAft>
                <a:spcPct val="0"/>
              </a:spcAft>
            </a:pPr>
            <a:r>
              <a:rPr lang="zh-CN" altLang="zh-CN" sz="2600" b="1" kern="100" smtClean="0">
                <a:latin typeface="Times New Roman" panose="02020603050405020304" pitchFamily="18" charset="0"/>
                <a:ea typeface="微软雅黑" panose="020B0503020204020204" charset="-122"/>
                <a:cs typeface="Times New Roman" panose="02020603050405020304"/>
              </a:rPr>
              <a:t>据一个轨道，且自旋状态</a:t>
            </a:r>
            <a:r>
              <a:rPr lang="en-US" altLang="zh-CN" sz="2600" b="1" u="sng" kern="100" smtClean="0">
                <a:latin typeface="Times New Roman" panose="02020603050405020304" pitchFamily="18" charset="0"/>
                <a:ea typeface="微软雅黑" panose="020B0503020204020204" charset="-122"/>
                <a:cs typeface="Times New Roman" panose="02020603050405020304"/>
              </a:rPr>
              <a:t>           </a:t>
            </a:r>
            <a:r>
              <a:rPr lang="zh-CN" altLang="zh-CN" sz="2600" b="1" kern="100" smtClean="0">
                <a:latin typeface="Times New Roman" panose="02020603050405020304" pitchFamily="18" charset="0"/>
                <a:ea typeface="微软雅黑" panose="020B0503020204020204" charset="-122"/>
                <a:cs typeface="Times New Roman" panose="02020603050405020304"/>
              </a:rPr>
              <a:t>。</a:t>
            </a:r>
            <a:endParaRPr lang="en-US" altLang="zh-CN" sz="2600" b="1" kern="100" smtClean="0">
              <a:latin typeface="Times New Roman" panose="02020603050405020304" pitchFamily="18" charset="0"/>
              <a:ea typeface="微软雅黑" panose="020B0503020204020204" charset="-122"/>
              <a:cs typeface="Times New Roman" panose="02020603050405020304"/>
            </a:endParaRPr>
          </a:p>
          <a:p>
            <a:pPr>
              <a:lnSpc>
                <a:spcPct val="150000"/>
              </a:lnSpc>
              <a:spcBef>
                <a:spcPts val="1800"/>
              </a:spcBef>
              <a:spcAft>
                <a:spcPct val="0"/>
              </a:spcAft>
            </a:pPr>
            <a:r>
              <a:rPr lang="zh-CN" altLang="zh-CN" sz="2600" b="1" kern="100" smtClean="0">
                <a:latin typeface="Times New Roman" panose="02020603050405020304" pitchFamily="18" charset="0"/>
                <a:ea typeface="微软雅黑" panose="020B0503020204020204" charset="-122"/>
                <a:cs typeface="Times New Roman" panose="02020603050405020304"/>
              </a:rPr>
              <a:t>如</a:t>
            </a:r>
            <a:r>
              <a:rPr lang="en-US" altLang="zh-CN" sz="2600" b="1" kern="100" smtClean="0">
                <a:latin typeface="Times New Roman" panose="02020603050405020304" pitchFamily="18" charset="0"/>
                <a:ea typeface="微软雅黑" panose="020B0503020204020204" charset="-122"/>
                <a:cs typeface="Courier New" panose="02070309020205020404"/>
              </a:rPr>
              <a:t>2p</a:t>
            </a:r>
            <a:r>
              <a:rPr lang="en-US" altLang="zh-CN" sz="2600" b="1" kern="100" baseline="30000" smtClean="0">
                <a:latin typeface="Times New Roman" panose="02020603050405020304" pitchFamily="18" charset="0"/>
                <a:ea typeface="微软雅黑" panose="020B0503020204020204" charset="-122"/>
                <a:cs typeface="Courier New" panose="02070309020205020404"/>
              </a:rPr>
              <a:t>3</a:t>
            </a:r>
            <a:r>
              <a:rPr lang="zh-CN" altLang="zh-CN" sz="2600" b="1" kern="100" smtClean="0">
                <a:latin typeface="Times New Roman" panose="02020603050405020304" pitchFamily="18" charset="0"/>
                <a:ea typeface="微软雅黑" panose="020B0503020204020204" charset="-122"/>
                <a:cs typeface="Times New Roman" panose="02020603050405020304"/>
              </a:rPr>
              <a:t>的电子排布为</a:t>
            </a:r>
            <a:r>
              <a:rPr lang="en-US" altLang="zh-CN" sz="2600" b="1" kern="100" smtClean="0">
                <a:latin typeface="Times New Roman" panose="02020603050405020304" pitchFamily="18" charset="0"/>
                <a:ea typeface="微软雅黑" panose="020B0503020204020204" charset="-122"/>
                <a:cs typeface="Times New Roman" panose="02020603050405020304"/>
              </a:rPr>
              <a:t>            </a:t>
            </a:r>
            <a:r>
              <a:rPr lang="en-US" altLang="zh-CN" sz="2600" b="1" kern="100" smtClean="0">
                <a:latin typeface="Times New Roman" panose="02020603050405020304" pitchFamily="18" charset="0"/>
                <a:ea typeface="微软雅黑" panose="020B0503020204020204" charset="-122"/>
                <a:cs typeface="Courier New" panose="02070309020205020404"/>
              </a:rPr>
              <a:t>         </a:t>
            </a:r>
            <a:r>
              <a:rPr lang="zh-CN" altLang="zh-CN" sz="2600" b="1" kern="100" smtClean="0">
                <a:latin typeface="Times New Roman" panose="02020603050405020304" pitchFamily="18" charset="0"/>
                <a:ea typeface="微软雅黑" panose="020B0503020204020204" charset="-122"/>
                <a:cs typeface="Times New Roman" panose="02020603050405020304"/>
              </a:rPr>
              <a:t>，不能表示为</a:t>
            </a:r>
            <a:r>
              <a:rPr lang="en-US" altLang="zh-CN" sz="2600" b="1" kern="100" smtClean="0">
                <a:latin typeface="Times New Roman" panose="02020603050405020304" pitchFamily="18" charset="0"/>
                <a:ea typeface="微软雅黑" panose="020B0503020204020204" charset="-122"/>
                <a:cs typeface="Times New Roman" panose="02020603050405020304"/>
              </a:rPr>
              <a:t>                      </a:t>
            </a:r>
            <a:r>
              <a:rPr lang="zh-CN" altLang="zh-CN" sz="2600" b="1" kern="100" smtClean="0">
                <a:latin typeface="Times New Roman" panose="02020603050405020304" pitchFamily="18" charset="0"/>
                <a:ea typeface="微软雅黑" panose="020B0503020204020204" charset="-122"/>
                <a:cs typeface="Times New Roman" panose="02020603050405020304"/>
              </a:rPr>
              <a:t>或</a:t>
            </a:r>
            <a:r>
              <a:rPr lang="en-US" altLang="zh-CN" sz="2600" b="1" kern="100" smtClean="0">
                <a:latin typeface="Times New Roman" panose="02020603050405020304" pitchFamily="18" charset="0"/>
                <a:ea typeface="微软雅黑" panose="020B0503020204020204" charset="-122"/>
                <a:cs typeface="Times New Roman" panose="02020603050405020304"/>
              </a:rPr>
              <a:t>                       </a:t>
            </a:r>
            <a:r>
              <a:rPr lang="zh-CN" altLang="zh-CN" sz="2600" b="1" kern="100" smtClean="0">
                <a:latin typeface="Times New Roman" panose="02020603050405020304" pitchFamily="18" charset="0"/>
                <a:ea typeface="微软雅黑" panose="020B0503020204020204" charset="-122"/>
                <a:cs typeface="Times New Roman" panose="02020603050405020304"/>
              </a:rPr>
              <a:t>。</a:t>
            </a:r>
            <a:endParaRPr lang="zh-CN" altLang="zh-CN" sz="2600" b="1" kern="100" smtClean="0">
              <a:latin typeface="Times New Roman" panose="02020603050405020304" pitchFamily="18" charset="0"/>
              <a:ea typeface="微软雅黑" panose="020B0503020204020204" charset="-122"/>
              <a:cs typeface="Courier New" panose="02070309020205020404"/>
            </a:endParaRPr>
          </a:p>
          <a:p>
            <a:pPr>
              <a:lnSpc>
                <a:spcPct val="150000"/>
              </a:lnSpc>
              <a:spcBef>
                <a:spcPts val="1800"/>
              </a:spcBef>
              <a:spcAft>
                <a:spcPct val="0"/>
              </a:spcAft>
            </a:pPr>
            <a:endParaRPr lang="zh-CN" altLang="zh-CN" sz="2600" b="1" kern="100">
              <a:latin typeface="Times New Roman" panose="02020603050405020304" pitchFamily="18" charset="0"/>
              <a:ea typeface="微软雅黑" panose="020B0503020204020204" charset="-122"/>
              <a:cs typeface="Times New Roman" panose="02020603050405020304"/>
            </a:endParaRPr>
          </a:p>
        </p:txBody>
      </p:sp>
      <p:pic>
        <p:nvPicPr>
          <p:cNvPr id="8" name="Picture 4"/>
          <p:cNvPicPr>
            <a:picLocks noChangeAspect="1" noChangeArrowheads="1"/>
          </p:cNvPicPr>
          <p:nvPr>
            <p:custDataLst>
              <p:tags r:id="rId4"/>
            </p:custDataLst>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431704" y="3906472"/>
            <a:ext cx="1720257" cy="767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noChangeArrowheads="1"/>
          </p:cNvPicPr>
          <p:nvPr>
            <p:custDataLst>
              <p:tags r:id="rId6"/>
            </p:custDataLst>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 r="1356"/>
          <a:stretch>
            <a:fillRect/>
          </a:stretch>
        </p:blipFill>
        <p:spPr bwMode="auto">
          <a:xfrm>
            <a:off x="7169829" y="3891285"/>
            <a:ext cx="1722258" cy="78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p:cNvPicPr>
            <a:picLocks noChangeAspect="1" noChangeArrowheads="1"/>
          </p:cNvPicPr>
          <p:nvPr>
            <p:custDataLst>
              <p:tags r:id="rId8"/>
            </p:custDataLst>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1876" b="6413"/>
          <a:stretch>
            <a:fillRect/>
          </a:stretch>
        </p:blipFill>
        <p:spPr bwMode="auto">
          <a:xfrm>
            <a:off x="9336360" y="3853954"/>
            <a:ext cx="1764169" cy="77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custDataLst>
              <p:tags r:id="rId10"/>
            </p:custDataLst>
          </p:nvPr>
        </p:nvSpPr>
        <p:spPr>
          <a:xfrm>
            <a:off x="9624392" y="2714392"/>
            <a:ext cx="1503680" cy="491490"/>
          </a:xfrm>
          <a:prstGeom prst="rect">
            <a:avLst/>
          </a:prstGeom>
        </p:spPr>
        <p:txBody>
          <a:bodyPr wrap="none">
            <a:spAutoFit/>
          </a:bodyPr>
          <a:lstStyle/>
          <a:p>
            <a:r>
              <a:rPr lang="zh-CN" altLang="zh-CN" sz="2600" b="1" kern="100">
                <a:solidFill>
                  <a:srgbClr val="FF0000"/>
                </a:solidFill>
                <a:latin typeface="Times New Roman" panose="02020603050405020304" pitchFamily="18" charset="0"/>
                <a:ea typeface="微软雅黑" panose="020B0503020204020204" charset="-122"/>
                <a:cs typeface="Times New Roman" panose="02020603050405020304"/>
              </a:rPr>
              <a:t>优先单独</a:t>
            </a:r>
            <a:endParaRPr lang="zh-CN" altLang="zh-CN" sz="2600" b="1" kern="100">
              <a:solidFill>
                <a:srgbClr val="FF0000"/>
              </a:solidFill>
              <a:latin typeface="Times New Roman" panose="02020603050405020304" pitchFamily="18" charset="0"/>
              <a:ea typeface="微软雅黑" panose="020B0503020204020204" charset="-122"/>
              <a:cs typeface="Times New Roman" panose="02020603050405020304"/>
            </a:endParaRPr>
          </a:p>
        </p:txBody>
      </p:sp>
      <p:grpSp>
        <p:nvGrpSpPr>
          <p:cNvPr id="15" name="组合 14"/>
          <p:cNvGrpSpPr/>
          <p:nvPr>
            <p:custDataLst>
              <p:tags r:id="rId11"/>
            </p:custDataLst>
          </p:nvPr>
        </p:nvGrpSpPr>
        <p:grpSpPr>
          <a:xfrm>
            <a:off x="6111242" y="1761693"/>
            <a:ext cx="5174615" cy="855980"/>
            <a:chOff x="5417959" y="369172"/>
            <a:chExt cx="5174615" cy="803226"/>
          </a:xfrm>
        </p:grpSpPr>
        <p:sp>
          <p:nvSpPr>
            <p:cNvPr id="16" name="圆角矩形标注 15"/>
            <p:cNvSpPr/>
            <p:nvPr>
              <p:custDataLst>
                <p:tags r:id="rId12"/>
              </p:custDataLst>
            </p:nvPr>
          </p:nvSpPr>
          <p:spPr>
            <a:xfrm>
              <a:off x="5417959" y="369172"/>
              <a:ext cx="5174615" cy="803226"/>
            </a:xfrm>
            <a:prstGeom prst="wedgeRoundRectCallout">
              <a:avLst>
                <a:gd name="adj1" fmla="val -70147"/>
                <a:gd name="adj2" fmla="val 60313"/>
                <a:gd name="adj3" fmla="val 1666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微软雅黑" panose="020B0503020204020204" charset="-122"/>
              </a:endParaRPr>
            </a:p>
          </p:txBody>
        </p:sp>
        <p:sp>
          <p:nvSpPr>
            <p:cNvPr id="17" name="TextBox 17"/>
            <p:cNvSpPr txBox="1"/>
            <p:nvPr>
              <p:custDataLst>
                <p:tags r:id="rId13"/>
              </p:custDataLst>
            </p:nvPr>
          </p:nvSpPr>
          <p:spPr>
            <a:xfrm>
              <a:off x="5590044" y="471065"/>
              <a:ext cx="4699000" cy="610761"/>
            </a:xfrm>
            <a:prstGeom prst="rect">
              <a:avLst/>
            </a:prstGeom>
            <a:noFill/>
          </p:spPr>
          <p:txBody>
            <a:bodyPr wrap="square" rtlCol="0">
              <a:spAutoFit/>
            </a:bodyPr>
            <a:lstStyle/>
            <a:p>
              <a:pPr algn="ctr">
                <a:lnSpc>
                  <a:spcPct val="130000"/>
                </a:lnSpc>
              </a:pPr>
              <a:r>
                <a:rPr lang="zh-CN" altLang="en-US" sz="2800" b="1" smtClean="0">
                  <a:latin typeface="Times New Roman" panose="02020603050405020304" pitchFamily="18" charset="0"/>
                  <a:ea typeface="微软雅黑" panose="020B0503020204020204" charset="-122"/>
                </a:rPr>
                <a:t>能量相同的轨道（简并轨道）</a:t>
              </a:r>
              <a:endParaRPr lang="zh-CN" altLang="en-US" sz="2800" b="1">
                <a:latin typeface="Times New Roman" panose="02020603050405020304" pitchFamily="18" charset="0"/>
                <a:ea typeface="微软雅黑" panose="020B0503020204020204" charset="-122"/>
              </a:endParaRPr>
            </a:p>
          </p:txBody>
        </p:sp>
      </p:grpSp>
      <p:sp>
        <p:nvSpPr>
          <p:cNvPr id="18" name="TextBox 18"/>
          <p:cNvSpPr txBox="1"/>
          <p:nvPr>
            <p:custDataLst>
              <p:tags r:id="rId14"/>
            </p:custDataLst>
          </p:nvPr>
        </p:nvSpPr>
        <p:spPr>
          <a:xfrm>
            <a:off x="4401463" y="3289503"/>
            <a:ext cx="1080120" cy="491490"/>
          </a:xfrm>
          <a:prstGeom prst="rect">
            <a:avLst/>
          </a:prstGeom>
          <a:noFill/>
        </p:spPr>
        <p:txBody>
          <a:bodyPr wrap="square" rtlCol="0">
            <a:spAutoFit/>
          </a:bodyPr>
          <a:lstStyle/>
          <a:p>
            <a:r>
              <a:rPr lang="zh-CN" altLang="en-US" sz="2600" b="1" smtClean="0">
                <a:solidFill>
                  <a:srgbClr val="FF0000"/>
                </a:solidFill>
                <a:latin typeface="Times New Roman" panose="02020603050405020304" pitchFamily="18" charset="0"/>
                <a:ea typeface="微软雅黑" panose="020B0503020204020204" charset="-122"/>
              </a:rPr>
              <a:t>相同</a:t>
            </a:r>
            <a:endParaRPr lang="zh-CN" altLang="en-US" sz="2600" b="1" smtClean="0">
              <a:solidFill>
                <a:srgbClr val="FF0000"/>
              </a:solidFill>
              <a:latin typeface="Times New Roman" panose="02020603050405020304" pitchFamily="18" charset="0"/>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wipe(left)">
                                      <p:cBhvr>
                                        <p:cTn id="24" dur="500"/>
                                        <p:tgtEl>
                                          <p:spTgt spid="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589598" y="807085"/>
            <a:ext cx="10188575" cy="521970"/>
          </a:xfrm>
          <a:prstGeom prst="rect">
            <a:avLst/>
          </a:prstGeom>
          <a:noFill/>
        </p:spPr>
        <p:txBody>
          <a:bodyPr wrap="square" rtlCol="0">
            <a:spAutoFit/>
          </a:bodyPr>
          <a:lstStyle/>
          <a:p>
            <a:r>
              <a:rPr lang="zh-CN" altLang="en-US" sz="2800" b="1">
                <a:solidFill>
                  <a:srgbClr val="00B050"/>
                </a:solidFill>
                <a:latin typeface="Times New Roman" panose="02020603050405020304" pitchFamily="18" charset="0"/>
                <a:ea typeface="微软雅黑" panose="020B0503020204020204" charset="-122"/>
                <a:cs typeface="Times New Roman" panose="02020603050405020304" pitchFamily="18" charset="0"/>
              </a:rPr>
              <a:t>下列基态碳原子轨道表示式正确的是（</a:t>
            </a:r>
            <a:r>
              <a:rPr lang="en-US" altLang="zh-CN" sz="2800" b="1">
                <a:solidFill>
                  <a:srgbClr val="00B050"/>
                </a:solidFill>
                <a:latin typeface="Times New Roman" panose="02020603050405020304" pitchFamily="18" charset="0"/>
                <a:ea typeface="微软雅黑" panose="020B0503020204020204" charset="-122"/>
                <a:cs typeface="Times New Roman" panose="02020603050405020304" pitchFamily="18" charset="0"/>
              </a:rPr>
              <a:t>          ) </a:t>
            </a:r>
            <a:r>
              <a:rPr lang="zh-CN" altLang="en-US" sz="2800" b="1">
                <a:solidFill>
                  <a:srgbClr val="00B050"/>
                </a:solidFill>
                <a:latin typeface="Times New Roman" panose="02020603050405020304" pitchFamily="18" charset="0"/>
                <a:ea typeface="微软雅黑" panose="020B0503020204020204" charset="-122"/>
                <a:cs typeface="Times New Roman" panose="02020603050405020304" pitchFamily="18" charset="0"/>
              </a:rPr>
              <a:t>。</a:t>
            </a:r>
            <a:endParaRPr lang="zh-CN" altLang="en-US" sz="2800" b="1">
              <a:solidFill>
                <a:srgbClr val="00B050"/>
              </a:solidFill>
              <a:latin typeface="Times New Roman" panose="02020603050405020304" pitchFamily="18" charset="0"/>
              <a:ea typeface="微软雅黑" panose="020B0503020204020204" charset="-122"/>
              <a:cs typeface="Times New Roman" panose="02020603050405020304" pitchFamily="18" charset="0"/>
            </a:endParaRPr>
          </a:p>
        </p:txBody>
      </p:sp>
      <p:grpSp>
        <p:nvGrpSpPr>
          <p:cNvPr id="18" name="组合 17"/>
          <p:cNvGrpSpPr/>
          <p:nvPr>
            <p:custDataLst>
              <p:tags r:id="rId2"/>
            </p:custDataLst>
          </p:nvPr>
        </p:nvGrpSpPr>
        <p:grpSpPr>
          <a:xfrm>
            <a:off x="1199198" y="2517881"/>
            <a:ext cx="4564380" cy="1186005"/>
            <a:chOff x="1629565" y="2993423"/>
            <a:chExt cx="3415011" cy="952807"/>
          </a:xfrm>
        </p:grpSpPr>
        <p:sp>
          <p:nvSpPr>
            <p:cNvPr id="19" name="文本框 23"/>
            <p:cNvSpPr txBox="1"/>
            <p:nvPr>
              <p:custDataLst>
                <p:tags r:id="rId3"/>
              </p:custDataLst>
            </p:nvPr>
          </p:nvSpPr>
          <p:spPr>
            <a:xfrm>
              <a:off x="1629565" y="2993423"/>
              <a:ext cx="1105758" cy="592276"/>
            </a:xfrm>
            <a:prstGeom prst="rect">
              <a:avLst/>
            </a:prstGeom>
            <a:noFill/>
          </p:spPr>
          <p:txBody>
            <a:bodyPr wrap="square" rtlCol="0">
              <a:spAutoFit/>
            </a:bodyPr>
            <a:lstStyle/>
            <a:p>
              <a:pPr>
                <a:lnSpc>
                  <a:spcPct val="150000"/>
                </a:lnSpc>
              </a:pPr>
              <a:r>
                <a:rPr lang="zh-CN" altLang="en-US" sz="2800" b="1">
                  <a:latin typeface="Times New Roman" panose="02020603050405020304" pitchFamily="18" charset="0"/>
                  <a:ea typeface="微软雅黑" panose="020B0503020204020204" charset="-122"/>
                  <a:cs typeface="Times New Roman" panose="02020603050405020304" pitchFamily="18" charset="0"/>
                </a:rPr>
                <a:t>② </a:t>
              </a:r>
              <a:r>
                <a:rPr lang="en-US" altLang="zh-CN" sz="2800" b="1">
                  <a:latin typeface="Times New Roman" panose="02020603050405020304" pitchFamily="18" charset="0"/>
                  <a:ea typeface="微软雅黑" panose="020B0503020204020204" charset="-122"/>
                  <a:cs typeface="Times New Roman" panose="02020603050405020304" pitchFamily="18" charset="0"/>
                </a:rPr>
                <a:t>C</a:t>
              </a:r>
              <a:endParaRPr lang="zh-CN" altLang="en-US" sz="2800" b="1">
                <a:latin typeface="Times New Roman" panose="02020603050405020304" pitchFamily="18" charset="0"/>
                <a:ea typeface="微软雅黑" panose="020B0503020204020204" charset="-122"/>
                <a:cs typeface="Times New Roman" panose="02020603050405020304" pitchFamily="18" charset="0"/>
              </a:endParaRPr>
            </a:p>
          </p:txBody>
        </p:sp>
        <p:sp>
          <p:nvSpPr>
            <p:cNvPr id="20" name="文本框 23"/>
            <p:cNvSpPr txBox="1"/>
            <p:nvPr>
              <p:custDataLst>
                <p:tags r:id="rId4"/>
              </p:custDataLst>
            </p:nvPr>
          </p:nvSpPr>
          <p:spPr>
            <a:xfrm>
              <a:off x="2543376" y="3353954"/>
              <a:ext cx="451745" cy="592276"/>
            </a:xfrm>
            <a:prstGeom prst="rect">
              <a:avLst/>
            </a:prstGeom>
            <a:noFill/>
          </p:spPr>
          <p:txBody>
            <a:bodyPr wrap="square" rtlCol="0">
              <a:spAutoFit/>
            </a:bodyPr>
            <a:lstStyle/>
            <a:p>
              <a:pPr>
                <a:lnSpc>
                  <a:spcPct val="150000"/>
                </a:lnSpc>
              </a:pPr>
              <a:r>
                <a:rPr lang="en-US" altLang="zh-CN" sz="2800" b="1">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rPr>
                <a:t>1s</a:t>
              </a:r>
              <a:endParaRPr lang="en-US" altLang="zh-CN" sz="2800" b="1">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1" name="矩形 20"/>
            <p:cNvSpPr/>
            <p:nvPr>
              <p:custDataLst>
                <p:tags r:id="rId5"/>
              </p:custDataLst>
            </p:nvPr>
          </p:nvSpPr>
          <p:spPr>
            <a:xfrm>
              <a:off x="3748839" y="3096897"/>
              <a:ext cx="455898" cy="4324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endPar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2" name="矩形 21"/>
            <p:cNvSpPr/>
            <p:nvPr>
              <p:custDataLst>
                <p:tags r:id="rId6"/>
              </p:custDataLst>
            </p:nvPr>
          </p:nvSpPr>
          <p:spPr>
            <a:xfrm>
              <a:off x="2523670" y="3105100"/>
              <a:ext cx="539952" cy="4322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endPar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3" name="矩形 22"/>
            <p:cNvSpPr/>
            <p:nvPr>
              <p:custDataLst>
                <p:tags r:id="rId7"/>
              </p:custDataLst>
            </p:nvPr>
          </p:nvSpPr>
          <p:spPr>
            <a:xfrm>
              <a:off x="3110964" y="3096897"/>
              <a:ext cx="590493" cy="4322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endPar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4" name="矩形 23"/>
            <p:cNvSpPr/>
            <p:nvPr>
              <p:custDataLst>
                <p:tags r:id="rId8"/>
              </p:custDataLst>
            </p:nvPr>
          </p:nvSpPr>
          <p:spPr>
            <a:xfrm>
              <a:off x="4189398" y="3104549"/>
              <a:ext cx="431865" cy="4244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5" name="矩形 24"/>
            <p:cNvSpPr/>
            <p:nvPr>
              <p:custDataLst>
                <p:tags r:id="rId9"/>
              </p:custDataLst>
            </p:nvPr>
          </p:nvSpPr>
          <p:spPr>
            <a:xfrm>
              <a:off x="4612576" y="3096897"/>
              <a:ext cx="432000"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6" name="文本框 23"/>
            <p:cNvSpPr txBox="1"/>
            <p:nvPr>
              <p:custDataLst>
                <p:tags r:id="rId10"/>
              </p:custDataLst>
            </p:nvPr>
          </p:nvSpPr>
          <p:spPr>
            <a:xfrm>
              <a:off x="3228301" y="3353915"/>
              <a:ext cx="451745" cy="592276"/>
            </a:xfrm>
            <a:prstGeom prst="rect">
              <a:avLst/>
            </a:prstGeom>
            <a:noFill/>
          </p:spPr>
          <p:txBody>
            <a:bodyPr wrap="square" rtlCol="0">
              <a:spAutoFit/>
            </a:bodyPr>
            <a:lstStyle/>
            <a:p>
              <a:pPr>
                <a:lnSpc>
                  <a:spcPct val="150000"/>
                </a:lnSpc>
              </a:pPr>
              <a:r>
                <a:rPr lang="en-US" altLang="zh-CN" sz="2800" b="1">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rPr>
                <a:t>2s</a:t>
              </a:r>
              <a:endParaRPr lang="en-US" altLang="zh-CN" sz="2800" b="1">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7" name="文本框 23"/>
            <p:cNvSpPr txBox="1"/>
            <p:nvPr>
              <p:custDataLst>
                <p:tags r:id="rId11"/>
              </p:custDataLst>
            </p:nvPr>
          </p:nvSpPr>
          <p:spPr>
            <a:xfrm>
              <a:off x="4207909" y="3353914"/>
              <a:ext cx="505971" cy="592276"/>
            </a:xfrm>
            <a:prstGeom prst="rect">
              <a:avLst/>
            </a:prstGeom>
            <a:noFill/>
          </p:spPr>
          <p:txBody>
            <a:bodyPr wrap="square" rtlCol="0">
              <a:spAutoFit/>
            </a:bodyPr>
            <a:lstStyle/>
            <a:p>
              <a:pPr>
                <a:lnSpc>
                  <a:spcPct val="150000"/>
                </a:lnSpc>
              </a:pPr>
              <a:r>
                <a:rPr lang="en-US" altLang="zh-CN" sz="2800" b="1">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rPr>
                <a:t>2p</a:t>
              </a:r>
              <a:endParaRPr lang="en-US" altLang="zh-CN" sz="2800" b="1">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endParaRPr>
            </a:p>
          </p:txBody>
        </p:sp>
      </p:grpSp>
      <p:grpSp>
        <p:nvGrpSpPr>
          <p:cNvPr id="28" name="组合 27"/>
          <p:cNvGrpSpPr/>
          <p:nvPr>
            <p:custDataLst>
              <p:tags r:id="rId12"/>
            </p:custDataLst>
          </p:nvPr>
        </p:nvGrpSpPr>
        <p:grpSpPr>
          <a:xfrm>
            <a:off x="1197293" y="1316990"/>
            <a:ext cx="4566285" cy="1332921"/>
            <a:chOff x="7143342" y="2090979"/>
            <a:chExt cx="3439889" cy="1135397"/>
          </a:xfrm>
        </p:grpSpPr>
        <p:sp>
          <p:nvSpPr>
            <p:cNvPr id="29" name="文本框 23"/>
            <p:cNvSpPr txBox="1"/>
            <p:nvPr>
              <p:custDataLst>
                <p:tags r:id="rId13"/>
              </p:custDataLst>
            </p:nvPr>
          </p:nvSpPr>
          <p:spPr>
            <a:xfrm>
              <a:off x="7143342" y="2090979"/>
              <a:ext cx="748164" cy="627985"/>
            </a:xfrm>
            <a:prstGeom prst="rect">
              <a:avLst/>
            </a:prstGeom>
            <a:noFill/>
          </p:spPr>
          <p:txBody>
            <a:bodyPr wrap="square" rtlCol="0">
              <a:spAutoFit/>
            </a:bodyPr>
            <a:lstStyle/>
            <a:p>
              <a:pPr>
                <a:lnSpc>
                  <a:spcPct val="150000"/>
                </a:lnSpc>
              </a:pPr>
              <a:r>
                <a:rPr lang="zh-CN" altLang="en-US" sz="2800" b="1">
                  <a:latin typeface="Times New Roman" panose="02020603050405020304" pitchFamily="18" charset="0"/>
                  <a:ea typeface="微软雅黑" panose="020B0503020204020204" charset="-122"/>
                  <a:cs typeface="Times New Roman" panose="02020603050405020304" pitchFamily="18" charset="0"/>
                </a:rPr>
                <a:t>① </a:t>
              </a:r>
              <a:r>
                <a:rPr lang="en-US" altLang="zh-CN" sz="2800" b="1">
                  <a:latin typeface="Times New Roman" panose="02020603050405020304" pitchFamily="18" charset="0"/>
                  <a:ea typeface="微软雅黑" panose="020B0503020204020204" charset="-122"/>
                  <a:cs typeface="Times New Roman" panose="02020603050405020304" pitchFamily="18" charset="0"/>
                </a:rPr>
                <a:t>C</a:t>
              </a:r>
              <a:endParaRPr lang="zh-CN" altLang="en-US" sz="2800" b="1">
                <a:latin typeface="Times New Roman" panose="02020603050405020304" pitchFamily="18" charset="0"/>
                <a:ea typeface="微软雅黑" panose="020B0503020204020204" charset="-122"/>
                <a:cs typeface="Times New Roman" panose="02020603050405020304" pitchFamily="18" charset="0"/>
              </a:endParaRPr>
            </a:p>
          </p:txBody>
        </p:sp>
        <p:sp>
          <p:nvSpPr>
            <p:cNvPr id="30" name="文本框 23"/>
            <p:cNvSpPr txBox="1"/>
            <p:nvPr>
              <p:custDataLst>
                <p:tags r:id="rId14"/>
              </p:custDataLst>
            </p:nvPr>
          </p:nvSpPr>
          <p:spPr>
            <a:xfrm>
              <a:off x="8061892" y="2598391"/>
              <a:ext cx="661505" cy="627985"/>
            </a:xfrm>
            <a:prstGeom prst="rect">
              <a:avLst/>
            </a:prstGeom>
            <a:noFill/>
          </p:spPr>
          <p:txBody>
            <a:bodyPr wrap="square" rtlCol="0">
              <a:spAutoFit/>
            </a:bodyPr>
            <a:lstStyle/>
            <a:p>
              <a:pPr>
                <a:lnSpc>
                  <a:spcPct val="150000"/>
                </a:lnSpc>
              </a:pPr>
              <a:r>
                <a:rPr lang="en-US" altLang="zh-CN" sz="2800" b="1">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rPr>
                <a:t>1s</a:t>
              </a:r>
              <a:endParaRPr lang="en-US" altLang="zh-CN" sz="2800" b="1">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31" name="矩形 30"/>
            <p:cNvSpPr/>
            <p:nvPr>
              <p:custDataLst>
                <p:tags r:id="rId15"/>
              </p:custDataLst>
            </p:nvPr>
          </p:nvSpPr>
          <p:spPr>
            <a:xfrm>
              <a:off x="9287741" y="2290000"/>
              <a:ext cx="493820" cy="4322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endPar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32" name="矩形 31"/>
            <p:cNvSpPr/>
            <p:nvPr>
              <p:custDataLst>
                <p:tags r:id="rId16"/>
              </p:custDataLst>
            </p:nvPr>
          </p:nvSpPr>
          <p:spPr>
            <a:xfrm>
              <a:off x="8062354" y="2298203"/>
              <a:ext cx="504126" cy="4322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endPar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33" name="矩形 32"/>
            <p:cNvSpPr/>
            <p:nvPr>
              <p:custDataLst>
                <p:tags r:id="rId17"/>
              </p:custDataLst>
            </p:nvPr>
          </p:nvSpPr>
          <p:spPr>
            <a:xfrm>
              <a:off x="8649648" y="2290000"/>
              <a:ext cx="548269" cy="4322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endPar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34" name="矩形 33"/>
            <p:cNvSpPr/>
            <p:nvPr>
              <p:custDataLst>
                <p:tags r:id="rId18"/>
              </p:custDataLst>
            </p:nvPr>
          </p:nvSpPr>
          <p:spPr>
            <a:xfrm>
              <a:off x="9781036" y="2290000"/>
              <a:ext cx="369840" cy="4322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35" name="矩形 34"/>
            <p:cNvSpPr/>
            <p:nvPr>
              <p:custDataLst>
                <p:tags r:id="rId19"/>
              </p:custDataLst>
            </p:nvPr>
          </p:nvSpPr>
          <p:spPr>
            <a:xfrm>
              <a:off x="10151231" y="2290000"/>
              <a:ext cx="432000"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36" name="文本框 23"/>
            <p:cNvSpPr txBox="1"/>
            <p:nvPr>
              <p:custDataLst>
                <p:tags r:id="rId20"/>
              </p:custDataLst>
            </p:nvPr>
          </p:nvSpPr>
          <p:spPr>
            <a:xfrm>
              <a:off x="8678236" y="2542398"/>
              <a:ext cx="719083" cy="627985"/>
            </a:xfrm>
            <a:prstGeom prst="rect">
              <a:avLst/>
            </a:prstGeom>
            <a:noFill/>
          </p:spPr>
          <p:txBody>
            <a:bodyPr wrap="square" rtlCol="0">
              <a:spAutoFit/>
            </a:bodyPr>
            <a:lstStyle/>
            <a:p>
              <a:pPr>
                <a:lnSpc>
                  <a:spcPct val="150000"/>
                </a:lnSpc>
              </a:pPr>
              <a:r>
                <a:rPr lang="en-US" altLang="zh-CN" sz="2800" b="1">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rPr>
                <a:t>2s</a:t>
              </a:r>
              <a:endParaRPr lang="en-US" altLang="zh-CN" sz="2800" b="1">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37" name="文本框 23"/>
            <p:cNvSpPr txBox="1"/>
            <p:nvPr>
              <p:custDataLst>
                <p:tags r:id="rId21"/>
              </p:custDataLst>
            </p:nvPr>
          </p:nvSpPr>
          <p:spPr>
            <a:xfrm>
              <a:off x="9702196" y="2542631"/>
              <a:ext cx="505971" cy="627985"/>
            </a:xfrm>
            <a:prstGeom prst="rect">
              <a:avLst/>
            </a:prstGeom>
            <a:noFill/>
          </p:spPr>
          <p:txBody>
            <a:bodyPr wrap="square" rtlCol="0">
              <a:spAutoFit/>
            </a:bodyPr>
            <a:lstStyle/>
            <a:p>
              <a:pPr>
                <a:lnSpc>
                  <a:spcPct val="150000"/>
                </a:lnSpc>
              </a:pPr>
              <a:r>
                <a:rPr lang="en-US" altLang="zh-CN" sz="2800" b="1">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rPr>
                <a:t>2p</a:t>
              </a:r>
              <a:endParaRPr lang="en-US" altLang="zh-CN" sz="2800" b="1">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endParaRPr>
            </a:p>
          </p:txBody>
        </p:sp>
      </p:grpSp>
      <p:grpSp>
        <p:nvGrpSpPr>
          <p:cNvPr id="38" name="组合 37"/>
          <p:cNvGrpSpPr/>
          <p:nvPr>
            <p:custDataLst>
              <p:tags r:id="rId22"/>
            </p:custDataLst>
          </p:nvPr>
        </p:nvGrpSpPr>
        <p:grpSpPr>
          <a:xfrm>
            <a:off x="1147128" y="3604165"/>
            <a:ext cx="4842510" cy="1257426"/>
            <a:chOff x="1635143" y="4768505"/>
            <a:chExt cx="3417081" cy="1013127"/>
          </a:xfrm>
        </p:grpSpPr>
        <p:sp>
          <p:nvSpPr>
            <p:cNvPr id="41" name="矩形 40"/>
            <p:cNvSpPr/>
            <p:nvPr>
              <p:custDataLst>
                <p:tags r:id="rId23"/>
              </p:custDataLst>
            </p:nvPr>
          </p:nvSpPr>
          <p:spPr>
            <a:xfrm>
              <a:off x="4229043" y="4848907"/>
              <a:ext cx="349937" cy="445486"/>
            </a:xfrm>
            <a:prstGeom prst="rect">
              <a:avLst/>
            </a:prstGeom>
          </p:spPr>
          <p:txBody>
            <a:bodyPr wrap="square">
              <a:noAutofit/>
            </a:bodyPr>
            <a:lstStyle/>
            <a:p>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endPar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39" name="文本框 23"/>
            <p:cNvSpPr txBox="1"/>
            <p:nvPr>
              <p:custDataLst>
                <p:tags r:id="rId24"/>
              </p:custDataLst>
            </p:nvPr>
          </p:nvSpPr>
          <p:spPr>
            <a:xfrm>
              <a:off x="4114202" y="5141614"/>
              <a:ext cx="505782" cy="609659"/>
            </a:xfrm>
            <a:prstGeom prst="rect">
              <a:avLst/>
            </a:prstGeom>
            <a:noFill/>
          </p:spPr>
          <p:txBody>
            <a:bodyPr wrap="square" rtlCol="0">
              <a:noAutofit/>
            </a:bodyPr>
            <a:lstStyle/>
            <a:p>
              <a:pPr>
                <a:lnSpc>
                  <a:spcPct val="150000"/>
                </a:lnSpc>
              </a:pPr>
              <a:r>
                <a:rPr lang="en-US" altLang="zh-CN" sz="2800" b="1">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rPr>
                <a:t>2p</a:t>
              </a:r>
              <a:endParaRPr lang="en-US" altLang="zh-CN" sz="2800" b="1">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40" name="文本框 23"/>
            <p:cNvSpPr txBox="1"/>
            <p:nvPr>
              <p:custDataLst>
                <p:tags r:id="rId25"/>
              </p:custDataLst>
            </p:nvPr>
          </p:nvSpPr>
          <p:spPr>
            <a:xfrm>
              <a:off x="1635143" y="4768505"/>
              <a:ext cx="816205" cy="594001"/>
            </a:xfrm>
            <a:prstGeom prst="rect">
              <a:avLst/>
            </a:prstGeom>
            <a:noFill/>
          </p:spPr>
          <p:txBody>
            <a:bodyPr wrap="square" rtlCol="0">
              <a:spAutoFit/>
            </a:bodyPr>
            <a:lstStyle/>
            <a:p>
              <a:pPr>
                <a:lnSpc>
                  <a:spcPct val="150000"/>
                </a:lnSpc>
              </a:pPr>
              <a:r>
                <a:rPr lang="zh-CN" altLang="en-US" sz="2800" b="1">
                  <a:latin typeface="Times New Roman" panose="02020603050405020304" pitchFamily="18" charset="0"/>
                  <a:ea typeface="微软雅黑" panose="020B0503020204020204" charset="-122"/>
                  <a:cs typeface="Times New Roman" panose="02020603050405020304" pitchFamily="18" charset="0"/>
                </a:rPr>
                <a:t>③ </a:t>
              </a:r>
              <a:r>
                <a:rPr lang="en-US" altLang="zh-CN" sz="2800" b="1">
                  <a:latin typeface="Times New Roman" panose="02020603050405020304" pitchFamily="18" charset="0"/>
                  <a:ea typeface="微软雅黑" panose="020B0503020204020204" charset="-122"/>
                  <a:cs typeface="Times New Roman" panose="02020603050405020304" pitchFamily="18" charset="0"/>
                </a:rPr>
                <a:t>C</a:t>
              </a:r>
              <a:endParaRPr lang="zh-CN" altLang="en-US" sz="2800" b="1">
                <a:latin typeface="Times New Roman" panose="02020603050405020304" pitchFamily="18" charset="0"/>
                <a:ea typeface="微软雅黑" panose="020B0503020204020204" charset="-122"/>
                <a:cs typeface="Times New Roman" panose="02020603050405020304" pitchFamily="18" charset="0"/>
              </a:endParaRPr>
            </a:p>
          </p:txBody>
        </p:sp>
        <p:sp>
          <p:nvSpPr>
            <p:cNvPr id="42" name="文本框 23"/>
            <p:cNvSpPr txBox="1"/>
            <p:nvPr>
              <p:custDataLst>
                <p:tags r:id="rId26"/>
              </p:custDataLst>
            </p:nvPr>
          </p:nvSpPr>
          <p:spPr>
            <a:xfrm>
              <a:off x="2560481" y="5187631"/>
              <a:ext cx="451745" cy="594001"/>
            </a:xfrm>
            <a:prstGeom prst="rect">
              <a:avLst/>
            </a:prstGeom>
            <a:noFill/>
          </p:spPr>
          <p:txBody>
            <a:bodyPr wrap="square" rtlCol="0">
              <a:spAutoFit/>
            </a:bodyPr>
            <a:lstStyle/>
            <a:p>
              <a:pPr>
                <a:lnSpc>
                  <a:spcPct val="150000"/>
                </a:lnSpc>
              </a:pPr>
              <a:r>
                <a:rPr lang="en-US" altLang="zh-CN" sz="2800" b="1">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rPr>
                <a:t>1s</a:t>
              </a:r>
              <a:endParaRPr lang="en-US" altLang="zh-CN" sz="2800" b="1">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43" name="矩形 42"/>
            <p:cNvSpPr/>
            <p:nvPr>
              <p:custDataLst>
                <p:tags r:id="rId27"/>
              </p:custDataLst>
            </p:nvPr>
          </p:nvSpPr>
          <p:spPr>
            <a:xfrm>
              <a:off x="3756224" y="4854363"/>
              <a:ext cx="432000"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endPar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44" name="矩形 43"/>
            <p:cNvSpPr/>
            <p:nvPr>
              <p:custDataLst>
                <p:tags r:id="rId28"/>
              </p:custDataLst>
            </p:nvPr>
          </p:nvSpPr>
          <p:spPr>
            <a:xfrm>
              <a:off x="2460219" y="4849295"/>
              <a:ext cx="559145" cy="4322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endPar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45" name="矩形 44"/>
            <p:cNvSpPr/>
            <p:nvPr>
              <p:custDataLst>
                <p:tags r:id="rId29"/>
              </p:custDataLst>
            </p:nvPr>
          </p:nvSpPr>
          <p:spPr>
            <a:xfrm>
              <a:off x="3120369" y="4854021"/>
              <a:ext cx="535025" cy="4321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endPar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46" name="矩形 45"/>
            <p:cNvSpPr/>
            <p:nvPr>
              <p:custDataLst>
                <p:tags r:id="rId30"/>
              </p:custDataLst>
            </p:nvPr>
          </p:nvSpPr>
          <p:spPr>
            <a:xfrm>
              <a:off x="4188224" y="4854363"/>
              <a:ext cx="432000"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47" name="矩形 46"/>
            <p:cNvSpPr/>
            <p:nvPr>
              <p:custDataLst>
                <p:tags r:id="rId31"/>
              </p:custDataLst>
            </p:nvPr>
          </p:nvSpPr>
          <p:spPr>
            <a:xfrm>
              <a:off x="4620224" y="4854363"/>
              <a:ext cx="432000"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rPr>
                <a:t> </a:t>
              </a:r>
              <a:endParaRPr lang="zh-CN" altLang="en-US" sz="2800" b="1">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48" name="文本框 23"/>
            <p:cNvSpPr txBox="1"/>
            <p:nvPr>
              <p:custDataLst>
                <p:tags r:id="rId32"/>
              </p:custDataLst>
            </p:nvPr>
          </p:nvSpPr>
          <p:spPr>
            <a:xfrm>
              <a:off x="3185078" y="5183896"/>
              <a:ext cx="672384" cy="567180"/>
            </a:xfrm>
            <a:prstGeom prst="rect">
              <a:avLst/>
            </a:prstGeom>
            <a:noFill/>
          </p:spPr>
          <p:txBody>
            <a:bodyPr wrap="square" rtlCol="0">
              <a:noAutofit/>
            </a:bodyPr>
            <a:lstStyle/>
            <a:p>
              <a:pPr>
                <a:lnSpc>
                  <a:spcPct val="150000"/>
                </a:lnSpc>
              </a:pPr>
              <a:r>
                <a:rPr lang="en-US" altLang="zh-CN" sz="2800" b="1">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rPr>
                <a:t>2s</a:t>
              </a:r>
              <a:endParaRPr lang="en-US" altLang="zh-CN" sz="2800" b="1">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endParaRPr>
            </a:p>
          </p:txBody>
        </p:sp>
      </p:grpSp>
      <p:grpSp>
        <p:nvGrpSpPr>
          <p:cNvPr id="49" name="组合 48"/>
          <p:cNvGrpSpPr/>
          <p:nvPr>
            <p:custDataLst>
              <p:tags r:id="rId33"/>
            </p:custDataLst>
          </p:nvPr>
        </p:nvGrpSpPr>
        <p:grpSpPr>
          <a:xfrm>
            <a:off x="1077278" y="4654389"/>
            <a:ext cx="4531360" cy="1472834"/>
            <a:chOff x="1483335" y="4674289"/>
            <a:chExt cx="3568889" cy="1241656"/>
          </a:xfrm>
        </p:grpSpPr>
        <p:sp>
          <p:nvSpPr>
            <p:cNvPr id="50" name="文本框 23"/>
            <p:cNvSpPr txBox="1"/>
            <p:nvPr>
              <p:custDataLst>
                <p:tags r:id="rId34"/>
              </p:custDataLst>
            </p:nvPr>
          </p:nvSpPr>
          <p:spPr>
            <a:xfrm>
              <a:off x="4118131" y="5290652"/>
              <a:ext cx="505969" cy="621518"/>
            </a:xfrm>
            <a:prstGeom prst="rect">
              <a:avLst/>
            </a:prstGeom>
            <a:noFill/>
          </p:spPr>
          <p:txBody>
            <a:bodyPr wrap="square" rtlCol="0">
              <a:spAutoFit/>
            </a:bodyPr>
            <a:lstStyle/>
            <a:p>
              <a:pPr>
                <a:lnSpc>
                  <a:spcPct val="150000"/>
                </a:lnSpc>
              </a:pPr>
              <a:r>
                <a:rPr lang="en-US" altLang="zh-CN" sz="2800" b="1">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rPr>
                <a:t>2p</a:t>
              </a:r>
              <a:endParaRPr lang="en-US" altLang="zh-CN" sz="2800" b="1">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51" name="文本框 23"/>
            <p:cNvSpPr txBox="1"/>
            <p:nvPr>
              <p:custDataLst>
                <p:tags r:id="rId35"/>
              </p:custDataLst>
            </p:nvPr>
          </p:nvSpPr>
          <p:spPr>
            <a:xfrm>
              <a:off x="1483335" y="4674289"/>
              <a:ext cx="766257" cy="621518"/>
            </a:xfrm>
            <a:prstGeom prst="rect">
              <a:avLst/>
            </a:prstGeom>
            <a:noFill/>
          </p:spPr>
          <p:txBody>
            <a:bodyPr wrap="square" rtlCol="0">
              <a:spAutoFit/>
            </a:bodyPr>
            <a:lstStyle/>
            <a:p>
              <a:pPr>
                <a:lnSpc>
                  <a:spcPct val="150000"/>
                </a:lnSpc>
              </a:pPr>
              <a:r>
                <a:rPr lang="zh-CN" altLang="en-US" sz="2800" b="1">
                  <a:latin typeface="Times New Roman" panose="02020603050405020304" pitchFamily="18" charset="0"/>
                  <a:ea typeface="微软雅黑" panose="020B0503020204020204" charset="-122"/>
                  <a:cs typeface="Times New Roman" panose="02020603050405020304" pitchFamily="18" charset="0"/>
                </a:rPr>
                <a:t>④ </a:t>
              </a:r>
              <a:r>
                <a:rPr lang="en-US" altLang="zh-CN" sz="2800" b="1">
                  <a:latin typeface="Times New Roman" panose="02020603050405020304" pitchFamily="18" charset="0"/>
                  <a:ea typeface="微软雅黑" panose="020B0503020204020204" charset="-122"/>
                  <a:cs typeface="Times New Roman" panose="02020603050405020304" pitchFamily="18" charset="0"/>
                </a:rPr>
                <a:t>C</a:t>
              </a:r>
              <a:endParaRPr lang="zh-CN" altLang="en-US" sz="2800" b="1">
                <a:latin typeface="Times New Roman" panose="02020603050405020304" pitchFamily="18" charset="0"/>
                <a:ea typeface="微软雅黑" panose="020B0503020204020204" charset="-122"/>
                <a:cs typeface="Times New Roman" panose="02020603050405020304" pitchFamily="18" charset="0"/>
              </a:endParaRPr>
            </a:p>
          </p:txBody>
        </p:sp>
        <p:sp>
          <p:nvSpPr>
            <p:cNvPr id="52" name="矩形 51"/>
            <p:cNvSpPr/>
            <p:nvPr>
              <p:custDataLst>
                <p:tags r:id="rId36"/>
              </p:custDataLst>
            </p:nvPr>
          </p:nvSpPr>
          <p:spPr>
            <a:xfrm>
              <a:off x="4233289" y="4848942"/>
              <a:ext cx="318597" cy="440041"/>
            </a:xfrm>
            <a:prstGeom prst="rect">
              <a:avLst/>
            </a:prstGeom>
          </p:spPr>
          <p:txBody>
            <a:bodyPr wrap="square">
              <a:spAutoFit/>
            </a:bodyPr>
            <a:lstStyle/>
            <a:p>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endPar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53" name="文本框 23"/>
            <p:cNvSpPr txBox="1"/>
            <p:nvPr>
              <p:custDataLst>
                <p:tags r:id="rId37"/>
              </p:custDataLst>
            </p:nvPr>
          </p:nvSpPr>
          <p:spPr>
            <a:xfrm>
              <a:off x="2514257" y="5294427"/>
              <a:ext cx="451745" cy="621518"/>
            </a:xfrm>
            <a:prstGeom prst="rect">
              <a:avLst/>
            </a:prstGeom>
            <a:noFill/>
          </p:spPr>
          <p:txBody>
            <a:bodyPr wrap="square" rtlCol="0">
              <a:spAutoFit/>
            </a:bodyPr>
            <a:lstStyle/>
            <a:p>
              <a:pPr>
                <a:lnSpc>
                  <a:spcPct val="150000"/>
                </a:lnSpc>
              </a:pPr>
              <a:r>
                <a:rPr lang="en-US" altLang="zh-CN" sz="2800" b="1">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rPr>
                <a:t>1s</a:t>
              </a:r>
              <a:endParaRPr lang="en-US" altLang="zh-CN" sz="2800" b="1">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54" name="矩形 53"/>
            <p:cNvSpPr/>
            <p:nvPr>
              <p:custDataLst>
                <p:tags r:id="rId38"/>
              </p:custDataLst>
            </p:nvPr>
          </p:nvSpPr>
          <p:spPr>
            <a:xfrm>
              <a:off x="3756224" y="4854363"/>
              <a:ext cx="432000"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endPar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55" name="矩形 54"/>
            <p:cNvSpPr/>
            <p:nvPr>
              <p:custDataLst>
                <p:tags r:id="rId39"/>
              </p:custDataLst>
            </p:nvPr>
          </p:nvSpPr>
          <p:spPr>
            <a:xfrm>
              <a:off x="2461054" y="4855420"/>
              <a:ext cx="432000"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endPar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56" name="矩形 55"/>
            <p:cNvSpPr/>
            <p:nvPr>
              <p:custDataLst>
                <p:tags r:id="rId40"/>
              </p:custDataLst>
            </p:nvPr>
          </p:nvSpPr>
          <p:spPr>
            <a:xfrm>
              <a:off x="3054803" y="4854390"/>
              <a:ext cx="593052" cy="4322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endPar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57" name="矩形 56"/>
            <p:cNvSpPr/>
            <p:nvPr>
              <p:custDataLst>
                <p:tags r:id="rId41"/>
              </p:custDataLst>
            </p:nvPr>
          </p:nvSpPr>
          <p:spPr>
            <a:xfrm>
              <a:off x="4188224" y="4854363"/>
              <a:ext cx="432000"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58" name="矩形 57"/>
            <p:cNvSpPr/>
            <p:nvPr>
              <p:custDataLst>
                <p:tags r:id="rId42"/>
              </p:custDataLst>
            </p:nvPr>
          </p:nvSpPr>
          <p:spPr>
            <a:xfrm>
              <a:off x="4620224" y="4854363"/>
              <a:ext cx="432000" cy="43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rPr>
                <a:t> </a:t>
              </a:r>
              <a:endParaRPr lang="zh-CN" altLang="en-US" sz="2800" b="1">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59" name="文本框 23"/>
            <p:cNvSpPr txBox="1"/>
            <p:nvPr>
              <p:custDataLst>
                <p:tags r:id="rId43"/>
              </p:custDataLst>
            </p:nvPr>
          </p:nvSpPr>
          <p:spPr>
            <a:xfrm>
              <a:off x="3314853" y="5283190"/>
              <a:ext cx="451745" cy="621518"/>
            </a:xfrm>
            <a:prstGeom prst="rect">
              <a:avLst/>
            </a:prstGeom>
            <a:noFill/>
          </p:spPr>
          <p:txBody>
            <a:bodyPr wrap="square" rtlCol="0">
              <a:spAutoFit/>
            </a:bodyPr>
            <a:lstStyle/>
            <a:p>
              <a:pPr>
                <a:lnSpc>
                  <a:spcPct val="150000"/>
                </a:lnSpc>
              </a:pPr>
              <a:r>
                <a:rPr lang="en-US" altLang="zh-CN" sz="2800" b="1">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rPr>
                <a:t>2s</a:t>
              </a:r>
              <a:endParaRPr lang="en-US" altLang="zh-CN" sz="2800" b="1">
                <a:solidFill>
                  <a:sysClr val="windowText" lastClr="000000"/>
                </a:solidFill>
                <a:latin typeface="Times New Roman" panose="02020603050405020304" pitchFamily="18" charset="0"/>
                <a:ea typeface="微软雅黑" panose="020B0503020204020204" charset="-122"/>
                <a:cs typeface="Times New Roman" panose="02020603050405020304" pitchFamily="18" charset="0"/>
              </a:endParaRPr>
            </a:p>
          </p:txBody>
        </p:sp>
      </p:grpSp>
      <p:sp>
        <p:nvSpPr>
          <p:cNvPr id="3" name="文本框 2"/>
          <p:cNvSpPr txBox="1"/>
          <p:nvPr>
            <p:custDataLst>
              <p:tags r:id="rId44"/>
            </p:custDataLst>
          </p:nvPr>
        </p:nvSpPr>
        <p:spPr>
          <a:xfrm>
            <a:off x="8748078" y="795020"/>
            <a:ext cx="631825" cy="583565"/>
          </a:xfrm>
          <a:prstGeom prst="rect">
            <a:avLst/>
          </a:prstGeom>
          <a:noFill/>
        </p:spPr>
        <p:txBody>
          <a:bodyPr wrap="square" rtlCol="0" anchor="t">
            <a:spAutoFit/>
          </a:bodyPr>
          <a:lstStyle/>
          <a:p>
            <a:r>
              <a:rPr lang="zh-CN" altLang="en-US" sz="32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③</a:t>
            </a:r>
            <a:endParaRPr lang="zh-CN" altLang="en-US" sz="32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p="http://schemas.openxmlformats.org/presentationml/2006/main">
  <p:tag name="AS_UNIQUEID" val="5901"/>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AS_UNIQUEID" val="5911"/>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00.xml><?xml version="1.0" encoding="utf-8"?>
<p:tagLst xmlns:p="http://schemas.openxmlformats.org/presentationml/2006/main">
  <p:tag name="AS_UNIQUEID" val="232"/>
</p:tagLst>
</file>

<file path=ppt/tags/tag101.xml><?xml version="1.0" encoding="utf-8"?>
<p:tagLst xmlns:p="http://schemas.openxmlformats.org/presentationml/2006/main">
  <p:tag name="AS_UNIQUEID" val="238"/>
</p:tagLst>
</file>

<file path=ppt/tags/tag102.xml><?xml version="1.0" encoding="utf-8"?>
<p:tagLst xmlns:p="http://schemas.openxmlformats.org/presentationml/2006/main">
  <p:tag name="AS_UNIQUEID" val="238"/>
</p:tagLst>
</file>

<file path=ppt/tags/tag103.xml><?xml version="1.0" encoding="utf-8"?>
<p:tagLst xmlns:p="http://schemas.openxmlformats.org/presentationml/2006/main">
  <p:tag name="AS_UNIQUEID" val="2181"/>
</p:tagLst>
</file>

<file path=ppt/tags/tag104.xml><?xml version="1.0" encoding="utf-8"?>
<p:tagLst xmlns:p="http://schemas.openxmlformats.org/presentationml/2006/main">
  <p:tag name="AS_UNIQUEID" val="238"/>
</p:tagLst>
</file>

<file path=ppt/tags/tag105.xml><?xml version="1.0" encoding="utf-8"?>
<p:tagLst xmlns:p="http://schemas.openxmlformats.org/presentationml/2006/main">
  <p:tag name="AS_UNIQUEID" val="2182"/>
</p:tagLst>
</file>

<file path=ppt/tags/tag106.xml><?xml version="1.0" encoding="utf-8"?>
<p:tagLst xmlns:p="http://schemas.openxmlformats.org/presentationml/2006/main">
  <p:tag name="AS_UNIQUEID" val="239"/>
</p:tagLst>
</file>

<file path=ppt/tags/tag107.xml><?xml version="1.0" encoding="utf-8"?>
<p:tagLst xmlns:p="http://schemas.openxmlformats.org/presentationml/2006/main">
  <p:tag name="AS_UNIQUEID" val="240"/>
</p:tagLst>
</file>

<file path=ppt/tags/tag108.xml><?xml version="1.0" encoding="utf-8"?>
<p:tagLst xmlns:p="http://schemas.openxmlformats.org/presentationml/2006/main">
  <p:tag name="AS_UNIQUEID" val="238"/>
</p:tagLst>
</file>

<file path=ppt/tags/tag109.xml><?xml version="1.0" encoding="utf-8"?>
<p:tagLst xmlns:p="http://schemas.openxmlformats.org/presentationml/2006/main">
  <p:tag name="AS_UNIQUEID" val="1119"/>
</p:tagLst>
</file>

<file path=ppt/tags/tag11.xml><?xml version="1.0" encoding="utf-8"?>
<p:tagLst xmlns:p="http://schemas.openxmlformats.org/presentationml/2006/main">
  <p:tag name="AS_UNIQUEID" val="591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10.xml><?xml version="1.0" encoding="utf-8"?>
<p:tagLst xmlns:p="http://schemas.openxmlformats.org/presentationml/2006/main">
  <p:tag name="AS_UNIQUEID" val="232"/>
</p:tagLst>
</file>

<file path=ppt/tags/tag111.xml><?xml version="1.0" encoding="utf-8"?>
<p:tagLst xmlns:p="http://schemas.openxmlformats.org/presentationml/2006/main">
  <p:tag name="AS_UNIQUEID" val="232"/>
</p:tagLst>
</file>

<file path=ppt/tags/tag112.xml><?xml version="1.0" encoding="utf-8"?>
<p:tagLst xmlns:p="http://schemas.openxmlformats.org/presentationml/2006/main">
  <p:tag name="AS_UNIQUEID" val="232"/>
</p:tagLst>
</file>

<file path=ppt/tags/tag113.xml><?xml version="1.0" encoding="utf-8"?>
<p:tagLst xmlns:p="http://schemas.openxmlformats.org/presentationml/2006/main">
  <p:tag name="AS_UNIQUEID" val="232"/>
</p:tagLst>
</file>

<file path=ppt/tags/tag114.xml><?xml version="1.0" encoding="utf-8"?>
<p:tagLst xmlns:p="http://schemas.openxmlformats.org/presentationml/2006/main">
  <p:tag name="AS_UNIQUEID" val="232"/>
</p:tagLst>
</file>

<file path=ppt/tags/tag115.xml><?xml version="1.0" encoding="utf-8"?>
<p:tagLst xmlns:p="http://schemas.openxmlformats.org/presentationml/2006/main">
  <p:tag name="AS_UNIQUEID" val="1369"/>
  <p:tag name="KSO_WM_UNIT_PLACING_PICTURE_USER_VIEWPORT" val="{&quot;height&quot;:4163,&quot;width&quot;:9107}"/>
</p:tagLst>
</file>

<file path=ppt/tags/tag116.xml><?xml version="1.0" encoding="utf-8"?>
<p:tagLst xmlns:p="http://schemas.openxmlformats.org/presentationml/2006/main">
  <p:tag name="AS_UNIQUEID" val="2112"/>
</p:tagLst>
</file>

<file path=ppt/tags/tag117.xml><?xml version="1.0" encoding="utf-8"?>
<p:tagLst xmlns:p="http://schemas.openxmlformats.org/presentationml/2006/main">
  <p:tag name="AS_UNIQUEID" val="2357"/>
</p:tagLst>
</file>

<file path=ppt/tags/tag118.xml><?xml version="1.0" encoding="utf-8"?>
<p:tagLst xmlns:p="http://schemas.openxmlformats.org/presentationml/2006/main">
  <p:tag name="AS_UNIQUEID" val="2358"/>
</p:tagLst>
</file>

<file path=ppt/tags/tag119.xml><?xml version="1.0" encoding="utf-8"?>
<p:tagLst xmlns:p="http://schemas.openxmlformats.org/presentationml/2006/main">
  <p:tag name="AS_UNIQUEID" val="2359"/>
</p:tagLst>
</file>

<file path=ppt/tags/tag12.xml><?xml version="1.0" encoding="utf-8"?>
<p:tagLst xmlns:p="http://schemas.openxmlformats.org/presentationml/2006/main">
  <p:tag name="AS_UNIQUEID" val="591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0.xml><?xml version="1.0" encoding="utf-8"?>
<p:tagLst xmlns:p="http://schemas.openxmlformats.org/presentationml/2006/main">
  <p:tag name="AS_UNIQUEID" val="2360"/>
</p:tagLst>
</file>

<file path=ppt/tags/tag121.xml><?xml version="1.0" encoding="utf-8"?>
<p:tagLst xmlns:p="http://schemas.openxmlformats.org/presentationml/2006/main">
  <p:tag name="AS_UNIQUEID" val="2361"/>
</p:tagLst>
</file>

<file path=ppt/tags/tag122.xml><?xml version="1.0" encoding="utf-8"?>
<p:tagLst xmlns:p="http://schemas.openxmlformats.org/presentationml/2006/main">
  <p:tag name="AS_UNIQUEID" val="2412"/>
</p:tagLst>
</file>

<file path=ppt/tags/tag123.xml><?xml version="1.0" encoding="utf-8"?>
<p:tagLst xmlns:p="http://schemas.openxmlformats.org/presentationml/2006/main">
  <p:tag name="AS_UNIQUEID" val="1414"/>
  <p:tag name="KSO_WM_BEAUTIFY_FLAG" val=""/>
</p:tagLst>
</file>

<file path=ppt/tags/tag124.xml><?xml version="1.0" encoding="utf-8"?>
<p:tagLst xmlns:p="http://schemas.openxmlformats.org/presentationml/2006/main">
  <p:tag name="AS_UNIQUEID" val="1415"/>
  <p:tag name="KSO_WM_BEAUTIFY_FLAG" val=""/>
</p:tagLst>
</file>

<file path=ppt/tags/tag125.xml><?xml version="1.0" encoding="utf-8"?>
<p:tagLst xmlns:p="http://schemas.openxmlformats.org/presentationml/2006/main">
  <p:tag name="AS_UNIQUEID" val="1326"/>
</p:tagLst>
</file>

<file path=ppt/tags/tag126.xml><?xml version="1.0" encoding="utf-8"?>
<p:tagLst xmlns:p="http://schemas.openxmlformats.org/presentationml/2006/main">
  <p:tag name="AS_UNIQUEID" val="2213"/>
</p:tagLst>
</file>

<file path=ppt/tags/tag127.xml><?xml version="1.0" encoding="utf-8"?>
<p:tagLst xmlns:p="http://schemas.openxmlformats.org/presentationml/2006/main">
  <p:tag name="AS_UNIQUEID" val="1978"/>
</p:tagLst>
</file>

<file path=ppt/tags/tag128.xml><?xml version="1.0" encoding="utf-8"?>
<p:tagLst xmlns:p="http://schemas.openxmlformats.org/presentationml/2006/main">
  <p:tag name="AS_UNIQUEID" val="1983"/>
</p:tagLst>
</file>

<file path=ppt/tags/tag129.xml><?xml version="1.0" encoding="utf-8"?>
<p:tagLst xmlns:p="http://schemas.openxmlformats.org/presentationml/2006/main">
  <p:tag name="AS_UNIQUEID" val="1984"/>
</p:tagLst>
</file>

<file path=ppt/tags/tag13.xml><?xml version="1.0" encoding="utf-8"?>
<p:tagLst xmlns:p="http://schemas.openxmlformats.org/presentationml/2006/main">
  <p:tag name="AS_UNIQUEID" val="591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0.xml><?xml version="1.0" encoding="utf-8"?>
<p:tagLst xmlns:p="http://schemas.openxmlformats.org/presentationml/2006/main">
  <p:tag name="AS_UNIQUEID" val="1985"/>
</p:tagLst>
</file>

<file path=ppt/tags/tag131.xml><?xml version="1.0" encoding="utf-8"?>
<p:tagLst xmlns:p="http://schemas.openxmlformats.org/presentationml/2006/main">
  <p:tag name="AS_UNIQUEID" val="1979"/>
</p:tagLst>
</file>

<file path=ppt/tags/tag132.xml><?xml version="1.0" encoding="utf-8"?>
<p:tagLst xmlns:p="http://schemas.openxmlformats.org/presentationml/2006/main">
  <p:tag name="AS_UNIQUEID" val="2214"/>
</p:tagLst>
</file>

<file path=ppt/tags/tag133.xml><?xml version="1.0" encoding="utf-8"?>
<p:tagLst xmlns:p="http://schemas.openxmlformats.org/presentationml/2006/main">
  <p:tag name="AS_UNIQUEID" val="2215"/>
</p:tagLst>
</file>

<file path=ppt/tags/tag134.xml><?xml version="1.0" encoding="utf-8"?>
<p:tagLst xmlns:p="http://schemas.openxmlformats.org/presentationml/2006/main">
  <p:tag name="AS_UNIQUEID" val="2216"/>
</p:tagLst>
</file>

<file path=ppt/tags/tag135.xml><?xml version="1.0" encoding="utf-8"?>
<p:tagLst xmlns:p="http://schemas.openxmlformats.org/presentationml/2006/main">
  <p:tag name="AS_UNIQUEID" val="2217"/>
</p:tagLst>
</file>

<file path=ppt/tags/tag136.xml><?xml version="1.0" encoding="utf-8"?>
<p:tagLst xmlns:p="http://schemas.openxmlformats.org/presentationml/2006/main">
  <p:tag name="AS_UNIQUEID" val="1398"/>
  <p:tag name="KSO_WM_BEAUTIFY_FLAG" val=""/>
</p:tagLst>
</file>

<file path=ppt/tags/tag137.xml><?xml version="1.0" encoding="utf-8"?>
<p:tagLst xmlns:p="http://schemas.openxmlformats.org/presentationml/2006/main">
  <p:tag name="AS_UNIQUEID" val="1399"/>
</p:tagLst>
</file>

<file path=ppt/tags/tag138.xml><?xml version="1.0" encoding="utf-8"?>
<p:tagLst xmlns:p="http://schemas.openxmlformats.org/presentationml/2006/main">
  <p:tag name="AS_UNIQUEID" val="1400"/>
  <p:tag name="KSO_WM_BEAUTIFY_FLAG" val=""/>
</p:tagLst>
</file>

<file path=ppt/tags/tag139.xml><?xml version="1.0" encoding="utf-8"?>
<p:tagLst xmlns:p="http://schemas.openxmlformats.org/presentationml/2006/main">
  <p:tag name="AS_UNIQUEID" val="1401"/>
  <p:tag name="KSO_WM_BEAUTIFY_FLAG" val=""/>
</p:tagLst>
</file>

<file path=ppt/tags/tag14.xml><?xml version="1.0" encoding="utf-8"?>
<p:tagLst xmlns:p="http://schemas.openxmlformats.org/presentationml/2006/main">
  <p:tag name="AS_UNIQUEID" val="591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0.xml><?xml version="1.0" encoding="utf-8"?>
<p:tagLst xmlns:p="http://schemas.openxmlformats.org/presentationml/2006/main">
  <p:tag name="AS_UNIQUEID" val="1402"/>
  <p:tag name="KSO_WM_BEAUTIFY_FLAG" val=""/>
</p:tagLst>
</file>

<file path=ppt/tags/tag141.xml><?xml version="1.0" encoding="utf-8"?>
<p:tagLst xmlns:p="http://schemas.openxmlformats.org/presentationml/2006/main">
  <p:tag name="AS_UNIQUEID" val="1403"/>
  <p:tag name="KSO_WM_BEAUTIFY_FLAG" val=""/>
</p:tagLst>
</file>

<file path=ppt/tags/tag142.xml><?xml version="1.0" encoding="utf-8"?>
<p:tagLst xmlns:p="http://schemas.openxmlformats.org/presentationml/2006/main">
  <p:tag name="AS_UNIQUEID" val="1404"/>
  <p:tag name="KSO_WM_BEAUTIFY_FLAG" val=""/>
</p:tagLst>
</file>

<file path=ppt/tags/tag143.xml><?xml version="1.0" encoding="utf-8"?>
<p:tagLst xmlns:p="http://schemas.openxmlformats.org/presentationml/2006/main">
  <p:tag name="AS_UNIQUEID" val="1405"/>
  <p:tag name="KSO_WM_BEAUTIFY_FLAG" val=""/>
</p:tagLst>
</file>

<file path=ppt/tags/tag144.xml><?xml version="1.0" encoding="utf-8"?>
<p:tagLst xmlns:p="http://schemas.openxmlformats.org/presentationml/2006/main">
  <p:tag name="AS_UNIQUEID" val="1406"/>
  <p:tag name="KSO_WM_BEAUTIFY_FLAG" val=""/>
</p:tagLst>
</file>

<file path=ppt/tags/tag145.xml><?xml version="1.0" encoding="utf-8"?>
<p:tagLst xmlns:p="http://schemas.openxmlformats.org/presentationml/2006/main">
  <p:tag name="AS_UNIQUEID" val="1407"/>
  <p:tag name="KSO_WM_BEAUTIFY_FLAG" val=""/>
</p:tagLst>
</file>

<file path=ppt/tags/tag146.xml><?xml version="1.0" encoding="utf-8"?>
<p:tagLst xmlns:p="http://schemas.openxmlformats.org/presentationml/2006/main">
  <p:tag name="AS_UNIQUEID" val="1408"/>
  <p:tag name="KSO_WM_BEAUTIFY_FLAG" val=""/>
</p:tagLst>
</file>

<file path=ppt/tags/tag147.xml><?xml version="1.0" encoding="utf-8"?>
<p:tagLst xmlns:p="http://schemas.openxmlformats.org/presentationml/2006/main">
  <p:tag name="AS_UNIQUEID" val="1409"/>
</p:tagLst>
</file>

<file path=ppt/tags/tag148.xml><?xml version="1.0" encoding="utf-8"?>
<p:tagLst xmlns:p="http://schemas.openxmlformats.org/presentationml/2006/main">
  <p:tag name="AS_UNIQUEID" val="1410"/>
  <p:tag name="KSO_WM_BEAUTIFY_FLAG" val=""/>
</p:tagLst>
</file>

<file path=ppt/tags/tag149.xml><?xml version="1.0" encoding="utf-8"?>
<p:tagLst xmlns:p="http://schemas.openxmlformats.org/presentationml/2006/main">
  <p:tag name="AS_UNIQUEID" val="1411"/>
  <p:tag name="KSO_WM_BEAUTIFY_FLAG" val=""/>
</p:tagLst>
</file>

<file path=ppt/tags/tag15.xml><?xml version="1.0" encoding="utf-8"?>
<p:tagLst xmlns:p="http://schemas.openxmlformats.org/presentationml/2006/main">
  <p:tag name="AS_UNIQUEID" val="591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0.xml><?xml version="1.0" encoding="utf-8"?>
<p:tagLst xmlns:p="http://schemas.openxmlformats.org/presentationml/2006/main">
  <p:tag name="AS_UNIQUEID" val="1412"/>
  <p:tag name="KSO_WM_BEAUTIFY_FLAG" val=""/>
</p:tagLst>
</file>

<file path=ppt/tags/tag151.xml><?xml version="1.0" encoding="utf-8"?>
<p:tagLst xmlns:p="http://schemas.openxmlformats.org/presentationml/2006/main">
  <p:tag name="AS_UNIQUEID" val="1413"/>
  <p:tag name="KSO_WM_BEAUTIFY_FLAG" val=""/>
</p:tagLst>
</file>

<file path=ppt/tags/tag152.xml><?xml version="1.0" encoding="utf-8"?>
<p:tagLst xmlns:p="http://schemas.openxmlformats.org/presentationml/2006/main">
  <p:tag name="AS_UNIQUEID" val="1414"/>
  <p:tag name="KSO_WM_BEAUTIFY_FLAG" val=""/>
</p:tagLst>
</file>

<file path=ppt/tags/tag153.xml><?xml version="1.0" encoding="utf-8"?>
<p:tagLst xmlns:p="http://schemas.openxmlformats.org/presentationml/2006/main">
  <p:tag name="AS_UNIQUEID" val="1415"/>
  <p:tag name="KSO_WM_BEAUTIFY_FLAG" val=""/>
</p:tagLst>
</file>

<file path=ppt/tags/tag154.xml><?xml version="1.0" encoding="utf-8"?>
<p:tagLst xmlns:p="http://schemas.openxmlformats.org/presentationml/2006/main">
  <p:tag name="AS_UNIQUEID" val="1416"/>
  <p:tag name="KSO_WM_BEAUTIFY_FLAG" val=""/>
</p:tagLst>
</file>

<file path=ppt/tags/tag155.xml><?xml version="1.0" encoding="utf-8"?>
<p:tagLst xmlns:p="http://schemas.openxmlformats.org/presentationml/2006/main">
  <p:tag name="AS_UNIQUEID" val="1417"/>
  <p:tag name="KSO_WM_BEAUTIFY_FLAG" val=""/>
</p:tagLst>
</file>

<file path=ppt/tags/tag156.xml><?xml version="1.0" encoding="utf-8"?>
<p:tagLst xmlns:p="http://schemas.openxmlformats.org/presentationml/2006/main">
  <p:tag name="AS_UNIQUEID" val="1418"/>
  <p:tag name="KSO_WM_BEAUTIFY_FLAG" val=""/>
</p:tagLst>
</file>

<file path=ppt/tags/tag157.xml><?xml version="1.0" encoding="utf-8"?>
<p:tagLst xmlns:p="http://schemas.openxmlformats.org/presentationml/2006/main">
  <p:tag name="AS_UNIQUEID" val="1419"/>
</p:tagLst>
</file>

<file path=ppt/tags/tag158.xml><?xml version="1.0" encoding="utf-8"?>
<p:tagLst xmlns:p="http://schemas.openxmlformats.org/presentationml/2006/main">
  <p:tag name="AS_UNIQUEID" val="1422"/>
  <p:tag name="KSO_WM_BEAUTIFY_FLAG" val=""/>
</p:tagLst>
</file>

<file path=ppt/tags/tag159.xml><?xml version="1.0" encoding="utf-8"?>
<p:tagLst xmlns:p="http://schemas.openxmlformats.org/presentationml/2006/main">
  <p:tag name="AS_UNIQUEID" val="1420"/>
  <p:tag name="KSO_WM_BEAUTIFY_FLAG" val=""/>
</p:tagLst>
</file>

<file path=ppt/tags/tag16.xml><?xml version="1.0" encoding="utf-8"?>
<p:tagLst xmlns:p="http://schemas.openxmlformats.org/presentationml/2006/main">
  <p:tag name="AS_UNIQUEID" val="5919"/>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60.xml><?xml version="1.0" encoding="utf-8"?>
<p:tagLst xmlns:p="http://schemas.openxmlformats.org/presentationml/2006/main">
  <p:tag name="AS_UNIQUEID" val="1421"/>
  <p:tag name="KSO_WM_BEAUTIFY_FLAG" val=""/>
</p:tagLst>
</file>

<file path=ppt/tags/tag161.xml><?xml version="1.0" encoding="utf-8"?>
<p:tagLst xmlns:p="http://schemas.openxmlformats.org/presentationml/2006/main">
  <p:tag name="AS_UNIQUEID" val="1423"/>
  <p:tag name="KSO_WM_BEAUTIFY_FLAG" val=""/>
</p:tagLst>
</file>

<file path=ppt/tags/tag162.xml><?xml version="1.0" encoding="utf-8"?>
<p:tagLst xmlns:p="http://schemas.openxmlformats.org/presentationml/2006/main">
  <p:tag name="AS_UNIQUEID" val="1424"/>
  <p:tag name="KSO_WM_BEAUTIFY_FLAG" val=""/>
</p:tagLst>
</file>

<file path=ppt/tags/tag163.xml><?xml version="1.0" encoding="utf-8"?>
<p:tagLst xmlns:p="http://schemas.openxmlformats.org/presentationml/2006/main">
  <p:tag name="AS_UNIQUEID" val="1425"/>
  <p:tag name="KSO_WM_BEAUTIFY_FLAG" val=""/>
</p:tagLst>
</file>

<file path=ppt/tags/tag164.xml><?xml version="1.0" encoding="utf-8"?>
<p:tagLst xmlns:p="http://schemas.openxmlformats.org/presentationml/2006/main">
  <p:tag name="AS_UNIQUEID" val="1426"/>
  <p:tag name="KSO_WM_BEAUTIFY_FLAG" val=""/>
</p:tagLst>
</file>

<file path=ppt/tags/tag165.xml><?xml version="1.0" encoding="utf-8"?>
<p:tagLst xmlns:p="http://schemas.openxmlformats.org/presentationml/2006/main">
  <p:tag name="AS_UNIQUEID" val="1427"/>
  <p:tag name="KSO_WM_BEAUTIFY_FLAG" val=""/>
</p:tagLst>
</file>

<file path=ppt/tags/tag166.xml><?xml version="1.0" encoding="utf-8"?>
<p:tagLst xmlns:p="http://schemas.openxmlformats.org/presentationml/2006/main">
  <p:tag name="AS_UNIQUEID" val="1428"/>
  <p:tag name="KSO_WM_BEAUTIFY_FLAG" val=""/>
</p:tagLst>
</file>

<file path=ppt/tags/tag167.xml><?xml version="1.0" encoding="utf-8"?>
<p:tagLst xmlns:p="http://schemas.openxmlformats.org/presentationml/2006/main">
  <p:tag name="AS_UNIQUEID" val="1429"/>
  <p:tag name="KSO_WM_BEAUTIFY_FLAG" val=""/>
</p:tagLst>
</file>

<file path=ppt/tags/tag168.xml><?xml version="1.0" encoding="utf-8"?>
<p:tagLst xmlns:p="http://schemas.openxmlformats.org/presentationml/2006/main">
  <p:tag name="AS_UNIQUEID" val="1430"/>
</p:tagLst>
</file>

<file path=ppt/tags/tag169.xml><?xml version="1.0" encoding="utf-8"?>
<p:tagLst xmlns:p="http://schemas.openxmlformats.org/presentationml/2006/main">
  <p:tag name="AS_UNIQUEID" val="1431"/>
  <p:tag name="KSO_WM_BEAUTIFY_FLAG" val=""/>
</p:tagLst>
</file>

<file path=ppt/tags/tag17.xml><?xml version="1.0" encoding="utf-8"?>
<p:tagLst xmlns:p="http://schemas.openxmlformats.org/presentationml/2006/main">
  <p:tag name="AS_UNIQUEID" val="5920"/>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0.xml><?xml version="1.0" encoding="utf-8"?>
<p:tagLst xmlns:p="http://schemas.openxmlformats.org/presentationml/2006/main">
  <p:tag name="AS_UNIQUEID" val="1432"/>
  <p:tag name="KSO_WM_BEAUTIFY_FLAG" val=""/>
</p:tagLst>
</file>

<file path=ppt/tags/tag171.xml><?xml version="1.0" encoding="utf-8"?>
<p:tagLst xmlns:p="http://schemas.openxmlformats.org/presentationml/2006/main">
  <p:tag name="AS_UNIQUEID" val="1433"/>
  <p:tag name="KSO_WM_BEAUTIFY_FLAG" val=""/>
</p:tagLst>
</file>

<file path=ppt/tags/tag172.xml><?xml version="1.0" encoding="utf-8"?>
<p:tagLst xmlns:p="http://schemas.openxmlformats.org/presentationml/2006/main">
  <p:tag name="AS_UNIQUEID" val="1434"/>
  <p:tag name="KSO_WM_BEAUTIFY_FLAG" val=""/>
</p:tagLst>
</file>

<file path=ppt/tags/tag173.xml><?xml version="1.0" encoding="utf-8"?>
<p:tagLst xmlns:p="http://schemas.openxmlformats.org/presentationml/2006/main">
  <p:tag name="AS_UNIQUEID" val="1435"/>
  <p:tag name="KSO_WM_BEAUTIFY_FLAG" val=""/>
</p:tagLst>
</file>

<file path=ppt/tags/tag174.xml><?xml version="1.0" encoding="utf-8"?>
<p:tagLst xmlns:p="http://schemas.openxmlformats.org/presentationml/2006/main">
  <p:tag name="AS_UNIQUEID" val="1436"/>
  <p:tag name="KSO_WM_BEAUTIFY_FLAG" val=""/>
</p:tagLst>
</file>

<file path=ppt/tags/tag175.xml><?xml version="1.0" encoding="utf-8"?>
<p:tagLst xmlns:p="http://schemas.openxmlformats.org/presentationml/2006/main">
  <p:tag name="AS_UNIQUEID" val="1437"/>
  <p:tag name="KSO_WM_BEAUTIFY_FLAG" val=""/>
</p:tagLst>
</file>

<file path=ppt/tags/tag176.xml><?xml version="1.0" encoding="utf-8"?>
<p:tagLst xmlns:p="http://schemas.openxmlformats.org/presentationml/2006/main">
  <p:tag name="AS_UNIQUEID" val="1438"/>
  <p:tag name="KSO_WM_BEAUTIFY_FLAG" val=""/>
</p:tagLst>
</file>

<file path=ppt/tags/tag177.xml><?xml version="1.0" encoding="utf-8"?>
<p:tagLst xmlns:p="http://schemas.openxmlformats.org/presentationml/2006/main">
  <p:tag name="AS_UNIQUEID" val="1439"/>
  <p:tag name="KSO_WM_BEAUTIFY_FLAG" val=""/>
</p:tagLst>
</file>

<file path=ppt/tags/tag178.xml><?xml version="1.0" encoding="utf-8"?>
<p:tagLst xmlns:p="http://schemas.openxmlformats.org/presentationml/2006/main">
  <p:tag name="AS_UNIQUEID" val="1440"/>
  <p:tag name="KSO_WM_BEAUTIFY_FLAG" val=""/>
</p:tagLst>
</file>

<file path=ppt/tags/tag179.xml><?xml version="1.0" encoding="utf-8"?>
<p:tagLst xmlns:p="http://schemas.openxmlformats.org/presentationml/2006/main">
  <p:tag name="AS_UNIQUEID" val="2414"/>
  <p:tag name="KSO_WM_BEAUTIFY_FLAG" val=""/>
</p:tagLst>
</file>

<file path=ppt/tags/tag18.xml><?xml version="1.0" encoding="utf-8"?>
<p:tagLst xmlns:p="http://schemas.openxmlformats.org/presentationml/2006/main">
  <p:tag name="AS_UNIQUEID" val="5921"/>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0.xml><?xml version="1.0" encoding="utf-8"?>
<p:tagLst xmlns:p="http://schemas.openxmlformats.org/presentationml/2006/main">
  <p:tag name="AS_UNIQUEID" val="1451"/>
</p:tagLst>
</file>

<file path=ppt/tags/tag181.xml><?xml version="1.0" encoding="utf-8"?>
<p:tagLst xmlns:p="http://schemas.openxmlformats.org/presentationml/2006/main">
  <p:tag name="AS_UNIQUEID" val="1452"/>
</p:tagLst>
</file>

<file path=ppt/tags/tag182.xml><?xml version="1.0" encoding="utf-8"?>
<p:tagLst xmlns:p="http://schemas.openxmlformats.org/presentationml/2006/main">
  <p:tag name="AS_UNIQUEID" val="1453"/>
</p:tagLst>
</file>

<file path=ppt/tags/tag183.xml><?xml version="1.0" encoding="utf-8"?>
<p:tagLst xmlns:p="http://schemas.openxmlformats.org/presentationml/2006/main">
  <p:tag name="AS_UNIQUEID" val="1454"/>
</p:tagLst>
</file>

<file path=ppt/tags/tag184.xml><?xml version="1.0" encoding="utf-8"?>
<p:tagLst xmlns:p="http://schemas.openxmlformats.org/presentationml/2006/main">
  <p:tag name="AS_UNIQUEID" val="1163"/>
</p:tagLst>
</file>

<file path=ppt/tags/tag185.xml><?xml version="1.0" encoding="utf-8"?>
<p:tagLst xmlns:p="http://schemas.openxmlformats.org/presentationml/2006/main">
  <p:tag name="AS_UNIQUEID" val="1164"/>
</p:tagLst>
</file>

<file path=ppt/tags/tag186.xml><?xml version="1.0" encoding="utf-8"?>
<p:tagLst xmlns:p="http://schemas.openxmlformats.org/presentationml/2006/main">
  <p:tag name="AS_UNIQUEID" val="1165"/>
</p:tagLst>
</file>

<file path=ppt/tags/tag187.xml><?xml version="1.0" encoding="utf-8"?>
<p:tagLst xmlns:p="http://schemas.openxmlformats.org/presentationml/2006/main">
  <p:tag name="AS_UNIQUEID" val="1166"/>
</p:tagLst>
</file>

<file path=ppt/tags/tag188.xml><?xml version="1.0" encoding="utf-8"?>
<p:tagLst xmlns:p="http://schemas.openxmlformats.org/presentationml/2006/main">
  <p:tag name="AS_UNIQUEID" val="1167"/>
</p:tagLst>
</file>

<file path=ppt/tags/tag189.xml><?xml version="1.0" encoding="utf-8"?>
<p:tagLst xmlns:p="http://schemas.openxmlformats.org/presentationml/2006/main">
  <p:tag name="AS_UNIQUEID" val="5998"/>
</p:tagLst>
</file>

<file path=ppt/tags/tag19.xml><?xml version="1.0" encoding="utf-8"?>
<p:tagLst xmlns:p="http://schemas.openxmlformats.org/presentationml/2006/main">
  <p:tag name="AS_UNIQUEID" val="5922"/>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0.xml><?xml version="1.0" encoding="utf-8"?>
<p:tagLst xmlns:p="http://schemas.openxmlformats.org/presentationml/2006/main">
  <p:tag name="AS_UNIQUEID" val="1501"/>
  <p:tag name="KSO_WM_BEAUTIFY_FLAG" val=""/>
</p:tagLst>
</file>

<file path=ppt/tags/tag191.xml><?xml version="1.0" encoding="utf-8"?>
<p:tagLst xmlns:p="http://schemas.openxmlformats.org/presentationml/2006/main">
  <p:tag name="AS_UNIQUEID" val="1515"/>
  <p:tag name="KSO_WM_BEAUTIFY_FLAG" val=""/>
</p:tagLst>
</file>

<file path=ppt/tags/tag192.xml><?xml version="1.0" encoding="utf-8"?>
<p:tagLst xmlns:p="http://schemas.openxmlformats.org/presentationml/2006/main">
  <p:tag name="AS_UNIQUEID" val="1516"/>
  <p:tag name="KSO_WM_BEAUTIFY_FLAG" val=""/>
</p:tagLst>
</file>

<file path=ppt/tags/tag193.xml><?xml version="1.0" encoding="utf-8"?>
<p:tagLst xmlns:p="http://schemas.openxmlformats.org/presentationml/2006/main">
  <p:tag name="AS_UNIQUEID" val="3156"/>
  <p:tag name="KSO_WM_BEAUTIFY_FLAG" val=""/>
</p:tagLst>
</file>

<file path=ppt/tags/tag194.xml><?xml version="1.0" encoding="utf-8"?>
<p:tagLst xmlns:p="http://schemas.openxmlformats.org/presentationml/2006/main">
  <p:tag name="AS_UNIQUEID" val="1500"/>
  <p:tag name="KSO_WM_BEAUTIFY_FLAG" val=""/>
</p:tagLst>
</file>

<file path=ppt/tags/tag195.xml><?xml version="1.0" encoding="utf-8"?>
<p:tagLst xmlns:p="http://schemas.openxmlformats.org/presentationml/2006/main">
  <p:tag name="AS_UNIQUEID" val="1499"/>
  <p:tag name="KSO_WM_BEAUTIFY_FLAG" val=""/>
</p:tagLst>
</file>

<file path=ppt/tags/tag196.xml><?xml version="1.0" encoding="utf-8"?>
<p:tagLst xmlns:p="http://schemas.openxmlformats.org/presentationml/2006/main">
  <p:tag name="AS_UNIQUEID" val="1501"/>
  <p:tag name="KSO_WM_BEAUTIFY_FLAG" val=""/>
</p:tagLst>
</file>

<file path=ppt/tags/tag197.xml><?xml version="1.0" encoding="utf-8"?>
<p:tagLst xmlns:p="http://schemas.openxmlformats.org/presentationml/2006/main">
  <p:tag name="AS_UNIQUEID" val="3157"/>
  <p:tag name="KSO_WM_BEAUTIFY_FLAG" val=""/>
</p:tagLst>
</file>

<file path=ppt/tags/tag198.xml><?xml version="1.0" encoding="utf-8"?>
<p:tagLst xmlns:p="http://schemas.openxmlformats.org/presentationml/2006/main">
  <p:tag name="AS_UNIQUEID" val="1500"/>
  <p:tag name="KSO_WM_BEAUTIFY_FLAG" val=""/>
</p:tagLst>
</file>

<file path=ppt/tags/tag199.xml><?xml version="1.0" encoding="utf-8"?>
<p:tagLst xmlns:p="http://schemas.openxmlformats.org/presentationml/2006/main">
  <p:tag name="AS_UNIQUEID" val="1499"/>
  <p:tag name="KSO_WM_BEAUTIFY_FLAG" val=""/>
</p:tagLst>
</file>

<file path=ppt/tags/tag2.xml><?xml version="1.0" encoding="utf-8"?>
<p:tagLst xmlns:p="http://schemas.openxmlformats.org/presentationml/2006/main">
  <p:tag name="AS_UNIQUEID" val="5902"/>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AS_UNIQUEID" val="5923"/>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00.xml><?xml version="1.0" encoding="utf-8"?>
<p:tagLst xmlns:p="http://schemas.openxmlformats.org/presentationml/2006/main">
  <p:tag name="AS_UNIQUEID" val="2221"/>
</p:tagLst>
</file>

<file path=ppt/tags/tag201.xml><?xml version="1.0" encoding="utf-8"?>
<p:tagLst xmlns:p="http://schemas.openxmlformats.org/presentationml/2006/main">
  <p:tag name="AS_UNIQUEID" val="2222"/>
</p:tagLst>
</file>

<file path=ppt/tags/tag202.xml><?xml version="1.0" encoding="utf-8"?>
<p:tagLst xmlns:p="http://schemas.openxmlformats.org/presentationml/2006/main">
  <p:tag name="AS_UNIQUEID" val="2059"/>
</p:tagLst>
</file>

<file path=ppt/tags/tag203.xml><?xml version="1.0" encoding="utf-8"?>
<p:tagLst xmlns:p="http://schemas.openxmlformats.org/presentationml/2006/main">
  <p:tag name="AS_UNIQUEID" val="1990"/>
</p:tagLst>
</file>

<file path=ppt/tags/tag204.xml><?xml version="1.0" encoding="utf-8"?>
<p:tagLst xmlns:p="http://schemas.openxmlformats.org/presentationml/2006/main">
  <p:tag name="AS_UNIQUEID" val="1991"/>
</p:tagLst>
</file>

<file path=ppt/tags/tag205.xml><?xml version="1.0" encoding="utf-8"?>
<p:tagLst xmlns:p="http://schemas.openxmlformats.org/presentationml/2006/main">
  <p:tag name="AS_UNIQUEID" val="1997"/>
</p:tagLst>
</file>

<file path=ppt/tags/tag206.xml><?xml version="1.0" encoding="utf-8"?>
<p:tagLst xmlns:p="http://schemas.openxmlformats.org/presentationml/2006/main">
  <p:tag name="AS_UNIQUEID" val="1998"/>
</p:tagLst>
</file>

<file path=ppt/tags/tag207.xml><?xml version="1.0" encoding="utf-8"?>
<p:tagLst xmlns:p="http://schemas.openxmlformats.org/presentationml/2006/main">
  <p:tag name="AS_UNIQUEID" val="1999"/>
</p:tagLst>
</file>

<file path=ppt/tags/tag208.xml><?xml version="1.0" encoding="utf-8"?>
<p:tagLst xmlns:p="http://schemas.openxmlformats.org/presentationml/2006/main">
  <p:tag name="AS_UNIQUEID" val="2000"/>
</p:tagLst>
</file>

<file path=ppt/tags/tag209.xml><?xml version="1.0" encoding="utf-8"?>
<p:tagLst xmlns:p="http://schemas.openxmlformats.org/presentationml/2006/main">
  <p:tag name="AS_UNIQUEID" val="2223"/>
</p:tagLst>
</file>

<file path=ppt/tags/tag21.xml><?xml version="1.0" encoding="utf-8"?>
<p:tagLst xmlns:p="http://schemas.openxmlformats.org/presentationml/2006/main">
  <p:tag name="AS_UNIQUEID" val="5924"/>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0.xml><?xml version="1.0" encoding="utf-8"?>
<p:tagLst xmlns:p="http://schemas.openxmlformats.org/presentationml/2006/main">
  <p:tag name="AS_UNIQUEID" val="2224"/>
</p:tagLst>
</file>

<file path=ppt/tags/tag211.xml><?xml version="1.0" encoding="utf-8"?>
<p:tagLst xmlns:p="http://schemas.openxmlformats.org/presentationml/2006/main">
  <p:tag name="AS_UNIQUEID" val="2225"/>
</p:tagLst>
</file>

<file path=ppt/tags/tag212.xml><?xml version="1.0" encoding="utf-8"?>
<p:tagLst xmlns:p="http://schemas.openxmlformats.org/presentationml/2006/main">
  <p:tag name="AS_UNIQUEID" val="2226"/>
</p:tagLst>
</file>

<file path=ppt/tags/tag213.xml><?xml version="1.0" encoding="utf-8"?>
<p:tagLst xmlns:p="http://schemas.openxmlformats.org/presentationml/2006/main">
  <p:tag name="AS_UNIQUEID" val="2227"/>
</p:tagLst>
</file>

<file path=ppt/tags/tag214.xml><?xml version="1.0" encoding="utf-8"?>
<p:tagLst xmlns:p="http://schemas.openxmlformats.org/presentationml/2006/main">
  <p:tag name="AS_UNIQUEID" val="1326"/>
</p:tagLst>
</file>

<file path=ppt/tags/tag215.xml><?xml version="1.0" encoding="utf-8"?>
<p:tagLst xmlns:p="http://schemas.openxmlformats.org/presentationml/2006/main">
  <p:tag name="AS_UNIQUEID" val="5863"/>
</p:tagLst>
</file>

<file path=ppt/tags/tag216.xml><?xml version="1.0" encoding="utf-8"?>
<p:tagLst xmlns:p="http://schemas.openxmlformats.org/presentationml/2006/main">
  <p:tag name="AS_UNIQUEID" val="5573"/>
</p:tagLst>
</file>

<file path=ppt/tags/tag217.xml><?xml version="1.0" encoding="utf-8"?>
<p:tagLst xmlns:p="http://schemas.openxmlformats.org/presentationml/2006/main">
  <p:tag name="AS_UNIQUEID" val="5574"/>
</p:tagLst>
</file>

<file path=ppt/tags/tag218.xml><?xml version="1.0" encoding="utf-8"?>
<p:tagLst xmlns:p="http://schemas.openxmlformats.org/presentationml/2006/main">
  <p:tag name="AS_UNIQUEID" val="5575"/>
</p:tagLst>
</file>

<file path=ppt/tags/tag219.xml><?xml version="1.0" encoding="utf-8"?>
<p:tagLst xmlns:p="http://schemas.openxmlformats.org/presentationml/2006/main">
  <p:tag name="AS_UNIQUEID" val="5576"/>
</p:tagLst>
</file>

<file path=ppt/tags/tag22.xml><?xml version="1.0" encoding="utf-8"?>
<p:tagLst xmlns:p="http://schemas.openxmlformats.org/presentationml/2006/main">
  <p:tag name="AS_UNIQUEID" val="592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20.xml><?xml version="1.0" encoding="utf-8"?>
<p:tagLst xmlns:p="http://schemas.openxmlformats.org/presentationml/2006/main">
  <p:tag name="AS_UNIQUEID" val="5577"/>
</p:tagLst>
</file>

<file path=ppt/tags/tag221.xml><?xml version="1.0" encoding="utf-8"?>
<p:tagLst xmlns:p="http://schemas.openxmlformats.org/presentationml/2006/main">
  <p:tag name="AS_UNIQUEID" val="5578"/>
</p:tagLst>
</file>

<file path=ppt/tags/tag222.xml><?xml version="1.0" encoding="utf-8"?>
<p:tagLst xmlns:p="http://schemas.openxmlformats.org/presentationml/2006/main">
  <p:tag name="AS_UNIQUEID" val="5579"/>
</p:tagLst>
</file>

<file path=ppt/tags/tag223.xml><?xml version="1.0" encoding="utf-8"?>
<p:tagLst xmlns:p="http://schemas.openxmlformats.org/presentationml/2006/main">
  <p:tag name="AS_UNIQUEID" val="5580"/>
</p:tagLst>
</file>

<file path=ppt/tags/tag224.xml><?xml version="1.0" encoding="utf-8"?>
<p:tagLst xmlns:p="http://schemas.openxmlformats.org/presentationml/2006/main">
  <p:tag name="AS_UNIQUEID" val="1326"/>
</p:tagLst>
</file>

<file path=ppt/tags/tag225.xml><?xml version="1.0" encoding="utf-8"?>
<p:tagLst xmlns:p="http://schemas.openxmlformats.org/presentationml/2006/main">
  <p:tag name="AS_UNIQUEID" val="5581"/>
</p:tagLst>
</file>

<file path=ppt/tags/tag226.xml><?xml version="1.0" encoding="utf-8"?>
<p:tagLst xmlns:p="http://schemas.openxmlformats.org/presentationml/2006/main">
  <p:tag name="AS_UNIQUEID" val="5582"/>
</p:tagLst>
</file>

<file path=ppt/tags/tag227.xml><?xml version="1.0" encoding="utf-8"?>
<p:tagLst xmlns:p="http://schemas.openxmlformats.org/presentationml/2006/main">
  <p:tag name="AS_UNIQUEID" val="5583"/>
</p:tagLst>
</file>

<file path=ppt/tags/tag228.xml><?xml version="1.0" encoding="utf-8"?>
<p:tagLst xmlns:p="http://schemas.openxmlformats.org/presentationml/2006/main">
  <p:tag name="AS_UNIQUEID" val="5584"/>
</p:tagLst>
</file>

<file path=ppt/tags/tag229.xml><?xml version="1.0" encoding="utf-8"?>
<p:tagLst xmlns:p="http://schemas.openxmlformats.org/presentationml/2006/main">
  <p:tag name="AS_UNIQUEID" val="5585"/>
</p:tagLst>
</file>

<file path=ppt/tags/tag23.xml><?xml version="1.0" encoding="utf-8"?>
<p:tagLst xmlns:p="http://schemas.openxmlformats.org/presentationml/2006/main">
  <p:tag name="AS_UNIQUEID" val="592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0.xml><?xml version="1.0" encoding="utf-8"?>
<p:tagLst xmlns:p="http://schemas.openxmlformats.org/presentationml/2006/main">
  <p:tag name="AS_UNIQUEID" val="5586"/>
</p:tagLst>
</file>

<file path=ppt/tags/tag231.xml><?xml version="1.0" encoding="utf-8"?>
<p:tagLst xmlns:p="http://schemas.openxmlformats.org/presentationml/2006/main">
  <p:tag name="AS_UNIQUEID" val="5587"/>
</p:tagLst>
</file>

<file path=ppt/tags/tag232.xml><?xml version="1.0" encoding="utf-8"?>
<p:tagLst xmlns:p="http://schemas.openxmlformats.org/presentationml/2006/main">
  <p:tag name="AS_UNIQUEID" val="5588"/>
</p:tagLst>
</file>

<file path=ppt/tags/tag233.xml><?xml version="1.0" encoding="utf-8"?>
<p:tagLst xmlns:p="http://schemas.openxmlformats.org/presentationml/2006/main">
  <p:tag name="AS_UNIQUEID" val="5589"/>
</p:tagLst>
</file>

<file path=ppt/tags/tag234.xml><?xml version="1.0" encoding="utf-8"?>
<p:tagLst xmlns:p="http://schemas.openxmlformats.org/presentationml/2006/main">
  <p:tag name="AS_UNIQUEID" val="5590"/>
</p:tagLst>
</file>

<file path=ppt/tags/tag235.xml><?xml version="1.0" encoding="utf-8"?>
<p:tagLst xmlns:p="http://schemas.openxmlformats.org/presentationml/2006/main">
  <p:tag name="AS_UNIQUEID" val="5591"/>
</p:tagLst>
</file>

<file path=ppt/tags/tag236.xml><?xml version="1.0" encoding="utf-8"?>
<p:tagLst xmlns:p="http://schemas.openxmlformats.org/presentationml/2006/main">
  <p:tag name="AS_UNIQUEID" val="5592"/>
</p:tagLst>
</file>

<file path=ppt/tags/tag237.xml><?xml version="1.0" encoding="utf-8"?>
<p:tagLst xmlns:p="http://schemas.openxmlformats.org/presentationml/2006/main">
  <p:tag name="AS_UNIQUEID" val="5593"/>
</p:tagLst>
</file>

<file path=ppt/tags/tag238.xml><?xml version="1.0" encoding="utf-8"?>
<p:tagLst xmlns:p="http://schemas.openxmlformats.org/presentationml/2006/main">
  <p:tag name="AS_UNIQUEID" val="5594"/>
</p:tagLst>
</file>

<file path=ppt/tags/tag239.xml><?xml version="1.0" encoding="utf-8"?>
<p:tagLst xmlns:p="http://schemas.openxmlformats.org/presentationml/2006/main">
  <p:tag name="AS_UNIQUEID" val="5595"/>
</p:tagLst>
</file>

<file path=ppt/tags/tag24.xml><?xml version="1.0" encoding="utf-8"?>
<p:tagLst xmlns:p="http://schemas.openxmlformats.org/presentationml/2006/main">
  <p:tag name="AS_UNIQUEID" val="592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0.xml><?xml version="1.0" encoding="utf-8"?>
<p:tagLst xmlns:p="http://schemas.openxmlformats.org/presentationml/2006/main">
  <p:tag name="AS_UNIQUEID" val="5596"/>
</p:tagLst>
</file>

<file path=ppt/tags/tag241.xml><?xml version="1.0" encoding="utf-8"?>
<p:tagLst xmlns:p="http://schemas.openxmlformats.org/presentationml/2006/main">
  <p:tag name="AS_UNIQUEID" val="5597"/>
</p:tagLst>
</file>

<file path=ppt/tags/tag242.xml><?xml version="1.0" encoding="utf-8"?>
<p:tagLst xmlns:p="http://schemas.openxmlformats.org/presentationml/2006/main">
  <p:tag name="AS_UNIQUEID" val="5598"/>
</p:tagLst>
</file>

<file path=ppt/tags/tag243.xml><?xml version="1.0" encoding="utf-8"?>
<p:tagLst xmlns:p="http://schemas.openxmlformats.org/presentationml/2006/main">
  <p:tag name="AS_UNIQUEID" val="1243"/>
</p:tagLst>
</file>

<file path=ppt/tags/tag244.xml><?xml version="1.0" encoding="utf-8"?>
<p:tagLst xmlns:p="http://schemas.openxmlformats.org/presentationml/2006/main">
  <p:tag name="AS_UNIQUEID" val="5899"/>
</p:tagLst>
</file>

<file path=ppt/tags/tag245.xml><?xml version="1.0" encoding="utf-8"?>
<p:tagLst xmlns:p="http://schemas.openxmlformats.org/presentationml/2006/main">
  <p:tag name="AS_UNIQUEID" val="2130"/>
</p:tagLst>
</file>

<file path=ppt/tags/tag246.xml><?xml version="1.0" encoding="utf-8"?>
<p:tagLst xmlns:p="http://schemas.openxmlformats.org/presentationml/2006/main">
  <p:tag name="AS_UNIQUEID" val="2131"/>
</p:tagLst>
</file>

<file path=ppt/tags/tag247.xml><?xml version="1.0" encoding="utf-8"?>
<p:tagLst xmlns:p="http://schemas.openxmlformats.org/presentationml/2006/main">
  <p:tag name="AS_UNIQUEID" val="1326"/>
  <p:tag name="KSO_WM_BEAUTIFY_FLAG" val=""/>
</p:tagLst>
</file>

<file path=ppt/tags/tag248.xml><?xml version="1.0" encoding="utf-8"?>
<p:tagLst xmlns:p="http://schemas.openxmlformats.org/presentationml/2006/main">
  <p:tag name="AS_UNIQUEID" val="3166"/>
  <p:tag name="KSO_WM_BEAUTIFY_FLAG" val=""/>
</p:tagLst>
</file>

<file path=ppt/tags/tag249.xml><?xml version="1.0" encoding="utf-8"?>
<p:tagLst xmlns:p="http://schemas.openxmlformats.org/presentationml/2006/main">
  <p:tag name="KSO_WM_BEAUTIFY_FLAG" val="#wm#"/>
  <p:tag name="KSO_WM_TEMPLATE_CATEGORY" val="custom"/>
  <p:tag name="KSO_WM_TEMPLATE_INDEX" val="20205176"/>
</p:tagLst>
</file>

<file path=ppt/tags/tag25.xml><?xml version="1.0" encoding="utf-8"?>
<p:tagLst xmlns:p="http://schemas.openxmlformats.org/presentationml/2006/main">
  <p:tag name="AS_UNIQUEID" val="592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0.xml><?xml version="1.0" encoding="utf-8"?>
<p:tagLst xmlns:p="http://schemas.openxmlformats.org/presentationml/2006/main">
  <p:tag name="AS_UNIQUEID" val="5285"/>
</p:tagLst>
</file>

<file path=ppt/tags/tag251.xml><?xml version="1.0" encoding="utf-8"?>
<p:tagLst xmlns:p="http://schemas.openxmlformats.org/presentationml/2006/main">
  <p:tag name="AS_UNIQUEID" val="5286"/>
</p:tagLst>
</file>

<file path=ppt/tags/tag252.xml><?xml version="1.0" encoding="utf-8"?>
<p:tagLst xmlns:p="http://schemas.openxmlformats.org/presentationml/2006/main">
  <p:tag name="AS_UNIQUEID" val="5287"/>
</p:tagLst>
</file>

<file path=ppt/tags/tag253.xml><?xml version="1.0" encoding="utf-8"?>
<p:tagLst xmlns:p="http://schemas.openxmlformats.org/presentationml/2006/main">
  <p:tag name="AS_UNIQUEID" val="5288"/>
</p:tagLst>
</file>

<file path=ppt/tags/tag254.xml><?xml version="1.0" encoding="utf-8"?>
<p:tagLst xmlns:p="http://schemas.openxmlformats.org/presentationml/2006/main">
  <p:tag name="AS_UNIQUEID" val="5289"/>
</p:tagLst>
</file>

<file path=ppt/tags/tag255.xml><?xml version="1.0" encoding="utf-8"?>
<p:tagLst xmlns:p="http://schemas.openxmlformats.org/presentationml/2006/main">
  <p:tag name="AS_UNIQUEID" val="5290"/>
</p:tagLst>
</file>

<file path=ppt/tags/tag256.xml><?xml version="1.0" encoding="utf-8"?>
<p:tagLst xmlns:p="http://schemas.openxmlformats.org/presentationml/2006/main">
  <p:tag name="AS_UNIQUEID" val="5291"/>
</p:tagLst>
</file>

<file path=ppt/tags/tag257.xml><?xml version="1.0" encoding="utf-8"?>
<p:tagLst xmlns:p="http://schemas.openxmlformats.org/presentationml/2006/main">
  <p:tag name="AS_UNIQUEID" val="5292"/>
</p:tagLst>
</file>

<file path=ppt/tags/tag258.xml><?xml version="1.0" encoding="utf-8"?>
<p:tagLst xmlns:p="http://schemas.openxmlformats.org/presentationml/2006/main">
  <p:tag name="AS_UNIQUEID" val="5293"/>
</p:tagLst>
</file>

<file path=ppt/tags/tag259.xml><?xml version="1.0" encoding="utf-8"?>
<p:tagLst xmlns:p="http://schemas.openxmlformats.org/presentationml/2006/main">
  <p:tag name="AS_UNIQUEID" val="5294"/>
</p:tagLst>
</file>

<file path=ppt/tags/tag26.xml><?xml version="1.0" encoding="utf-8"?>
<p:tagLst xmlns:p="http://schemas.openxmlformats.org/presentationml/2006/main">
  <p:tag name="AS_UNIQUEID" val="593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0.xml><?xml version="1.0" encoding="utf-8"?>
<p:tagLst xmlns:p="http://schemas.openxmlformats.org/presentationml/2006/main">
  <p:tag name="AS_UNIQUEID" val="5295"/>
</p:tagLst>
</file>

<file path=ppt/tags/tag261.xml><?xml version="1.0" encoding="utf-8"?>
<p:tagLst xmlns:p="http://schemas.openxmlformats.org/presentationml/2006/main">
  <p:tag name="AS_UNIQUEID" val="5296"/>
</p:tagLst>
</file>

<file path=ppt/tags/tag262.xml><?xml version="1.0" encoding="utf-8"?>
<p:tagLst xmlns:p="http://schemas.openxmlformats.org/presentationml/2006/main">
  <p:tag name="AS_UNIQUEID" val="5297"/>
</p:tagLst>
</file>

<file path=ppt/tags/tag263.xml><?xml version="1.0" encoding="utf-8"?>
<p:tagLst xmlns:p="http://schemas.openxmlformats.org/presentationml/2006/main">
  <p:tag name="AS_UNIQUEID" val="5298"/>
</p:tagLst>
</file>

<file path=ppt/tags/tag264.xml><?xml version="1.0" encoding="utf-8"?>
<p:tagLst xmlns:p="http://schemas.openxmlformats.org/presentationml/2006/main">
  <p:tag name="AS_UNIQUEID" val="5299"/>
</p:tagLst>
</file>

<file path=ppt/tags/tag265.xml><?xml version="1.0" encoding="utf-8"?>
<p:tagLst xmlns:p="http://schemas.openxmlformats.org/presentationml/2006/main">
  <p:tag name="AS_UNIQUEID" val="5300"/>
</p:tagLst>
</file>

<file path=ppt/tags/tag266.xml><?xml version="1.0" encoding="utf-8"?>
<p:tagLst xmlns:p="http://schemas.openxmlformats.org/presentationml/2006/main">
  <p:tag name="AS_UNIQUEID" val="5301"/>
</p:tagLst>
</file>

<file path=ppt/tags/tag267.xml><?xml version="1.0" encoding="utf-8"?>
<p:tagLst xmlns:p="http://schemas.openxmlformats.org/presentationml/2006/main">
  <p:tag name="AS_UNIQUEID" val="5302"/>
</p:tagLst>
</file>

<file path=ppt/tags/tag268.xml><?xml version="1.0" encoding="utf-8"?>
<p:tagLst xmlns:p="http://schemas.openxmlformats.org/presentationml/2006/main">
  <p:tag name="AS_UNIQUEID" val="5303"/>
</p:tagLst>
</file>

<file path=ppt/tags/tag269.xml><?xml version="1.0" encoding="utf-8"?>
<p:tagLst xmlns:p="http://schemas.openxmlformats.org/presentationml/2006/main">
  <p:tag name="AS_UNIQUEID" val="5304"/>
</p:tagLst>
</file>

<file path=ppt/tags/tag27.xml><?xml version="1.0" encoding="utf-8"?>
<p:tagLst xmlns:p="http://schemas.openxmlformats.org/presentationml/2006/main">
  <p:tag name="AS_UNIQUEID" val="593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0.xml><?xml version="1.0" encoding="utf-8"?>
<p:tagLst xmlns:p="http://schemas.openxmlformats.org/presentationml/2006/main">
  <p:tag name="AS_UNIQUEID" val="5305"/>
</p:tagLst>
</file>

<file path=ppt/tags/tag271.xml><?xml version="1.0" encoding="utf-8"?>
<p:tagLst xmlns:p="http://schemas.openxmlformats.org/presentationml/2006/main">
  <p:tag name="AS_UNIQUEID" val="5306"/>
</p:tagLst>
</file>

<file path=ppt/tags/tag272.xml><?xml version="1.0" encoding="utf-8"?>
<p:tagLst xmlns:p="http://schemas.openxmlformats.org/presentationml/2006/main">
  <p:tag name="AS_UNIQUEID" val="5307"/>
</p:tagLst>
</file>

<file path=ppt/tags/tag273.xml><?xml version="1.0" encoding="utf-8"?>
<p:tagLst xmlns:p="http://schemas.openxmlformats.org/presentationml/2006/main">
  <p:tag name="AS_UNIQUEID" val="5308"/>
</p:tagLst>
</file>

<file path=ppt/tags/tag274.xml><?xml version="1.0" encoding="utf-8"?>
<p:tagLst xmlns:p="http://schemas.openxmlformats.org/presentationml/2006/main">
  <p:tag name="AS_UNIQUEID" val="5309"/>
</p:tagLst>
</file>

<file path=ppt/tags/tag275.xml><?xml version="1.0" encoding="utf-8"?>
<p:tagLst xmlns:p="http://schemas.openxmlformats.org/presentationml/2006/main">
  <p:tag name="AS_UNIQUEID" val="5310"/>
</p:tagLst>
</file>

<file path=ppt/tags/tag276.xml><?xml version="1.0" encoding="utf-8"?>
<p:tagLst xmlns:p="http://schemas.openxmlformats.org/presentationml/2006/main">
  <p:tag name="AS_UNIQUEID" val="5311"/>
</p:tagLst>
</file>

<file path=ppt/tags/tag277.xml><?xml version="1.0" encoding="utf-8"?>
<p:tagLst xmlns:p="http://schemas.openxmlformats.org/presentationml/2006/main">
  <p:tag name="AS_UNIQUEID" val="5312"/>
</p:tagLst>
</file>

<file path=ppt/tags/tag278.xml><?xml version="1.0" encoding="utf-8"?>
<p:tagLst xmlns:p="http://schemas.openxmlformats.org/presentationml/2006/main">
  <p:tag name="AS_UNIQUEID" val="5313"/>
</p:tagLst>
</file>

<file path=ppt/tags/tag279.xml><?xml version="1.0" encoding="utf-8"?>
<p:tagLst xmlns:p="http://schemas.openxmlformats.org/presentationml/2006/main">
  <p:tag name="AS_UNIQUEID" val="5314"/>
</p:tagLst>
</file>

<file path=ppt/tags/tag28.xml><?xml version="1.0" encoding="utf-8"?>
<p:tagLst xmlns:p="http://schemas.openxmlformats.org/presentationml/2006/main">
  <p:tag name="AS_UNIQUEID" val="593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0.xml><?xml version="1.0" encoding="utf-8"?>
<p:tagLst xmlns:p="http://schemas.openxmlformats.org/presentationml/2006/main">
  <p:tag name="AS_UNIQUEID" val="5315"/>
</p:tagLst>
</file>

<file path=ppt/tags/tag281.xml><?xml version="1.0" encoding="utf-8"?>
<p:tagLst xmlns:p="http://schemas.openxmlformats.org/presentationml/2006/main">
  <p:tag name="AS_UNIQUEID" val="5316"/>
</p:tagLst>
</file>

<file path=ppt/tags/tag282.xml><?xml version="1.0" encoding="utf-8"?>
<p:tagLst xmlns:p="http://schemas.openxmlformats.org/presentationml/2006/main">
  <p:tag name="AS_UNIQUEID" val="5317"/>
</p:tagLst>
</file>

<file path=ppt/tags/tag283.xml><?xml version="1.0" encoding="utf-8"?>
<p:tagLst xmlns:p="http://schemas.openxmlformats.org/presentationml/2006/main">
  <p:tag name="AS_UNIQUEID" val="5318"/>
</p:tagLst>
</file>

<file path=ppt/tags/tag284.xml><?xml version="1.0" encoding="utf-8"?>
<p:tagLst xmlns:p="http://schemas.openxmlformats.org/presentationml/2006/main">
  <p:tag name="AS_UNIQUEID" val="5319"/>
</p:tagLst>
</file>

<file path=ppt/tags/tag285.xml><?xml version="1.0" encoding="utf-8"?>
<p:tagLst xmlns:p="http://schemas.openxmlformats.org/presentationml/2006/main">
  <p:tag name="AS_UNIQUEID" val="5320"/>
</p:tagLst>
</file>

<file path=ppt/tags/tag286.xml><?xml version="1.0" encoding="utf-8"?>
<p:tagLst xmlns:p="http://schemas.openxmlformats.org/presentationml/2006/main">
  <p:tag name="AS_UNIQUEID" val="5321"/>
</p:tagLst>
</file>

<file path=ppt/tags/tag287.xml><?xml version="1.0" encoding="utf-8"?>
<p:tagLst xmlns:p="http://schemas.openxmlformats.org/presentationml/2006/main">
  <p:tag name="AS_UNIQUEID" val="5322"/>
</p:tagLst>
</file>

<file path=ppt/tags/tag288.xml><?xml version="1.0" encoding="utf-8"?>
<p:tagLst xmlns:p="http://schemas.openxmlformats.org/presentationml/2006/main">
  <p:tag name="AS_UNIQUEID" val="5323"/>
</p:tagLst>
</file>

<file path=ppt/tags/tag289.xml><?xml version="1.0" encoding="utf-8"?>
<p:tagLst xmlns:p="http://schemas.openxmlformats.org/presentationml/2006/main">
  <p:tag name="AS_UNIQUEID" val="5324"/>
</p:tagLst>
</file>

<file path=ppt/tags/tag29.xml><?xml version="1.0" encoding="utf-8"?>
<p:tagLst xmlns:p="http://schemas.openxmlformats.org/presentationml/2006/main">
  <p:tag name="AS_UNIQUEID" val="593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0.xml><?xml version="1.0" encoding="utf-8"?>
<p:tagLst xmlns:p="http://schemas.openxmlformats.org/presentationml/2006/main">
  <p:tag name="AS_UNIQUEID" val="2118"/>
  <p:tag name="KSO_WM_BEAUTIFY_FLAG" val=""/>
</p:tagLst>
</file>

<file path=ppt/tags/tag291.xml><?xml version="1.0" encoding="utf-8"?>
<p:tagLst xmlns:p="http://schemas.openxmlformats.org/presentationml/2006/main">
  <p:tag name="AS_UNIQUEID" val="1158"/>
</p:tagLst>
</file>

<file path=ppt/tags/tag292.xml><?xml version="1.0" encoding="utf-8"?>
<p:tagLst xmlns:p="http://schemas.openxmlformats.org/presentationml/2006/main">
  <p:tag name="AS_UNIQUEID" val="1159"/>
</p:tagLst>
</file>

<file path=ppt/tags/tag293.xml><?xml version="1.0" encoding="utf-8"?>
<p:tagLst xmlns:p="http://schemas.openxmlformats.org/presentationml/2006/main">
  <p:tag name="AS_UNIQUEID" val="1160"/>
</p:tagLst>
</file>

<file path=ppt/tags/tag294.xml><?xml version="1.0" encoding="utf-8"?>
<p:tagLst xmlns:p="http://schemas.openxmlformats.org/presentationml/2006/main">
  <p:tag name="AS_UNIQUEID" val="1974"/>
</p:tagLst>
</file>

<file path=ppt/tags/tag295.xml><?xml version="1.0" encoding="utf-8"?>
<p:tagLst xmlns:p="http://schemas.openxmlformats.org/presentationml/2006/main">
  <p:tag name="AS_UNIQUEID" val="1975"/>
</p:tagLst>
</file>

<file path=ppt/tags/tag296.xml><?xml version="1.0" encoding="utf-8"?>
<p:tagLst xmlns:p="http://schemas.openxmlformats.org/presentationml/2006/main">
  <p:tag name="AS_UNIQUEID" val="1976"/>
</p:tagLst>
</file>

<file path=ppt/tags/tag297.xml><?xml version="1.0" encoding="utf-8"?>
<p:tagLst xmlns:p="http://schemas.openxmlformats.org/presentationml/2006/main">
  <p:tag name="AS_UNIQUEID" val="1977"/>
</p:tagLst>
</file>

<file path=ppt/tags/tag298.xml><?xml version="1.0" encoding="utf-8"?>
<p:tagLst xmlns:p="http://schemas.openxmlformats.org/presentationml/2006/main">
  <p:tag name="AS_UNIQUEID" val="1978"/>
</p:tagLst>
</file>

<file path=ppt/tags/tag299.xml><?xml version="1.0" encoding="utf-8"?>
<p:tagLst xmlns:p="http://schemas.openxmlformats.org/presentationml/2006/main">
  <p:tag name="AS_UNIQUEID" val="1979"/>
</p:tagLst>
</file>

<file path=ppt/tags/tag3.xml><?xml version="1.0" encoding="utf-8"?>
<p:tagLst xmlns:p="http://schemas.openxmlformats.org/presentationml/2006/main">
  <p:tag name="AS_UNIQUEID" val="5903"/>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AS_UNIQUEID" val="5935"/>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00.xml><?xml version="1.0" encoding="utf-8"?>
<p:tagLst xmlns:p="http://schemas.openxmlformats.org/presentationml/2006/main">
  <p:tag name="AS_UNIQUEID" val="1980"/>
</p:tagLst>
</file>

<file path=ppt/tags/tag301.xml><?xml version="1.0" encoding="utf-8"?>
<p:tagLst xmlns:p="http://schemas.openxmlformats.org/presentationml/2006/main">
  <p:tag name="AS_UNIQUEID" val="1981"/>
</p:tagLst>
</file>

<file path=ppt/tags/tag302.xml><?xml version="1.0" encoding="utf-8"?>
<p:tagLst xmlns:p="http://schemas.openxmlformats.org/presentationml/2006/main">
  <p:tag name="AS_UNIQUEID" val="1761"/>
  <p:tag name="KSO_WM_BEAUTIFY_FLAG" val=""/>
</p:tagLst>
</file>

<file path=ppt/tags/tag303.xml><?xml version="1.0" encoding="utf-8"?>
<p:tagLst xmlns:p="http://schemas.openxmlformats.org/presentationml/2006/main">
  <p:tag name="AS_UNIQUEID" val="1762"/>
  <p:tag name="KSO_WM_BEAUTIFY_FLAG" val=""/>
</p:tagLst>
</file>

<file path=ppt/tags/tag304.xml><?xml version="1.0" encoding="utf-8"?>
<p:tagLst xmlns:p="http://schemas.openxmlformats.org/presentationml/2006/main">
  <p:tag name="AS_UNIQUEID" val="1763"/>
  <p:tag name="KSO_WM_BEAUTIFY_FLAG" val=""/>
</p:tagLst>
</file>

<file path=ppt/tags/tag305.xml><?xml version="1.0" encoding="utf-8"?>
<p:tagLst xmlns:p="http://schemas.openxmlformats.org/presentationml/2006/main">
  <p:tag name="AS_UNIQUEID" val="1764"/>
  <p:tag name="KSO_WM_BEAUTIFY_FLAG" val=""/>
</p:tagLst>
</file>

<file path=ppt/tags/tag306.xml><?xml version="1.0" encoding="utf-8"?>
<p:tagLst xmlns:p="http://schemas.openxmlformats.org/presentationml/2006/main">
  <p:tag name="AS_UNIQUEID" val="1765"/>
  <p:tag name="KSO_WM_BEAUTIFY_FLAG" val=""/>
</p:tagLst>
</file>

<file path=ppt/tags/tag307.xml><?xml version="1.0" encoding="utf-8"?>
<p:tagLst xmlns:p="http://schemas.openxmlformats.org/presentationml/2006/main">
  <p:tag name="AS_UNIQUEID" val="1766"/>
  <p:tag name="KSO_WM_BEAUTIFY_FLAG" val=""/>
</p:tagLst>
</file>

<file path=ppt/tags/tag308.xml><?xml version="1.0" encoding="utf-8"?>
<p:tagLst xmlns:p="http://schemas.openxmlformats.org/presentationml/2006/main">
  <p:tag name="AS_UNIQUEID" val="2442"/>
  <p:tag name="KSO_WM_BEAUTIFY_FLAG" val=""/>
</p:tagLst>
</file>

<file path=ppt/tags/tag309.xml><?xml version="1.0" encoding="utf-8"?>
<p:tagLst xmlns:p="http://schemas.openxmlformats.org/presentationml/2006/main">
  <p:tag name="AS_UNIQUEID" val="2443"/>
  <p:tag name="KSO_WM_BEAUTIFY_FLAG" val=""/>
</p:tagLst>
</file>

<file path=ppt/tags/tag31.xml><?xml version="1.0" encoding="utf-8"?>
<p:tagLst xmlns:p="http://schemas.openxmlformats.org/presentationml/2006/main">
  <p:tag name="AS_UNIQUEID" val="5936"/>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0.xml><?xml version="1.0" encoding="utf-8"?>
<p:tagLst xmlns:p="http://schemas.openxmlformats.org/presentationml/2006/main">
  <p:tag name="AS_UNIQUEID" val="2444"/>
  <p:tag name="KSO_WM_BEAUTIFY_FLAG" val=""/>
</p:tagLst>
</file>

<file path=ppt/tags/tag311.xml><?xml version="1.0" encoding="utf-8"?>
<p:tagLst xmlns:p="http://schemas.openxmlformats.org/presentationml/2006/main">
  <p:tag name="AS_UNIQUEID" val="2109"/>
  <p:tag name="KSO_WM_BEAUTIFY_FLAG" val=""/>
</p:tagLst>
</file>

<file path=ppt/tags/tag312.xml><?xml version="1.0" encoding="utf-8"?>
<p:tagLst xmlns:p="http://schemas.openxmlformats.org/presentationml/2006/main">
  <p:tag name="AS_UNIQUEID" val="2109"/>
  <p:tag name="KSO_WM_BEAUTIFY_FLAG" val=""/>
</p:tagLst>
</file>

<file path=ppt/tags/tag313.xml><?xml version="1.0" encoding="utf-8"?>
<p:tagLst xmlns:p="http://schemas.openxmlformats.org/presentationml/2006/main">
  <p:tag name="AS_UNIQUEID" val="2109"/>
  <p:tag name="KSO_WM_BEAUTIFY_FLAG" val=""/>
</p:tagLst>
</file>

<file path=ppt/tags/tag314.xml><?xml version="1.0" encoding="utf-8"?>
<p:tagLst xmlns:p="http://schemas.openxmlformats.org/presentationml/2006/main">
  <p:tag name="AS_UNIQUEID" val="2109"/>
  <p:tag name="KSO_WM_BEAUTIFY_FLAG" val=""/>
</p:tagLst>
</file>

<file path=ppt/tags/tag315.xml><?xml version="1.0" encoding="utf-8"?>
<p:tagLst xmlns:p="http://schemas.openxmlformats.org/presentationml/2006/main">
  <p:tag name="AS_UNIQUEID" val="2109"/>
  <p:tag name="KSO_WM_BEAUTIFY_FLAG" val=""/>
</p:tagLst>
</file>

<file path=ppt/tags/tag316.xml><?xml version="1.0" encoding="utf-8"?>
<p:tagLst xmlns:p="http://schemas.openxmlformats.org/presentationml/2006/main">
  <p:tag name="AS_UNIQUEID" val="2109"/>
  <p:tag name="KSO_WM_BEAUTIFY_FLAG" val=""/>
</p:tagLst>
</file>

<file path=ppt/tags/tag317.xml><?xml version="1.0" encoding="utf-8"?>
<p:tagLst xmlns:p="http://schemas.openxmlformats.org/presentationml/2006/main">
  <p:tag name="AS_UNIQUEID" val="2445"/>
  <p:tag name="KSO_WM_BEAUTIFY_FLAG" val=""/>
</p:tagLst>
</file>

<file path=ppt/tags/tag318.xml><?xml version="1.0" encoding="utf-8"?>
<p:tagLst xmlns:p="http://schemas.openxmlformats.org/presentationml/2006/main">
  <p:tag name="AS_UNIQUEID" val="2446"/>
  <p:tag name="KSO_WM_BEAUTIFY_FLAG" val=""/>
</p:tagLst>
</file>

<file path=ppt/tags/tag319.xml><?xml version="1.0" encoding="utf-8"?>
<p:tagLst xmlns:p="http://schemas.openxmlformats.org/presentationml/2006/main">
  <p:tag name="AS_UNIQUEID" val="2447"/>
  <p:tag name="KSO_WM_BEAUTIFY_FLAG" val=""/>
</p:tagLst>
</file>

<file path=ppt/tags/tag32.xml><?xml version="1.0" encoding="utf-8"?>
<p:tagLst xmlns:p="http://schemas.openxmlformats.org/presentationml/2006/main">
  <p:tag name="AS_UNIQUEID" val="5937"/>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0.xml><?xml version="1.0" encoding="utf-8"?>
<p:tagLst xmlns:p="http://schemas.openxmlformats.org/presentationml/2006/main">
  <p:tag name="AS_UNIQUEID" val="2448"/>
  <p:tag name="KSO_WM_BEAUTIFY_FLAG" val=""/>
</p:tagLst>
</file>

<file path=ppt/tags/tag321.xml><?xml version="1.0" encoding="utf-8"?>
<p:tagLst xmlns:p="http://schemas.openxmlformats.org/presentationml/2006/main">
  <p:tag name="AS_UNIQUEID" val="1558"/>
  <p:tag name="KSO_WM_UNIT_TABLE_BEAUTIFY" val="smartTable{94f47531-c0cc-4bcc-a533-c8b907293731}"/>
</p:tagLst>
</file>

<file path=ppt/tags/tag322.xml><?xml version="1.0" encoding="utf-8"?>
<p:tagLst xmlns:p="http://schemas.openxmlformats.org/presentationml/2006/main">
  <p:tag name="AS_UNIQUEID" val="1559"/>
</p:tagLst>
</file>

<file path=ppt/tags/tag323.xml><?xml version="1.0" encoding="utf-8"?>
<p:tagLst xmlns:p="http://schemas.openxmlformats.org/presentationml/2006/main">
  <p:tag name="AS_UNIQUEID" val="1560"/>
</p:tagLst>
</file>

<file path=ppt/tags/tag324.xml><?xml version="1.0" encoding="utf-8"?>
<p:tagLst xmlns:p="http://schemas.openxmlformats.org/presentationml/2006/main">
  <p:tag name="AS_UNIQUEID" val="1561"/>
</p:tagLst>
</file>

<file path=ppt/tags/tag325.xml><?xml version="1.0" encoding="utf-8"?>
<p:tagLst xmlns:p="http://schemas.openxmlformats.org/presentationml/2006/main">
  <p:tag name="AS_UNIQUEID" val="1562"/>
</p:tagLst>
</file>

<file path=ppt/tags/tag326.xml><?xml version="1.0" encoding="utf-8"?>
<p:tagLst xmlns:p="http://schemas.openxmlformats.org/presentationml/2006/main">
  <p:tag name="AS_UNIQUEID" val="1563"/>
</p:tagLst>
</file>

<file path=ppt/tags/tag327.xml><?xml version="1.0" encoding="utf-8"?>
<p:tagLst xmlns:p="http://schemas.openxmlformats.org/presentationml/2006/main">
  <p:tag name="AS_UNIQUEID" val="1564"/>
</p:tagLst>
</file>

<file path=ppt/tags/tag328.xml><?xml version="1.0" encoding="utf-8"?>
<p:tagLst xmlns:p="http://schemas.openxmlformats.org/presentationml/2006/main">
  <p:tag name="AS_UNIQUEID" val="1565"/>
</p:tagLst>
</file>

<file path=ppt/tags/tag329.xml><?xml version="1.0" encoding="utf-8"?>
<p:tagLst xmlns:p="http://schemas.openxmlformats.org/presentationml/2006/main">
  <p:tag name="AS_UNIQUEID" val="1566"/>
</p:tagLst>
</file>

<file path=ppt/tags/tag33.xml><?xml version="1.0" encoding="utf-8"?>
<p:tagLst xmlns:p="http://schemas.openxmlformats.org/presentationml/2006/main">
  <p:tag name="AS_UNIQUEID" val="5938"/>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0.xml><?xml version="1.0" encoding="utf-8"?>
<p:tagLst xmlns:p="http://schemas.openxmlformats.org/presentationml/2006/main">
  <p:tag name="AS_UNIQUEID" val="1567"/>
</p:tagLst>
</file>

<file path=ppt/tags/tag331.xml><?xml version="1.0" encoding="utf-8"?>
<p:tagLst xmlns:p="http://schemas.openxmlformats.org/presentationml/2006/main">
  <p:tag name="AS_UNIQUEID" val="1568"/>
</p:tagLst>
</file>

<file path=ppt/tags/tag332.xml><?xml version="1.0" encoding="utf-8"?>
<p:tagLst xmlns:p="http://schemas.openxmlformats.org/presentationml/2006/main">
  <p:tag name="AS_UNIQUEID" val="1569"/>
</p:tagLst>
</file>

<file path=ppt/tags/tag333.xml><?xml version="1.0" encoding="utf-8"?>
<p:tagLst xmlns:p="http://schemas.openxmlformats.org/presentationml/2006/main">
  <p:tag name="AS_UNIQUEID" val="1570"/>
</p:tagLst>
</file>

<file path=ppt/tags/tag334.xml><?xml version="1.0" encoding="utf-8"?>
<p:tagLst xmlns:p="http://schemas.openxmlformats.org/presentationml/2006/main">
  <p:tag name="AS_UNIQUEID" val="1571"/>
</p:tagLst>
</file>

<file path=ppt/tags/tag335.xml><?xml version="1.0" encoding="utf-8"?>
<p:tagLst xmlns:p="http://schemas.openxmlformats.org/presentationml/2006/main">
  <p:tag name="AS_UNIQUEID" val="1572"/>
</p:tagLst>
</file>

<file path=ppt/tags/tag336.xml><?xml version="1.0" encoding="utf-8"?>
<p:tagLst xmlns:p="http://schemas.openxmlformats.org/presentationml/2006/main">
  <p:tag name="AS_UNIQUEID" val="1551"/>
</p:tagLst>
</file>

<file path=ppt/tags/tag337.xml><?xml version="1.0" encoding="utf-8"?>
<p:tagLst xmlns:p="http://schemas.openxmlformats.org/presentationml/2006/main">
  <p:tag name="AS_UNIQUEID" val="1552"/>
</p:tagLst>
</file>

<file path=ppt/tags/tag338.xml><?xml version="1.0" encoding="utf-8"?>
<p:tagLst xmlns:p="http://schemas.openxmlformats.org/presentationml/2006/main">
  <p:tag name="AS_UNIQUEID" val="1553"/>
  <p:tag name="KSO_WM_UNIT_TABLE_BEAUTIFY" val="smartTable{b4e80683-2a0d-4672-b3eb-27080cd4c8df}"/>
  <p:tag name="TABLE_ENDDRAG_ORIGIN_RECT" val="917*427"/>
  <p:tag name="TABLE_ENDDRAG_RECT" val="18*85*917*427"/>
</p:tagLst>
</file>

<file path=ppt/tags/tag339.xml><?xml version="1.0" encoding="utf-8"?>
<p:tagLst xmlns:p="http://schemas.openxmlformats.org/presentationml/2006/main">
  <p:tag name="AS_UNIQUEID" val="1555"/>
  <p:tag name="KSO_WM_UNIT_TABLE_BEAUTIFY" val="smartTable{be039eb7-0e4c-4944-8b59-28b23b25fa33}"/>
  <p:tag name="TABLE_ENDDRAG_ORIGIN_RECT" val="908*486"/>
  <p:tag name="TABLE_ENDDRAG_RECT" val="23*23*908*486"/>
</p:tagLst>
</file>

<file path=ppt/tags/tag34.xml><?xml version="1.0" encoding="utf-8"?>
<p:tagLst xmlns:p="http://schemas.openxmlformats.org/presentationml/2006/main">
  <p:tag name="AS_UNIQUEID" val="5940"/>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40.xml><?xml version="1.0" encoding="utf-8"?>
<p:tagLst xmlns:p="http://schemas.openxmlformats.org/presentationml/2006/main">
  <p:tag name="AS_UNIQUEID" val="1556"/>
</p:tagLst>
</file>

<file path=ppt/tags/tag341.xml><?xml version="1.0" encoding="utf-8"?>
<p:tagLst xmlns:p="http://schemas.openxmlformats.org/presentationml/2006/main">
  <p:tag name="AS_UNIQUEID" val="1551"/>
</p:tagLst>
</file>

<file path=ppt/tags/tag342.xml><?xml version="1.0" encoding="utf-8"?>
<p:tagLst xmlns:p="http://schemas.openxmlformats.org/presentationml/2006/main">
  <p:tag name="AS_UNIQUEID" val="3186"/>
</p:tagLst>
</file>

<file path=ppt/tags/tag343.xml><?xml version="1.0" encoding="utf-8"?>
<p:tagLst xmlns:p="http://schemas.openxmlformats.org/presentationml/2006/main">
  <p:tag name="AS_UNIQUEID" val="3187"/>
</p:tagLst>
</file>

<file path=ppt/tags/tag344.xml><?xml version="1.0" encoding="utf-8"?>
<p:tagLst xmlns:p="http://schemas.openxmlformats.org/presentationml/2006/main">
  <p:tag name="AS_UNIQUEID" val="1283"/>
</p:tagLst>
</file>

<file path=ppt/tags/tag345.xml><?xml version="1.0" encoding="utf-8"?>
<p:tagLst xmlns:p="http://schemas.openxmlformats.org/presentationml/2006/main">
  <p:tag name="AS_UNIQUEID" val="1284"/>
</p:tagLst>
</file>

<file path=ppt/tags/tag346.xml><?xml version="1.0" encoding="utf-8"?>
<p:tagLst xmlns:p="http://schemas.openxmlformats.org/presentationml/2006/main">
  <p:tag name="AS_UNIQUEID" val="1285"/>
</p:tagLst>
</file>

<file path=ppt/tags/tag347.xml><?xml version="1.0" encoding="utf-8"?>
<p:tagLst xmlns:p="http://schemas.openxmlformats.org/presentationml/2006/main">
  <p:tag name="AS_UNIQUEID" val="1286"/>
</p:tagLst>
</file>

<file path=ppt/tags/tag348.xml><?xml version="1.0" encoding="utf-8"?>
<p:tagLst xmlns:p="http://schemas.openxmlformats.org/presentationml/2006/main">
  <p:tag name="AS_UNIQUEID" val="1287"/>
</p:tagLst>
</file>

<file path=ppt/tags/tag349.xml><?xml version="1.0" encoding="utf-8"?>
<p:tagLst xmlns:p="http://schemas.openxmlformats.org/presentationml/2006/main">
  <p:tag name="AS_UNIQUEID" val="1288"/>
</p:tagLst>
</file>

<file path=ppt/tags/tag35.xml><?xml version="1.0" encoding="utf-8"?>
<p:tagLst xmlns:p="http://schemas.openxmlformats.org/presentationml/2006/main">
  <p:tag name="AS_UNIQUEID" val="5941"/>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0.xml><?xml version="1.0" encoding="utf-8"?>
<p:tagLst xmlns:p="http://schemas.openxmlformats.org/presentationml/2006/main">
  <p:tag name="AS_UNIQUEID" val="1289"/>
</p:tagLst>
</file>

<file path=ppt/tags/tag351.xml><?xml version="1.0" encoding="utf-8"?>
<p:tagLst xmlns:p="http://schemas.openxmlformats.org/presentationml/2006/main">
  <p:tag name="AS_UNIQUEID" val="1290"/>
</p:tagLst>
</file>

<file path=ppt/tags/tag352.xml><?xml version="1.0" encoding="utf-8"?>
<p:tagLst xmlns:p="http://schemas.openxmlformats.org/presentationml/2006/main">
  <p:tag name="AS_UNIQUEID" val="1291"/>
</p:tagLst>
</file>

<file path=ppt/tags/tag353.xml><?xml version="1.0" encoding="utf-8"?>
<p:tagLst xmlns:p="http://schemas.openxmlformats.org/presentationml/2006/main">
  <p:tag name="AS_UNIQUEID" val="1292"/>
</p:tagLst>
</file>

<file path=ppt/tags/tag354.xml><?xml version="1.0" encoding="utf-8"?>
<p:tagLst xmlns:p="http://schemas.openxmlformats.org/presentationml/2006/main">
  <p:tag name="AS_UNIQUEID" val="1293"/>
</p:tagLst>
</file>

<file path=ppt/tags/tag355.xml><?xml version="1.0" encoding="utf-8"?>
<p:tagLst xmlns:p="http://schemas.openxmlformats.org/presentationml/2006/main">
  <p:tag name="AS_UNIQUEID" val="1294"/>
</p:tagLst>
</file>

<file path=ppt/tags/tag356.xml><?xml version="1.0" encoding="utf-8"?>
<p:tagLst xmlns:p="http://schemas.openxmlformats.org/presentationml/2006/main">
  <p:tag name="AS_UNIQUEID" val="1295"/>
</p:tagLst>
</file>

<file path=ppt/tags/tag357.xml><?xml version="1.0" encoding="utf-8"?>
<p:tagLst xmlns:p="http://schemas.openxmlformats.org/presentationml/2006/main">
  <p:tag name="AS_UNIQUEID" val="1296"/>
</p:tagLst>
</file>

<file path=ppt/tags/tag358.xml><?xml version="1.0" encoding="utf-8"?>
<p:tagLst xmlns:p="http://schemas.openxmlformats.org/presentationml/2006/main">
  <p:tag name="AS_UNIQUEID" val="1297"/>
</p:tagLst>
</file>

<file path=ppt/tags/tag359.xml><?xml version="1.0" encoding="utf-8"?>
<p:tagLst xmlns:p="http://schemas.openxmlformats.org/presentationml/2006/main">
  <p:tag name="AS_UNIQUEID" val="1298"/>
</p:tagLst>
</file>

<file path=ppt/tags/tag36.xml><?xml version="1.0" encoding="utf-8"?>
<p:tagLst xmlns:p="http://schemas.openxmlformats.org/presentationml/2006/main">
  <p:tag name="AS_UNIQUEID" val="5942"/>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0.xml><?xml version="1.0" encoding="utf-8"?>
<p:tagLst xmlns:p="http://schemas.openxmlformats.org/presentationml/2006/main">
  <p:tag name="AS_UNIQUEID" val="1299"/>
</p:tagLst>
</file>

<file path=ppt/tags/tag361.xml><?xml version="1.0" encoding="utf-8"?>
<p:tagLst xmlns:p="http://schemas.openxmlformats.org/presentationml/2006/main">
  <p:tag name="AS_UNIQUEID" val="1300"/>
</p:tagLst>
</file>

<file path=ppt/tags/tag362.xml><?xml version="1.0" encoding="utf-8"?>
<p:tagLst xmlns:p="http://schemas.openxmlformats.org/presentationml/2006/main">
  <p:tag name="AS_UNIQUEID" val="1301"/>
</p:tagLst>
</file>

<file path=ppt/tags/tag363.xml><?xml version="1.0" encoding="utf-8"?>
<p:tagLst xmlns:p="http://schemas.openxmlformats.org/presentationml/2006/main">
  <p:tag name="AS_UNIQUEID" val="1302"/>
</p:tagLst>
</file>

<file path=ppt/tags/tag364.xml><?xml version="1.0" encoding="utf-8"?>
<p:tagLst xmlns:p="http://schemas.openxmlformats.org/presentationml/2006/main">
  <p:tag name="AS_UNIQUEID" val="1303"/>
</p:tagLst>
</file>

<file path=ppt/tags/tag365.xml><?xml version="1.0" encoding="utf-8"?>
<p:tagLst xmlns:p="http://schemas.openxmlformats.org/presentationml/2006/main">
  <p:tag name="AS_UNIQUEID" val="1304"/>
</p:tagLst>
</file>

<file path=ppt/tags/tag366.xml><?xml version="1.0" encoding="utf-8"?>
<p:tagLst xmlns:p="http://schemas.openxmlformats.org/presentationml/2006/main">
  <p:tag name="AS_UNIQUEID" val="1290"/>
</p:tagLst>
</file>

<file path=ppt/tags/tag367.xml><?xml version="1.0" encoding="utf-8"?>
<p:tagLst xmlns:p="http://schemas.openxmlformats.org/presentationml/2006/main">
  <p:tag name="AS_UNIQUEID" val="1301"/>
</p:tagLst>
</file>

<file path=ppt/tags/tag368.xml><?xml version="1.0" encoding="utf-8"?>
<p:tagLst xmlns:p="http://schemas.openxmlformats.org/presentationml/2006/main">
  <p:tag name="AS_UNIQUEID" val="1303"/>
</p:tagLst>
</file>

<file path=ppt/tags/tag369.xml><?xml version="1.0" encoding="utf-8"?>
<p:tagLst xmlns:p="http://schemas.openxmlformats.org/presentationml/2006/main">
  <p:tag name="AS_UNIQUEID" val="1304"/>
</p:tagLst>
</file>

<file path=ppt/tags/tag37.xml><?xml version="1.0" encoding="utf-8"?>
<p:tagLst xmlns:p="http://schemas.openxmlformats.org/presentationml/2006/main">
  <p:tag name="AS_UNIQUEID" val="5944"/>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70.xml><?xml version="1.0" encoding="utf-8"?>
<p:tagLst xmlns:p="http://schemas.openxmlformats.org/presentationml/2006/main">
  <p:tag name="AS_UNIQUEID" val="1295"/>
</p:tagLst>
</file>

<file path=ppt/tags/tag371.xml><?xml version="1.0" encoding="utf-8"?>
<p:tagLst xmlns:p="http://schemas.openxmlformats.org/presentationml/2006/main">
  <p:tag name="AS_UNIQUEID" val="1296"/>
</p:tagLst>
</file>

<file path=ppt/tags/tag372.xml><?xml version="1.0" encoding="utf-8"?>
<p:tagLst xmlns:p="http://schemas.openxmlformats.org/presentationml/2006/main">
  <p:tag name="AS_UNIQUEID" val="1298"/>
</p:tagLst>
</file>

<file path=ppt/tags/tag373.xml><?xml version="1.0" encoding="utf-8"?>
<p:tagLst xmlns:p="http://schemas.openxmlformats.org/presentationml/2006/main">
  <p:tag name="AS_UNIQUEID" val="1285"/>
</p:tagLst>
</file>

<file path=ppt/tags/tag374.xml><?xml version="1.0" encoding="utf-8"?>
<p:tagLst xmlns:p="http://schemas.openxmlformats.org/presentationml/2006/main">
  <p:tag name="AS_UNIQUEID" val="1298"/>
</p:tagLst>
</file>

<file path=ppt/tags/tag375.xml><?xml version="1.0" encoding="utf-8"?>
<p:tagLst xmlns:p="http://schemas.openxmlformats.org/presentationml/2006/main">
  <p:tag name="AS_UNIQUEID" val="1298"/>
</p:tagLst>
</file>

<file path=ppt/tags/tag376.xml><?xml version="1.0" encoding="utf-8"?>
<p:tagLst xmlns:p="http://schemas.openxmlformats.org/presentationml/2006/main">
  <p:tag name="AS_UNIQUEID" val="1301"/>
</p:tagLst>
</file>

<file path=ppt/tags/tag377.xml><?xml version="1.0" encoding="utf-8"?>
<p:tagLst xmlns:p="http://schemas.openxmlformats.org/presentationml/2006/main">
  <p:tag name="AS_UNIQUEID" val="1302"/>
</p:tagLst>
</file>

<file path=ppt/tags/tag378.xml><?xml version="1.0" encoding="utf-8"?>
<p:tagLst xmlns:p="http://schemas.openxmlformats.org/presentationml/2006/main">
  <p:tag name="AS_UNIQUEID" val="1301"/>
</p:tagLst>
</file>

<file path=ppt/tags/tag379.xml><?xml version="1.0" encoding="utf-8"?>
<p:tagLst xmlns:p="http://schemas.openxmlformats.org/presentationml/2006/main">
  <p:tag name="AS_UNIQUEID" val="3188"/>
</p:tagLst>
</file>

<file path=ppt/tags/tag38.xml><?xml version="1.0" encoding="utf-8"?>
<p:tagLst xmlns:p="http://schemas.openxmlformats.org/presentationml/2006/main">
  <p:tag name="AS_UNIQUEID" val="5945"/>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0.xml><?xml version="1.0" encoding="utf-8"?>
<p:tagLst xmlns:p="http://schemas.openxmlformats.org/presentationml/2006/main">
  <p:tag name="AS_UNIQUEID" val="1297"/>
</p:tagLst>
</file>

<file path=ppt/tags/tag381.xml><?xml version="1.0" encoding="utf-8"?>
<p:tagLst xmlns:p="http://schemas.openxmlformats.org/presentationml/2006/main">
  <p:tag name="AS_UNIQUEID" val="3189"/>
</p:tagLst>
</file>

<file path=ppt/tags/tag382.xml><?xml version="1.0" encoding="utf-8"?>
<p:tagLst xmlns:p="http://schemas.openxmlformats.org/presentationml/2006/main">
  <p:tag name="AS_UNIQUEID" val="3190"/>
</p:tagLst>
</file>

<file path=ppt/tags/tag383.xml><?xml version="1.0" encoding="utf-8"?>
<p:tagLst xmlns:p="http://schemas.openxmlformats.org/presentationml/2006/main">
  <p:tag name="AS_UNIQUEID" val="3191"/>
</p:tagLst>
</file>

<file path=ppt/tags/tag384.xml><?xml version="1.0" encoding="utf-8"?>
<p:tagLst xmlns:p="http://schemas.openxmlformats.org/presentationml/2006/main">
  <p:tag name="AS_UNIQUEID" val="1301"/>
</p:tagLst>
</file>

<file path=ppt/tags/tag385.xml><?xml version="1.0" encoding="utf-8"?>
<p:tagLst xmlns:p="http://schemas.openxmlformats.org/presentationml/2006/main">
  <p:tag name="AS_UNIQUEID" val="1301"/>
</p:tagLst>
</file>

<file path=ppt/tags/tag386.xml><?xml version="1.0" encoding="utf-8"?>
<p:tagLst xmlns:p="http://schemas.openxmlformats.org/presentationml/2006/main">
  <p:tag name="AS_UNIQUEID" val="1301"/>
</p:tagLst>
</file>

<file path=ppt/tags/tag387.xml><?xml version="1.0" encoding="utf-8"?>
<p:tagLst xmlns:p="http://schemas.openxmlformats.org/presentationml/2006/main">
  <p:tag name="AS_UNIQUEID" val="1301"/>
</p:tagLst>
</file>

<file path=ppt/tags/tag388.xml><?xml version="1.0" encoding="utf-8"?>
<p:tagLst xmlns:p="http://schemas.openxmlformats.org/presentationml/2006/main">
  <p:tag name="AS_UNIQUEID" val="1301"/>
</p:tagLst>
</file>

<file path=ppt/tags/tag389.xml><?xml version="1.0" encoding="utf-8"?>
<p:tagLst xmlns:p="http://schemas.openxmlformats.org/presentationml/2006/main">
  <p:tag name="AS_UNIQUEID" val="1301"/>
</p:tagLst>
</file>

<file path=ppt/tags/tag39.xml><?xml version="1.0" encoding="utf-8"?>
<p:tagLst xmlns:p="http://schemas.openxmlformats.org/presentationml/2006/main">
  <p:tag name="AS_UNIQUEID" val="5946"/>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0.xml><?xml version="1.0" encoding="utf-8"?>
<p:tagLst xmlns:p="http://schemas.openxmlformats.org/presentationml/2006/main">
  <p:tag name="AS_UNIQUEID" val="1301"/>
</p:tagLst>
</file>

<file path=ppt/tags/tag391.xml><?xml version="1.0" encoding="utf-8"?>
<p:tagLst xmlns:p="http://schemas.openxmlformats.org/presentationml/2006/main">
  <p:tag name="AS_UNIQUEID" val="5977"/>
</p:tagLst>
</file>

<file path=ppt/tags/tag392.xml><?xml version="1.0" encoding="utf-8"?>
<p:tagLst xmlns:p="http://schemas.openxmlformats.org/presentationml/2006/main">
  <p:tag name="AS_UNIQUEID" val="5978"/>
</p:tagLst>
</file>

<file path=ppt/tags/tag393.xml><?xml version="1.0" encoding="utf-8"?>
<p:tagLst xmlns:p="http://schemas.openxmlformats.org/presentationml/2006/main">
  <p:tag name="AS_UNIQUEID" val="5979"/>
</p:tagLst>
</file>

<file path=ppt/tags/tag394.xml><?xml version="1.0" encoding="utf-8"?>
<p:tagLst xmlns:p="http://schemas.openxmlformats.org/presentationml/2006/main">
  <p:tag name="AS_UNIQUEID" val="5980"/>
</p:tagLst>
</file>

<file path=ppt/tags/tag395.xml><?xml version="1.0" encoding="utf-8"?>
<p:tagLst xmlns:p="http://schemas.openxmlformats.org/presentationml/2006/main">
  <p:tag name="AS_UNIQUEID" val="5981"/>
</p:tagLst>
</file>

<file path=ppt/tags/tag396.xml><?xml version="1.0" encoding="utf-8"?>
<p:tagLst xmlns:p="http://schemas.openxmlformats.org/presentationml/2006/main">
  <p:tag name="AS_UNIQUEID" val="5982"/>
</p:tagLst>
</file>

<file path=ppt/tags/tag397.xml><?xml version="1.0" encoding="utf-8"?>
<p:tagLst xmlns:p="http://schemas.openxmlformats.org/presentationml/2006/main">
  <p:tag name="AS_OS" val="Unix 3.10 unknown"/>
  <p:tag name="AS_RELEASE_DATE" val="2023.03.31"/>
  <p:tag name="AS_TITLE" val="Aspose.Slides for Java"/>
  <p:tag name="AS_VERSION" val="23.3"/>
  <p:tag name="COMMONDATA" val="eyJoZGlkIjoiYTBmYThiMTAwODg0NTQ1ZDA1NzdhZjBhNDE5Mjc3M2EifQ=="/>
</p:tagLst>
</file>

<file path=ppt/tags/tag4.xml><?xml version="1.0" encoding="utf-8"?>
<p:tagLst xmlns:p="http://schemas.openxmlformats.org/presentationml/2006/main">
  <p:tag name="AS_UNIQUEID" val="5904"/>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AS_UNIQUEID" val="5947"/>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AS_UNIQUEID" val="5948"/>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AS_UNIQUEID" val="5949"/>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AS_UNIQUEID" val="5951"/>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AS_UNIQUEID" val="5952"/>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AS_UNIQUEID" val="5953"/>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AS_UNIQUEID" val="5954"/>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AS_UNIQUEID" val="5955"/>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AS_UNIQUEID" val="5957"/>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AS_UNIQUEID" val="5958"/>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AS_UNIQUEID" val="5905"/>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AS_UNIQUEID" val="5959"/>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AS_UNIQUEID" val="5960"/>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AS_UNIQUEID" val="5962"/>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AS_UNIQUEID" val="5963"/>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AS_UNIQUEID" val="596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AS_UNIQUEID" val="5965"/>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AS_UNIQUEID" val="5966"/>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AS_UNIQUEID" val="5328"/>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58.xml><?xml version="1.0" encoding="utf-8"?>
<p:tagLst xmlns:p="http://schemas.openxmlformats.org/presentationml/2006/main">
  <p:tag name="AS_UNIQUEID" val="5329"/>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59.xml><?xml version="1.0" encoding="utf-8"?>
<p:tagLst xmlns:p="http://schemas.openxmlformats.org/presentationml/2006/main">
  <p:tag name="AS_UNIQUEID" val="5330"/>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6.xml><?xml version="1.0" encoding="utf-8"?>
<p:tagLst xmlns:p="http://schemas.openxmlformats.org/presentationml/2006/main">
  <p:tag name="AS_UNIQUEID" val="5907"/>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AS_UNIQUEID" val="5331"/>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61.xml><?xml version="1.0" encoding="utf-8"?>
<p:tagLst xmlns:p="http://schemas.openxmlformats.org/presentationml/2006/main">
  <p:tag name="AS_UNIQUEID" val="5332"/>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62.xml><?xml version="1.0" encoding="utf-8"?>
<p:tagLst xmlns:p="http://schemas.openxmlformats.org/presentationml/2006/main">
  <p:tag name="AS_UNIQUEID" val="5333"/>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63.xml><?xml version="1.0" encoding="utf-8"?>
<p:tagLst xmlns:p="http://schemas.openxmlformats.org/presentationml/2006/main">
  <p:tag name="AS_UNIQUEID" val="5334"/>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64.xml><?xml version="1.0" encoding="utf-8"?>
<p:tagLst xmlns:p="http://schemas.openxmlformats.org/presentationml/2006/main">
  <p:tag name="AS_UNIQUEID" val="1663"/>
</p:tagLst>
</file>

<file path=ppt/tags/tag65.xml><?xml version="1.0" encoding="utf-8"?>
<p:tagLst xmlns:p="http://schemas.openxmlformats.org/presentationml/2006/main">
  <p:tag name="AS_UNIQUEID" val="1664"/>
</p:tagLst>
</file>

<file path=ppt/tags/tag66.xml><?xml version="1.0" encoding="utf-8"?>
<p:tagLst xmlns:p="http://schemas.openxmlformats.org/presentationml/2006/main">
  <p:tag name="AS_UNIQUEID" val="1665"/>
</p:tagLst>
</file>

<file path=ppt/tags/tag67.xml><?xml version="1.0" encoding="utf-8"?>
<p:tagLst xmlns:p="http://schemas.openxmlformats.org/presentationml/2006/main">
  <p:tag name="AS_UNIQUEID" val="1666"/>
</p:tagLst>
</file>

<file path=ppt/tags/tag68.xml><?xml version="1.0" encoding="utf-8"?>
<p:tagLst xmlns:p="http://schemas.openxmlformats.org/presentationml/2006/main">
  <p:tag name="AS_UNIQUEID" val="1667"/>
</p:tagLst>
</file>

<file path=ppt/tags/tag69.xml><?xml version="1.0" encoding="utf-8"?>
<p:tagLst xmlns:p="http://schemas.openxmlformats.org/presentationml/2006/main">
  <p:tag name="AS_UNIQUEID" val="5970"/>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7.xml><?xml version="1.0" encoding="utf-8"?>
<p:tagLst xmlns:p="http://schemas.openxmlformats.org/presentationml/2006/main">
  <p:tag name="AS_UNIQUEID" val="5908"/>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AS_UNIQUEID" val="5971"/>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71.xml><?xml version="1.0" encoding="utf-8"?>
<p:tagLst xmlns:p="http://schemas.openxmlformats.org/presentationml/2006/main">
  <p:tag name="AS_UNIQUEID" val="5972"/>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2.xml><?xml version="1.0" encoding="utf-8"?>
<p:tagLst xmlns:p="http://schemas.openxmlformats.org/presentationml/2006/main">
  <p:tag name="AS_UNIQUEID" val="5973"/>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3.xml><?xml version="1.0" encoding="utf-8"?>
<p:tagLst xmlns:p="http://schemas.openxmlformats.org/presentationml/2006/main">
  <p:tag name="AS_UNIQUEID" val="5974"/>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4.xml><?xml version="1.0" encoding="utf-8"?>
<p:tagLst xmlns:p="http://schemas.openxmlformats.org/presentationml/2006/main">
  <p:tag name="AS_UNIQUEID" val="5975"/>
</p:tagLst>
</file>

<file path=ppt/tags/tag75.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76.xml><?xml version="1.0" encoding="utf-8"?>
<p:tagLst xmlns:p="http://schemas.openxmlformats.org/presentationml/2006/main">
  <p:tag name="AS_UNIQUEID" val="5984"/>
</p:tagLst>
</file>

<file path=ppt/tags/tag77.xml><?xml version="1.0" encoding="utf-8"?>
<p:tagLst xmlns:p="http://schemas.openxmlformats.org/presentationml/2006/main">
  <p:tag name="AS_UNIQUEID" val="5985"/>
</p:tagLst>
</file>

<file path=ppt/tags/tag78.xml><?xml version="1.0" encoding="utf-8"?>
<p:tagLst xmlns:p="http://schemas.openxmlformats.org/presentationml/2006/main">
  <p:tag name="AS_UNIQUEID" val="6013"/>
</p:tagLst>
</file>

<file path=ppt/tags/tag79.xml><?xml version="1.0" encoding="utf-8"?>
<p:tagLst xmlns:p="http://schemas.openxmlformats.org/presentationml/2006/main">
  <p:tag name="AS_UNIQUEID" val="1435"/>
</p:tagLst>
</file>

<file path=ppt/tags/tag8.xml><?xml version="1.0" encoding="utf-8"?>
<p:tagLst xmlns:p="http://schemas.openxmlformats.org/presentationml/2006/main">
  <p:tag name="AS_UNIQUEID" val="5909"/>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AS_UNIQUEID" val="1437"/>
</p:tagLst>
</file>

<file path=ppt/tags/tag81.xml><?xml version="1.0" encoding="utf-8"?>
<p:tagLst xmlns:p="http://schemas.openxmlformats.org/presentationml/2006/main">
  <p:tag name="AS_UNIQUEID" val="1444"/>
</p:tagLst>
</file>

<file path=ppt/tags/tag82.xml><?xml version="1.0" encoding="utf-8"?>
<p:tagLst xmlns:p="http://schemas.openxmlformats.org/presentationml/2006/main">
  <p:tag name="AS_UNIQUEID" val="1436"/>
</p:tagLst>
</file>

<file path=ppt/tags/tag83.xml><?xml version="1.0" encoding="utf-8"?>
<p:tagLst xmlns:p="http://schemas.openxmlformats.org/presentationml/2006/main">
  <p:tag name="AS_UNIQUEID" val="1438"/>
</p:tagLst>
</file>

<file path=ppt/tags/tag84.xml><?xml version="1.0" encoding="utf-8"?>
<p:tagLst xmlns:p="http://schemas.openxmlformats.org/presentationml/2006/main">
  <p:tag name="AS_UNIQUEID" val="1445"/>
</p:tagLst>
</file>

<file path=ppt/tags/tag85.xml><?xml version="1.0" encoding="utf-8"?>
<p:tagLst xmlns:p="http://schemas.openxmlformats.org/presentationml/2006/main">
  <p:tag name="AS_UNIQUEID" val="1439"/>
</p:tagLst>
</file>

<file path=ppt/tags/tag86.xml><?xml version="1.0" encoding="utf-8"?>
<p:tagLst xmlns:p="http://schemas.openxmlformats.org/presentationml/2006/main">
  <p:tag name="AS_UNIQUEID" val="1440"/>
</p:tagLst>
</file>

<file path=ppt/tags/tag87.xml><?xml version="1.0" encoding="utf-8"?>
<p:tagLst xmlns:p="http://schemas.openxmlformats.org/presentationml/2006/main">
  <p:tag name="AS_UNIQUEID" val="1441"/>
</p:tagLst>
</file>

<file path=ppt/tags/tag88.xml><?xml version="1.0" encoding="utf-8"?>
<p:tagLst xmlns:p="http://schemas.openxmlformats.org/presentationml/2006/main">
  <p:tag name="AS_UNIQUEID" val="2381"/>
</p:tagLst>
</file>

<file path=ppt/tags/tag89.xml><?xml version="1.0" encoding="utf-8"?>
<p:tagLst xmlns:p="http://schemas.openxmlformats.org/presentationml/2006/main">
  <p:tag name="AS_UNIQUEID" val="1326"/>
</p:tagLst>
</file>

<file path=ppt/tags/tag9.xml><?xml version="1.0" encoding="utf-8"?>
<p:tagLst xmlns:p="http://schemas.openxmlformats.org/presentationml/2006/main">
  <p:tag name="AS_UNIQUEID" val="5910"/>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p="http://schemas.openxmlformats.org/presentationml/2006/main">
  <p:tag name="AS_UNIQUEID" val="1328"/>
</p:tagLst>
</file>

<file path=ppt/tags/tag91.xml><?xml version="1.0" encoding="utf-8"?>
<p:tagLst xmlns:p="http://schemas.openxmlformats.org/presentationml/2006/main">
  <p:tag name="AS_UNIQUEID" val="1329"/>
</p:tagLst>
</file>

<file path=ppt/tags/tag92.xml><?xml version="1.0" encoding="utf-8"?>
<p:tagLst xmlns:p="http://schemas.openxmlformats.org/presentationml/2006/main">
  <p:tag name="AS_UNIQUEID" val="1329"/>
</p:tagLst>
</file>

<file path=ppt/tags/tag93.xml><?xml version="1.0" encoding="utf-8"?>
<p:tagLst xmlns:p="http://schemas.openxmlformats.org/presentationml/2006/main">
  <p:tag name="AS_UNIQUEID" val="3293"/>
  <p:tag name="KSO_WM_BEAUTIFY_FLAG" val=""/>
</p:tagLst>
</file>

<file path=ppt/tags/tag94.xml><?xml version="1.0" encoding="utf-8"?>
<p:tagLst xmlns:p="http://schemas.openxmlformats.org/presentationml/2006/main">
  <p:tag name="AS_UNIQUEID" val="1296"/>
</p:tagLst>
</file>

<file path=ppt/tags/tag95.xml><?xml version="1.0" encoding="utf-8"?>
<p:tagLst xmlns:p="http://schemas.openxmlformats.org/presentationml/2006/main">
  <p:tag name="AS_UNIQUEID" val="1302"/>
</p:tagLst>
</file>

<file path=ppt/tags/tag96.xml><?xml version="1.0" encoding="utf-8"?>
<p:tagLst xmlns:p="http://schemas.openxmlformats.org/presentationml/2006/main">
  <p:tag name="AS_UNIQUEID" val="1307"/>
</p:tagLst>
</file>

<file path=ppt/tags/tag97.xml><?xml version="1.0" encoding="utf-8"?>
<p:tagLst xmlns:p="http://schemas.openxmlformats.org/presentationml/2006/main">
  <p:tag name="AS_UNIQUEID" val="1315"/>
</p:tagLst>
</file>

<file path=ppt/tags/tag98.xml><?xml version="1.0" encoding="utf-8"?>
<p:tagLst xmlns:p="http://schemas.openxmlformats.org/presentationml/2006/main">
  <p:tag name="AS_UNIQUEID" val="231"/>
</p:tagLst>
</file>

<file path=ppt/tags/tag99.xml><?xml version="1.0" encoding="utf-8"?>
<p:tagLst xmlns:p="http://schemas.openxmlformats.org/presentationml/2006/main">
  <p:tag name="AS_UNIQUEID" val="2180"/>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Arial"/>
      </a:majorFont>
      <a:minorFont>
        <a:latin typeface="Arial"/>
        <a:ea typeface="微软雅黑"/>
        <a:cs typeface="Arial"/>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3008</Words>
  <Application>WPS 演示</Application>
  <PresentationFormat/>
  <Paragraphs>580</Paragraphs>
  <Slides>20</Slides>
  <Notes>1</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20</vt:i4>
      </vt:variant>
    </vt:vector>
  </HeadingPairs>
  <TitlesOfParts>
    <vt:vector size="40" baseType="lpstr">
      <vt:lpstr>Arial</vt:lpstr>
      <vt:lpstr>宋体</vt:lpstr>
      <vt:lpstr>Wingdings</vt:lpstr>
      <vt:lpstr>Wingdings</vt:lpstr>
      <vt:lpstr>微软雅黑</vt:lpstr>
      <vt:lpstr>等线</vt:lpstr>
      <vt:lpstr>Arial</vt:lpstr>
      <vt:lpstr>叶根友毛笔行书</vt:lpstr>
      <vt:lpstr>Times New Roman</vt:lpstr>
      <vt:lpstr>华文新魏</vt:lpstr>
      <vt:lpstr>黑体</vt:lpstr>
      <vt:lpstr>Times New Roman</vt:lpstr>
      <vt:lpstr>Courier New</vt:lpstr>
      <vt:lpstr>Arial Unicode MS</vt:lpstr>
      <vt:lpstr>Calibri</vt:lpstr>
      <vt:lpstr>方正中等线简体</vt:lpstr>
      <vt:lpstr>华文中宋</vt:lpstr>
      <vt:lpstr>华文楷体</vt:lpstr>
      <vt:lpstr>Malgun Gothic</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仙儿</cp:lastModifiedBy>
  <cp:revision>3</cp:revision>
  <cp:lastPrinted>2024-12-18T09:25:00Z</cp:lastPrinted>
  <dcterms:created xsi:type="dcterms:W3CDTF">2024-12-18T09:25:00Z</dcterms:created>
  <dcterms:modified xsi:type="dcterms:W3CDTF">2024-12-20T11:51:23Z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748EF65EAD4C4C4F9C542C37F558B78B_13</vt:lpwstr>
  </property>
  <property fmtid="{D5CDD505-2E9C-101B-9397-08002B2CF9AE}" pid="7" name="KSOProductBuildVer">
    <vt:lpwstr>2052-12.1.0.19302</vt:lpwstr>
  </property>
</Properties>
</file>