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notesMasterIdLst>
    <p:notesMasterId r:id="rId23"/>
  </p:notesMasterIdLst>
  <p:handoutMasterIdLst>
    <p:handoutMasterId r:id="rId32"/>
  </p:handoutMasterIdLst>
  <p:sldIdLst>
    <p:sldId id="256" r:id="rId4"/>
    <p:sldId id="257" r:id="rId5"/>
    <p:sldId id="258" r:id="rId6"/>
    <p:sldId id="259" r:id="rId7"/>
    <p:sldId id="260" r:id="rId8"/>
    <p:sldId id="261" r:id="rId9"/>
    <p:sldId id="263" r:id="rId10"/>
    <p:sldId id="292" r:id="rId11"/>
    <p:sldId id="264" r:id="rId12"/>
    <p:sldId id="265" r:id="rId13"/>
    <p:sldId id="270" r:id="rId14"/>
    <p:sldId id="293" r:id="rId15"/>
    <p:sldId id="267" r:id="rId16"/>
    <p:sldId id="268" r:id="rId17"/>
    <p:sldId id="271" r:id="rId18"/>
    <p:sldId id="272" r:id="rId19"/>
    <p:sldId id="274" r:id="rId20"/>
    <p:sldId id="273" r:id="rId21"/>
    <p:sldId id="276" r:id="rId22"/>
    <p:sldId id="283" r:id="rId24"/>
    <p:sldId id="286" r:id="rId25"/>
    <p:sldId id="287" r:id="rId26"/>
    <p:sldId id="294" r:id="rId27"/>
    <p:sldId id="295" r:id="rId28"/>
    <p:sldId id="296" r:id="rId29"/>
    <p:sldId id="297" r:id="rId30"/>
    <p:sldId id="289" r:id="rId31"/>
  </p:sldIdLst>
  <p:sldSz cx="12192000" cy="6858000"/>
  <p:notesSz cx="7103745" cy="10234295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8" userDrawn="1">
          <p15:clr>
            <a:srgbClr val="A4A3A4"/>
          </p15:clr>
        </p15:guide>
        <p15:guide id="2" pos="387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新课标第一网" initials="" lastIdx="0" clrIdx="0"/>
  <p:cmAuthor id="1" name="陈 颖" initials="陈" lastIdx="0" clrIdx="0"/>
  <p:cmAuthor id="2" name="lenovo" initials="l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018"/>
        <p:guide pos="387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7" Type="http://schemas.openxmlformats.org/officeDocument/2006/relationships/tags" Target="tags/tag450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handoutMasters/_rels/handout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4.xml"/><Relationship Id="rId4" Type="http://schemas.openxmlformats.org/officeDocument/2006/relationships/tags" Target="../tags/tag449.xml"/><Relationship Id="rId3" Type="http://schemas.openxmlformats.org/officeDocument/2006/relationships/tags" Target="../tags/tag448.xml"/><Relationship Id="rId2" Type="http://schemas.openxmlformats.org/officeDocument/2006/relationships/tags" Target="../tags/tag447.xml"/><Relationship Id="rId1" Type="http://schemas.openxmlformats.org/officeDocument/2006/relationships/tags" Target="../tags/tag44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2"/>
            </p:custDataLst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3"/>
            </p:custDataLst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4"/>
            </p:custDataLst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tags" Target="../tags/tag445.xml"/><Relationship Id="rId5" Type="http://schemas.openxmlformats.org/officeDocument/2006/relationships/tags" Target="../tags/tag444.xml"/><Relationship Id="rId4" Type="http://schemas.openxmlformats.org/officeDocument/2006/relationships/tags" Target="../tags/tag443.xml"/><Relationship Id="rId3" Type="http://schemas.openxmlformats.org/officeDocument/2006/relationships/tags" Target="../tags/tag442.xml"/><Relationship Id="rId2" Type="http://schemas.openxmlformats.org/officeDocument/2006/relationships/tags" Target="../tags/tag441.xml"/><Relationship Id="rId1" Type="http://schemas.openxmlformats.org/officeDocument/2006/relationships/tags" Target="../tags/tag44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412.xml"/><Relationship Id="rId4" Type="http://schemas.openxmlformats.org/officeDocument/2006/relationships/tags" Target="../tags/tag411.xml"/><Relationship Id="rId3" Type="http://schemas.openxmlformats.org/officeDocument/2006/relationships/tags" Target="../tags/tag41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5" Type="http://schemas.openxmlformats.org/officeDocument/2006/relationships/tags" Target="../tags/tag417.xml"/><Relationship Id="rId4" Type="http://schemas.openxmlformats.org/officeDocument/2006/relationships/tags" Target="../tags/tag416.xml"/><Relationship Id="rId3" Type="http://schemas.openxmlformats.org/officeDocument/2006/relationships/tags" Target="../tags/tag41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4.xml.rels><?xml version="1.0" encoding="UTF-8" standalone="yes"?>
<Relationships xmlns="http://schemas.openxmlformats.org/package/2006/relationships"><Relationship Id="rId5" Type="http://schemas.openxmlformats.org/officeDocument/2006/relationships/tags" Target="../tags/tag427.xml"/><Relationship Id="rId4" Type="http://schemas.openxmlformats.org/officeDocument/2006/relationships/tags" Target="../tags/tag426.xml"/><Relationship Id="rId3" Type="http://schemas.openxmlformats.org/officeDocument/2006/relationships/tags" Target="../tags/tag42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5" Type="http://schemas.openxmlformats.org/officeDocument/2006/relationships/tags" Target="../tags/tag437.xml"/><Relationship Id="rId4" Type="http://schemas.openxmlformats.org/officeDocument/2006/relationships/tags" Target="../tags/tag436.xml"/><Relationship Id="rId3" Type="http://schemas.openxmlformats.org/officeDocument/2006/relationships/tags" Target="../tags/tag43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509AEFF8-A9D6-4BDA-A24A-832BDB70C2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509AEFF8-A9D6-4BDA-A24A-832BDB70C2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509AEFF8-A9D6-4BDA-A24A-832BDB70C2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509AEFF8-A9D6-4BDA-A24A-832BDB70C2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tags" Target="../tags/tag87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107.xml"/><Relationship Id="rId6" Type="http://schemas.openxmlformats.org/officeDocument/2006/relationships/tags" Target="../tags/tag106.xml"/><Relationship Id="rId5" Type="http://schemas.openxmlformats.org/officeDocument/2006/relationships/tags" Target="../tags/tag105.xml"/><Relationship Id="rId4" Type="http://schemas.openxmlformats.org/officeDocument/2006/relationships/tags" Target="../tags/tag104.xml"/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tags" Target="../tags/tag121.xml"/><Relationship Id="rId7" Type="http://schemas.openxmlformats.org/officeDocument/2006/relationships/image" Target="../media/image6.png"/><Relationship Id="rId6" Type="http://schemas.openxmlformats.org/officeDocument/2006/relationships/tags" Target="../tags/tag120.xml"/><Relationship Id="rId5" Type="http://schemas.openxmlformats.org/officeDocument/2006/relationships/image" Target="../media/image5.png"/><Relationship Id="rId4" Type="http://schemas.openxmlformats.org/officeDocument/2006/relationships/tags" Target="../tags/tag119.xml"/><Relationship Id="rId3" Type="http://schemas.openxmlformats.org/officeDocument/2006/relationships/image" Target="../media/image4.jpeg"/><Relationship Id="rId2" Type="http://schemas.openxmlformats.org/officeDocument/2006/relationships/tags" Target="../tags/tag118.xml"/><Relationship Id="rId11" Type="http://schemas.openxmlformats.org/officeDocument/2006/relationships/image" Target="../media/image8.png"/><Relationship Id="rId10" Type="http://schemas.openxmlformats.org/officeDocument/2006/relationships/tags" Target="../tags/tag12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tags" Target="../tags/tag126.xml"/><Relationship Id="rId7" Type="http://schemas.openxmlformats.org/officeDocument/2006/relationships/image" Target="../media/image9.png"/><Relationship Id="rId6" Type="http://schemas.openxmlformats.org/officeDocument/2006/relationships/tags" Target="../tags/tag125.xml"/><Relationship Id="rId5" Type="http://schemas.openxmlformats.org/officeDocument/2006/relationships/image" Target="../media/image5.png"/><Relationship Id="rId4" Type="http://schemas.openxmlformats.org/officeDocument/2006/relationships/tags" Target="../tags/tag124.xml"/><Relationship Id="rId3" Type="http://schemas.openxmlformats.org/officeDocument/2006/relationships/image" Target="../media/image4.jpeg"/><Relationship Id="rId2" Type="http://schemas.openxmlformats.org/officeDocument/2006/relationships/tags" Target="../tags/tag123.xml"/><Relationship Id="rId11" Type="http://schemas.openxmlformats.org/officeDocument/2006/relationships/image" Target="../media/image10.png"/><Relationship Id="rId10" Type="http://schemas.openxmlformats.org/officeDocument/2006/relationships/tags" Target="../tags/tag127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tags" Target="../tags/tag131.xml"/><Relationship Id="rId7" Type="http://schemas.openxmlformats.org/officeDocument/2006/relationships/image" Target="../media/image6.png"/><Relationship Id="rId6" Type="http://schemas.openxmlformats.org/officeDocument/2006/relationships/tags" Target="../tags/tag130.xml"/><Relationship Id="rId5" Type="http://schemas.openxmlformats.org/officeDocument/2006/relationships/image" Target="../media/image11.png"/><Relationship Id="rId4" Type="http://schemas.openxmlformats.org/officeDocument/2006/relationships/tags" Target="../tags/tag129.xml"/><Relationship Id="rId3" Type="http://schemas.openxmlformats.org/officeDocument/2006/relationships/image" Target="../media/image4.jpeg"/><Relationship Id="rId2" Type="http://schemas.openxmlformats.org/officeDocument/2006/relationships/tags" Target="../tags/tag128.xml"/><Relationship Id="rId11" Type="http://schemas.openxmlformats.org/officeDocument/2006/relationships/image" Target="../media/image10.png"/><Relationship Id="rId10" Type="http://schemas.openxmlformats.org/officeDocument/2006/relationships/tags" Target="../tags/tag132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6"/>
            </p:custDataLst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单击此处添加副标题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914401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09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F853B7D4-D71D-4331-9E7E-6D3594721A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C67B1E88-D777-462E-B6B3-7614BDF62F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40781" y="341992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9601" y="1600204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09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F853B7D4-D71D-4331-9E7E-6D3594721A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C67B1E88-D777-462E-B6B3-7614BDF62F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63086" y="4406904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963086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09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F853B7D4-D71D-4331-9E7E-6D3594721A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C67B1E88-D777-462E-B6B3-7614BDF62F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40781" y="341992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12802" y="1600204"/>
            <a:ext cx="7211484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227484" y="1600204"/>
            <a:ext cx="7213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09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F853B7D4-D71D-4331-9E7E-6D3594721A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C67B1E88-D777-462E-B6B3-7614BDF62F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7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7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09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F853B7D4-D71D-4331-9E7E-6D3594721A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C67B1E88-D777-462E-B6B3-7614BDF62F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40781" y="341992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09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F853B7D4-D71D-4331-9E7E-6D3594721A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C67B1E88-D777-462E-B6B3-7614BDF62F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09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766734" y="273054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09600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09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F853B7D4-D71D-4331-9E7E-6D3594721A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C67B1E88-D777-462E-B6B3-7614BDF62F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09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40781" y="341992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09601" y="1600204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09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F853B7D4-D71D-4331-9E7E-6D3594721A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C67B1E88-D777-462E-B6B3-7614BDF62F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1785602" y="274642"/>
            <a:ext cx="3655484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12800" y="274642"/>
            <a:ext cx="107696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09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F853B7D4-D71D-4331-9E7E-6D3594721A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C67B1E88-D777-462E-B6B3-7614BDF62F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课时评价作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768" cy="6857491"/>
          </a:xfrm>
          <a:prstGeom prst="rect">
            <a:avLst/>
          </a:prstGeom>
        </p:spPr>
      </p:pic>
      <p:pic>
        <p:nvPicPr>
          <p:cNvPr id="3" name="Object 2" descr="preencoded.png">
            <a:hlinkClick r:id="" action="ppaction://noaction"/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04544" y="192523"/>
            <a:ext cx="2681856" cy="568402"/>
          </a:xfrm>
          <a:prstGeom prst="rect">
            <a:avLst/>
          </a:prstGeom>
        </p:spPr>
      </p:pic>
      <p:pic>
        <p:nvPicPr>
          <p:cNvPr id="4" name="Object 3" descr="preencoded.png">
            <a:hlinkClick r:id="" action="ppaction://noaction"/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806208" y="192523"/>
            <a:ext cx="2672640" cy="568402"/>
          </a:xfrm>
          <a:prstGeom prst="rect">
            <a:avLst/>
          </a:prstGeom>
        </p:spPr>
      </p:pic>
      <p:pic>
        <p:nvPicPr>
          <p:cNvPr id="5" name="Object 4" descr="preencoded.png">
            <a:hlinkClick r:id="" action="ppaction://noaction"/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589440" y="192523"/>
            <a:ext cx="2672640" cy="568402"/>
          </a:xfrm>
          <a:prstGeom prst="rect">
            <a:avLst/>
          </a:prstGeom>
        </p:spPr>
      </p:pic>
      <p:pic>
        <p:nvPicPr>
          <p:cNvPr id="6" name="Object 5" descr="preencoded.png">
            <a:hlinkClick r:id="" action="ppaction://noaction"/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363456" y="192523"/>
            <a:ext cx="2672640" cy="568402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互动探究·关键能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768" cy="6857491"/>
          </a:xfrm>
          <a:prstGeom prst="rect">
            <a:avLst/>
          </a:prstGeom>
        </p:spPr>
      </p:pic>
      <p:pic>
        <p:nvPicPr>
          <p:cNvPr id="3" name="Object 2" descr="preencoded.png">
            <a:hlinkClick r:id="" action="ppaction://noaction"/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04544" y="192523"/>
            <a:ext cx="2681856" cy="568402"/>
          </a:xfrm>
          <a:prstGeom prst="rect">
            <a:avLst/>
          </a:prstGeom>
        </p:spPr>
      </p:pic>
      <p:pic>
        <p:nvPicPr>
          <p:cNvPr id="4" name="Object 3" descr="preencoded.png">
            <a:hlinkClick r:id="" action="ppaction://noaction"/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806208" y="192523"/>
            <a:ext cx="2672640" cy="568402"/>
          </a:xfrm>
          <a:prstGeom prst="rect">
            <a:avLst/>
          </a:prstGeom>
        </p:spPr>
      </p:pic>
      <p:pic>
        <p:nvPicPr>
          <p:cNvPr id="5" name="Object 4" descr="preencoded.png">
            <a:hlinkClick r:id="" action="ppaction://noaction"/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589440" y="192523"/>
            <a:ext cx="2672640" cy="568402"/>
          </a:xfrm>
          <a:prstGeom prst="rect">
            <a:avLst/>
          </a:prstGeom>
        </p:spPr>
      </p:pic>
      <p:pic>
        <p:nvPicPr>
          <p:cNvPr id="6" name="Object 5" descr="preencoded.png">
            <a:hlinkClick r:id="" action="ppaction://noaction"/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363456" y="192523"/>
            <a:ext cx="2672640" cy="568402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主学习·必备知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768" cy="6857491"/>
          </a:xfrm>
          <a:prstGeom prst="rect">
            <a:avLst/>
          </a:prstGeom>
        </p:spPr>
      </p:pic>
      <p:pic>
        <p:nvPicPr>
          <p:cNvPr id="3" name="Object 2" descr="preencoded.png">
            <a:hlinkClick r:id="" action="ppaction://noaction"/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04544" y="192523"/>
            <a:ext cx="2681856" cy="568402"/>
          </a:xfrm>
          <a:prstGeom prst="rect">
            <a:avLst/>
          </a:prstGeom>
        </p:spPr>
      </p:pic>
      <p:pic>
        <p:nvPicPr>
          <p:cNvPr id="4" name="Object 3" descr="preencoded.png">
            <a:hlinkClick r:id="" action="ppaction://noaction"/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806208" y="192523"/>
            <a:ext cx="2672640" cy="568402"/>
          </a:xfrm>
          <a:prstGeom prst="rect">
            <a:avLst/>
          </a:prstGeom>
        </p:spPr>
      </p:pic>
      <p:pic>
        <p:nvPicPr>
          <p:cNvPr id="5" name="Object 4" descr="preencoded.png">
            <a:hlinkClick r:id="" action="ppaction://noaction"/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589440" y="192523"/>
            <a:ext cx="2672640" cy="568402"/>
          </a:xfrm>
          <a:prstGeom prst="rect">
            <a:avLst/>
          </a:prstGeom>
        </p:spPr>
      </p:pic>
      <p:pic>
        <p:nvPicPr>
          <p:cNvPr id="6" name="Object 5" descr="preencoded.png">
            <a:hlinkClick r:id="" action="ppaction://noaction"/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363456" y="192523"/>
            <a:ext cx="2672640" cy="568402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3" Type="http://schemas.openxmlformats.org/officeDocument/2006/relationships/theme" Target="../theme/theme1.xml"/><Relationship Id="rId22" Type="http://schemas.openxmlformats.org/officeDocument/2006/relationships/image" Target="file:///D:\qq&#25991;&#20214;\712321467\Image\C2C\Image2\%7b75232B38-A165-1FB7-499C-2E1C792CACB5%7d.png" TargetMode="External"/><Relationship Id="rId21" Type="http://schemas.openxmlformats.org/officeDocument/2006/relationships/image" Target="../media/image3.png"/><Relationship Id="rId20" Type="http://schemas.openxmlformats.org/officeDocument/2006/relationships/tags" Target="../tags/tag59.xm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2.png"/><Relationship Id="rId18" Type="http://schemas.openxmlformats.org/officeDocument/2006/relationships/tags" Target="../tags/tag58.xml"/><Relationship Id="rId17" Type="http://schemas.openxmlformats.org/officeDocument/2006/relationships/image" Target="../media/image1.jpeg"/><Relationship Id="rId16" Type="http://schemas.openxmlformats.org/officeDocument/2006/relationships/tags" Target="../tags/tag57.xml"/><Relationship Id="rId15" Type="http://schemas.openxmlformats.org/officeDocument/2006/relationships/tags" Target="../tags/tag56.xml"/><Relationship Id="rId14" Type="http://schemas.openxmlformats.org/officeDocument/2006/relationships/tags" Target="../tags/tag55.xml"/><Relationship Id="rId13" Type="http://schemas.openxmlformats.org/officeDocument/2006/relationships/tags" Target="../tags/tag54.xml"/><Relationship Id="rId12" Type="http://schemas.openxmlformats.org/officeDocument/2006/relationships/tags" Target="../tags/tag53.xml"/><Relationship Id="rId11" Type="http://schemas.openxmlformats.org/officeDocument/2006/relationships/tags" Target="../tags/tag52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5" Type="http://schemas.openxmlformats.org/officeDocument/2006/relationships/theme" Target="../theme/theme2.xml"/><Relationship Id="rId34" Type="http://schemas.openxmlformats.org/officeDocument/2006/relationships/tags" Target="../tags/tag145.xml"/><Relationship Id="rId33" Type="http://schemas.openxmlformats.org/officeDocument/2006/relationships/tags" Target="../tags/tag144.xml"/><Relationship Id="rId32" Type="http://schemas.openxmlformats.org/officeDocument/2006/relationships/image" Target="file:///D:\qq&#25991;&#20214;\712321467\Image\C2C\Image2\%7b75232B38-A165-1FB7-499C-2E1C792CACB5%7d.png" TargetMode="External"/><Relationship Id="rId31" Type="http://schemas.openxmlformats.org/officeDocument/2006/relationships/image" Target="../media/image3.png"/><Relationship Id="rId30" Type="http://schemas.openxmlformats.org/officeDocument/2006/relationships/tags" Target="../tags/tag143.xml"/><Relationship Id="rId3" Type="http://schemas.openxmlformats.org/officeDocument/2006/relationships/slideLayout" Target="../slideLayouts/slideLayout13.xml"/><Relationship Id="rId29" Type="http://schemas.openxmlformats.org/officeDocument/2006/relationships/tags" Target="../tags/tag142.xml"/><Relationship Id="rId28" Type="http://schemas.openxmlformats.org/officeDocument/2006/relationships/tags" Target="../tags/tag141.xml"/><Relationship Id="rId27" Type="http://schemas.openxmlformats.org/officeDocument/2006/relationships/tags" Target="../tags/tag140.xml"/><Relationship Id="rId26" Type="http://schemas.openxmlformats.org/officeDocument/2006/relationships/tags" Target="../tags/tag139.xml"/><Relationship Id="rId25" Type="http://schemas.openxmlformats.org/officeDocument/2006/relationships/image" Target="../media/image16.png"/><Relationship Id="rId24" Type="http://schemas.openxmlformats.org/officeDocument/2006/relationships/tags" Target="../tags/tag138.xml"/><Relationship Id="rId23" Type="http://schemas.openxmlformats.org/officeDocument/2006/relationships/image" Target="../media/image15.png"/><Relationship Id="rId22" Type="http://schemas.openxmlformats.org/officeDocument/2006/relationships/tags" Target="../tags/tag137.xml"/><Relationship Id="rId21" Type="http://schemas.openxmlformats.org/officeDocument/2006/relationships/tags" Target="../tags/tag136.xml"/><Relationship Id="rId20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9" Type="http://schemas.openxmlformats.org/officeDocument/2006/relationships/tags" Target="../tags/tag135.xml"/><Relationship Id="rId18" Type="http://schemas.openxmlformats.org/officeDocument/2006/relationships/image" Target="../media/image13.png"/><Relationship Id="rId17" Type="http://schemas.openxmlformats.org/officeDocument/2006/relationships/tags" Target="../tags/tag134.xml"/><Relationship Id="rId16" Type="http://schemas.openxmlformats.org/officeDocument/2006/relationships/image" Target="../media/image12.png"/><Relationship Id="rId15" Type="http://schemas.openxmlformats.org/officeDocument/2006/relationships/tags" Target="../tags/tag133.xml"/><Relationship Id="rId14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01" name="图片 100"/>
          <p:cNvPicPr/>
          <p:nvPr userDrawn="1"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/>
          <a:srcRect r="56915"/>
          <a:stretch>
            <a:fillRect/>
          </a:stretch>
        </p:blipFill>
        <p:spPr>
          <a:xfrm>
            <a:off x="-76200" y="0"/>
            <a:ext cx="5276215" cy="6858635"/>
          </a:xfrm>
          <a:prstGeom prst="rect">
            <a:avLst/>
          </a:prstGeom>
        </p:spPr>
      </p:pic>
      <p:pic>
        <p:nvPicPr>
          <p:cNvPr id="102" name="图片 1073743875" descr="学科网 zxxk.com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8" y="0"/>
            <a:ext cx="842569" cy="71713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5286" y="5749310"/>
            <a:ext cx="860001" cy="12236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2" t="9565" r="27726" b="50643"/>
          <a:stretch>
            <a:fillRect/>
          </a:stretch>
        </p:blipFill>
        <p:spPr>
          <a:xfrm rot="1466348">
            <a:off x="-150923" y="5520759"/>
            <a:ext cx="1371439" cy="143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2" t="9565" r="27726" b="50643"/>
          <a:stretch>
            <a:fillRect/>
          </a:stretch>
        </p:blipFill>
        <p:spPr>
          <a:xfrm rot="12391441">
            <a:off x="11046785" y="-87713"/>
            <a:ext cx="1371439" cy="1431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22268">
            <a:off x="5577936" y="2658534"/>
            <a:ext cx="1208854" cy="6714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8" t="29333" r="35989" b="46808"/>
          <a:stretch>
            <a:fillRect/>
          </a:stretch>
        </p:blipFill>
        <p:spPr>
          <a:xfrm>
            <a:off x="5069670" y="2018902"/>
            <a:ext cx="2212768" cy="2191003"/>
          </a:xfrm>
          <a:prstGeom prst="rect">
            <a:avLst/>
          </a:prstGeom>
        </p:spPr>
      </p:pic>
      <p:cxnSp>
        <p:nvCxnSpPr>
          <p:cNvPr id="3" name="直接连接符 2"/>
          <p:cNvCxnSpPr/>
          <p:nvPr>
            <p:custDataLst>
              <p:tags r:id="rId26"/>
            </p:custDataLst>
          </p:nvPr>
        </p:nvCxnSpPr>
        <p:spPr>
          <a:xfrm>
            <a:off x="375206" y="6800283"/>
            <a:ext cx="11315059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>
            <p:custDataLst>
              <p:tags r:id="rId27"/>
            </p:custDataLst>
          </p:nvPr>
        </p:nvCxnSpPr>
        <p:spPr>
          <a:xfrm>
            <a:off x="0" y="6858000"/>
            <a:ext cx="11141054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>
            <p:custDataLst>
              <p:tags r:id="rId28"/>
            </p:custDataLst>
          </p:nvPr>
        </p:nvCxnSpPr>
        <p:spPr>
          <a:xfrm>
            <a:off x="2063026" y="3681"/>
            <a:ext cx="9792259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>
            <p:custDataLst>
              <p:tags r:id="rId29"/>
            </p:custDataLst>
          </p:nvPr>
        </p:nvCxnSpPr>
        <p:spPr>
          <a:xfrm>
            <a:off x="982766" y="44624"/>
            <a:ext cx="10280343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073743875" descr="学科网 zxxk.com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1" r:link="rId3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20" name="图片 1073743875" descr="学科网 zxxk.com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1" r:link="rId3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21" name="图片 1073743875" descr="学科网 zxxk.com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31" r:link="rId3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7.xml"/><Relationship Id="rId1" Type="http://schemas.openxmlformats.org/officeDocument/2006/relationships/tags" Target="../tags/tag146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320.xml"/><Relationship Id="rId8" Type="http://schemas.openxmlformats.org/officeDocument/2006/relationships/image" Target="../media/image21.png"/><Relationship Id="rId7" Type="http://schemas.openxmlformats.org/officeDocument/2006/relationships/tags" Target="../tags/tag319.xml"/><Relationship Id="rId6" Type="http://schemas.openxmlformats.org/officeDocument/2006/relationships/image" Target="../media/image20.png"/><Relationship Id="rId5" Type="http://schemas.openxmlformats.org/officeDocument/2006/relationships/tags" Target="../tags/tag318.xml"/><Relationship Id="rId4" Type="http://schemas.openxmlformats.org/officeDocument/2006/relationships/tags" Target="../tags/tag317.xml"/><Relationship Id="rId3" Type="http://schemas.openxmlformats.org/officeDocument/2006/relationships/tags" Target="../tags/tag316.xml"/><Relationship Id="rId2" Type="http://schemas.openxmlformats.org/officeDocument/2006/relationships/tags" Target="../tags/tag315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3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2.xml"/><Relationship Id="rId1" Type="http://schemas.openxmlformats.org/officeDocument/2006/relationships/tags" Target="../tags/tag3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3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332.xml"/><Relationship Id="rId8" Type="http://schemas.openxmlformats.org/officeDocument/2006/relationships/tags" Target="../tags/tag331.xml"/><Relationship Id="rId7" Type="http://schemas.openxmlformats.org/officeDocument/2006/relationships/tags" Target="../tags/tag330.xml"/><Relationship Id="rId6" Type="http://schemas.openxmlformats.org/officeDocument/2006/relationships/tags" Target="../tags/tag329.xml"/><Relationship Id="rId5" Type="http://schemas.openxmlformats.org/officeDocument/2006/relationships/tags" Target="../tags/tag328.xml"/><Relationship Id="rId4" Type="http://schemas.openxmlformats.org/officeDocument/2006/relationships/tags" Target="../tags/tag327.xml"/><Relationship Id="rId3" Type="http://schemas.openxmlformats.org/officeDocument/2006/relationships/tags" Target="../tags/tag326.xml"/><Relationship Id="rId2" Type="http://schemas.openxmlformats.org/officeDocument/2006/relationships/tags" Target="../tags/tag325.xml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340.xml"/><Relationship Id="rId17" Type="http://schemas.openxmlformats.org/officeDocument/2006/relationships/tags" Target="../tags/tag339.xml"/><Relationship Id="rId16" Type="http://schemas.openxmlformats.org/officeDocument/2006/relationships/image" Target="../media/image22.jpeg"/><Relationship Id="rId15" Type="http://schemas.openxmlformats.org/officeDocument/2006/relationships/tags" Target="../tags/tag338.xml"/><Relationship Id="rId14" Type="http://schemas.openxmlformats.org/officeDocument/2006/relationships/tags" Target="../tags/tag337.xml"/><Relationship Id="rId13" Type="http://schemas.openxmlformats.org/officeDocument/2006/relationships/tags" Target="../tags/tag336.xml"/><Relationship Id="rId12" Type="http://schemas.openxmlformats.org/officeDocument/2006/relationships/tags" Target="../tags/tag335.xml"/><Relationship Id="rId11" Type="http://schemas.openxmlformats.org/officeDocument/2006/relationships/tags" Target="../tags/tag334.xml"/><Relationship Id="rId10" Type="http://schemas.openxmlformats.org/officeDocument/2006/relationships/tags" Target="../tags/tag333.xml"/><Relationship Id="rId1" Type="http://schemas.openxmlformats.org/officeDocument/2006/relationships/tags" Target="../tags/tag324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348.xml"/><Relationship Id="rId8" Type="http://schemas.openxmlformats.org/officeDocument/2006/relationships/tags" Target="../tags/tag347.xml"/><Relationship Id="rId7" Type="http://schemas.openxmlformats.org/officeDocument/2006/relationships/tags" Target="../tags/tag346.xml"/><Relationship Id="rId6" Type="http://schemas.openxmlformats.org/officeDocument/2006/relationships/tags" Target="../tags/tag345.xml"/><Relationship Id="rId5" Type="http://schemas.openxmlformats.org/officeDocument/2006/relationships/tags" Target="../tags/tag344.xml"/><Relationship Id="rId4" Type="http://schemas.openxmlformats.org/officeDocument/2006/relationships/image" Target="../media/image23.png"/><Relationship Id="rId3" Type="http://schemas.openxmlformats.org/officeDocument/2006/relationships/tags" Target="../tags/tag343.xml"/><Relationship Id="rId2" Type="http://schemas.openxmlformats.org/officeDocument/2006/relationships/tags" Target="../tags/tag342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354.xml"/><Relationship Id="rId14" Type="http://schemas.openxmlformats.org/officeDocument/2006/relationships/tags" Target="../tags/tag353.xml"/><Relationship Id="rId13" Type="http://schemas.openxmlformats.org/officeDocument/2006/relationships/tags" Target="../tags/tag352.xml"/><Relationship Id="rId12" Type="http://schemas.openxmlformats.org/officeDocument/2006/relationships/tags" Target="../tags/tag351.xml"/><Relationship Id="rId11" Type="http://schemas.openxmlformats.org/officeDocument/2006/relationships/tags" Target="../tags/tag350.xml"/><Relationship Id="rId10" Type="http://schemas.openxmlformats.org/officeDocument/2006/relationships/tags" Target="../tags/tag349.xml"/><Relationship Id="rId1" Type="http://schemas.openxmlformats.org/officeDocument/2006/relationships/tags" Target="../tags/tag34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6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tags" Target="../tags/tag362.xml"/><Relationship Id="rId7" Type="http://schemas.openxmlformats.org/officeDocument/2006/relationships/tags" Target="../tags/tag361.xml"/><Relationship Id="rId6" Type="http://schemas.openxmlformats.org/officeDocument/2006/relationships/tags" Target="../tags/tag360.xml"/><Relationship Id="rId5" Type="http://schemas.openxmlformats.org/officeDocument/2006/relationships/image" Target="../media/image25.png"/><Relationship Id="rId4" Type="http://schemas.openxmlformats.org/officeDocument/2006/relationships/tags" Target="../tags/tag359.xml"/><Relationship Id="rId3" Type="http://schemas.openxmlformats.org/officeDocument/2006/relationships/image" Target="../media/image24.png"/><Relationship Id="rId2" Type="http://schemas.openxmlformats.org/officeDocument/2006/relationships/tags" Target="../tags/tag358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369.xml"/><Relationship Id="rId15" Type="http://schemas.openxmlformats.org/officeDocument/2006/relationships/tags" Target="../tags/tag368.xml"/><Relationship Id="rId14" Type="http://schemas.openxmlformats.org/officeDocument/2006/relationships/tags" Target="../tags/tag367.xml"/><Relationship Id="rId13" Type="http://schemas.openxmlformats.org/officeDocument/2006/relationships/tags" Target="../tags/tag366.xml"/><Relationship Id="rId12" Type="http://schemas.openxmlformats.org/officeDocument/2006/relationships/tags" Target="../tags/tag365.xml"/><Relationship Id="rId11" Type="http://schemas.openxmlformats.org/officeDocument/2006/relationships/tags" Target="../tags/tag364.xml"/><Relationship Id="rId10" Type="http://schemas.openxmlformats.org/officeDocument/2006/relationships/tags" Target="../tags/tag363.xml"/><Relationship Id="rId1" Type="http://schemas.openxmlformats.org/officeDocument/2006/relationships/tags" Target="../tags/tag357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375.xml"/><Relationship Id="rId8" Type="http://schemas.openxmlformats.org/officeDocument/2006/relationships/tags" Target="../tags/tag374.xml"/><Relationship Id="rId7" Type="http://schemas.openxmlformats.org/officeDocument/2006/relationships/tags" Target="../tags/tag373.xml"/><Relationship Id="rId6" Type="http://schemas.openxmlformats.org/officeDocument/2006/relationships/image" Target="../media/image24.png"/><Relationship Id="rId5" Type="http://schemas.openxmlformats.org/officeDocument/2006/relationships/tags" Target="../tags/tag372.xml"/><Relationship Id="rId4" Type="http://schemas.openxmlformats.org/officeDocument/2006/relationships/image" Target="../media/image27.png"/><Relationship Id="rId3" Type="http://schemas.openxmlformats.org/officeDocument/2006/relationships/tags" Target="../tags/tag371.xml"/><Relationship Id="rId2" Type="http://schemas.openxmlformats.org/officeDocument/2006/relationships/hyperlink" Target="../Documents%20and%20Settings/Administrator/&#26700;&#38754;/&#31532;&#20108;&#33410;%20&#24433;&#21709;&#21270;&#23398;&#21453;&#24212;&#36895;&#29575;&#30340;&#22240;&#32032;&#65288;9&#22871;&#65289;/&#21387;&#24378;&#22240;&#32032;.swf" TargetMode="Externa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381.xml"/><Relationship Id="rId15" Type="http://schemas.openxmlformats.org/officeDocument/2006/relationships/tags" Target="../tags/tag380.xml"/><Relationship Id="rId14" Type="http://schemas.openxmlformats.org/officeDocument/2006/relationships/tags" Target="../tags/tag379.xml"/><Relationship Id="rId13" Type="http://schemas.openxmlformats.org/officeDocument/2006/relationships/tags" Target="../tags/tag378.xml"/><Relationship Id="rId12" Type="http://schemas.openxmlformats.org/officeDocument/2006/relationships/tags" Target="../tags/tag377.xml"/><Relationship Id="rId11" Type="http://schemas.openxmlformats.org/officeDocument/2006/relationships/tags" Target="../tags/tag376.xml"/><Relationship Id="rId10" Type="http://schemas.openxmlformats.org/officeDocument/2006/relationships/image" Target="../media/image28.png"/><Relationship Id="rId1" Type="http://schemas.openxmlformats.org/officeDocument/2006/relationships/tags" Target="../tags/tag370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87.xml"/><Relationship Id="rId8" Type="http://schemas.openxmlformats.org/officeDocument/2006/relationships/tags" Target="../tags/tag386.xml"/><Relationship Id="rId7" Type="http://schemas.openxmlformats.org/officeDocument/2006/relationships/image" Target="../media/image24.png"/><Relationship Id="rId6" Type="http://schemas.openxmlformats.org/officeDocument/2006/relationships/tags" Target="../tags/tag385.xml"/><Relationship Id="rId5" Type="http://schemas.openxmlformats.org/officeDocument/2006/relationships/image" Target="../media/image30.png"/><Relationship Id="rId4" Type="http://schemas.openxmlformats.org/officeDocument/2006/relationships/tags" Target="../tags/tag384.xml"/><Relationship Id="rId3" Type="http://schemas.openxmlformats.org/officeDocument/2006/relationships/image" Target="../media/image29.png"/><Relationship Id="rId2" Type="http://schemas.openxmlformats.org/officeDocument/2006/relationships/tags" Target="../tags/tag383.xml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390.xml"/><Relationship Id="rId11" Type="http://schemas.openxmlformats.org/officeDocument/2006/relationships/tags" Target="../tags/tag389.xml"/><Relationship Id="rId10" Type="http://schemas.openxmlformats.org/officeDocument/2006/relationships/tags" Target="../tags/tag388.xml"/><Relationship Id="rId1" Type="http://schemas.openxmlformats.org/officeDocument/2006/relationships/tags" Target="../tags/tag38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55.xml"/><Relationship Id="rId8" Type="http://schemas.openxmlformats.org/officeDocument/2006/relationships/tags" Target="../tags/tag154.xml"/><Relationship Id="rId7" Type="http://schemas.openxmlformats.org/officeDocument/2006/relationships/tags" Target="../tags/tag153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Relationship Id="rId3" Type="http://schemas.openxmlformats.org/officeDocument/2006/relationships/tags" Target="../tags/tag149.xml"/><Relationship Id="rId23" Type="http://schemas.openxmlformats.org/officeDocument/2006/relationships/slideLayout" Target="../slideLayouts/slideLayout2.xml"/><Relationship Id="rId22" Type="http://schemas.openxmlformats.org/officeDocument/2006/relationships/tags" Target="../tags/tag168.xml"/><Relationship Id="rId21" Type="http://schemas.openxmlformats.org/officeDocument/2006/relationships/tags" Target="../tags/tag167.xml"/><Relationship Id="rId20" Type="http://schemas.openxmlformats.org/officeDocument/2006/relationships/tags" Target="../tags/tag166.xml"/><Relationship Id="rId2" Type="http://schemas.openxmlformats.org/officeDocument/2006/relationships/image" Target="../media/image17.png"/><Relationship Id="rId19" Type="http://schemas.openxmlformats.org/officeDocument/2006/relationships/tags" Target="../tags/tag165.xml"/><Relationship Id="rId18" Type="http://schemas.openxmlformats.org/officeDocument/2006/relationships/tags" Target="../tags/tag164.xml"/><Relationship Id="rId17" Type="http://schemas.openxmlformats.org/officeDocument/2006/relationships/tags" Target="../tags/tag163.xml"/><Relationship Id="rId16" Type="http://schemas.openxmlformats.org/officeDocument/2006/relationships/tags" Target="../tags/tag162.xml"/><Relationship Id="rId15" Type="http://schemas.openxmlformats.org/officeDocument/2006/relationships/tags" Target="../tags/tag161.xml"/><Relationship Id="rId14" Type="http://schemas.openxmlformats.org/officeDocument/2006/relationships/tags" Target="../tags/tag160.xml"/><Relationship Id="rId13" Type="http://schemas.openxmlformats.org/officeDocument/2006/relationships/tags" Target="../tags/tag159.xml"/><Relationship Id="rId12" Type="http://schemas.openxmlformats.org/officeDocument/2006/relationships/tags" Target="../tags/tag158.xml"/><Relationship Id="rId11" Type="http://schemas.openxmlformats.org/officeDocument/2006/relationships/tags" Target="../tags/tag157.xml"/><Relationship Id="rId10" Type="http://schemas.openxmlformats.org/officeDocument/2006/relationships/tags" Target="../tags/tag156.xml"/><Relationship Id="rId1" Type="http://schemas.openxmlformats.org/officeDocument/2006/relationships/tags" Target="../tags/tag148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399.xml"/><Relationship Id="rId8" Type="http://schemas.openxmlformats.org/officeDocument/2006/relationships/tags" Target="../tags/tag398.xml"/><Relationship Id="rId7" Type="http://schemas.openxmlformats.org/officeDocument/2006/relationships/tags" Target="../tags/tag397.xml"/><Relationship Id="rId6" Type="http://schemas.openxmlformats.org/officeDocument/2006/relationships/tags" Target="../tags/tag396.xml"/><Relationship Id="rId5" Type="http://schemas.openxmlformats.org/officeDocument/2006/relationships/tags" Target="../tags/tag395.xml"/><Relationship Id="rId4" Type="http://schemas.openxmlformats.org/officeDocument/2006/relationships/tags" Target="../tags/tag394.xml"/><Relationship Id="rId3" Type="http://schemas.openxmlformats.org/officeDocument/2006/relationships/tags" Target="../tags/tag393.xml"/><Relationship Id="rId2" Type="http://schemas.openxmlformats.org/officeDocument/2006/relationships/tags" Target="../tags/tag392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31.png"/><Relationship Id="rId1" Type="http://schemas.openxmlformats.org/officeDocument/2006/relationships/tags" Target="../tags/tag391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04.xml"/><Relationship Id="rId4" Type="http://schemas.openxmlformats.org/officeDocument/2006/relationships/tags" Target="../tags/tag403.xml"/><Relationship Id="rId3" Type="http://schemas.openxmlformats.org/officeDocument/2006/relationships/tags" Target="../tags/tag402.xml"/><Relationship Id="rId2" Type="http://schemas.openxmlformats.org/officeDocument/2006/relationships/tags" Target="../tags/tag401.xml"/><Relationship Id="rId1" Type="http://schemas.openxmlformats.org/officeDocument/2006/relationships/tags" Target="../tags/tag40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06.xml"/><Relationship Id="rId1" Type="http://schemas.openxmlformats.org/officeDocument/2006/relationships/tags" Target="../tags/tag40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vmlDrawing" Target="../drawings/vmlDrawing1.vml"/><Relationship Id="rId6" Type="http://schemas.openxmlformats.org/officeDocument/2006/relationships/slideLayout" Target="../slideLayouts/slideLayout11.xml"/><Relationship Id="rId5" Type="http://schemas.openxmlformats.org/officeDocument/2006/relationships/tags" Target="../tags/tag409.xml"/><Relationship Id="rId4" Type="http://schemas.openxmlformats.org/officeDocument/2006/relationships/image" Target="../media/image32.emf"/><Relationship Id="rId3" Type="http://schemas.openxmlformats.org/officeDocument/2006/relationships/oleObject" Target="../embeddings/oleObject1.bin"/><Relationship Id="rId2" Type="http://schemas.openxmlformats.org/officeDocument/2006/relationships/tags" Target="../tags/tag408.xml"/><Relationship Id="rId1" Type="http://schemas.openxmlformats.org/officeDocument/2006/relationships/tags" Target="../tags/tag407.xml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vmlDrawing" Target="../drawings/vmlDrawing2.vml"/><Relationship Id="rId5" Type="http://schemas.openxmlformats.org/officeDocument/2006/relationships/slideLayout" Target="../slideLayouts/slideLayout11.xml"/><Relationship Id="rId4" Type="http://schemas.openxmlformats.org/officeDocument/2006/relationships/tags" Target="../tags/tag414.xml"/><Relationship Id="rId3" Type="http://schemas.openxmlformats.org/officeDocument/2006/relationships/image" Target="../media/image33.emf"/><Relationship Id="rId2" Type="http://schemas.openxmlformats.org/officeDocument/2006/relationships/oleObject" Target="../embeddings/oleObject2.bin"/><Relationship Id="rId1" Type="http://schemas.openxmlformats.org/officeDocument/2006/relationships/tags" Target="../tags/tag413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423.xml"/><Relationship Id="rId8" Type="http://schemas.openxmlformats.org/officeDocument/2006/relationships/image" Target="../media/image35.emf"/><Relationship Id="rId7" Type="http://schemas.openxmlformats.org/officeDocument/2006/relationships/oleObject" Target="../embeddings/oleObject3.bin"/><Relationship Id="rId6" Type="http://schemas.openxmlformats.org/officeDocument/2006/relationships/tags" Target="../tags/tag422.xml"/><Relationship Id="rId5" Type="http://schemas.openxmlformats.org/officeDocument/2006/relationships/image" Target="../media/image34.jpeg"/><Relationship Id="rId4" Type="http://schemas.openxmlformats.org/officeDocument/2006/relationships/tags" Target="../tags/tag421.xml"/><Relationship Id="rId3" Type="http://schemas.openxmlformats.org/officeDocument/2006/relationships/tags" Target="../tags/tag420.xml"/><Relationship Id="rId2" Type="http://schemas.openxmlformats.org/officeDocument/2006/relationships/tags" Target="../tags/tag419.xml"/><Relationship Id="rId14" Type="http://schemas.openxmlformats.org/officeDocument/2006/relationships/notesSlide" Target="../notesSlides/notesSlide4.xml"/><Relationship Id="rId13" Type="http://schemas.openxmlformats.org/officeDocument/2006/relationships/vmlDrawing" Target="../drawings/vmlDrawing3.vml"/><Relationship Id="rId12" Type="http://schemas.openxmlformats.org/officeDocument/2006/relationships/slideLayout" Target="../slideLayouts/slideLayout11.xml"/><Relationship Id="rId11" Type="http://schemas.openxmlformats.org/officeDocument/2006/relationships/tags" Target="../tags/tag424.xml"/><Relationship Id="rId10" Type="http://schemas.openxmlformats.org/officeDocument/2006/relationships/image" Target="../media/image36.png"/><Relationship Id="rId1" Type="http://schemas.openxmlformats.org/officeDocument/2006/relationships/tags" Target="../tags/tag418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wmf"/><Relationship Id="rId8" Type="http://schemas.openxmlformats.org/officeDocument/2006/relationships/tags" Target="../tags/tag432.xml"/><Relationship Id="rId7" Type="http://schemas.openxmlformats.org/officeDocument/2006/relationships/image" Target="../media/image37.emf"/><Relationship Id="rId6" Type="http://schemas.openxmlformats.org/officeDocument/2006/relationships/oleObject" Target="../embeddings/oleObject4.bin"/><Relationship Id="rId5" Type="http://schemas.openxmlformats.org/officeDocument/2006/relationships/tags" Target="../tags/tag431.xml"/><Relationship Id="rId4" Type="http://schemas.openxmlformats.org/officeDocument/2006/relationships/image" Target="../media/image34.jpeg"/><Relationship Id="rId3" Type="http://schemas.openxmlformats.org/officeDocument/2006/relationships/tags" Target="../tags/tag430.xml"/><Relationship Id="rId2" Type="http://schemas.openxmlformats.org/officeDocument/2006/relationships/tags" Target="../tags/tag429.xml"/><Relationship Id="rId15" Type="http://schemas.openxmlformats.org/officeDocument/2006/relationships/notesSlide" Target="../notesSlides/notesSlide5.xml"/><Relationship Id="rId14" Type="http://schemas.openxmlformats.org/officeDocument/2006/relationships/vmlDrawing" Target="../drawings/vmlDrawing4.vml"/><Relationship Id="rId13" Type="http://schemas.openxmlformats.org/officeDocument/2006/relationships/slideLayout" Target="../slideLayouts/slideLayout11.xml"/><Relationship Id="rId12" Type="http://schemas.openxmlformats.org/officeDocument/2006/relationships/image" Target="../media/image39.png"/><Relationship Id="rId11" Type="http://schemas.openxmlformats.org/officeDocument/2006/relationships/tags" Target="../tags/tag434.xml"/><Relationship Id="rId10" Type="http://schemas.openxmlformats.org/officeDocument/2006/relationships/tags" Target="../tags/tag433.xml"/><Relationship Id="rId1" Type="http://schemas.openxmlformats.org/officeDocument/2006/relationships/tags" Target="../tags/tag428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0.png"/><Relationship Id="rId2" Type="http://schemas.openxmlformats.org/officeDocument/2006/relationships/tags" Target="../tags/tag439.xml"/><Relationship Id="rId1" Type="http://schemas.openxmlformats.org/officeDocument/2006/relationships/tags" Target="../tags/tag438.xml"/></Relationships>
</file>

<file path=ppt/slides/_rels/slide3.xml.rels><?xml version="1.0" encoding="UTF-8" standalone="yes"?>
<Relationships xmlns="http://schemas.openxmlformats.org/package/2006/relationships"><Relationship Id="rId99" Type="http://schemas.openxmlformats.org/officeDocument/2006/relationships/tags" Target="../tags/tag267.xml"/><Relationship Id="rId98" Type="http://schemas.openxmlformats.org/officeDocument/2006/relationships/tags" Target="../tags/tag266.xml"/><Relationship Id="rId97" Type="http://schemas.openxmlformats.org/officeDocument/2006/relationships/tags" Target="../tags/tag265.xml"/><Relationship Id="rId96" Type="http://schemas.openxmlformats.org/officeDocument/2006/relationships/tags" Target="../tags/tag264.xml"/><Relationship Id="rId95" Type="http://schemas.openxmlformats.org/officeDocument/2006/relationships/tags" Target="../tags/tag263.xml"/><Relationship Id="rId94" Type="http://schemas.openxmlformats.org/officeDocument/2006/relationships/tags" Target="../tags/tag262.xml"/><Relationship Id="rId93" Type="http://schemas.openxmlformats.org/officeDocument/2006/relationships/tags" Target="../tags/tag261.xml"/><Relationship Id="rId92" Type="http://schemas.openxmlformats.org/officeDocument/2006/relationships/tags" Target="../tags/tag260.xml"/><Relationship Id="rId91" Type="http://schemas.openxmlformats.org/officeDocument/2006/relationships/tags" Target="../tags/tag259.xml"/><Relationship Id="rId90" Type="http://schemas.openxmlformats.org/officeDocument/2006/relationships/tags" Target="../tags/tag258.xml"/><Relationship Id="rId9" Type="http://schemas.openxmlformats.org/officeDocument/2006/relationships/tags" Target="../tags/tag177.xml"/><Relationship Id="rId89" Type="http://schemas.openxmlformats.org/officeDocument/2006/relationships/tags" Target="../tags/tag257.xml"/><Relationship Id="rId88" Type="http://schemas.openxmlformats.org/officeDocument/2006/relationships/tags" Target="../tags/tag256.xml"/><Relationship Id="rId87" Type="http://schemas.openxmlformats.org/officeDocument/2006/relationships/tags" Target="../tags/tag255.xml"/><Relationship Id="rId86" Type="http://schemas.openxmlformats.org/officeDocument/2006/relationships/tags" Target="../tags/tag254.xml"/><Relationship Id="rId85" Type="http://schemas.openxmlformats.org/officeDocument/2006/relationships/tags" Target="../tags/tag253.xml"/><Relationship Id="rId84" Type="http://schemas.openxmlformats.org/officeDocument/2006/relationships/tags" Target="../tags/tag252.xml"/><Relationship Id="rId83" Type="http://schemas.openxmlformats.org/officeDocument/2006/relationships/tags" Target="../tags/tag251.xml"/><Relationship Id="rId82" Type="http://schemas.openxmlformats.org/officeDocument/2006/relationships/tags" Target="../tags/tag250.xml"/><Relationship Id="rId81" Type="http://schemas.openxmlformats.org/officeDocument/2006/relationships/tags" Target="../tags/tag249.xml"/><Relationship Id="rId80" Type="http://schemas.openxmlformats.org/officeDocument/2006/relationships/tags" Target="../tags/tag248.xml"/><Relationship Id="rId8" Type="http://schemas.openxmlformats.org/officeDocument/2006/relationships/tags" Target="../tags/tag176.xml"/><Relationship Id="rId79" Type="http://schemas.openxmlformats.org/officeDocument/2006/relationships/tags" Target="../tags/tag247.xml"/><Relationship Id="rId78" Type="http://schemas.openxmlformats.org/officeDocument/2006/relationships/tags" Target="../tags/tag246.xml"/><Relationship Id="rId77" Type="http://schemas.openxmlformats.org/officeDocument/2006/relationships/tags" Target="../tags/tag245.xml"/><Relationship Id="rId76" Type="http://schemas.openxmlformats.org/officeDocument/2006/relationships/tags" Target="../tags/tag244.xml"/><Relationship Id="rId75" Type="http://schemas.openxmlformats.org/officeDocument/2006/relationships/tags" Target="../tags/tag243.xml"/><Relationship Id="rId74" Type="http://schemas.openxmlformats.org/officeDocument/2006/relationships/tags" Target="../tags/tag242.xml"/><Relationship Id="rId73" Type="http://schemas.openxmlformats.org/officeDocument/2006/relationships/tags" Target="../tags/tag241.xml"/><Relationship Id="rId72" Type="http://schemas.openxmlformats.org/officeDocument/2006/relationships/tags" Target="../tags/tag240.xml"/><Relationship Id="rId71" Type="http://schemas.openxmlformats.org/officeDocument/2006/relationships/tags" Target="../tags/tag239.xml"/><Relationship Id="rId70" Type="http://schemas.openxmlformats.org/officeDocument/2006/relationships/tags" Target="../tags/tag238.xml"/><Relationship Id="rId7" Type="http://schemas.openxmlformats.org/officeDocument/2006/relationships/tags" Target="../tags/tag175.xml"/><Relationship Id="rId69" Type="http://schemas.openxmlformats.org/officeDocument/2006/relationships/tags" Target="../tags/tag237.xml"/><Relationship Id="rId68" Type="http://schemas.openxmlformats.org/officeDocument/2006/relationships/tags" Target="../tags/tag236.xml"/><Relationship Id="rId67" Type="http://schemas.openxmlformats.org/officeDocument/2006/relationships/tags" Target="../tags/tag235.xml"/><Relationship Id="rId66" Type="http://schemas.openxmlformats.org/officeDocument/2006/relationships/tags" Target="../tags/tag234.xml"/><Relationship Id="rId65" Type="http://schemas.openxmlformats.org/officeDocument/2006/relationships/tags" Target="../tags/tag233.xml"/><Relationship Id="rId64" Type="http://schemas.openxmlformats.org/officeDocument/2006/relationships/tags" Target="../tags/tag232.xml"/><Relationship Id="rId63" Type="http://schemas.openxmlformats.org/officeDocument/2006/relationships/tags" Target="../tags/tag231.xml"/><Relationship Id="rId62" Type="http://schemas.openxmlformats.org/officeDocument/2006/relationships/tags" Target="../tags/tag230.xml"/><Relationship Id="rId61" Type="http://schemas.openxmlformats.org/officeDocument/2006/relationships/tags" Target="../tags/tag229.xml"/><Relationship Id="rId60" Type="http://schemas.openxmlformats.org/officeDocument/2006/relationships/tags" Target="../tags/tag228.xml"/><Relationship Id="rId6" Type="http://schemas.openxmlformats.org/officeDocument/2006/relationships/tags" Target="../tags/tag174.xml"/><Relationship Id="rId59" Type="http://schemas.openxmlformats.org/officeDocument/2006/relationships/tags" Target="../tags/tag227.xml"/><Relationship Id="rId58" Type="http://schemas.openxmlformats.org/officeDocument/2006/relationships/tags" Target="../tags/tag226.xml"/><Relationship Id="rId57" Type="http://schemas.openxmlformats.org/officeDocument/2006/relationships/tags" Target="../tags/tag225.xml"/><Relationship Id="rId56" Type="http://schemas.openxmlformats.org/officeDocument/2006/relationships/tags" Target="../tags/tag224.xml"/><Relationship Id="rId55" Type="http://schemas.openxmlformats.org/officeDocument/2006/relationships/tags" Target="../tags/tag223.xml"/><Relationship Id="rId54" Type="http://schemas.openxmlformats.org/officeDocument/2006/relationships/tags" Target="../tags/tag222.xml"/><Relationship Id="rId53" Type="http://schemas.openxmlformats.org/officeDocument/2006/relationships/tags" Target="../tags/tag221.xml"/><Relationship Id="rId52" Type="http://schemas.openxmlformats.org/officeDocument/2006/relationships/tags" Target="../tags/tag220.xml"/><Relationship Id="rId51" Type="http://schemas.openxmlformats.org/officeDocument/2006/relationships/tags" Target="../tags/tag219.xml"/><Relationship Id="rId50" Type="http://schemas.openxmlformats.org/officeDocument/2006/relationships/tags" Target="../tags/tag218.xml"/><Relationship Id="rId5" Type="http://schemas.openxmlformats.org/officeDocument/2006/relationships/tags" Target="../tags/tag173.xml"/><Relationship Id="rId49" Type="http://schemas.openxmlformats.org/officeDocument/2006/relationships/tags" Target="../tags/tag217.xml"/><Relationship Id="rId48" Type="http://schemas.openxmlformats.org/officeDocument/2006/relationships/tags" Target="../tags/tag216.xml"/><Relationship Id="rId47" Type="http://schemas.openxmlformats.org/officeDocument/2006/relationships/tags" Target="../tags/tag215.xml"/><Relationship Id="rId46" Type="http://schemas.openxmlformats.org/officeDocument/2006/relationships/tags" Target="../tags/tag214.xml"/><Relationship Id="rId45" Type="http://schemas.openxmlformats.org/officeDocument/2006/relationships/tags" Target="../tags/tag213.xml"/><Relationship Id="rId44" Type="http://schemas.openxmlformats.org/officeDocument/2006/relationships/tags" Target="../tags/tag212.xml"/><Relationship Id="rId43" Type="http://schemas.openxmlformats.org/officeDocument/2006/relationships/tags" Target="../tags/tag211.xml"/><Relationship Id="rId42" Type="http://schemas.openxmlformats.org/officeDocument/2006/relationships/tags" Target="../tags/tag210.xml"/><Relationship Id="rId41" Type="http://schemas.openxmlformats.org/officeDocument/2006/relationships/tags" Target="../tags/tag209.xml"/><Relationship Id="rId40" Type="http://schemas.openxmlformats.org/officeDocument/2006/relationships/tags" Target="../tags/tag208.xml"/><Relationship Id="rId4" Type="http://schemas.openxmlformats.org/officeDocument/2006/relationships/tags" Target="../tags/tag172.xml"/><Relationship Id="rId39" Type="http://schemas.openxmlformats.org/officeDocument/2006/relationships/tags" Target="../tags/tag207.xml"/><Relationship Id="rId38" Type="http://schemas.openxmlformats.org/officeDocument/2006/relationships/tags" Target="../tags/tag206.xml"/><Relationship Id="rId37" Type="http://schemas.openxmlformats.org/officeDocument/2006/relationships/tags" Target="../tags/tag205.xml"/><Relationship Id="rId36" Type="http://schemas.openxmlformats.org/officeDocument/2006/relationships/tags" Target="../tags/tag204.xml"/><Relationship Id="rId35" Type="http://schemas.openxmlformats.org/officeDocument/2006/relationships/tags" Target="../tags/tag203.xml"/><Relationship Id="rId34" Type="http://schemas.openxmlformats.org/officeDocument/2006/relationships/tags" Target="../tags/tag202.xml"/><Relationship Id="rId33" Type="http://schemas.openxmlformats.org/officeDocument/2006/relationships/tags" Target="../tags/tag201.xml"/><Relationship Id="rId32" Type="http://schemas.openxmlformats.org/officeDocument/2006/relationships/tags" Target="../tags/tag200.xml"/><Relationship Id="rId31" Type="http://schemas.openxmlformats.org/officeDocument/2006/relationships/tags" Target="../tags/tag199.xml"/><Relationship Id="rId30" Type="http://schemas.openxmlformats.org/officeDocument/2006/relationships/tags" Target="../tags/tag198.xml"/><Relationship Id="rId3" Type="http://schemas.openxmlformats.org/officeDocument/2006/relationships/tags" Target="../tags/tag171.xml"/><Relationship Id="rId29" Type="http://schemas.openxmlformats.org/officeDocument/2006/relationships/tags" Target="../tags/tag197.xml"/><Relationship Id="rId28" Type="http://schemas.openxmlformats.org/officeDocument/2006/relationships/tags" Target="../tags/tag196.xml"/><Relationship Id="rId27" Type="http://schemas.openxmlformats.org/officeDocument/2006/relationships/tags" Target="../tags/tag195.xml"/><Relationship Id="rId26" Type="http://schemas.openxmlformats.org/officeDocument/2006/relationships/tags" Target="../tags/tag194.xml"/><Relationship Id="rId25" Type="http://schemas.openxmlformats.org/officeDocument/2006/relationships/tags" Target="../tags/tag193.xml"/><Relationship Id="rId24" Type="http://schemas.openxmlformats.org/officeDocument/2006/relationships/tags" Target="../tags/tag192.xml"/><Relationship Id="rId23" Type="http://schemas.openxmlformats.org/officeDocument/2006/relationships/tags" Target="../tags/tag191.xml"/><Relationship Id="rId22" Type="http://schemas.openxmlformats.org/officeDocument/2006/relationships/tags" Target="../tags/tag190.xml"/><Relationship Id="rId21" Type="http://schemas.openxmlformats.org/officeDocument/2006/relationships/tags" Target="../tags/tag189.xml"/><Relationship Id="rId20" Type="http://schemas.openxmlformats.org/officeDocument/2006/relationships/tags" Target="../tags/tag188.xml"/><Relationship Id="rId2" Type="http://schemas.openxmlformats.org/officeDocument/2006/relationships/tags" Target="../tags/tag170.xml"/><Relationship Id="rId19" Type="http://schemas.openxmlformats.org/officeDocument/2006/relationships/tags" Target="../tags/tag187.xml"/><Relationship Id="rId18" Type="http://schemas.openxmlformats.org/officeDocument/2006/relationships/tags" Target="../tags/tag186.xml"/><Relationship Id="rId17" Type="http://schemas.openxmlformats.org/officeDocument/2006/relationships/tags" Target="../tags/tag185.xml"/><Relationship Id="rId16" Type="http://schemas.openxmlformats.org/officeDocument/2006/relationships/tags" Target="../tags/tag184.xml"/><Relationship Id="rId15" Type="http://schemas.openxmlformats.org/officeDocument/2006/relationships/tags" Target="../tags/tag183.xml"/><Relationship Id="rId14" Type="http://schemas.openxmlformats.org/officeDocument/2006/relationships/tags" Target="../tags/tag182.xml"/><Relationship Id="rId13" Type="http://schemas.openxmlformats.org/officeDocument/2006/relationships/tags" Target="../tags/tag181.xml"/><Relationship Id="rId12" Type="http://schemas.openxmlformats.org/officeDocument/2006/relationships/tags" Target="../tags/tag180.xml"/><Relationship Id="rId111" Type="http://schemas.openxmlformats.org/officeDocument/2006/relationships/slideLayout" Target="../slideLayouts/slideLayout2.xml"/><Relationship Id="rId110" Type="http://schemas.openxmlformats.org/officeDocument/2006/relationships/tags" Target="../tags/tag278.xml"/><Relationship Id="rId11" Type="http://schemas.openxmlformats.org/officeDocument/2006/relationships/tags" Target="../tags/tag179.xml"/><Relationship Id="rId109" Type="http://schemas.openxmlformats.org/officeDocument/2006/relationships/tags" Target="../tags/tag277.xml"/><Relationship Id="rId108" Type="http://schemas.openxmlformats.org/officeDocument/2006/relationships/tags" Target="../tags/tag276.xml"/><Relationship Id="rId107" Type="http://schemas.openxmlformats.org/officeDocument/2006/relationships/tags" Target="../tags/tag275.xml"/><Relationship Id="rId106" Type="http://schemas.openxmlformats.org/officeDocument/2006/relationships/tags" Target="../tags/tag274.xml"/><Relationship Id="rId105" Type="http://schemas.openxmlformats.org/officeDocument/2006/relationships/tags" Target="../tags/tag273.xml"/><Relationship Id="rId104" Type="http://schemas.openxmlformats.org/officeDocument/2006/relationships/tags" Target="../tags/tag272.xml"/><Relationship Id="rId103" Type="http://schemas.openxmlformats.org/officeDocument/2006/relationships/tags" Target="../tags/tag271.xml"/><Relationship Id="rId102" Type="http://schemas.openxmlformats.org/officeDocument/2006/relationships/tags" Target="../tags/tag270.xml"/><Relationship Id="rId101" Type="http://schemas.openxmlformats.org/officeDocument/2006/relationships/tags" Target="../tags/tag269.xml"/><Relationship Id="rId100" Type="http://schemas.openxmlformats.org/officeDocument/2006/relationships/tags" Target="../tags/tag268.xml"/><Relationship Id="rId10" Type="http://schemas.openxmlformats.org/officeDocument/2006/relationships/tags" Target="../tags/tag178.xml"/><Relationship Id="rId1" Type="http://schemas.openxmlformats.org/officeDocument/2006/relationships/tags" Target="../tags/tag16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9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87.xml"/><Relationship Id="rId8" Type="http://schemas.openxmlformats.org/officeDocument/2006/relationships/tags" Target="../tags/tag286.xml"/><Relationship Id="rId7" Type="http://schemas.openxmlformats.org/officeDocument/2006/relationships/tags" Target="../tags/tag285.xml"/><Relationship Id="rId6" Type="http://schemas.openxmlformats.org/officeDocument/2006/relationships/tags" Target="../tags/tag284.xml"/><Relationship Id="rId5" Type="http://schemas.openxmlformats.org/officeDocument/2006/relationships/image" Target="../media/image18.png"/><Relationship Id="rId4" Type="http://schemas.openxmlformats.org/officeDocument/2006/relationships/tags" Target="../tags/tag283.xml"/><Relationship Id="rId3" Type="http://schemas.openxmlformats.org/officeDocument/2006/relationships/tags" Target="../tags/tag282.xml"/><Relationship Id="rId2" Type="http://schemas.openxmlformats.org/officeDocument/2006/relationships/tags" Target="../tags/tag281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288.xml"/><Relationship Id="rId1" Type="http://schemas.openxmlformats.org/officeDocument/2006/relationships/tags" Target="../tags/tag280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95.xml"/><Relationship Id="rId7" Type="http://schemas.openxmlformats.org/officeDocument/2006/relationships/tags" Target="../tags/tag294.xml"/><Relationship Id="rId6" Type="http://schemas.openxmlformats.org/officeDocument/2006/relationships/tags" Target="../tags/tag293.xml"/><Relationship Id="rId5" Type="http://schemas.openxmlformats.org/officeDocument/2006/relationships/tags" Target="../tags/tag292.xml"/><Relationship Id="rId4" Type="http://schemas.openxmlformats.org/officeDocument/2006/relationships/tags" Target="../tags/tag291.xml"/><Relationship Id="rId3" Type="http://schemas.openxmlformats.org/officeDocument/2006/relationships/tags" Target="../tags/tag290.xml"/><Relationship Id="rId2" Type="http://schemas.openxmlformats.org/officeDocument/2006/relationships/image" Target="../media/image19.png"/><Relationship Id="rId1" Type="http://schemas.openxmlformats.org/officeDocument/2006/relationships/tags" Target="../tags/tag28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01.xml"/><Relationship Id="rId6" Type="http://schemas.openxmlformats.org/officeDocument/2006/relationships/tags" Target="../tags/tag300.xml"/><Relationship Id="rId5" Type="http://schemas.openxmlformats.org/officeDocument/2006/relationships/tags" Target="../tags/tag299.xml"/><Relationship Id="rId4" Type="http://schemas.openxmlformats.org/officeDocument/2006/relationships/tags" Target="../tags/tag298.xml"/><Relationship Id="rId3" Type="http://schemas.openxmlformats.org/officeDocument/2006/relationships/image" Target="../media/image18.png"/><Relationship Id="rId2" Type="http://schemas.openxmlformats.org/officeDocument/2006/relationships/tags" Target="../tags/tag297.xml"/><Relationship Id="rId1" Type="http://schemas.openxmlformats.org/officeDocument/2006/relationships/tags" Target="../tags/tag29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310.xml"/><Relationship Id="rId8" Type="http://schemas.openxmlformats.org/officeDocument/2006/relationships/tags" Target="../tags/tag309.xml"/><Relationship Id="rId7" Type="http://schemas.openxmlformats.org/officeDocument/2006/relationships/tags" Target="../tags/tag308.xml"/><Relationship Id="rId6" Type="http://schemas.openxmlformats.org/officeDocument/2006/relationships/hyperlink" Target="file:///E:\&#29579;&#38054;&#33521;\&#35838;&#20214;\&#24517;&#20462;&#19968;&#21644;&#20108;\&#36873;&#20462;4\&#32490;&#35328;\&#36873;&#20462;4\&#21270;&#23398;&#21453;&#24212;&#36895;&#29575;&#19982;&#21270;&#23398;&#24179;&#34913;\&#26377;&#25928;&#30896;&#25758;.swf" TargetMode="External"/><Relationship Id="rId5" Type="http://schemas.openxmlformats.org/officeDocument/2006/relationships/tags" Target="../tags/tag307.xml"/><Relationship Id="rId4" Type="http://schemas.openxmlformats.org/officeDocument/2006/relationships/tags" Target="../tags/tag306.xml"/><Relationship Id="rId3" Type="http://schemas.openxmlformats.org/officeDocument/2006/relationships/tags" Target="../tags/tag305.xml"/><Relationship Id="rId2" Type="http://schemas.openxmlformats.org/officeDocument/2006/relationships/tags" Target="../tags/tag304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313.xml"/><Relationship Id="rId11" Type="http://schemas.openxmlformats.org/officeDocument/2006/relationships/tags" Target="../tags/tag312.xml"/><Relationship Id="rId10" Type="http://schemas.openxmlformats.org/officeDocument/2006/relationships/tags" Target="../tags/tag311.xml"/><Relationship Id="rId1" Type="http://schemas.openxmlformats.org/officeDocument/2006/relationships/tags" Target="../tags/tag30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2899410" y="2258695"/>
            <a:ext cx="6393180" cy="701675"/>
          </a:xfrm>
        </p:spPr>
        <p:txBody>
          <a:bodyPr>
            <a:noAutofit/>
          </a:bodyPr>
          <a:lstStyle/>
          <a:p>
            <a:r>
              <a:rPr lang="zh-CN" altLang="en-US" sz="4400"/>
              <a:t>第一节</a:t>
            </a:r>
            <a:r>
              <a:rPr lang="en-US" altLang="zh-CN" sz="4400"/>
              <a:t> </a:t>
            </a:r>
            <a:r>
              <a:rPr lang="zh-CN" altLang="en-US" sz="4400"/>
              <a:t>化学反应速率</a:t>
            </a:r>
            <a:endParaRPr lang="zh-CN" altLang="en-US" sz="4400"/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3775075" y="3543935"/>
            <a:ext cx="483679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>
                <a:solidFill>
                  <a:srgbClr val="E7E6E6">
                    <a:lumMod val="2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</a:t>
            </a:r>
            <a:r>
              <a:rPr lang="en-US" altLang="zh-CN" sz="3200">
                <a:solidFill>
                  <a:srgbClr val="E7E6E6">
                    <a:lumMod val="2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</a:t>
            </a:r>
            <a:r>
              <a:rPr lang="zh-CN" altLang="en-US" sz="3200">
                <a:solidFill>
                  <a:srgbClr val="E7E6E6">
                    <a:lumMod val="2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课时：活化能</a:t>
            </a:r>
            <a:endParaRPr lang="zh-CN" altLang="en-US" sz="3200">
              <a:solidFill>
                <a:srgbClr val="E7E6E6">
                  <a:lumMod val="25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>
            <p:custDataLst>
              <p:tags r:id="rId1"/>
            </p:custDataLst>
          </p:nvPr>
        </p:nvSpPr>
        <p:spPr>
          <a:xfrm>
            <a:off x="319224" y="401985"/>
            <a:ext cx="43389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indent="0">
              <a:buFont typeface="Wingdings" panose="05000000000000000000" pitchFamily="2" charset="2"/>
              <a:buNone/>
            </a:pPr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发生有效碰撞的条件：</a:t>
            </a:r>
            <a:endParaRPr lang="zh-CN" altLang="en-US" sz="32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9" name="文本框 35"/>
          <p:cNvSpPr txBox="1"/>
          <p:nvPr>
            <p:custDataLst>
              <p:tags r:id="rId2"/>
            </p:custDataLst>
          </p:nvPr>
        </p:nvSpPr>
        <p:spPr>
          <a:xfrm>
            <a:off x="393700" y="5926455"/>
            <a:ext cx="346075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smtClean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碰撞时能量不足</a:t>
            </a:r>
            <a:endParaRPr lang="zh-CN" altLang="en-US" sz="3200" b="1" smtClean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20" name="文本框 35"/>
          <p:cNvSpPr txBox="1"/>
          <p:nvPr>
            <p:custDataLst>
              <p:tags r:id="rId3"/>
            </p:custDataLst>
          </p:nvPr>
        </p:nvSpPr>
        <p:spPr>
          <a:xfrm>
            <a:off x="4237355" y="5926455"/>
            <a:ext cx="370141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smtClean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碰撞时取向不合适</a:t>
            </a:r>
            <a:endParaRPr lang="zh-CN" altLang="en-US" sz="3200" b="1" smtClean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28" name="文本框 35"/>
          <p:cNvSpPr txBox="1"/>
          <p:nvPr>
            <p:custDataLst>
              <p:tags r:id="rId4"/>
            </p:custDataLst>
          </p:nvPr>
        </p:nvSpPr>
        <p:spPr>
          <a:xfrm>
            <a:off x="8602980" y="5926455"/>
            <a:ext cx="252222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smtClean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有效碰撞</a:t>
            </a:r>
            <a:endParaRPr lang="zh-CN" altLang="en-US" sz="3200" b="1" smtClean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r="66237"/>
          <a:stretch>
            <a:fillRect/>
          </a:stretch>
        </p:blipFill>
        <p:spPr>
          <a:xfrm>
            <a:off x="394335" y="1360805"/>
            <a:ext cx="2884170" cy="443357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32541" r="33369"/>
          <a:stretch>
            <a:fillRect/>
          </a:stretch>
        </p:blipFill>
        <p:spPr>
          <a:xfrm>
            <a:off x="4104005" y="1360170"/>
            <a:ext cx="3207385" cy="464439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rcRect l="65430"/>
          <a:stretch>
            <a:fillRect/>
          </a:stretch>
        </p:blipFill>
        <p:spPr>
          <a:xfrm>
            <a:off x="8394065" y="1529715"/>
            <a:ext cx="3258185" cy="44748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66219" y="1003018"/>
            <a:ext cx="341195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latinLnBrk="0" hangingPunct="1">
              <a:lnSpc>
                <a:spcPct val="150000"/>
              </a:lnSpc>
              <a:buClrTx/>
              <a:buSzTx/>
              <a:buFontTx/>
            </a:pPr>
            <a:r>
              <a:rPr lang="zh-CN" altLang="en-US" sz="3200" b="1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有效碰撞理论</a:t>
            </a:r>
            <a:endParaRPr lang="zh-CN" altLang="en-US" sz="3200" b="1">
              <a:solidFill>
                <a:srgbClr val="C00000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450850" y="2660650"/>
            <a:ext cx="11290300" cy="1663700"/>
          </a:xfrm>
          <a:prstGeom prst="rect">
            <a:avLst/>
          </a:prstGeom>
          <a:noFill/>
          <a:ln w="44450">
            <a:noFill/>
          </a:ln>
        </p:spPr>
        <p:txBody>
          <a:bodyPr wrap="square" rtlCol="0" anchor="t">
            <a:noAutofit/>
          </a:bodyPr>
          <a:lstStyle/>
          <a:p>
            <a:pPr indent="457200" algn="just">
              <a:lnSpc>
                <a:spcPct val="130000"/>
              </a:lnSpc>
            </a:pPr>
            <a:r>
              <a:rPr lang="zh-CN" altLang="en-US" sz="2800" spc="30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80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反应物分子间的碰撞是化学反应的先决条件；</a:t>
            </a:r>
            <a:r>
              <a:rPr lang="zh-CN" altLang="en-US" sz="280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反</a:t>
            </a:r>
            <a:r>
              <a:rPr lang="zh-CN" altLang="en-US" sz="2800" b="1">
                <a:solidFill>
                  <a:schemeClr val="accent6"/>
                </a:solidFill>
                <a:latin typeface="Times New Roman" panose="02020603050405020304"/>
                <a:ea typeface="微软雅黑" panose="020B0503020204020204" charset="-122"/>
              </a:rPr>
              <a:t>应物分子间有效碰撞的频率（单位时间内的有效碰撞次数）</a:t>
            </a:r>
            <a:r>
              <a:rPr lang="zh-CN" altLang="en-US" sz="280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越高，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化学反应速率越大。</a:t>
            </a:r>
            <a:endParaRPr lang="zh-CN" altLang="en-US" sz="2800">
              <a:solidFill>
                <a:srgbClr val="FF0000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12" name="文本框 282634"/>
          <p:cNvSpPr txBox="1"/>
          <p:nvPr>
            <p:custDataLst>
              <p:tags r:id="rId1"/>
            </p:custDataLst>
          </p:nvPr>
        </p:nvSpPr>
        <p:spPr>
          <a:xfrm>
            <a:off x="1918970" y="2599055"/>
            <a:ext cx="8849995" cy="829945"/>
          </a:xfrm>
          <a:prstGeom prst="rect">
            <a:avLst/>
          </a:prstGeom>
          <a:noFill/>
          <a:ln w="12700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0"/>
              </a:spcBef>
            </a:pPr>
            <a:r>
              <a:rPr lang="zh-CN" altLang="en-US" sz="48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sym typeface="思源宋体" panose="02020400000000000000" pitchFamily="18" charset="-122"/>
              </a:rPr>
              <a:t>（三）活化分子和活化能</a:t>
            </a:r>
            <a:endParaRPr lang="en-US" altLang="zh-CN" sz="4800" b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sym typeface="思源宋体" panose="02020400000000000000" pitchFamily="18" charset="-122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>
            <p:custDataLst>
              <p:tags r:id="rId1"/>
            </p:custDataLst>
          </p:nvPr>
        </p:nvSpPr>
        <p:spPr>
          <a:xfrm rot="1718208">
            <a:off x="6654105" y="1789481"/>
            <a:ext cx="1251634" cy="125418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5C74CC"/>
              </a:gs>
              <a:gs pos="83000">
                <a:srgbClr val="FF1919"/>
              </a:gs>
              <a:gs pos="100000">
                <a:srgbClr val="F9010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400"/>
          </a:p>
        </p:txBody>
      </p:sp>
      <p:sp>
        <p:nvSpPr>
          <p:cNvPr id="7" name="椭圆 6"/>
          <p:cNvSpPr/>
          <p:nvPr>
            <p:custDataLst>
              <p:tags r:id="rId2"/>
            </p:custDataLst>
          </p:nvPr>
        </p:nvSpPr>
        <p:spPr>
          <a:xfrm rot="1718208">
            <a:off x="6898302" y="3020095"/>
            <a:ext cx="764448" cy="766007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5C74CC"/>
              </a:gs>
              <a:gs pos="83000">
                <a:srgbClr val="F90101"/>
              </a:gs>
              <a:gs pos="100000">
                <a:srgbClr val="F9010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400"/>
          </a:p>
        </p:txBody>
      </p:sp>
      <p:sp>
        <p:nvSpPr>
          <p:cNvPr id="4" name="椭圆 3"/>
          <p:cNvSpPr/>
          <p:nvPr>
            <p:custDataLst>
              <p:tags r:id="rId3"/>
            </p:custDataLst>
          </p:nvPr>
        </p:nvSpPr>
        <p:spPr>
          <a:xfrm rot="1718208">
            <a:off x="6653027" y="1788406"/>
            <a:ext cx="1245603" cy="124814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FF1919"/>
              </a:gs>
              <a:gs pos="83000">
                <a:srgbClr val="FF1919"/>
              </a:gs>
              <a:gs pos="100000">
                <a:srgbClr val="F9010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400"/>
          </a:p>
        </p:txBody>
      </p:sp>
      <p:sp>
        <p:nvSpPr>
          <p:cNvPr id="5" name="椭圆 4"/>
          <p:cNvSpPr/>
          <p:nvPr>
            <p:custDataLst>
              <p:tags r:id="rId4"/>
            </p:custDataLst>
          </p:nvPr>
        </p:nvSpPr>
        <p:spPr>
          <a:xfrm rot="1718208">
            <a:off x="6898144" y="3018474"/>
            <a:ext cx="755369" cy="75690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F90101"/>
              </a:gs>
              <a:gs pos="83000">
                <a:srgbClr val="F90101"/>
              </a:gs>
              <a:gs pos="100000">
                <a:srgbClr val="F9010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400"/>
          </a:p>
        </p:txBody>
      </p:sp>
      <p:grpSp>
        <p:nvGrpSpPr>
          <p:cNvPr id="8" name="组合 7"/>
          <p:cNvGrpSpPr/>
          <p:nvPr>
            <p:custDataLst>
              <p:tags r:id="rId5"/>
            </p:custDataLst>
          </p:nvPr>
        </p:nvGrpSpPr>
        <p:grpSpPr>
          <a:xfrm rot="1348379">
            <a:off x="3978827" y="1750982"/>
            <a:ext cx="1245603" cy="2005049"/>
            <a:chOff x="1475656" y="1995686"/>
            <a:chExt cx="934200" cy="1503784"/>
          </a:xfrm>
        </p:grpSpPr>
        <p:sp>
          <p:nvSpPr>
            <p:cNvPr id="9" name="椭圆 8"/>
            <p:cNvSpPr/>
            <p:nvPr>
              <p:custDataLst>
                <p:tags r:id="rId6"/>
              </p:custDataLst>
            </p:nvPr>
          </p:nvSpPr>
          <p:spPr>
            <a:xfrm>
              <a:off x="1475656" y="1995686"/>
              <a:ext cx="934200" cy="93610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5C74CC"/>
                </a:gs>
                <a:gs pos="83000">
                  <a:srgbClr val="506AC8"/>
                </a:gs>
                <a:gs pos="100000">
                  <a:srgbClr val="4A07F3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400"/>
            </a:p>
          </p:txBody>
        </p:sp>
        <p:sp>
          <p:nvSpPr>
            <p:cNvPr id="10" name="椭圆 9"/>
            <p:cNvSpPr/>
            <p:nvPr>
              <p:custDataLst>
                <p:tags r:id="rId7"/>
              </p:custDataLst>
            </p:nvPr>
          </p:nvSpPr>
          <p:spPr>
            <a:xfrm>
              <a:off x="1659493" y="2931790"/>
              <a:ext cx="566525" cy="56768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5C74CC"/>
                </a:gs>
                <a:gs pos="83000">
                  <a:srgbClr val="506AC8"/>
                </a:gs>
                <a:gs pos="100000">
                  <a:srgbClr val="4A07F3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400"/>
            </a:p>
          </p:txBody>
        </p:sp>
      </p:grp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4188391" y="3755547"/>
            <a:ext cx="657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HI</a:t>
            </a:r>
            <a:endParaRPr lang="en-US" altLang="zh-CN" sz="32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6940390" y="3757811"/>
            <a:ext cx="657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HI</a:t>
            </a:r>
            <a:endParaRPr lang="en-US" altLang="zh-CN" sz="32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3" name="闪电形 12"/>
          <p:cNvSpPr/>
          <p:nvPr>
            <p:custDataLst>
              <p:tags r:id="rId10"/>
            </p:custDataLst>
          </p:nvPr>
        </p:nvSpPr>
        <p:spPr>
          <a:xfrm rot="1219374" flipH="1">
            <a:off x="7977758" y="1265744"/>
            <a:ext cx="705960" cy="1152130"/>
          </a:xfrm>
          <a:prstGeom prst="lightningBol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400"/>
          </a:p>
        </p:txBody>
      </p:sp>
      <p:sp>
        <p:nvSpPr>
          <p:cNvPr id="14" name="文本框 13"/>
          <p:cNvSpPr txBox="1"/>
          <p:nvPr>
            <p:custDataLst>
              <p:tags r:id="rId11"/>
            </p:custDataLst>
          </p:nvPr>
        </p:nvSpPr>
        <p:spPr>
          <a:xfrm>
            <a:off x="8861748" y="1687962"/>
            <a:ext cx="30276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能量（活化能）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12"/>
            </p:custDataLst>
          </p:nvPr>
        </p:nvSpPr>
        <p:spPr>
          <a:xfrm>
            <a:off x="3789656" y="4361280"/>
            <a:ext cx="18084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微软雅黑" panose="020B0503020204020204" charset="-122"/>
              </a:rPr>
              <a:t>普通分子</a:t>
            </a:r>
            <a:endParaRPr lang="zh-CN" altLang="en-US" sz="3200" b="1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3"/>
            </p:custDataLst>
          </p:nvPr>
        </p:nvSpPr>
        <p:spPr>
          <a:xfrm>
            <a:off x="6537040" y="4371101"/>
            <a:ext cx="18084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微软雅黑" panose="020B0503020204020204" charset="-122"/>
              </a:rPr>
              <a:t>活化分子</a:t>
            </a:r>
            <a:endParaRPr lang="zh-CN" altLang="en-US" sz="3200" b="1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grpSp>
        <p:nvGrpSpPr>
          <p:cNvPr id="17" name="组合 16"/>
          <p:cNvGrpSpPr/>
          <p:nvPr>
            <p:custDataLst>
              <p:tags r:id="rId14"/>
            </p:custDataLst>
          </p:nvPr>
        </p:nvGrpSpPr>
        <p:grpSpPr>
          <a:xfrm>
            <a:off x="149" y="662222"/>
            <a:ext cx="7923833" cy="2888561"/>
            <a:chOff x="4719399" y="1405514"/>
            <a:chExt cx="11230566" cy="4094001"/>
          </a:xfrm>
        </p:grpSpPr>
        <p:pic>
          <p:nvPicPr>
            <p:cNvPr id="18" name="图片 17" descr="图片包含 圆圈&#10;&#10;描述已自动生成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19399" y="2138432"/>
              <a:ext cx="3361083" cy="3361083"/>
            </a:xfrm>
            <a:prstGeom prst="rect">
              <a:avLst/>
            </a:prstGeom>
          </p:spPr>
        </p:pic>
        <p:sp>
          <p:nvSpPr>
            <p:cNvPr id="19" name="对话气泡: 圆角矩形 2"/>
            <p:cNvSpPr/>
            <p:nvPr>
              <p:custDataLst>
                <p:tags r:id="rId17"/>
              </p:custDataLst>
            </p:nvPr>
          </p:nvSpPr>
          <p:spPr>
            <a:xfrm flipH="1">
              <a:off x="7156570" y="1405514"/>
              <a:ext cx="8793395" cy="987783"/>
            </a:xfrm>
            <a:custGeom>
              <a:avLst/>
              <a:gdLst>
                <a:gd name="connsiteX0" fmla="*/ 0 w 3669835"/>
                <a:gd name="connsiteY0" fmla="*/ 192764 h 1384260"/>
                <a:gd name="connsiteX1" fmla="*/ 192764 w 3669835"/>
                <a:gd name="connsiteY1" fmla="*/ 0 h 1384260"/>
                <a:gd name="connsiteX2" fmla="*/ 611639 w 3669835"/>
                <a:gd name="connsiteY2" fmla="*/ 0 h 1384260"/>
                <a:gd name="connsiteX3" fmla="*/ 611639 w 3669835"/>
                <a:gd name="connsiteY3" fmla="*/ 0 h 1384260"/>
                <a:gd name="connsiteX4" fmla="*/ 1529098 w 3669835"/>
                <a:gd name="connsiteY4" fmla="*/ 0 h 1384260"/>
                <a:gd name="connsiteX5" fmla="*/ 3477071 w 3669835"/>
                <a:gd name="connsiteY5" fmla="*/ 0 h 1384260"/>
                <a:gd name="connsiteX6" fmla="*/ 3669835 w 3669835"/>
                <a:gd name="connsiteY6" fmla="*/ 192764 h 1384260"/>
                <a:gd name="connsiteX7" fmla="*/ 3669835 w 3669835"/>
                <a:gd name="connsiteY7" fmla="*/ 674662 h 1384260"/>
                <a:gd name="connsiteX8" fmla="*/ 3669835 w 3669835"/>
                <a:gd name="connsiteY8" fmla="*/ 674662 h 1384260"/>
                <a:gd name="connsiteX9" fmla="*/ 3669835 w 3669835"/>
                <a:gd name="connsiteY9" fmla="*/ 963803 h 1384260"/>
                <a:gd name="connsiteX10" fmla="*/ 3669835 w 3669835"/>
                <a:gd name="connsiteY10" fmla="*/ 963799 h 1384260"/>
                <a:gd name="connsiteX11" fmla="*/ 3477071 w 3669835"/>
                <a:gd name="connsiteY11" fmla="*/ 1156563 h 1384260"/>
                <a:gd name="connsiteX12" fmla="*/ 3187487 w 3669835"/>
                <a:gd name="connsiteY12" fmla="*/ 1169032 h 1384260"/>
                <a:gd name="connsiteX13" fmla="*/ 3273253 w 3669835"/>
                <a:gd name="connsiteY13" fmla="*/ 1384260 h 1384260"/>
                <a:gd name="connsiteX14" fmla="*/ 2838064 w 3669835"/>
                <a:gd name="connsiteY14" fmla="*/ 1174573 h 1384260"/>
                <a:gd name="connsiteX15" fmla="*/ 192764 w 3669835"/>
                <a:gd name="connsiteY15" fmla="*/ 1156563 h 1384260"/>
                <a:gd name="connsiteX16" fmla="*/ 0 w 3669835"/>
                <a:gd name="connsiteY16" fmla="*/ 963799 h 1384260"/>
                <a:gd name="connsiteX17" fmla="*/ 0 w 3669835"/>
                <a:gd name="connsiteY17" fmla="*/ 963803 h 1384260"/>
                <a:gd name="connsiteX18" fmla="*/ 0 w 3669835"/>
                <a:gd name="connsiteY18" fmla="*/ 674662 h 1384260"/>
                <a:gd name="connsiteX19" fmla="*/ 0 w 3669835"/>
                <a:gd name="connsiteY19" fmla="*/ 674662 h 1384260"/>
                <a:gd name="connsiteX20" fmla="*/ 0 w 3669835"/>
                <a:gd name="connsiteY20" fmla="*/ 192764 h 1384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69834" h="1384260">
                  <a:moveTo>
                    <a:pt x="0" y="192764"/>
                  </a:moveTo>
                  <a:cubicBezTo>
                    <a:pt x="0" y="86303"/>
                    <a:pt x="86303" y="0"/>
                    <a:pt x="192764" y="0"/>
                  </a:cubicBezTo>
                  <a:lnTo>
                    <a:pt x="611639" y="0"/>
                  </a:lnTo>
                  <a:lnTo>
                    <a:pt x="611639" y="0"/>
                  </a:lnTo>
                  <a:lnTo>
                    <a:pt x="1529098" y="0"/>
                  </a:lnTo>
                  <a:lnTo>
                    <a:pt x="3477071" y="0"/>
                  </a:lnTo>
                  <a:cubicBezTo>
                    <a:pt x="3583532" y="0"/>
                    <a:pt x="3669835" y="86303"/>
                    <a:pt x="3669835" y="192764"/>
                  </a:cubicBezTo>
                  <a:lnTo>
                    <a:pt x="3669835" y="674662"/>
                  </a:lnTo>
                  <a:lnTo>
                    <a:pt x="3669835" y="674662"/>
                  </a:lnTo>
                  <a:lnTo>
                    <a:pt x="3669835" y="963803"/>
                  </a:lnTo>
                  <a:lnTo>
                    <a:pt x="3669835" y="963799"/>
                  </a:lnTo>
                  <a:cubicBezTo>
                    <a:pt x="3669835" y="1070260"/>
                    <a:pt x="3583532" y="1156563"/>
                    <a:pt x="3477071" y="1156563"/>
                  </a:cubicBezTo>
                  <a:lnTo>
                    <a:pt x="3187487" y="1169032"/>
                  </a:lnTo>
                  <a:lnTo>
                    <a:pt x="3273253" y="1384260"/>
                  </a:lnTo>
                  <a:lnTo>
                    <a:pt x="2838064" y="1174573"/>
                  </a:lnTo>
                  <a:lnTo>
                    <a:pt x="192764" y="1156563"/>
                  </a:lnTo>
                  <a:cubicBezTo>
                    <a:pt x="86303" y="1156563"/>
                    <a:pt x="0" y="1070260"/>
                    <a:pt x="0" y="963799"/>
                  </a:cubicBezTo>
                  <a:lnTo>
                    <a:pt x="0" y="963803"/>
                  </a:lnTo>
                  <a:lnTo>
                    <a:pt x="0" y="674662"/>
                  </a:lnTo>
                  <a:lnTo>
                    <a:pt x="0" y="674662"/>
                  </a:lnTo>
                  <a:lnTo>
                    <a:pt x="0" y="192764"/>
                  </a:lnTo>
                  <a:close/>
                </a:path>
              </a:pathLst>
            </a:custGeom>
            <a:noFill/>
            <a:ln w="28575">
              <a:solidFill>
                <a:srgbClr val="B979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6200" rtlCol="0" anchor="t" anchorCtr="0"/>
            <a:lstStyle/>
            <a:p>
              <a:pPr indent="266700" algn="ctr">
                <a:lnSpc>
                  <a:spcPct val="115000"/>
                </a:lnSpc>
              </a:pPr>
              <a:r>
                <a:rPr lang="zh-CN" altLang="en-US" sz="3200" b="1" kern="100">
                  <a:solidFill>
                    <a:srgbClr val="0D0D0D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比较普通分子与活化分子</a:t>
              </a:r>
              <a:endParaRPr lang="zh-CN" altLang="en-US" sz="3200" b="1" kern="100">
                <a:solidFill>
                  <a:srgbClr val="0D0D0D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文本框 1"/>
          <p:cNvSpPr txBox="1"/>
          <p:nvPr>
            <p:custDataLst>
              <p:tags r:id="rId18"/>
            </p:custDataLst>
          </p:nvPr>
        </p:nvSpPr>
        <p:spPr>
          <a:xfrm rot="21600000">
            <a:off x="-19050" y="11430"/>
            <a:ext cx="323723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eaLnBrk="1" fontAlgn="auto" latinLnBrk="0" hangingPunct="1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3200" b="1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活化分子</a:t>
            </a:r>
            <a:endParaRPr lang="zh-CN" altLang="en-US" sz="3200" b="1">
              <a:solidFill>
                <a:srgbClr val="C00000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390" y="5403850"/>
            <a:ext cx="12299315" cy="8089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eaLnBrk="1" hangingPunct="1">
              <a:lnSpc>
                <a:spcPct val="130000"/>
              </a:lnSpc>
            </a:pPr>
            <a:r>
              <a:rPr kumimoji="1" sz="3600" b="1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Wingdings" panose="05000000000000000000"/>
              </a:rPr>
              <a:t>其他条件不变时</a:t>
            </a:r>
            <a:r>
              <a:rPr kumimoji="1" sz="36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Wingdings" panose="05000000000000000000"/>
              </a:rPr>
              <a:t>，同一反应活化分子在反应物中所占的</a:t>
            </a:r>
            <a:r>
              <a:rPr kumimoji="1" sz="36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Wingdings" panose="05000000000000000000"/>
              </a:rPr>
              <a:t>百分数</a:t>
            </a:r>
            <a:r>
              <a:rPr kumimoji="1" sz="36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Wingdings" panose="05000000000000000000"/>
              </a:rPr>
              <a:t>是</a:t>
            </a:r>
            <a:r>
              <a:rPr kumimoji="1" sz="36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Wingdings" panose="05000000000000000000"/>
              </a:rPr>
              <a:t>一定</a:t>
            </a:r>
            <a:r>
              <a:rPr kumimoji="1" sz="36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Wingdings" panose="05000000000000000000"/>
              </a:rPr>
              <a:t>的。</a:t>
            </a:r>
            <a:endParaRPr kumimoji="1" lang="zh-CN" altLang="en-US" sz="3600" b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Wingdings" panose="0500000000000000000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bldLvl="0" animBg="1"/>
      <p:bldP spid="7" grpId="0" bldLvl="0" animBg="1"/>
      <p:bldP spid="7" grpId="1" bldLvl="0" animBg="1"/>
      <p:bldP spid="4" grpId="1" bldLvl="0" animBg="1"/>
      <p:bldP spid="5" grpId="1" bldLvl="0" animBg="1"/>
      <p:bldP spid="11" grpId="1"/>
      <p:bldP spid="12" grpId="1"/>
      <p:bldP spid="13" grpId="0" bldLvl="0" animBg="1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 rot="21600000">
            <a:off x="207010" y="196215"/>
            <a:ext cx="548894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eaLnBrk="1" fontAlgn="auto" latinLnBrk="0" hangingPunct="1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3200" b="1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活化能</a:t>
            </a:r>
            <a:endParaRPr lang="zh-CN" altLang="en-US" sz="3200" b="1">
              <a:solidFill>
                <a:srgbClr val="C00000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Text Box 1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11200" y="934720"/>
            <a:ext cx="10923905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SzTx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spcBef>
                <a:spcPct val="20000"/>
              </a:spcBef>
              <a:buSzTx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spcBef>
                <a:spcPct val="20000"/>
              </a:spcBef>
              <a:buSzTx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spcBef>
                <a:spcPct val="20000"/>
              </a:spcBef>
              <a:buSzTx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lang="zh-CN" altLang="en-US" b="1" kern="1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活化分子</a:t>
            </a:r>
            <a:r>
              <a:rPr lang="zh-CN" altLang="en-US" b="1" kern="1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具有的</a:t>
            </a:r>
            <a:r>
              <a:rPr lang="zh-CN" altLang="en-US" b="1" kern="1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平均</a:t>
            </a:r>
            <a:r>
              <a:rPr lang="zh-CN" altLang="en-US" b="1" kern="1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能量与</a:t>
            </a:r>
            <a:r>
              <a:rPr lang="zh-CN" altLang="en-US" b="1" kern="1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反应物分子</a:t>
            </a:r>
            <a:r>
              <a:rPr lang="zh-CN" altLang="en-US" b="1" kern="1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具有的</a:t>
            </a:r>
            <a:r>
              <a:rPr lang="zh-CN" altLang="en-US" b="1" kern="1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平均</a:t>
            </a:r>
            <a:r>
              <a:rPr lang="zh-CN" altLang="en-US" b="1" kern="1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能量</a:t>
            </a:r>
            <a:r>
              <a:rPr lang="zh-CN" altLang="en-US" b="1" kern="1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之</a:t>
            </a:r>
            <a:r>
              <a:rPr lang="zh-CN" altLang="en-US" b="1" kern="100" smtClean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差</a:t>
            </a:r>
            <a:endParaRPr lang="zh-CN" altLang="en-US" b="1">
              <a:solidFill>
                <a:srgbClr val="0000FF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29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3589" y="2687114"/>
            <a:ext cx="5145253" cy="371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7"/>
          <p:cNvGrpSpPr/>
          <p:nvPr>
            <p:custDataLst>
              <p:tags r:id="rId5"/>
            </p:custDataLst>
          </p:nvPr>
        </p:nvGrpSpPr>
        <p:grpSpPr>
          <a:xfrm>
            <a:off x="5908412" y="4681645"/>
            <a:ext cx="2186305" cy="493254"/>
            <a:chOff x="1819" y="4770"/>
            <a:chExt cx="2098" cy="1020"/>
          </a:xfrm>
        </p:grpSpPr>
        <p:sp>
          <p:nvSpPr>
            <p:cNvPr id="9" name="圆角矩形 42"/>
            <p:cNvSpPr/>
            <p:nvPr>
              <p:custDataLst>
                <p:tags r:id="rId6"/>
              </p:custDataLst>
            </p:nvPr>
          </p:nvSpPr>
          <p:spPr>
            <a:xfrm>
              <a:off x="1819" y="4770"/>
              <a:ext cx="2098" cy="1020"/>
            </a:xfrm>
            <a:prstGeom prst="roundRect">
              <a:avLst/>
            </a:prstGeom>
            <a:solidFill>
              <a:srgbClr val="FEBFF7"/>
            </a:solidFill>
            <a:ln w="12700" cap="flat">
              <a:solidFill>
                <a:srgbClr val="BBE0E3"/>
              </a:solidFill>
              <a:prstDash val="solid"/>
              <a:miter lim="800000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45719" tIns="45719" rIns="45719" bIns="45719" numCol="1" spcCol="38100" rtlCol="0" anchor="ctr" forceAA="0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7"/>
              </p:custDataLst>
            </p:nvPr>
          </p:nvSpPr>
          <p:spPr>
            <a:xfrm>
              <a:off x="1819" y="4965"/>
              <a:ext cx="2041" cy="6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>
                  <a:solidFill>
                    <a:srgbClr val="1703DB"/>
                  </a:solidFill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反应物平均能量</a:t>
              </a:r>
              <a:endParaRPr lang="zh-CN" altLang="en-US" sz="1600">
                <a:solidFill>
                  <a:srgbClr val="1703DB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组合 10"/>
          <p:cNvGrpSpPr/>
          <p:nvPr>
            <p:custDataLst>
              <p:tags r:id="rId8"/>
            </p:custDataLst>
          </p:nvPr>
        </p:nvGrpSpPr>
        <p:grpSpPr>
          <a:xfrm>
            <a:off x="7732441" y="2423218"/>
            <a:ext cx="2268220" cy="499110"/>
            <a:chOff x="6485" y="1046"/>
            <a:chExt cx="3572" cy="786"/>
          </a:xfrm>
        </p:grpSpPr>
        <p:sp>
          <p:nvSpPr>
            <p:cNvPr id="12" name="圆角矩形 43"/>
            <p:cNvSpPr/>
            <p:nvPr>
              <p:custDataLst>
                <p:tags r:id="rId9"/>
              </p:custDataLst>
            </p:nvPr>
          </p:nvSpPr>
          <p:spPr>
            <a:xfrm>
              <a:off x="6590" y="1046"/>
              <a:ext cx="3362" cy="786"/>
            </a:xfrm>
            <a:prstGeom prst="roundRect">
              <a:avLst/>
            </a:prstGeom>
            <a:solidFill>
              <a:srgbClr val="FEBFF7"/>
            </a:solidFill>
            <a:ln w="12700" cap="flat">
              <a:solidFill>
                <a:srgbClr val="BBE0E3"/>
              </a:solidFill>
              <a:prstDash val="solid"/>
              <a:miter lim="800000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45719" tIns="45719" rIns="45719" bIns="45719" numCol="1" spcCol="38100" rtlCol="0" anchor="ctr" forceAA="0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2" name="矩形 1"/>
            <p:cNvSpPr/>
            <p:nvPr>
              <p:custDataLst>
                <p:tags r:id="rId10"/>
              </p:custDataLst>
            </p:nvPr>
          </p:nvSpPr>
          <p:spPr>
            <a:xfrm>
              <a:off x="6485" y="1124"/>
              <a:ext cx="3572" cy="6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None/>
              </a:pPr>
              <a:r>
                <a:rPr lang="zh-CN" altLang="en-US" sz="2000">
                  <a:solidFill>
                    <a:srgbClr val="1703DB"/>
                  </a:solidFill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活化分子平均能量</a:t>
              </a:r>
              <a:endParaRPr lang="zh-CN" altLang="en-US" sz="2000">
                <a:solidFill>
                  <a:srgbClr val="1703DB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文本框 2"/>
          <p:cNvSpPr txBox="1"/>
          <p:nvPr>
            <p:custDataLst>
              <p:tags r:id="rId11"/>
            </p:custDataLst>
          </p:nvPr>
        </p:nvSpPr>
        <p:spPr>
          <a:xfrm>
            <a:off x="1024890" y="2156460"/>
            <a:ext cx="35433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fontAlgn="auto">
              <a:lnSpc>
                <a:spcPct val="100000"/>
              </a:lnSpc>
            </a:pPr>
            <a:r>
              <a:rPr lang="en-US" altLang="zh-CN" sz="32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正反应的活化能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12"/>
            </p:custDataLst>
          </p:nvPr>
        </p:nvSpPr>
        <p:spPr>
          <a:xfrm>
            <a:off x="1042670" y="3326765"/>
            <a:ext cx="465328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32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活化分子变成生成物分子放出的能量(逆反应活化能)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13"/>
            </p:custDataLst>
          </p:nvPr>
        </p:nvSpPr>
        <p:spPr>
          <a:xfrm>
            <a:off x="151765" y="5174615"/>
            <a:ext cx="647319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fontAlgn="auto">
              <a:lnSpc>
                <a:spcPct val="100000"/>
              </a:lnSpc>
            </a:pPr>
            <a:r>
              <a:rPr lang="en-US" altLang="zh-CN" sz="32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反应热</a:t>
            </a:r>
            <a:r>
              <a:rPr lang="zh-CN" altLang="en-US" sz="32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：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Δ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H=</a:t>
            </a:r>
            <a:r>
              <a:rPr lang="en-US" altLang="zh-CN" sz="32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E</a:t>
            </a:r>
            <a:r>
              <a:rPr lang="en-US" altLang="zh-CN" sz="3200" b="1" kern="100" baseline="-250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zh-CN" sz="32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﹣E</a:t>
            </a:r>
            <a:r>
              <a:rPr lang="en-US" altLang="zh-CN" sz="3200" b="1" kern="100" baseline="-250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2</a:t>
            </a:r>
            <a:endParaRPr lang="en-US" altLang="zh-CN" sz="3200" b="1" kern="100" baseline="-25000">
              <a:solidFill>
                <a:srgbClr val="FF0000"/>
              </a:solidFill>
              <a:effectLst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  <a:p>
            <a:pPr algn="just" fontAlgn="auto">
              <a:lnSpc>
                <a:spcPct val="100000"/>
              </a:lnSpc>
            </a:pPr>
            <a:r>
              <a:rPr lang="zh-CN" altLang="en-US" sz="32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即：</a:t>
            </a:r>
            <a:r>
              <a:rPr lang="en-US" altLang="zh-CN" sz="32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正反应的活化能-逆反应活化能</a:t>
            </a:r>
            <a:endParaRPr lang="zh-CN" altLang="en-US" sz="3200" b="1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4"/>
            </p:custDataLst>
          </p:nvPr>
        </p:nvSpPr>
        <p:spPr>
          <a:xfrm>
            <a:off x="247015" y="2129155"/>
            <a:ext cx="77787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E</a:t>
            </a:r>
            <a:r>
              <a:rPr lang="en-US" altLang="zh-CN" sz="3200" b="1" kern="100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zh-CN" sz="32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：</a:t>
            </a:r>
            <a:endParaRPr lang="en-US" altLang="zh-CN" sz="3200" b="1" kern="100">
              <a:solidFill>
                <a:srgbClr val="000000"/>
              </a:solidFill>
              <a:effectLst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15"/>
            </p:custDataLst>
          </p:nvPr>
        </p:nvSpPr>
        <p:spPr>
          <a:xfrm>
            <a:off x="211455" y="3317240"/>
            <a:ext cx="77787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E</a:t>
            </a:r>
            <a:r>
              <a:rPr lang="en-US" altLang="zh-CN" sz="3200" b="1" kern="100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32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：</a:t>
            </a:r>
            <a:endParaRPr lang="en-US" altLang="zh-CN" sz="3200" b="1" kern="100">
              <a:solidFill>
                <a:srgbClr val="000000"/>
              </a:solidFill>
              <a:effectLst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975995" y="2145030"/>
            <a:ext cx="107086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buClrTx/>
              <a:buSzTx/>
              <a:buFont typeface="Wingdings" panose="05000000000000000000" pitchFamily="2" charset="2"/>
              <a:buNone/>
            </a:pPr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如何用碰撞理论解释反应条件对化学反应速率的影响？</a:t>
            </a:r>
            <a:endParaRPr lang="zh-CN" altLang="en-US" sz="3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282634"/>
          <p:cNvSpPr txBox="1"/>
          <p:nvPr>
            <p:custDataLst>
              <p:tags r:id="rId1"/>
            </p:custDataLst>
          </p:nvPr>
        </p:nvSpPr>
        <p:spPr>
          <a:xfrm>
            <a:off x="787400" y="2002155"/>
            <a:ext cx="10320655" cy="829945"/>
          </a:xfrm>
          <a:prstGeom prst="rect">
            <a:avLst/>
          </a:prstGeom>
          <a:noFill/>
          <a:ln w="12700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0"/>
              </a:spcBef>
            </a:pPr>
            <a:r>
              <a:rPr lang="zh-CN" altLang="en-US" sz="48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sym typeface="思源宋体" panose="02020400000000000000" pitchFamily="18" charset="-122"/>
              </a:rPr>
              <a:t>（四）认识影响化学反应速率的因素</a:t>
            </a:r>
            <a:endParaRPr lang="en-US" altLang="zh-CN" sz="4800" b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sym typeface="思源宋体" panose="02020400000000000000" pitchFamily="18" charset="-122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-70966" y="121638"/>
            <a:ext cx="341195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latinLnBrk="0" hangingPunct="1">
              <a:lnSpc>
                <a:spcPct val="150000"/>
              </a:lnSpc>
              <a:buClrTx/>
              <a:buSzTx/>
              <a:buFontTx/>
            </a:pPr>
            <a:r>
              <a:rPr lang="en-US" altLang="zh-CN" sz="3200" b="1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3200" b="1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、浓度的影响</a:t>
            </a:r>
            <a:endParaRPr lang="zh-CN" altLang="en-US" sz="3200" b="1">
              <a:solidFill>
                <a:srgbClr val="C00000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6627" name="图片 1413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658350" y="1253490"/>
            <a:ext cx="2011045" cy="429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9" name="图片 1413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990215" y="436245"/>
            <a:ext cx="2487295" cy="322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41319" name="组合 141318"/>
          <p:cNvGrpSpPr/>
          <p:nvPr>
            <p:custDataLst>
              <p:tags r:id="rId6"/>
            </p:custDataLst>
          </p:nvPr>
        </p:nvGrpSpPr>
        <p:grpSpPr>
          <a:xfrm>
            <a:off x="6583680" y="370840"/>
            <a:ext cx="2628265" cy="3289300"/>
            <a:chOff x="3198" y="708"/>
            <a:chExt cx="1626" cy="2274"/>
          </a:xfrm>
        </p:grpSpPr>
        <p:pic>
          <p:nvPicPr>
            <p:cNvPr id="26632" name="图片 141319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3198" y="708"/>
              <a:ext cx="1626" cy="227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633" name="图片 141320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3243" y="753"/>
              <a:ext cx="1512" cy="2184"/>
            </a:xfrm>
            <a:prstGeom prst="rect">
              <a:avLst/>
            </a:prstGeom>
            <a:noFill/>
            <a:ln w="9525">
              <a:noFill/>
            </a:ln>
          </p:spPr>
        </p:pic>
      </p:grpSp>
      <p:cxnSp>
        <p:nvCxnSpPr>
          <p:cNvPr id="12" name="直接箭头连接符 11"/>
          <p:cNvCxnSpPr/>
          <p:nvPr>
            <p:custDataLst>
              <p:tags r:id="rId10"/>
            </p:custDataLst>
          </p:nvPr>
        </p:nvCxnSpPr>
        <p:spPr>
          <a:xfrm>
            <a:off x="5620385" y="2039620"/>
            <a:ext cx="819785" cy="19685"/>
          </a:xfrm>
          <a:prstGeom prst="straightConnector1">
            <a:avLst/>
          </a:prstGeom>
          <a:noFill/>
          <a:ln w="34925" cap="flat">
            <a:solidFill>
              <a:srgbClr val="FF0000"/>
            </a:solidFill>
            <a:prstDash val="solid"/>
            <a:miter lim="800000"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141322" name="表格 141321"/>
          <p:cNvGraphicFramePr>
            <a:graphicFrameLocks noGrp="1"/>
          </p:cNvGraphicFramePr>
          <p:nvPr>
            <p:custDataLst>
              <p:tags r:id="rId11"/>
            </p:custDataLst>
          </p:nvPr>
        </p:nvGraphicFramePr>
        <p:xfrm>
          <a:off x="434340" y="3814445"/>
          <a:ext cx="11323955" cy="2559050"/>
        </p:xfrm>
        <a:graphic>
          <a:graphicData uri="http://schemas.openxmlformats.org/drawingml/2006/table">
            <a:tbl>
              <a:tblPr/>
              <a:tblGrid>
                <a:gridCol w="1877695"/>
                <a:gridCol w="1992630"/>
                <a:gridCol w="1670685"/>
                <a:gridCol w="2135505"/>
                <a:gridCol w="2103120"/>
                <a:gridCol w="1544320"/>
              </a:tblGrid>
              <a:tr h="580390">
                <a:tc rowSpan="2">
                  <a:txBody>
                    <a:bodyPr wrap="square"/>
                    <a:lstStyle/>
                    <a:p>
                      <a:pPr marL="0" lvl="0" indent="0" algn="r">
                        <a:buNone/>
                      </a:pPr>
                      <a:r>
                        <a:rPr lang="en-US" altLang="zh-CN" sz="3200" b="1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CN" altLang="en-US" sz="3200" b="1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影响</a:t>
                      </a:r>
                      <a:endParaRPr lang="zh-CN" altLang="en-US" sz="3200" b="1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  <a:p>
                      <a:pPr marL="0" lvl="0" indent="0" algn="ctr">
                        <a:buNone/>
                      </a:pPr>
                      <a:endParaRPr lang="zh-CN" altLang="en-US" sz="3200" b="1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  <a:p>
                      <a:pPr marL="0" lvl="0" indent="0" algn="l">
                        <a:buNone/>
                      </a:pPr>
                      <a:r>
                        <a:rPr lang="zh-CN" altLang="en-US" sz="3200" b="1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外因</a:t>
                      </a:r>
                      <a:endParaRPr lang="zh-CN" altLang="en-US" sz="3200" b="1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marT="45734" marB="45734" vert="horz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 w="12700" cap="rnd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 wrap="square"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CN" sz="3200" b="1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zh-CN" altLang="en-US" sz="3200" b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单位体积内</a:t>
                      </a:r>
                      <a:endParaRPr lang="zh-CN" altLang="en-US" sz="3200" b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 wrap="square"/>
                    <a:lstStyle/>
                    <a:p>
                      <a:pPr marL="0" lvl="0" indent="0" algn="l">
                        <a:buNone/>
                      </a:pPr>
                      <a:r>
                        <a:rPr lang="zh-CN" altLang="en-US" sz="3200" b="1">
                          <a:latin typeface="Times New Roman" panose="02020603050405020304" pitchFamily="18" charset="0"/>
                          <a:ea typeface="华文楷体" panose="02010600040101010101" charset="-122"/>
                        </a:rPr>
                        <a:t>有效碰撞</a:t>
                      </a:r>
                      <a:endParaRPr lang="zh-CN" altLang="en-US" sz="3200" b="1">
                        <a:latin typeface="Times New Roman" panose="02020603050405020304" pitchFamily="18" charset="0"/>
                        <a:ea typeface="华文楷体" panose="02010600040101010101" charset="-122"/>
                      </a:endParaRPr>
                    </a:p>
                    <a:p>
                      <a:pPr marL="0" lvl="0" indent="0" algn="l">
                        <a:buNone/>
                      </a:pPr>
                      <a:r>
                        <a:rPr lang="zh-CN" altLang="en-US" sz="3200" b="1">
                          <a:latin typeface="Times New Roman" panose="02020603050405020304" pitchFamily="18" charset="0"/>
                          <a:ea typeface="华文楷体" panose="02010600040101010101" charset="-122"/>
                        </a:rPr>
                        <a:t>频率</a:t>
                      </a:r>
                      <a:endParaRPr lang="zh-CN" altLang="en-US" sz="3200" b="1">
                        <a:latin typeface="Times New Roman" panose="02020603050405020304" pitchFamily="18" charset="0"/>
                        <a:ea typeface="华文楷体" panose="02010600040101010101" charset="-122"/>
                      </a:endParaRPr>
                    </a:p>
                  </a:txBody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 wrap="square"/>
                    <a:lstStyle/>
                    <a:p>
                      <a:pPr marL="0" lvl="0" indent="0" algn="l">
                        <a:buNone/>
                      </a:pPr>
                      <a:r>
                        <a:rPr lang="zh-CN" altLang="en-US" sz="3200" b="1">
                          <a:latin typeface="Times New Roman" panose="02020603050405020304" pitchFamily="18" charset="0"/>
                          <a:ea typeface="华文楷体" panose="02010600040101010101" charset="-122"/>
                        </a:rPr>
                        <a:t>化学反应速率</a:t>
                      </a:r>
                      <a:endParaRPr lang="zh-CN" altLang="en-US" sz="3200" b="1">
                        <a:latin typeface="Times New Roman" panose="02020603050405020304" pitchFamily="18" charset="0"/>
                        <a:ea typeface="华文楷体" panose="02010600040101010101" charset="-122"/>
                      </a:endParaRPr>
                    </a:p>
                  </a:txBody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22555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marL="0" lvl="0" indent="0" algn="l">
                        <a:buNone/>
                      </a:pPr>
                      <a:r>
                        <a:rPr lang="zh-CN" altLang="en-US" sz="3200" b="1">
                          <a:latin typeface="Times New Roman" panose="02020603050405020304" pitchFamily="18" charset="0"/>
                          <a:ea typeface="华文楷体" panose="02010600040101010101" charset="-122"/>
                        </a:rPr>
                        <a:t>分子总数</a:t>
                      </a:r>
                      <a:endParaRPr lang="zh-CN" altLang="en-US" sz="3200" b="1">
                        <a:latin typeface="Times New Roman" panose="02020603050405020304" pitchFamily="18" charset="0"/>
                        <a:ea typeface="华文楷体" panose="02010600040101010101" charset="-122"/>
                      </a:endParaRPr>
                    </a:p>
                  </a:txBody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lvl="0" indent="0" algn="l">
                        <a:buNone/>
                      </a:pPr>
                      <a:r>
                        <a:rPr lang="zh-CN" altLang="en-US" sz="3200" b="1">
                          <a:latin typeface="Times New Roman" panose="02020603050405020304" pitchFamily="18" charset="0"/>
                          <a:ea typeface="华文楷体" panose="02010600040101010101" charset="-122"/>
                        </a:rPr>
                        <a:t>活化分子数</a:t>
                      </a:r>
                      <a:endParaRPr lang="zh-CN" altLang="en-US" sz="3200" b="1">
                        <a:latin typeface="Times New Roman" panose="02020603050405020304" pitchFamily="18" charset="0"/>
                        <a:ea typeface="华文楷体" panose="02010600040101010101" charset="-122"/>
                      </a:endParaRPr>
                    </a:p>
                  </a:txBody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lvl="0" indent="0" algn="l">
                        <a:buNone/>
                      </a:pPr>
                      <a:r>
                        <a:rPr lang="zh-CN" altLang="en-US" sz="3200" b="1">
                          <a:latin typeface="Times New Roman" panose="02020603050405020304" pitchFamily="18" charset="0"/>
                          <a:ea typeface="华文楷体" panose="02010600040101010101" charset="-122"/>
                          <a:sym typeface="+mn-ea"/>
                        </a:rPr>
                        <a:t>活化分子百分数</a:t>
                      </a:r>
                      <a:endParaRPr lang="zh-CN" altLang="en-US" sz="3200" b="1">
                        <a:latin typeface="Times New Roman" panose="02020603050405020304" pitchFamily="18" charset="0"/>
                        <a:ea typeface="华文楷体" panose="02010600040101010101" charset="-122"/>
                        <a:sym typeface="+mn-ea"/>
                      </a:endParaRPr>
                    </a:p>
                  </a:txBody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753110">
                <a:tc>
                  <a:txBody>
                    <a:bodyPr wrap="square"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3200" b="1">
                          <a:latin typeface="Times New Roman" panose="02020603050405020304" pitchFamily="18" charset="0"/>
                          <a:ea typeface="华文楷体" panose="02010600040101010101" charset="-122"/>
                        </a:rPr>
                        <a:t>增大浓度</a:t>
                      </a:r>
                      <a:endParaRPr lang="zh-CN" altLang="en-US" sz="3200" b="1">
                        <a:latin typeface="Times New Roman" panose="02020603050405020304" pitchFamily="18" charset="0"/>
                        <a:ea typeface="华文楷体" panose="02010600040101010101" charset="-122"/>
                      </a:endParaRPr>
                    </a:p>
                  </a:txBody>
                  <a:tcPr marT="45734" marB="45734" vert="horz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buNone/>
                      </a:pPr>
                      <a:endParaRPr lang="zh-CN" altLang="en-US" sz="3200" b="1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buNone/>
                      </a:pPr>
                      <a:endParaRPr lang="zh-CN" altLang="en-US" sz="3200" b="1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buNone/>
                      </a:pPr>
                      <a:endParaRPr lang="zh-CN" altLang="en-US" sz="3200" b="1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buNone/>
                      </a:pPr>
                      <a:endParaRPr lang="zh-CN" altLang="en-US" sz="3200" b="1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buNone/>
                      </a:pPr>
                      <a:endParaRPr lang="zh-CN" altLang="en-US" sz="3200" b="1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41345" name="文本框 141344"/>
          <p:cNvSpPr txBox="1"/>
          <p:nvPr>
            <p:custDataLst>
              <p:tags r:id="rId12"/>
            </p:custDataLst>
          </p:nvPr>
        </p:nvSpPr>
        <p:spPr>
          <a:xfrm>
            <a:off x="2746693" y="5664200"/>
            <a:ext cx="1008062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增加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141346" name="文本框 141345"/>
          <p:cNvSpPr txBox="1"/>
          <p:nvPr>
            <p:custDataLst>
              <p:tags r:id="rId13"/>
            </p:custDataLst>
          </p:nvPr>
        </p:nvSpPr>
        <p:spPr>
          <a:xfrm>
            <a:off x="4608513" y="5664200"/>
            <a:ext cx="1008062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增加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141347" name="文本框 141346"/>
          <p:cNvSpPr txBox="1"/>
          <p:nvPr>
            <p:custDataLst>
              <p:tags r:id="rId14"/>
            </p:custDataLst>
          </p:nvPr>
        </p:nvSpPr>
        <p:spPr>
          <a:xfrm>
            <a:off x="8502650" y="5664200"/>
            <a:ext cx="1008063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增加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141348" name="文本框 141347"/>
          <p:cNvSpPr txBox="1"/>
          <p:nvPr>
            <p:custDataLst>
              <p:tags r:id="rId15"/>
            </p:custDataLst>
          </p:nvPr>
        </p:nvSpPr>
        <p:spPr>
          <a:xfrm>
            <a:off x="10371138" y="5664200"/>
            <a:ext cx="1008062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加快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6"/>
            </p:custDataLst>
          </p:nvPr>
        </p:nvSpPr>
        <p:spPr>
          <a:xfrm>
            <a:off x="6238875" y="5664200"/>
            <a:ext cx="13493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不变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4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4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4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45" grpId="0"/>
      <p:bldP spid="141346" grpId="0"/>
      <p:bldP spid="141347" grpId="0"/>
      <p:bldP spid="141348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84609" y="172438"/>
            <a:ext cx="341195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latinLnBrk="0" hangingPunct="1">
              <a:lnSpc>
                <a:spcPct val="150000"/>
              </a:lnSpc>
              <a:buClrTx/>
              <a:buSzTx/>
              <a:buFontTx/>
            </a:pPr>
            <a:r>
              <a:rPr lang="en-US" altLang="zh-CN" sz="3200" b="1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3200" b="1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、压强的影响</a:t>
            </a:r>
            <a:endParaRPr lang="zh-CN" altLang="en-US" sz="3200" b="1">
              <a:solidFill>
                <a:srgbClr val="C00000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7652" name="图片 142338">
            <a:hlinkClick r:id="rId2" action="ppaction://hlinkfile"/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072765" y="453390"/>
            <a:ext cx="2545080" cy="3260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3" name="图片 14233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589135" y="1411605"/>
            <a:ext cx="2073275" cy="44259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42341" name="组合 142340"/>
          <p:cNvGrpSpPr/>
          <p:nvPr>
            <p:custDataLst>
              <p:tags r:id="rId7"/>
            </p:custDataLst>
          </p:nvPr>
        </p:nvGrpSpPr>
        <p:grpSpPr>
          <a:xfrm>
            <a:off x="6678295" y="392430"/>
            <a:ext cx="2646045" cy="3321050"/>
            <a:chOff x="2835" y="1303"/>
            <a:chExt cx="1633" cy="2263"/>
          </a:xfrm>
        </p:grpSpPr>
        <p:pic>
          <p:nvPicPr>
            <p:cNvPr id="27655" name="图片 142341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2835" y="1304"/>
              <a:ext cx="1614" cy="226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56" name="图片 142342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2842" y="1303"/>
              <a:ext cx="1626" cy="2256"/>
            </a:xfrm>
            <a:prstGeom prst="rect">
              <a:avLst/>
            </a:prstGeom>
            <a:noFill/>
            <a:ln w="9525">
              <a:noFill/>
            </a:ln>
          </p:spPr>
        </p:pic>
      </p:grpSp>
      <p:graphicFrame>
        <p:nvGraphicFramePr>
          <p:cNvPr id="142346" name="表格 142345"/>
          <p:cNvGraphicFramePr>
            <a:graphicFrameLocks noGrp="1"/>
          </p:cNvGraphicFramePr>
          <p:nvPr>
            <p:custDataLst>
              <p:tags r:id="rId11"/>
            </p:custDataLst>
          </p:nvPr>
        </p:nvGraphicFramePr>
        <p:xfrm>
          <a:off x="677545" y="3764598"/>
          <a:ext cx="11289030" cy="2512695"/>
        </p:xfrm>
        <a:graphic>
          <a:graphicData uri="http://schemas.openxmlformats.org/drawingml/2006/table">
            <a:tbl>
              <a:tblPr/>
              <a:tblGrid>
                <a:gridCol w="2188845"/>
                <a:gridCol w="1903095"/>
                <a:gridCol w="2279015"/>
                <a:gridCol w="1914525"/>
                <a:gridCol w="1506220"/>
                <a:gridCol w="1497330"/>
              </a:tblGrid>
              <a:tr h="703580">
                <a:tc rowSpan="2">
                  <a:txBody>
                    <a:bodyPr wrap="square"/>
                    <a:lstStyle/>
                    <a:p>
                      <a:pPr marL="0" lvl="0" indent="0" algn="l">
                        <a:buNone/>
                      </a:pPr>
                      <a:r>
                        <a:rPr lang="en-US" altLang="zh-CN" sz="3200" b="1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   </a:t>
                      </a:r>
                      <a:r>
                        <a:rPr lang="zh-CN" altLang="en-US" sz="3200" b="1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影响</a:t>
                      </a:r>
                      <a:endParaRPr lang="zh-CN" altLang="en-US" sz="3200" b="1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  <a:p>
                      <a:pPr marL="0" lvl="0" indent="0" algn="l">
                        <a:buNone/>
                      </a:pPr>
                      <a:endParaRPr lang="zh-CN" altLang="en-US" sz="3200" b="1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  <a:p>
                      <a:pPr marL="0" lvl="0" indent="0" algn="l">
                        <a:buNone/>
                      </a:pPr>
                      <a:r>
                        <a:rPr lang="zh-CN" altLang="en-US" sz="3200" b="1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外因</a:t>
                      </a:r>
                      <a:endParaRPr lang="zh-CN" altLang="en-US" sz="3200" b="1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 marT="45734" marB="45734" vert="horz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 w="12700" cap="rnd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 wrap="square"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3200" b="1">
                          <a:solidFill>
                            <a:srgbClr val="0000FF"/>
                          </a:solidFill>
                          <a:latin typeface="华文楷体" panose="02010600040101010101" charset="-122"/>
                          <a:ea typeface="华文楷体" panose="02010600040101010101" charset="-122"/>
                        </a:rPr>
                        <a:t>单位体积内</a:t>
                      </a:r>
                      <a:endParaRPr lang="zh-CN" altLang="en-US" sz="3200" b="1">
                        <a:solidFill>
                          <a:srgbClr val="0000FF"/>
                        </a:solidFill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 wrap="square"/>
                    <a:lstStyle/>
                    <a:p>
                      <a:pPr marL="0" lvl="0" indent="0" algn="l">
                        <a:buNone/>
                      </a:pPr>
                      <a:r>
                        <a:rPr lang="zh-CN" altLang="en-US" sz="3200" b="1">
                          <a:latin typeface="华文楷体" panose="02010600040101010101" charset="-122"/>
                          <a:ea typeface="华文楷体" panose="02010600040101010101" charset="-122"/>
                        </a:rPr>
                        <a:t>有效碰撞频率</a:t>
                      </a:r>
                      <a:endParaRPr lang="zh-CN" altLang="en-US" sz="3200" b="1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 wrap="square"/>
                    <a:lstStyle/>
                    <a:p>
                      <a:pPr marL="0" lvl="0" indent="0" algn="l">
                        <a:buNone/>
                      </a:pPr>
                      <a:r>
                        <a:rPr lang="zh-CN" altLang="en-US" sz="3200" b="1">
                          <a:latin typeface="华文楷体" panose="02010600040101010101" charset="-122"/>
                          <a:ea typeface="华文楷体" panose="02010600040101010101" charset="-122"/>
                        </a:rPr>
                        <a:t>化学反应速率</a:t>
                      </a:r>
                      <a:endParaRPr lang="zh-CN" altLang="en-US" sz="3200" b="1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9126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marL="0" lvl="0" indent="0" algn="l">
                        <a:buNone/>
                      </a:pPr>
                      <a:r>
                        <a:rPr lang="zh-CN" altLang="en-US" sz="3200" b="1">
                          <a:latin typeface="华文楷体" panose="02010600040101010101" charset="-122"/>
                          <a:ea typeface="华文楷体" panose="02010600040101010101" charset="-122"/>
                        </a:rPr>
                        <a:t>分子总数</a:t>
                      </a:r>
                      <a:endParaRPr lang="zh-CN" altLang="en-US" sz="3200" b="1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lvl="0" indent="0" algn="l">
                        <a:buNone/>
                      </a:pPr>
                      <a:r>
                        <a:rPr lang="zh-CN" altLang="en-US" sz="3200" b="1">
                          <a:latin typeface="华文楷体" panose="02010600040101010101" charset="-122"/>
                          <a:ea typeface="华文楷体" panose="02010600040101010101" charset="-122"/>
                        </a:rPr>
                        <a:t>活化分子数</a:t>
                      </a:r>
                      <a:endParaRPr lang="zh-CN" altLang="en-US" sz="3200" b="1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lvl="0" indent="0" algn="l">
                        <a:buNone/>
                      </a:pPr>
                      <a:r>
                        <a:rPr lang="zh-CN" altLang="en-US" sz="3200" b="1">
                          <a:latin typeface="华文楷体" panose="02010600040101010101" charset="-122"/>
                          <a:ea typeface="华文楷体" panose="02010600040101010101" charset="-122"/>
                          <a:sym typeface="+mn-ea"/>
                        </a:rPr>
                        <a:t>活化分子百分数</a:t>
                      </a:r>
                      <a:endParaRPr lang="zh-CN" altLang="en-US" sz="3200" b="1">
                        <a:latin typeface="华文楷体" panose="02010600040101010101" charset="-122"/>
                        <a:ea typeface="华文楷体" panose="02010600040101010101" charset="-122"/>
                        <a:sym typeface="+mn-ea"/>
                      </a:endParaRPr>
                    </a:p>
                  </a:txBody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617855">
                <a:tc>
                  <a:txBody>
                    <a:bodyPr wrap="square"/>
                    <a:lstStyle/>
                    <a:p>
                      <a:pPr marL="0" lvl="0" indent="0" algn="l">
                        <a:buNone/>
                      </a:pPr>
                      <a:r>
                        <a:rPr lang="zh-CN" altLang="en-US" sz="3200" b="1">
                          <a:latin typeface="华文楷体" panose="02010600040101010101" charset="-122"/>
                          <a:ea typeface="华文楷体" panose="02010600040101010101" charset="-122"/>
                        </a:rPr>
                        <a:t>增大压强</a:t>
                      </a:r>
                      <a:endParaRPr lang="zh-CN" altLang="en-US" sz="3200" b="1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marT="45734" marB="45734" vert="horz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lvl="0" indent="0" algn="l">
                        <a:buNone/>
                      </a:pPr>
                      <a:endParaRPr lang="zh-CN" altLang="en-US" sz="3200" b="1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lvl="0" indent="0" algn="l">
                        <a:buNone/>
                      </a:pPr>
                      <a:endParaRPr lang="zh-CN" altLang="en-US" sz="3200" b="1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lvl="0" indent="0" algn="l">
                        <a:buNone/>
                      </a:pPr>
                      <a:endParaRPr lang="zh-CN" altLang="en-US" sz="3200" b="1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lvl="0" indent="0" algn="l">
                        <a:buNone/>
                      </a:pPr>
                      <a:endParaRPr lang="zh-CN" altLang="en-US" sz="3200" b="1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lvl="0" indent="0" algn="l">
                        <a:buNone/>
                      </a:pPr>
                      <a:endParaRPr lang="zh-CN" altLang="en-US" sz="3200" b="1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42369" name="文本框 142368"/>
          <p:cNvSpPr txBox="1"/>
          <p:nvPr>
            <p:custDataLst>
              <p:tags r:id="rId12"/>
            </p:custDataLst>
          </p:nvPr>
        </p:nvSpPr>
        <p:spPr>
          <a:xfrm>
            <a:off x="3239453" y="5643563"/>
            <a:ext cx="1008062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32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增加</a:t>
            </a:r>
            <a:endParaRPr lang="zh-CN" altLang="en-US" sz="32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42370" name="文本框 142369"/>
          <p:cNvSpPr txBox="1"/>
          <p:nvPr>
            <p:custDataLst>
              <p:tags r:id="rId13"/>
            </p:custDataLst>
          </p:nvPr>
        </p:nvSpPr>
        <p:spPr>
          <a:xfrm>
            <a:off x="5175250" y="5653405"/>
            <a:ext cx="1008063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32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增加</a:t>
            </a:r>
            <a:endParaRPr lang="zh-CN" altLang="en-US" sz="32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42371" name="文本框 142370"/>
          <p:cNvSpPr txBox="1"/>
          <p:nvPr>
            <p:custDataLst>
              <p:tags r:id="rId14"/>
            </p:custDataLst>
          </p:nvPr>
        </p:nvSpPr>
        <p:spPr>
          <a:xfrm>
            <a:off x="9144000" y="5653405"/>
            <a:ext cx="1008063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32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增加</a:t>
            </a:r>
            <a:endParaRPr lang="zh-CN" altLang="en-US" sz="32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42372" name="文本框 142371"/>
          <p:cNvSpPr txBox="1"/>
          <p:nvPr>
            <p:custDataLst>
              <p:tags r:id="rId15"/>
            </p:custDataLst>
          </p:nvPr>
        </p:nvSpPr>
        <p:spPr>
          <a:xfrm>
            <a:off x="10550525" y="5643880"/>
            <a:ext cx="1008063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32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加快</a:t>
            </a:r>
            <a:endParaRPr lang="zh-CN" altLang="en-US" sz="32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6"/>
            </p:custDataLst>
          </p:nvPr>
        </p:nvSpPr>
        <p:spPr>
          <a:xfrm>
            <a:off x="7197725" y="5653405"/>
            <a:ext cx="14154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不变</a:t>
            </a:r>
            <a:endParaRPr lang="zh-CN" altLang="en-US" sz="32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2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2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2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42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42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69" grpId="0"/>
      <p:bldP spid="142370" grpId="0"/>
      <p:bldP spid="142371" grpId="0"/>
      <p:bldP spid="14237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74449" y="172438"/>
            <a:ext cx="341195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latinLnBrk="0" hangingPunct="1">
              <a:lnSpc>
                <a:spcPct val="150000"/>
              </a:lnSpc>
              <a:buClrTx/>
              <a:buSzTx/>
              <a:buFontTx/>
            </a:pPr>
            <a:r>
              <a:rPr lang="en-US" altLang="zh-CN" sz="3200" b="1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3200" b="1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、温度的影响</a:t>
            </a:r>
            <a:endParaRPr lang="zh-CN" altLang="en-US" sz="3200" b="1">
              <a:solidFill>
                <a:srgbClr val="C00000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011680" y="1002665"/>
            <a:ext cx="2587625" cy="30949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021830" y="1115695"/>
            <a:ext cx="2602230" cy="29819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lum bright="-6000"/>
          </a:blip>
          <a:stretch>
            <a:fillRect/>
          </a:stretch>
        </p:blipFill>
        <p:spPr>
          <a:xfrm>
            <a:off x="9825990" y="1715135"/>
            <a:ext cx="2010410" cy="4375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5408295" y="2360295"/>
            <a:ext cx="1087120" cy="52070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Arial" panose="020B0604020202020204"/>
              </a:rPr>
              <a:t>升温</a:t>
            </a:r>
            <a:endParaRPr kumimoji="0" lang="zh-CN" altLang="en-US" sz="2800" b="1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2554864" y="1755168"/>
            <a:ext cx="478155" cy="39751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Times New Roman" panose="02020603050405020304"/>
                <a:ea typeface="Arial" panose="020B0604020202020204"/>
                <a:cs typeface="Times New Roman" panose="02020603050405020304" pitchFamily="18" charset="0"/>
                <a:sym typeface="Arial" panose="020B0604020202020204"/>
              </a:rPr>
              <a:t>T</a:t>
            </a:r>
            <a:r>
              <a:rPr kumimoji="0" lang="en-US" altLang="zh-CN" sz="2000" b="1" i="0" u="none" strike="noStrike" cap="none" spc="0" normalizeH="0" baseline="-2500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Times New Roman" panose="02020603050405020304"/>
                <a:ea typeface="Arial" panose="020B0604020202020204"/>
                <a:cs typeface="Times New Roman" panose="02020603050405020304" pitchFamily="18" charset="0"/>
                <a:sym typeface="Arial" panose="020B0604020202020204"/>
              </a:rPr>
              <a:t>1</a:t>
            </a:r>
            <a:r>
              <a:rPr kumimoji="0" lang="en-US" altLang="zh-CN" sz="2000" b="1" i="0" u="none" strike="noStrike" cap="none" spc="0" normalizeH="0" baseline="-2500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Times New Roman" panose="02020603050405020304"/>
                <a:ea typeface="Arial" panose="020B0604020202020204"/>
                <a:cs typeface="Times New Roman" panose="02020603050405020304" pitchFamily="18" charset="0"/>
                <a:sym typeface="Arial" panose="020B0604020202020204"/>
              </a:rPr>
              <a:t>                                   </a:t>
            </a:r>
            <a:endParaRPr kumimoji="0" lang="en-US" altLang="zh-CN" sz="2000" b="1" i="0" u="none" strike="noStrike" cap="none" spc="0" normalizeH="0" baseline="-25000">
              <a:ln>
                <a:noFill/>
              </a:ln>
              <a:solidFill>
                <a:srgbClr val="00B050"/>
              </a:solidFill>
              <a:effectLst/>
              <a:uFillTx/>
              <a:latin typeface="Times New Roman" panose="02020603050405020304"/>
              <a:ea typeface="Arial" panose="020B0604020202020204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5312644" y="1755168"/>
            <a:ext cx="478155" cy="39751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Times New Roman" panose="02020603050405020304"/>
                <a:ea typeface="Arial" panose="020B0604020202020204"/>
                <a:cs typeface="Times New Roman" panose="02020603050405020304" pitchFamily="18" charset="0"/>
                <a:sym typeface="Arial" panose="020B0604020202020204"/>
              </a:rPr>
              <a:t>T</a:t>
            </a:r>
            <a:r>
              <a:rPr kumimoji="0" lang="en-US" altLang="zh-CN" sz="2000" b="1" i="0" u="none" strike="noStrike" cap="none" spc="0" normalizeH="0" baseline="-2500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Times New Roman" panose="02020603050405020304"/>
                <a:ea typeface="Arial" panose="020B0604020202020204"/>
                <a:cs typeface="Times New Roman" panose="02020603050405020304" pitchFamily="18" charset="0"/>
                <a:sym typeface="Arial" panose="020B0604020202020204"/>
              </a:rPr>
              <a:t>2 </a:t>
            </a:r>
            <a:r>
              <a:rPr kumimoji="0" lang="en-US" altLang="zh-CN" sz="2000" b="1" i="0" u="none" strike="noStrike" cap="none" spc="0" normalizeH="0" baseline="-2500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Times New Roman" panose="02020603050405020304"/>
                <a:ea typeface="Arial" panose="020B0604020202020204"/>
                <a:cs typeface="Times New Roman" panose="02020603050405020304" pitchFamily="18" charset="0"/>
                <a:sym typeface="Arial" panose="020B0604020202020204"/>
              </a:rPr>
              <a:t>                                  </a:t>
            </a:r>
            <a:endParaRPr kumimoji="0" lang="en-US" altLang="zh-CN" sz="2000" b="1" i="0" u="none" strike="noStrike" cap="none" spc="0" normalizeH="0" baseline="-25000">
              <a:ln>
                <a:noFill/>
              </a:ln>
              <a:solidFill>
                <a:srgbClr val="00B050"/>
              </a:solidFill>
              <a:effectLst/>
              <a:uFillTx/>
              <a:latin typeface="Times New Roman" panose="02020603050405020304"/>
              <a:ea typeface="Arial" panose="020B0604020202020204"/>
              <a:cs typeface="Times New Roman" panose="02020603050405020304" pitchFamily="18" charset="0"/>
              <a:sym typeface="Arial" panose="020B0604020202020204"/>
            </a:endParaRPr>
          </a:p>
        </p:txBody>
      </p:sp>
      <p:cxnSp>
        <p:nvCxnSpPr>
          <p:cNvPr id="12" name="直接箭头连接符 11"/>
          <p:cNvCxnSpPr/>
          <p:nvPr>
            <p:custDataLst>
              <p:tags r:id="rId11"/>
            </p:custDataLst>
          </p:nvPr>
        </p:nvCxnSpPr>
        <p:spPr>
          <a:xfrm>
            <a:off x="4894580" y="2933065"/>
            <a:ext cx="1924685" cy="18415"/>
          </a:xfrm>
          <a:prstGeom prst="straightConnector1">
            <a:avLst/>
          </a:prstGeom>
          <a:noFill/>
          <a:ln w="34925" cap="flat">
            <a:solidFill>
              <a:srgbClr val="FF0000"/>
            </a:solidFill>
            <a:prstDash val="solid"/>
            <a:miter lim="800000"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2369" name="文本框 142368"/>
          <p:cNvSpPr txBox="1"/>
          <p:nvPr>
            <p:custDataLst>
              <p:tags r:id="rId12"/>
            </p:custDataLst>
          </p:nvPr>
        </p:nvSpPr>
        <p:spPr>
          <a:xfrm>
            <a:off x="2554288" y="6347143"/>
            <a:ext cx="1008062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不变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graphicFrame>
        <p:nvGraphicFramePr>
          <p:cNvPr id="141322" name="表格 141321"/>
          <p:cNvGraphicFramePr>
            <a:graphicFrameLocks noGrp="1"/>
          </p:cNvGraphicFramePr>
          <p:nvPr/>
        </p:nvGraphicFramePr>
        <p:xfrm>
          <a:off x="74295" y="4234815"/>
          <a:ext cx="11323955" cy="2559050"/>
        </p:xfrm>
        <a:graphic>
          <a:graphicData uri="http://schemas.openxmlformats.org/drawingml/2006/table">
            <a:tbl>
              <a:tblPr/>
              <a:tblGrid>
                <a:gridCol w="1877695"/>
                <a:gridCol w="1992630"/>
                <a:gridCol w="1670685"/>
                <a:gridCol w="2135505"/>
                <a:gridCol w="2103120"/>
                <a:gridCol w="1544320"/>
              </a:tblGrid>
              <a:tr h="580390">
                <a:tc rowSpan="2">
                  <a:txBody>
                    <a:bodyPr wrap="square"/>
                    <a:p>
                      <a:pPr marL="0" lvl="0" indent="0" algn="r">
                        <a:buNone/>
                      </a:pPr>
                      <a:r>
                        <a:rPr lang="en-US" altLang="zh-CN" sz="3200" b="1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CN" altLang="en-US" sz="3200" b="1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影响</a:t>
                      </a:r>
                      <a:endParaRPr lang="zh-CN" altLang="en-US" sz="3200" b="1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  <a:p>
                      <a:pPr marL="0" lvl="0" indent="0" algn="ctr">
                        <a:buNone/>
                      </a:pPr>
                      <a:endParaRPr lang="zh-CN" altLang="en-US" sz="3200" b="1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  <a:p>
                      <a:pPr marL="0" lvl="0" indent="0" algn="l">
                        <a:buNone/>
                      </a:pPr>
                      <a:r>
                        <a:rPr lang="zh-CN" altLang="en-US" sz="3200" b="1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外因</a:t>
                      </a:r>
                      <a:endParaRPr lang="zh-CN" altLang="en-US" sz="3200" b="1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marT="45734" marB="45734" vert="horz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 w="12700" cap="rnd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 wrap="square"/>
                    <a:p>
                      <a:pPr marL="0" lvl="0" indent="0" algn="ctr">
                        <a:buNone/>
                      </a:pPr>
                      <a:r>
                        <a:rPr lang="en-US" altLang="zh-CN" sz="3200" b="1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zh-CN" altLang="en-US" sz="3200" b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单位体积内</a:t>
                      </a:r>
                      <a:endParaRPr lang="zh-CN" altLang="en-US" sz="3200" b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 wrap="square"/>
                    <a:p>
                      <a:pPr marL="0" lvl="0" indent="0" algn="l">
                        <a:buNone/>
                      </a:pPr>
                      <a:r>
                        <a:rPr lang="zh-CN" altLang="en-US" sz="3200" b="1">
                          <a:latin typeface="Times New Roman" panose="02020603050405020304" pitchFamily="18" charset="0"/>
                          <a:ea typeface="华文楷体" panose="02010600040101010101" charset="-122"/>
                        </a:rPr>
                        <a:t>有效碰撞</a:t>
                      </a:r>
                      <a:endParaRPr lang="zh-CN" altLang="en-US" sz="3200" b="1">
                        <a:latin typeface="Times New Roman" panose="02020603050405020304" pitchFamily="18" charset="0"/>
                        <a:ea typeface="华文楷体" panose="02010600040101010101" charset="-122"/>
                      </a:endParaRPr>
                    </a:p>
                    <a:p>
                      <a:pPr marL="0" lvl="0" indent="0" algn="l">
                        <a:buNone/>
                      </a:pPr>
                      <a:r>
                        <a:rPr lang="zh-CN" altLang="en-US" sz="3200" b="1">
                          <a:latin typeface="Times New Roman" panose="02020603050405020304" pitchFamily="18" charset="0"/>
                          <a:ea typeface="华文楷体" panose="02010600040101010101" charset="-122"/>
                        </a:rPr>
                        <a:t>频率</a:t>
                      </a:r>
                      <a:endParaRPr lang="zh-CN" altLang="en-US" sz="3200" b="1">
                        <a:latin typeface="Times New Roman" panose="02020603050405020304" pitchFamily="18" charset="0"/>
                        <a:ea typeface="华文楷体" panose="02010600040101010101" charset="-122"/>
                      </a:endParaRPr>
                    </a:p>
                  </a:txBody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 wrap="square"/>
                    <a:p>
                      <a:pPr marL="0" lvl="0" indent="0" algn="l">
                        <a:buNone/>
                      </a:pPr>
                      <a:r>
                        <a:rPr lang="zh-CN" altLang="en-US" sz="3200" b="1">
                          <a:latin typeface="Times New Roman" panose="02020603050405020304" pitchFamily="18" charset="0"/>
                          <a:ea typeface="华文楷体" panose="02010600040101010101" charset="-122"/>
                        </a:rPr>
                        <a:t>化学反应速率</a:t>
                      </a:r>
                      <a:endParaRPr lang="zh-CN" altLang="en-US" sz="3200" b="1">
                        <a:latin typeface="Times New Roman" panose="02020603050405020304" pitchFamily="18" charset="0"/>
                        <a:ea typeface="华文楷体" panose="02010600040101010101" charset="-122"/>
                      </a:endParaRPr>
                    </a:p>
                  </a:txBody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22555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marL="0" lvl="0" indent="0" algn="l">
                        <a:buNone/>
                      </a:pPr>
                      <a:r>
                        <a:rPr lang="zh-CN" altLang="en-US" sz="3200" b="1">
                          <a:latin typeface="Times New Roman" panose="02020603050405020304" pitchFamily="18" charset="0"/>
                          <a:ea typeface="华文楷体" panose="02010600040101010101" charset="-122"/>
                        </a:rPr>
                        <a:t>分子总数</a:t>
                      </a:r>
                      <a:endParaRPr lang="zh-CN" altLang="en-US" sz="3200" b="1">
                        <a:latin typeface="Times New Roman" panose="02020603050405020304" pitchFamily="18" charset="0"/>
                        <a:ea typeface="华文楷体" panose="02010600040101010101" charset="-122"/>
                      </a:endParaRPr>
                    </a:p>
                  </a:txBody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marL="0" lvl="0" indent="0" algn="l">
                        <a:buNone/>
                      </a:pPr>
                      <a:r>
                        <a:rPr lang="zh-CN" altLang="en-US" sz="3200" b="1">
                          <a:latin typeface="Times New Roman" panose="02020603050405020304" pitchFamily="18" charset="0"/>
                          <a:ea typeface="华文楷体" panose="02010600040101010101" charset="-122"/>
                        </a:rPr>
                        <a:t>活化分子数</a:t>
                      </a:r>
                      <a:endParaRPr lang="zh-CN" altLang="en-US" sz="3200" b="1">
                        <a:latin typeface="Times New Roman" panose="02020603050405020304" pitchFamily="18" charset="0"/>
                        <a:ea typeface="华文楷体" panose="02010600040101010101" charset="-122"/>
                      </a:endParaRPr>
                    </a:p>
                  </a:txBody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marL="0" lvl="0" indent="0" algn="l">
                        <a:buNone/>
                      </a:pPr>
                      <a:r>
                        <a:rPr lang="zh-CN" altLang="en-US" sz="3200" b="1">
                          <a:latin typeface="Times New Roman" panose="02020603050405020304" pitchFamily="18" charset="0"/>
                          <a:ea typeface="华文楷体" panose="02010600040101010101" charset="-122"/>
                          <a:sym typeface="+mn-ea"/>
                        </a:rPr>
                        <a:t>活化分子百分数</a:t>
                      </a:r>
                      <a:endParaRPr lang="zh-CN" altLang="en-US" sz="3200" b="1">
                        <a:latin typeface="Times New Roman" panose="02020603050405020304" pitchFamily="18" charset="0"/>
                        <a:ea typeface="华文楷体" panose="02010600040101010101" charset="-122"/>
                        <a:sym typeface="+mn-ea"/>
                      </a:endParaRPr>
                    </a:p>
                  </a:txBody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753110">
                <a:tc>
                  <a:txBody>
                    <a:bodyPr wrap="square"/>
                    <a:p>
                      <a:pPr marL="0" lvl="0" indent="0" algn="ctr">
                        <a:buNone/>
                      </a:pPr>
                      <a:r>
                        <a:rPr lang="zh-CN" altLang="en-US" sz="3200" b="1">
                          <a:latin typeface="Times New Roman" panose="02020603050405020304" pitchFamily="18" charset="0"/>
                          <a:ea typeface="华文楷体" panose="02010600040101010101" charset="-122"/>
                        </a:rPr>
                        <a:t>升高温度</a:t>
                      </a:r>
                      <a:endParaRPr lang="zh-CN" altLang="en-US" sz="3200" b="1">
                        <a:latin typeface="Times New Roman" panose="02020603050405020304" pitchFamily="18" charset="0"/>
                        <a:ea typeface="华文楷体" panose="02010600040101010101" charset="-122"/>
                      </a:endParaRPr>
                    </a:p>
                  </a:txBody>
                  <a:tcPr marT="45734" marB="45734" vert="horz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marL="0" lvl="0" indent="0" algn="ctr">
                        <a:buNone/>
                      </a:pPr>
                      <a:endParaRPr lang="zh-CN" altLang="en-US" sz="32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marL="0" lvl="0" indent="0" algn="ctr">
                        <a:buNone/>
                      </a:pPr>
                      <a:endParaRPr lang="zh-CN" altLang="en-US" sz="3200" b="1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marL="0" lvl="0" indent="0" algn="ctr">
                        <a:buNone/>
                      </a:pPr>
                      <a:endParaRPr lang="zh-CN" altLang="en-US" sz="3200" b="1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marL="0" lvl="0" indent="0" algn="ctr">
                        <a:buNone/>
                      </a:pPr>
                      <a:endParaRPr lang="zh-CN" altLang="en-US" sz="3200" b="1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marL="0" lvl="0" indent="0" algn="ctr">
                        <a:buNone/>
                      </a:pPr>
                      <a:endParaRPr lang="zh-CN" altLang="en-US" sz="3200" b="1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2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236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61879" y="751631"/>
            <a:ext cx="7657253" cy="4346787"/>
          </a:xfrm>
          <a:prstGeom prst="rect">
            <a:avLst/>
          </a:prstGeom>
        </p:spPr>
      </p:pic>
      <p:cxnSp>
        <p:nvCxnSpPr>
          <p:cNvPr id="20" name="直接连接符 19"/>
          <p:cNvCxnSpPr/>
          <p:nvPr>
            <p:custDataLst>
              <p:tags r:id="rId3"/>
            </p:custDataLst>
          </p:nvPr>
        </p:nvCxnSpPr>
        <p:spPr>
          <a:xfrm flipV="1">
            <a:off x="2700444" y="2849246"/>
            <a:ext cx="519007" cy="4233"/>
          </a:xfrm>
          <a:prstGeom prst="line">
            <a:avLst/>
          </a:prstGeom>
          <a:noFill/>
          <a:ln w="22225" cap="flat">
            <a:solidFill>
              <a:srgbClr val="002060"/>
            </a:solidFill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Rectangle 4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619251" y="2590165"/>
            <a:ext cx="1081193" cy="570653"/>
          </a:xfrm>
          <a:prstGeom prst="rect">
            <a:avLst/>
          </a:prstGeom>
          <a:noFill/>
          <a:ln w="317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9777" tIns="46684" rIns="89777" bIns="46684" anchor="ctr" anchorCtr="1"/>
          <a:lstStyle/>
          <a:p>
            <a:pPr algn="just" eaLnBrk="0" fontAlgn="auto" latinLnBrk="0" hangingPunct="0">
              <a:spcBef>
                <a:spcPct val="0"/>
              </a:spcBef>
            </a:pPr>
            <a:r>
              <a:rPr lang="zh-CN" altLang="en-US" sz="2395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外</a:t>
            </a:r>
            <a:r>
              <a:rPr lang="en-US" altLang="zh-CN" sz="2395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 </a:t>
            </a:r>
            <a:r>
              <a:rPr lang="zh-CN" altLang="en-US" sz="2395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因</a:t>
            </a:r>
            <a:endParaRPr lang="zh-CN" altLang="en-US" sz="2395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>
            <p:custDataLst>
              <p:tags r:id="rId5"/>
            </p:custDataLst>
          </p:nvPr>
        </p:nvSpPr>
        <p:spPr>
          <a:xfrm>
            <a:off x="3554730" y="4322446"/>
            <a:ext cx="1536000" cy="489585"/>
          </a:xfrm>
          <a:prstGeom prst="rect">
            <a:avLst/>
          </a:prstGeom>
          <a:solidFill>
            <a:schemeClr val="bg1"/>
          </a:solidFill>
          <a:ln w="25400" cap="flat">
            <a:solidFill>
              <a:srgbClr val="FF0000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60959" tIns="60959" rIns="60959" bIns="60959" numCol="1" spcCol="38100" rtlCol="0" anchor="t" forceAA="0">
            <a:spAutoFit/>
          </a:bodyPr>
          <a:lstStyle/>
          <a:p>
            <a:pPr defTabSz="1219200" latinLnBrk="1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Arial" panose="020B0604020202020204"/>
              </a:rPr>
              <a:t>其他因素</a:t>
            </a: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25" name="文本框 24"/>
          <p:cNvSpPr txBox="1"/>
          <p:nvPr>
            <p:custDataLst>
              <p:tags r:id="rId6"/>
            </p:custDataLst>
          </p:nvPr>
        </p:nvSpPr>
        <p:spPr>
          <a:xfrm>
            <a:off x="3574203" y="3463079"/>
            <a:ext cx="1536000" cy="492440"/>
          </a:xfrm>
          <a:prstGeom prst="rect">
            <a:avLst/>
          </a:prstGeom>
          <a:solidFill>
            <a:schemeClr val="bg1"/>
          </a:solidFill>
          <a:ln w="25400" cap="flat">
            <a:solidFill>
              <a:srgbClr val="FF0000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60959" tIns="60959" rIns="60959" bIns="60959" numCol="1" spcCol="38100" rtlCol="0" anchor="t" forceAA="0">
            <a:spAutoFit/>
          </a:bodyPr>
          <a:lstStyle/>
          <a:p>
            <a:pPr algn="ctr" defTabSz="1219200" latinLnBrk="1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Arial" panose="020B0604020202020204"/>
              </a:rPr>
              <a:t>催化剂</a:t>
            </a: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文本框 25"/>
          <p:cNvSpPr txBox="1"/>
          <p:nvPr>
            <p:custDataLst>
              <p:tags r:id="rId7"/>
            </p:custDataLst>
          </p:nvPr>
        </p:nvSpPr>
        <p:spPr>
          <a:xfrm>
            <a:off x="3531023" y="2554503"/>
            <a:ext cx="1536000" cy="492440"/>
          </a:xfrm>
          <a:prstGeom prst="rect">
            <a:avLst/>
          </a:prstGeom>
          <a:solidFill>
            <a:schemeClr val="bg1"/>
          </a:solidFill>
          <a:ln w="25400" cap="flat">
            <a:solidFill>
              <a:srgbClr val="FF0000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60959" tIns="60959" rIns="60959" bIns="60959" numCol="1" spcCol="38100" rtlCol="0" anchor="t" forceAA="0">
            <a:spAutoFit/>
          </a:bodyPr>
          <a:lstStyle/>
          <a:p>
            <a:pPr algn="ctr" defTabSz="1219200" latinLnBrk="1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/>
              </a:rPr>
              <a:t>压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/>
              </a:rPr>
              <a:t>  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/>
              </a:rPr>
              <a:t>强</a:t>
            </a: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/>
            </a:endParaRPr>
          </a:p>
        </p:txBody>
      </p:sp>
      <p:sp>
        <p:nvSpPr>
          <p:cNvPr id="27" name="文本框 26"/>
          <p:cNvSpPr txBox="1"/>
          <p:nvPr>
            <p:custDataLst>
              <p:tags r:id="rId8"/>
            </p:custDataLst>
          </p:nvPr>
        </p:nvSpPr>
        <p:spPr>
          <a:xfrm>
            <a:off x="3574203" y="821479"/>
            <a:ext cx="1536000" cy="492440"/>
          </a:xfrm>
          <a:prstGeom prst="rect">
            <a:avLst/>
          </a:prstGeom>
          <a:solidFill>
            <a:schemeClr val="bg1"/>
          </a:solidFill>
          <a:ln w="25400" cap="flat">
            <a:solidFill>
              <a:srgbClr val="FF0000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60959" tIns="60959" rIns="60959" bIns="60959" numCol="1" spcCol="38100" rtlCol="0" anchor="t" forceAA="0">
            <a:spAutoFit/>
          </a:bodyPr>
          <a:lstStyle/>
          <a:p>
            <a:pPr algn="ctr" defTabSz="1219200" latinLnBrk="1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/>
              </a:rPr>
              <a:t>浓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/>
              </a:rPr>
              <a:t>  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/>
              </a:rPr>
              <a:t>度</a:t>
            </a: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/>
            </a:endParaRPr>
          </a:p>
        </p:txBody>
      </p:sp>
      <p:sp>
        <p:nvSpPr>
          <p:cNvPr id="28" name="文本框 27"/>
          <p:cNvSpPr txBox="1"/>
          <p:nvPr>
            <p:custDataLst>
              <p:tags r:id="rId9"/>
            </p:custDataLst>
          </p:nvPr>
        </p:nvSpPr>
        <p:spPr>
          <a:xfrm>
            <a:off x="3574203" y="1706246"/>
            <a:ext cx="1536000" cy="492440"/>
          </a:xfrm>
          <a:prstGeom prst="rect">
            <a:avLst/>
          </a:prstGeom>
          <a:solidFill>
            <a:schemeClr val="bg1"/>
          </a:solidFill>
          <a:ln w="25400" cap="flat">
            <a:solidFill>
              <a:srgbClr val="FF0000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60959" tIns="60959" rIns="60959" bIns="60959" numCol="1" spcCol="38100" rtlCol="0" anchor="t" forceAA="0">
            <a:spAutoFit/>
          </a:bodyPr>
          <a:lstStyle/>
          <a:p>
            <a:pPr algn="ctr" defTabSz="1219200" latinLnBrk="1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/>
              </a:rPr>
              <a:t>温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/>
              </a:rPr>
              <a:t>  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/>
              </a:rPr>
              <a:t>度</a:t>
            </a: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29" name="组合 28"/>
          <p:cNvGrpSpPr/>
          <p:nvPr>
            <p:custDataLst>
              <p:tags r:id="rId10"/>
            </p:custDataLst>
          </p:nvPr>
        </p:nvGrpSpPr>
        <p:grpSpPr>
          <a:xfrm>
            <a:off x="333508" y="149227"/>
            <a:ext cx="7460464" cy="675616"/>
            <a:chOff x="586793" y="1444807"/>
            <a:chExt cx="10574172" cy="957592"/>
          </a:xfrm>
        </p:grpSpPr>
        <p:grpSp>
          <p:nvGrpSpPr>
            <p:cNvPr id="30" name="图形 58"/>
            <p:cNvGrpSpPr/>
            <p:nvPr>
              <p:custDataLst>
                <p:tags r:id="rId11"/>
              </p:custDataLst>
            </p:nvPr>
          </p:nvGrpSpPr>
          <p:grpSpPr>
            <a:xfrm>
              <a:off x="586793" y="1550385"/>
              <a:ext cx="852014" cy="852014"/>
              <a:chOff x="118858" y="117920"/>
              <a:chExt cx="753393" cy="753090"/>
            </a:xfrm>
          </p:grpSpPr>
          <p:sp>
            <p:nvSpPr>
              <p:cNvPr id="31" name="任意多边形: 形状 25"/>
              <p:cNvSpPr/>
              <p:nvPr>
                <p:custDataLst>
                  <p:tags r:id="rId12"/>
                </p:custDataLst>
              </p:nvPr>
            </p:nvSpPr>
            <p:spPr>
              <a:xfrm>
                <a:off x="148570" y="148180"/>
                <a:ext cx="693674" cy="365798"/>
              </a:xfrm>
              <a:custGeom>
                <a:avLst/>
                <a:gdLst>
                  <a:gd name="connsiteX0" fmla="*/ 176418 w 693674"/>
                  <a:gd name="connsiteY0" fmla="*/ 284873 h 365798"/>
                  <a:gd name="connsiteX1" fmla="*/ 127289 w 693674"/>
                  <a:gd name="connsiteY1" fmla="*/ 204740 h 365798"/>
                  <a:gd name="connsiteX2" fmla="*/ 211029 w 693674"/>
                  <a:gd name="connsiteY2" fmla="*/ 115140 h 365798"/>
                  <a:gd name="connsiteX3" fmla="*/ 300629 w 693674"/>
                  <a:gd name="connsiteY3" fmla="*/ 198879 h 365798"/>
                  <a:gd name="connsiteX4" fmla="*/ 300629 w 693674"/>
                  <a:gd name="connsiteY4" fmla="*/ 204740 h 365798"/>
                  <a:gd name="connsiteX5" fmla="*/ 251103 w 693674"/>
                  <a:gd name="connsiteY5" fmla="*/ 285072 h 365798"/>
                  <a:gd name="connsiteX6" fmla="*/ 332424 w 693674"/>
                  <a:gd name="connsiteY6" fmla="*/ 365799 h 365798"/>
                  <a:gd name="connsiteX7" fmla="*/ 341191 w 693674"/>
                  <a:gd name="connsiteY7" fmla="*/ 365799 h 365798"/>
                  <a:gd name="connsiteX8" fmla="*/ 355647 w 693674"/>
                  <a:gd name="connsiteY8" fmla="*/ 350549 h 365798"/>
                  <a:gd name="connsiteX9" fmla="*/ 356049 w 693674"/>
                  <a:gd name="connsiteY9" fmla="*/ 350544 h 365798"/>
                  <a:gd name="connsiteX10" fmla="*/ 396214 w 693674"/>
                  <a:gd name="connsiteY10" fmla="*/ 350544 h 365798"/>
                  <a:gd name="connsiteX11" fmla="*/ 524981 w 693674"/>
                  <a:gd name="connsiteY11" fmla="*/ 155363 h 365798"/>
                  <a:gd name="connsiteX12" fmla="*/ 546773 w 693674"/>
                  <a:gd name="connsiteY12" fmla="*/ 151005 h 365798"/>
                  <a:gd name="connsiteX13" fmla="*/ 553559 w 693674"/>
                  <a:gd name="connsiteY13" fmla="*/ 169106 h 365798"/>
                  <a:gd name="connsiteX14" fmla="*/ 552814 w 693674"/>
                  <a:gd name="connsiteY14" fmla="*/ 170518 h 365798"/>
                  <a:gd name="connsiteX15" fmla="*/ 433804 w 693674"/>
                  <a:gd name="connsiteY15" fmla="*/ 350544 h 365798"/>
                  <a:gd name="connsiteX16" fmla="*/ 679551 w 693674"/>
                  <a:gd name="connsiteY16" fmla="*/ 350544 h 365798"/>
                  <a:gd name="connsiteX17" fmla="*/ 693673 w 693674"/>
                  <a:gd name="connsiteY17" fmla="*/ 335945 h 365798"/>
                  <a:gd name="connsiteX18" fmla="*/ 693666 w 693674"/>
                  <a:gd name="connsiteY18" fmla="*/ 335687 h 365798"/>
                  <a:gd name="connsiteX19" fmla="*/ 693666 w 693674"/>
                  <a:gd name="connsiteY19" fmla="*/ 14858 h 365798"/>
                  <a:gd name="connsiteX20" fmla="*/ 679809 w 693674"/>
                  <a:gd name="connsiteY20" fmla="*/ 7 h 365798"/>
                  <a:gd name="connsiteX21" fmla="*/ 679551 w 693674"/>
                  <a:gd name="connsiteY21" fmla="*/ 0 h 365798"/>
                  <a:gd name="connsiteX22" fmla="*/ 14171 w 693674"/>
                  <a:gd name="connsiteY22" fmla="*/ 0 h 365798"/>
                  <a:gd name="connsiteX23" fmla="*/ 2 w 693674"/>
                  <a:gd name="connsiteY23" fmla="*/ 14651 h 365798"/>
                  <a:gd name="connsiteX24" fmla="*/ 7 w 693674"/>
                  <a:gd name="connsiteY24" fmla="*/ 14858 h 365798"/>
                  <a:gd name="connsiteX25" fmla="*/ 7 w 693674"/>
                  <a:gd name="connsiteY25" fmla="*/ 335934 h 365798"/>
                  <a:gd name="connsiteX26" fmla="*/ 13964 w 693674"/>
                  <a:gd name="connsiteY26" fmla="*/ 350787 h 365798"/>
                  <a:gd name="connsiteX27" fmla="*/ 14171 w 693674"/>
                  <a:gd name="connsiteY27" fmla="*/ 350792 h 365798"/>
                  <a:gd name="connsiteX28" fmla="*/ 101189 w 693674"/>
                  <a:gd name="connsiteY28" fmla="*/ 350792 h 365798"/>
                  <a:gd name="connsiteX29" fmla="*/ 176418 w 693674"/>
                  <a:gd name="connsiteY29" fmla="*/ 284873 h 365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93674" h="365798">
                    <a:moveTo>
                      <a:pt x="176418" y="284873"/>
                    </a:moveTo>
                    <a:cubicBezTo>
                      <a:pt x="146146" y="269666"/>
                      <a:pt x="127110" y="238616"/>
                      <a:pt x="127289" y="204740"/>
                    </a:cubicBezTo>
                    <a:cubicBezTo>
                      <a:pt x="125670" y="156873"/>
                      <a:pt x="163162" y="116758"/>
                      <a:pt x="211029" y="115140"/>
                    </a:cubicBezTo>
                    <a:cubicBezTo>
                      <a:pt x="258895" y="113522"/>
                      <a:pt x="299011" y="151013"/>
                      <a:pt x="300629" y="198879"/>
                    </a:cubicBezTo>
                    <a:cubicBezTo>
                      <a:pt x="300695" y="200832"/>
                      <a:pt x="300695" y="202787"/>
                      <a:pt x="300629" y="204740"/>
                    </a:cubicBezTo>
                    <a:cubicBezTo>
                      <a:pt x="300809" y="238777"/>
                      <a:pt x="281593" y="269944"/>
                      <a:pt x="251103" y="285072"/>
                    </a:cubicBezTo>
                    <a:cubicBezTo>
                      <a:pt x="292210" y="297552"/>
                      <a:pt x="317369" y="329942"/>
                      <a:pt x="332424" y="365799"/>
                    </a:cubicBezTo>
                    <a:lnTo>
                      <a:pt x="341191" y="365799"/>
                    </a:lnTo>
                    <a:cubicBezTo>
                      <a:pt x="340972" y="357595"/>
                      <a:pt x="347444" y="350769"/>
                      <a:pt x="355647" y="350549"/>
                    </a:cubicBezTo>
                    <a:cubicBezTo>
                      <a:pt x="355781" y="350546"/>
                      <a:pt x="355914" y="350544"/>
                      <a:pt x="356049" y="350544"/>
                    </a:cubicBezTo>
                    <a:lnTo>
                      <a:pt x="396214" y="350544"/>
                    </a:lnTo>
                    <a:lnTo>
                      <a:pt x="524981" y="155363"/>
                    </a:lnTo>
                    <a:cubicBezTo>
                      <a:pt x="530094" y="148603"/>
                      <a:pt x="539453" y="146731"/>
                      <a:pt x="546773" y="151005"/>
                    </a:cubicBezTo>
                    <a:cubicBezTo>
                      <a:pt x="553645" y="154129"/>
                      <a:pt x="556683" y="162233"/>
                      <a:pt x="553559" y="169106"/>
                    </a:cubicBezTo>
                    <a:cubicBezTo>
                      <a:pt x="553339" y="169590"/>
                      <a:pt x="553090" y="170062"/>
                      <a:pt x="552814" y="170518"/>
                    </a:cubicBezTo>
                    <a:lnTo>
                      <a:pt x="433804" y="350544"/>
                    </a:lnTo>
                    <a:lnTo>
                      <a:pt x="679551" y="350544"/>
                    </a:lnTo>
                    <a:cubicBezTo>
                      <a:pt x="687482" y="350413"/>
                      <a:pt x="693804" y="343876"/>
                      <a:pt x="693673" y="335945"/>
                    </a:cubicBezTo>
                    <a:cubicBezTo>
                      <a:pt x="693672" y="335859"/>
                      <a:pt x="693669" y="335773"/>
                      <a:pt x="693666" y="335687"/>
                    </a:cubicBezTo>
                    <a:lnTo>
                      <a:pt x="693666" y="14858"/>
                    </a:lnTo>
                    <a:cubicBezTo>
                      <a:pt x="693941" y="6931"/>
                      <a:pt x="687737" y="281"/>
                      <a:pt x="679809" y="7"/>
                    </a:cubicBezTo>
                    <a:cubicBezTo>
                      <a:pt x="679723" y="4"/>
                      <a:pt x="679637" y="2"/>
                      <a:pt x="679551" y="0"/>
                    </a:cubicBezTo>
                    <a:lnTo>
                      <a:pt x="14171" y="0"/>
                    </a:lnTo>
                    <a:cubicBezTo>
                      <a:pt x="6213" y="133"/>
                      <a:pt x="-131" y="6693"/>
                      <a:pt x="2" y="14651"/>
                    </a:cubicBezTo>
                    <a:cubicBezTo>
                      <a:pt x="3" y="14720"/>
                      <a:pt x="5" y="14789"/>
                      <a:pt x="7" y="14858"/>
                    </a:cubicBezTo>
                    <a:lnTo>
                      <a:pt x="7" y="335934"/>
                    </a:lnTo>
                    <a:cubicBezTo>
                      <a:pt x="-241" y="343890"/>
                      <a:pt x="6009" y="350540"/>
                      <a:pt x="13964" y="350787"/>
                    </a:cubicBezTo>
                    <a:cubicBezTo>
                      <a:pt x="14033" y="350789"/>
                      <a:pt x="14103" y="350791"/>
                      <a:pt x="14171" y="350792"/>
                    </a:cubicBezTo>
                    <a:lnTo>
                      <a:pt x="101189" y="350792"/>
                    </a:lnTo>
                    <a:cubicBezTo>
                      <a:pt x="118869" y="316520"/>
                      <a:pt x="143978" y="294234"/>
                      <a:pt x="176418" y="284873"/>
                    </a:cubicBezTo>
                    <a:close/>
                  </a:path>
                </a:pathLst>
              </a:custGeom>
              <a:solidFill>
                <a:srgbClr val="FF9966"/>
              </a:solidFill>
              <a:ln w="958" cap="flat">
                <a:noFill/>
                <a:prstDash val="solid"/>
                <a:miter/>
              </a:ln>
            </p:spPr>
            <p:txBody>
              <a:bodyPr rot="0" spcFirstLastPara="0" vert="horz" wrap="square" lIns="64514" tIns="32257" rIns="64514" bIns="32257" numCol="1" spcCol="0" rtlCol="0" fromWordArt="0" anchor="ctr" anchorCtr="0" forceAA="0" compatLnSpc="1">
                <a:noAutofit/>
              </a:bodyPr>
              <a:lstStyle/>
              <a:p>
                <a:endParaRPr lang="zh-CN" altLang="en-US" sz="1270"/>
              </a:p>
            </p:txBody>
          </p:sp>
          <p:sp>
            <p:nvSpPr>
              <p:cNvPr id="32" name="任意多边形: 形状 26"/>
              <p:cNvSpPr/>
              <p:nvPr>
                <p:custDataLst>
                  <p:tags r:id="rId13"/>
                </p:custDataLst>
              </p:nvPr>
            </p:nvSpPr>
            <p:spPr>
              <a:xfrm>
                <a:off x="489755" y="498725"/>
                <a:ext cx="54484" cy="30507"/>
              </a:xfrm>
              <a:custGeom>
                <a:avLst/>
                <a:gdLst>
                  <a:gd name="connsiteX0" fmla="*/ 14864 w 54484"/>
                  <a:gd name="connsiteY0" fmla="*/ 0 h 30507"/>
                  <a:gd name="connsiteX1" fmla="*/ 0 w 54484"/>
                  <a:gd name="connsiteY1" fmla="*/ 14853 h 30507"/>
                  <a:gd name="connsiteX2" fmla="*/ 6 w 54484"/>
                  <a:gd name="connsiteY2" fmla="*/ 15254 h 30507"/>
                  <a:gd name="connsiteX3" fmla="*/ 14462 w 54484"/>
                  <a:gd name="connsiteY3" fmla="*/ 30503 h 30507"/>
                  <a:gd name="connsiteX4" fmla="*/ 14864 w 54484"/>
                  <a:gd name="connsiteY4" fmla="*/ 30508 h 30507"/>
                  <a:gd name="connsiteX5" fmla="*/ 34674 w 54484"/>
                  <a:gd name="connsiteY5" fmla="*/ 30508 h 30507"/>
                  <a:gd name="connsiteX6" fmla="*/ 44579 w 54484"/>
                  <a:gd name="connsiteY6" fmla="*/ 15254 h 30507"/>
                  <a:gd name="connsiteX7" fmla="*/ 54484 w 54484"/>
                  <a:gd name="connsiteY7" fmla="*/ 0 h 30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484" h="30507">
                    <a:moveTo>
                      <a:pt x="14864" y="0"/>
                    </a:moveTo>
                    <a:cubicBezTo>
                      <a:pt x="6658" y="-3"/>
                      <a:pt x="3" y="6646"/>
                      <a:pt x="0" y="14853"/>
                    </a:cubicBezTo>
                    <a:cubicBezTo>
                      <a:pt x="0" y="14986"/>
                      <a:pt x="2" y="15120"/>
                      <a:pt x="6" y="15254"/>
                    </a:cubicBezTo>
                    <a:cubicBezTo>
                      <a:pt x="-213" y="23457"/>
                      <a:pt x="6259" y="30283"/>
                      <a:pt x="14462" y="30503"/>
                    </a:cubicBezTo>
                    <a:cubicBezTo>
                      <a:pt x="14596" y="30506"/>
                      <a:pt x="14729" y="30508"/>
                      <a:pt x="14864" y="30508"/>
                    </a:cubicBezTo>
                    <a:lnTo>
                      <a:pt x="34674" y="30508"/>
                    </a:lnTo>
                    <a:lnTo>
                      <a:pt x="44579" y="15254"/>
                    </a:lnTo>
                    <a:lnTo>
                      <a:pt x="5448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8" cap="flat">
                <a:noFill/>
                <a:prstDash val="solid"/>
                <a:miter/>
              </a:ln>
            </p:spPr>
            <p:txBody>
              <a:bodyPr rot="0" spcFirstLastPara="0" vert="horz" wrap="square" lIns="64514" tIns="32257" rIns="64514" bIns="32257" numCol="1" spcCol="0" rtlCol="0" fromWordArt="0" anchor="ctr" anchorCtr="0" forceAA="0" compatLnSpc="1">
                <a:noAutofit/>
              </a:bodyPr>
              <a:lstStyle/>
              <a:p>
                <a:endParaRPr lang="zh-CN" altLang="en-US" sz="1270"/>
              </a:p>
            </p:txBody>
          </p:sp>
          <p:sp>
            <p:nvSpPr>
              <p:cNvPr id="33" name="任意多边形: 形状 27"/>
              <p:cNvSpPr/>
              <p:nvPr>
                <p:custDataLst>
                  <p:tags r:id="rId14"/>
                </p:custDataLst>
              </p:nvPr>
            </p:nvSpPr>
            <p:spPr>
              <a:xfrm>
                <a:off x="118858" y="117920"/>
                <a:ext cx="753393" cy="411559"/>
              </a:xfrm>
              <a:custGeom>
                <a:avLst/>
                <a:gdLst>
                  <a:gd name="connsiteX0" fmla="*/ 709263 w 753393"/>
                  <a:gd name="connsiteY0" fmla="*/ 0 h 411559"/>
                  <a:gd name="connsiteX1" fmla="*/ 43883 w 753393"/>
                  <a:gd name="connsiteY1" fmla="*/ 0 h 411559"/>
                  <a:gd name="connsiteX2" fmla="*/ 3 w 753393"/>
                  <a:gd name="connsiteY2" fmla="*/ 45118 h 411559"/>
                  <a:gd name="connsiteX3" fmla="*/ 3 w 753393"/>
                  <a:gd name="connsiteY3" fmla="*/ 366194 h 411559"/>
                  <a:gd name="connsiteX4" fmla="*/ 43883 w 753393"/>
                  <a:gd name="connsiteY4" fmla="*/ 411312 h 411559"/>
                  <a:gd name="connsiteX5" fmla="*/ 118172 w 753393"/>
                  <a:gd name="connsiteY5" fmla="*/ 411312 h 411559"/>
                  <a:gd name="connsiteX6" fmla="*/ 123669 w 753393"/>
                  <a:gd name="connsiteY6" fmla="*/ 396059 h 411559"/>
                  <a:gd name="connsiteX7" fmla="*/ 130653 w 753393"/>
                  <a:gd name="connsiteY7" fmla="*/ 380804 h 411559"/>
                  <a:gd name="connsiteX8" fmla="*/ 43883 w 753393"/>
                  <a:gd name="connsiteY8" fmla="*/ 380804 h 411559"/>
                  <a:gd name="connsiteX9" fmla="*/ 29714 w 753393"/>
                  <a:gd name="connsiteY9" fmla="*/ 366154 h 411559"/>
                  <a:gd name="connsiteX10" fmla="*/ 29719 w 753393"/>
                  <a:gd name="connsiteY10" fmla="*/ 365947 h 411559"/>
                  <a:gd name="connsiteX11" fmla="*/ 29719 w 753393"/>
                  <a:gd name="connsiteY11" fmla="*/ 45118 h 411559"/>
                  <a:gd name="connsiteX12" fmla="*/ 43676 w 753393"/>
                  <a:gd name="connsiteY12" fmla="*/ 30266 h 411559"/>
                  <a:gd name="connsiteX13" fmla="*/ 43883 w 753393"/>
                  <a:gd name="connsiteY13" fmla="*/ 30260 h 411559"/>
                  <a:gd name="connsiteX14" fmla="*/ 709263 w 753393"/>
                  <a:gd name="connsiteY14" fmla="*/ 30260 h 411559"/>
                  <a:gd name="connsiteX15" fmla="*/ 723385 w 753393"/>
                  <a:gd name="connsiteY15" fmla="*/ 44860 h 411559"/>
                  <a:gd name="connsiteX16" fmla="*/ 723378 w 753393"/>
                  <a:gd name="connsiteY16" fmla="*/ 45118 h 411559"/>
                  <a:gd name="connsiteX17" fmla="*/ 723378 w 753393"/>
                  <a:gd name="connsiteY17" fmla="*/ 366194 h 411559"/>
                  <a:gd name="connsiteX18" fmla="*/ 709521 w 753393"/>
                  <a:gd name="connsiteY18" fmla="*/ 381045 h 411559"/>
                  <a:gd name="connsiteX19" fmla="*/ 709263 w 753393"/>
                  <a:gd name="connsiteY19" fmla="*/ 381052 h 411559"/>
                  <a:gd name="connsiteX20" fmla="*/ 463516 w 753393"/>
                  <a:gd name="connsiteY20" fmla="*/ 381052 h 411559"/>
                  <a:gd name="connsiteX21" fmla="*/ 453611 w 753393"/>
                  <a:gd name="connsiteY21" fmla="*/ 396306 h 411559"/>
                  <a:gd name="connsiteX22" fmla="*/ 443706 w 753393"/>
                  <a:gd name="connsiteY22" fmla="*/ 411560 h 411559"/>
                  <a:gd name="connsiteX23" fmla="*/ 709560 w 753393"/>
                  <a:gd name="connsiteY23" fmla="*/ 411560 h 411559"/>
                  <a:gd name="connsiteX24" fmla="*/ 753390 w 753393"/>
                  <a:gd name="connsiteY24" fmla="*/ 366442 h 411559"/>
                  <a:gd name="connsiteX25" fmla="*/ 753390 w 753393"/>
                  <a:gd name="connsiteY25" fmla="*/ 45118 h 411559"/>
                  <a:gd name="connsiteX26" fmla="*/ 709367 w 753393"/>
                  <a:gd name="connsiteY26" fmla="*/ 1 h 411559"/>
                  <a:gd name="connsiteX27" fmla="*/ 709263 w 753393"/>
                  <a:gd name="connsiteY27" fmla="*/ 0 h 411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53393" h="411559">
                    <a:moveTo>
                      <a:pt x="709263" y="0"/>
                    </a:moveTo>
                    <a:lnTo>
                      <a:pt x="43883" y="0"/>
                    </a:lnTo>
                    <a:cubicBezTo>
                      <a:pt x="19323" y="380"/>
                      <a:pt x="-299" y="20558"/>
                      <a:pt x="3" y="45118"/>
                    </a:cubicBezTo>
                    <a:lnTo>
                      <a:pt x="3" y="366194"/>
                    </a:lnTo>
                    <a:cubicBezTo>
                      <a:pt x="-299" y="390755"/>
                      <a:pt x="19323" y="410932"/>
                      <a:pt x="43883" y="411312"/>
                    </a:cubicBezTo>
                    <a:lnTo>
                      <a:pt x="118172" y="411312"/>
                    </a:lnTo>
                    <a:cubicBezTo>
                      <a:pt x="119856" y="406063"/>
                      <a:pt x="121688" y="400961"/>
                      <a:pt x="123669" y="396059"/>
                    </a:cubicBezTo>
                    <a:cubicBezTo>
                      <a:pt x="125650" y="391156"/>
                      <a:pt x="128177" y="385658"/>
                      <a:pt x="130653" y="380804"/>
                    </a:cubicBezTo>
                    <a:lnTo>
                      <a:pt x="43883" y="380804"/>
                    </a:lnTo>
                    <a:cubicBezTo>
                      <a:pt x="35925" y="380672"/>
                      <a:pt x="29581" y="374112"/>
                      <a:pt x="29714" y="366154"/>
                    </a:cubicBezTo>
                    <a:cubicBezTo>
                      <a:pt x="29715" y="366085"/>
                      <a:pt x="29717" y="366015"/>
                      <a:pt x="29719" y="365947"/>
                    </a:cubicBezTo>
                    <a:lnTo>
                      <a:pt x="29719" y="45118"/>
                    </a:lnTo>
                    <a:cubicBezTo>
                      <a:pt x="29471" y="37163"/>
                      <a:pt x="35721" y="30513"/>
                      <a:pt x="43676" y="30266"/>
                    </a:cubicBezTo>
                    <a:cubicBezTo>
                      <a:pt x="43745" y="30263"/>
                      <a:pt x="43814" y="30262"/>
                      <a:pt x="43883" y="30260"/>
                    </a:cubicBezTo>
                    <a:lnTo>
                      <a:pt x="709263" y="30260"/>
                    </a:lnTo>
                    <a:cubicBezTo>
                      <a:pt x="717194" y="30393"/>
                      <a:pt x="723516" y="36929"/>
                      <a:pt x="723385" y="44860"/>
                    </a:cubicBezTo>
                    <a:cubicBezTo>
                      <a:pt x="723384" y="44946"/>
                      <a:pt x="723381" y="45032"/>
                      <a:pt x="723378" y="45118"/>
                    </a:cubicBezTo>
                    <a:lnTo>
                      <a:pt x="723378" y="366194"/>
                    </a:lnTo>
                    <a:cubicBezTo>
                      <a:pt x="723653" y="374121"/>
                      <a:pt x="717449" y="380771"/>
                      <a:pt x="709521" y="381045"/>
                    </a:cubicBezTo>
                    <a:cubicBezTo>
                      <a:pt x="709435" y="381048"/>
                      <a:pt x="709349" y="381051"/>
                      <a:pt x="709263" y="381052"/>
                    </a:cubicBezTo>
                    <a:lnTo>
                      <a:pt x="463516" y="381052"/>
                    </a:lnTo>
                    <a:lnTo>
                      <a:pt x="453611" y="396306"/>
                    </a:lnTo>
                    <a:lnTo>
                      <a:pt x="443706" y="411560"/>
                    </a:lnTo>
                    <a:lnTo>
                      <a:pt x="709560" y="411560"/>
                    </a:lnTo>
                    <a:cubicBezTo>
                      <a:pt x="734100" y="411153"/>
                      <a:pt x="753694" y="390983"/>
                      <a:pt x="753390" y="366442"/>
                    </a:cubicBezTo>
                    <a:lnTo>
                      <a:pt x="753390" y="45118"/>
                    </a:lnTo>
                    <a:cubicBezTo>
                      <a:pt x="753693" y="20503"/>
                      <a:pt x="733983" y="304"/>
                      <a:pt x="709367" y="1"/>
                    </a:cubicBezTo>
                    <a:cubicBezTo>
                      <a:pt x="709333" y="1"/>
                      <a:pt x="709298" y="1"/>
                      <a:pt x="70926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8" cap="flat">
                <a:noFill/>
                <a:prstDash val="solid"/>
                <a:miter/>
              </a:ln>
            </p:spPr>
            <p:txBody>
              <a:bodyPr rot="0" spcFirstLastPara="0" vert="horz" wrap="square" lIns="64514" tIns="32257" rIns="64514" bIns="32257" numCol="1" spcCol="0" rtlCol="0" fromWordArt="0" anchor="ctr" anchorCtr="0" forceAA="0" compatLnSpc="1">
                <a:noAutofit/>
              </a:bodyPr>
              <a:lstStyle/>
              <a:p>
                <a:endParaRPr lang="zh-CN" altLang="en-US" sz="1270"/>
              </a:p>
            </p:txBody>
          </p:sp>
          <p:sp>
            <p:nvSpPr>
              <p:cNvPr id="34" name="任意多边形: 形状 28"/>
              <p:cNvSpPr/>
              <p:nvPr>
                <p:custDataLst>
                  <p:tags r:id="rId15"/>
                </p:custDataLst>
              </p:nvPr>
            </p:nvSpPr>
            <p:spPr>
              <a:xfrm>
                <a:off x="305525" y="294431"/>
                <a:ext cx="114008" cy="116979"/>
              </a:xfrm>
              <a:custGeom>
                <a:avLst/>
                <a:gdLst>
                  <a:gd name="connsiteX0" fmla="*/ 0 w 114008"/>
                  <a:gd name="connsiteY0" fmla="*/ 58490 h 116979"/>
                  <a:gd name="connsiteX1" fmla="*/ 57004 w 114008"/>
                  <a:gd name="connsiteY1" fmla="*/ 116980 h 116979"/>
                  <a:gd name="connsiteX2" fmla="*/ 114008 w 114008"/>
                  <a:gd name="connsiteY2" fmla="*/ 58490 h 116979"/>
                  <a:gd name="connsiteX3" fmla="*/ 57004 w 114008"/>
                  <a:gd name="connsiteY3" fmla="*/ 0 h 116979"/>
                  <a:gd name="connsiteX4" fmla="*/ 0 w 114008"/>
                  <a:gd name="connsiteY4" fmla="*/ 58490 h 116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006" h="116979">
                    <a:moveTo>
                      <a:pt x="0" y="58490"/>
                    </a:moveTo>
                    <a:cubicBezTo>
                      <a:pt x="0" y="90793"/>
                      <a:pt x="25521" y="116980"/>
                      <a:pt x="57004" y="116980"/>
                    </a:cubicBezTo>
                    <a:cubicBezTo>
                      <a:pt x="88487" y="116980"/>
                      <a:pt x="114008" y="90793"/>
                      <a:pt x="114008" y="58490"/>
                    </a:cubicBezTo>
                    <a:cubicBezTo>
                      <a:pt x="114008" y="26187"/>
                      <a:pt x="88487" y="0"/>
                      <a:pt x="57004" y="0"/>
                    </a:cubicBezTo>
                    <a:cubicBezTo>
                      <a:pt x="25521" y="0"/>
                      <a:pt x="0" y="26187"/>
                      <a:pt x="0" y="58490"/>
                    </a:cubicBezTo>
                    <a:close/>
                  </a:path>
                </a:pathLst>
              </a:custGeom>
              <a:solidFill>
                <a:srgbClr val="FF9966"/>
              </a:solidFill>
              <a:ln w="958" cap="flat">
                <a:noFill/>
                <a:prstDash val="solid"/>
                <a:miter/>
              </a:ln>
            </p:spPr>
            <p:txBody>
              <a:bodyPr rot="0" spcFirstLastPara="0" vert="horz" wrap="square" lIns="64514" tIns="32257" rIns="64514" bIns="32257" numCol="1" spcCol="0" rtlCol="0" fromWordArt="0" anchor="ctr" anchorCtr="0" forceAA="0" compatLnSpc="1">
                <a:noAutofit/>
              </a:bodyPr>
              <a:lstStyle/>
              <a:p>
                <a:endParaRPr lang="zh-CN" altLang="en-US" sz="1270"/>
              </a:p>
            </p:txBody>
          </p:sp>
          <p:sp>
            <p:nvSpPr>
              <p:cNvPr id="35" name="任意多边形: 形状 29"/>
              <p:cNvSpPr/>
              <p:nvPr>
                <p:custDataLst>
                  <p:tags r:id="rId16"/>
                </p:custDataLst>
              </p:nvPr>
            </p:nvSpPr>
            <p:spPr>
              <a:xfrm>
                <a:off x="251789" y="458510"/>
                <a:ext cx="221875" cy="164425"/>
              </a:xfrm>
              <a:custGeom>
                <a:avLst/>
                <a:gdLst>
                  <a:gd name="connsiteX0" fmla="*/ 196023 w 221875"/>
                  <a:gd name="connsiteY0" fmla="*/ 55469 h 164425"/>
                  <a:gd name="connsiteX1" fmla="*/ 110740 w 221875"/>
                  <a:gd name="connsiteY1" fmla="*/ 0 h 164425"/>
                  <a:gd name="connsiteX2" fmla="*/ 23772 w 221875"/>
                  <a:gd name="connsiteY2" fmla="*/ 55469 h 164425"/>
                  <a:gd name="connsiteX3" fmla="*/ 0 w 221875"/>
                  <a:gd name="connsiteY3" fmla="*/ 164426 h 164425"/>
                  <a:gd name="connsiteX4" fmla="*/ 221876 w 221875"/>
                  <a:gd name="connsiteY4" fmla="*/ 164426 h 164425"/>
                  <a:gd name="connsiteX5" fmla="*/ 196023 w 221875"/>
                  <a:gd name="connsiteY5" fmla="*/ 55469 h 164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1875" h="164425">
                    <a:moveTo>
                      <a:pt x="196023" y="55469"/>
                    </a:moveTo>
                    <a:cubicBezTo>
                      <a:pt x="179730" y="24515"/>
                      <a:pt x="153431" y="0"/>
                      <a:pt x="110740" y="0"/>
                    </a:cubicBezTo>
                    <a:cubicBezTo>
                      <a:pt x="68049" y="0"/>
                      <a:pt x="40413" y="22930"/>
                      <a:pt x="23772" y="55469"/>
                    </a:cubicBezTo>
                    <a:cubicBezTo>
                      <a:pt x="7825" y="86868"/>
                      <a:pt x="1634" y="127182"/>
                      <a:pt x="0" y="164426"/>
                    </a:cubicBezTo>
                    <a:lnTo>
                      <a:pt x="221876" y="164426"/>
                    </a:lnTo>
                    <a:cubicBezTo>
                      <a:pt x="220687" y="140207"/>
                      <a:pt x="215784" y="93058"/>
                      <a:pt x="196023" y="55469"/>
                    </a:cubicBezTo>
                    <a:close/>
                  </a:path>
                </a:pathLst>
              </a:custGeom>
              <a:solidFill>
                <a:srgbClr val="FF9966"/>
              </a:solidFill>
              <a:ln w="958" cap="flat">
                <a:noFill/>
                <a:prstDash val="solid"/>
                <a:miter/>
              </a:ln>
            </p:spPr>
            <p:txBody>
              <a:bodyPr rot="0" spcFirstLastPara="0" vert="horz" wrap="square" lIns="64514" tIns="32257" rIns="64514" bIns="32257" numCol="1" spcCol="0" rtlCol="0" fromWordArt="0" anchor="ctr" anchorCtr="0" forceAA="0" compatLnSpc="1">
                <a:noAutofit/>
              </a:bodyPr>
              <a:lstStyle/>
              <a:p>
                <a:endParaRPr lang="zh-CN" altLang="en-US" sz="1270"/>
              </a:p>
            </p:txBody>
          </p:sp>
          <p:sp>
            <p:nvSpPr>
              <p:cNvPr id="36" name="任意多边形: 形状 30"/>
              <p:cNvSpPr/>
              <p:nvPr>
                <p:custDataLst>
                  <p:tags r:id="rId17"/>
                </p:custDataLst>
              </p:nvPr>
            </p:nvSpPr>
            <p:spPr>
              <a:xfrm>
                <a:off x="275850" y="263923"/>
                <a:ext cx="173403" cy="178094"/>
              </a:xfrm>
              <a:custGeom>
                <a:avLst/>
                <a:gdLst>
                  <a:gd name="connsiteX0" fmla="*/ 86679 w 173403"/>
                  <a:gd name="connsiteY0" fmla="*/ 0 h 178094"/>
                  <a:gd name="connsiteX1" fmla="*/ 8 w 173403"/>
                  <a:gd name="connsiteY1" fmla="*/ 89147 h 178094"/>
                  <a:gd name="connsiteX2" fmla="*/ 49138 w 173403"/>
                  <a:gd name="connsiteY2" fmla="*/ 169279 h 178094"/>
                  <a:gd name="connsiteX3" fmla="*/ 123872 w 173403"/>
                  <a:gd name="connsiteY3" fmla="*/ 169279 h 178094"/>
                  <a:gd name="connsiteX4" fmla="*/ 173398 w 173403"/>
                  <a:gd name="connsiteY4" fmla="*/ 88948 h 178094"/>
                  <a:gd name="connsiteX5" fmla="*/ 86679 w 173403"/>
                  <a:gd name="connsiteY5" fmla="*/ 0 h 178094"/>
                  <a:gd name="connsiteX6" fmla="*/ 86679 w 173403"/>
                  <a:gd name="connsiteY6" fmla="*/ 147538 h 178094"/>
                  <a:gd name="connsiteX7" fmla="*/ 26624 w 173403"/>
                  <a:gd name="connsiteY7" fmla="*/ 90553 h 178094"/>
                  <a:gd name="connsiteX8" fmla="*/ 83608 w 173403"/>
                  <a:gd name="connsiteY8" fmla="*/ 30498 h 178094"/>
                  <a:gd name="connsiteX9" fmla="*/ 143662 w 173403"/>
                  <a:gd name="connsiteY9" fmla="*/ 87483 h 178094"/>
                  <a:gd name="connsiteX10" fmla="*/ 143683 w 173403"/>
                  <a:gd name="connsiteY10" fmla="*/ 88998 h 178094"/>
                  <a:gd name="connsiteX11" fmla="*/ 86679 w 173403"/>
                  <a:gd name="connsiteY11" fmla="*/ 147538 h 178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3403" h="178094">
                    <a:moveTo>
                      <a:pt x="86679" y="0"/>
                    </a:moveTo>
                    <a:cubicBezTo>
                      <a:pt x="38137" y="706"/>
                      <a:pt x="-653" y="40604"/>
                      <a:pt x="8" y="89147"/>
                    </a:cubicBezTo>
                    <a:cubicBezTo>
                      <a:pt x="-171" y="123022"/>
                      <a:pt x="18866" y="154073"/>
                      <a:pt x="49138" y="169279"/>
                    </a:cubicBezTo>
                    <a:cubicBezTo>
                      <a:pt x="72662" y="181033"/>
                      <a:pt x="100348" y="181033"/>
                      <a:pt x="123872" y="169279"/>
                    </a:cubicBezTo>
                    <a:cubicBezTo>
                      <a:pt x="154363" y="154152"/>
                      <a:pt x="173579" y="122984"/>
                      <a:pt x="173398" y="88948"/>
                    </a:cubicBezTo>
                    <a:cubicBezTo>
                      <a:pt x="173950" y="40465"/>
                      <a:pt x="135161" y="679"/>
                      <a:pt x="86679" y="0"/>
                    </a:cubicBezTo>
                    <a:close/>
                    <a:moveTo>
                      <a:pt x="86679" y="147538"/>
                    </a:moveTo>
                    <a:cubicBezTo>
                      <a:pt x="54359" y="148385"/>
                      <a:pt x="27472" y="122872"/>
                      <a:pt x="26624" y="90553"/>
                    </a:cubicBezTo>
                    <a:cubicBezTo>
                      <a:pt x="25776" y="58233"/>
                      <a:pt x="51289" y="31346"/>
                      <a:pt x="83608" y="30498"/>
                    </a:cubicBezTo>
                    <a:cubicBezTo>
                      <a:pt x="115928" y="29651"/>
                      <a:pt x="142815" y="55163"/>
                      <a:pt x="143662" y="87483"/>
                    </a:cubicBezTo>
                    <a:cubicBezTo>
                      <a:pt x="143676" y="87988"/>
                      <a:pt x="143683" y="88493"/>
                      <a:pt x="143683" y="88998"/>
                    </a:cubicBezTo>
                    <a:cubicBezTo>
                      <a:pt x="144069" y="120889"/>
                      <a:pt x="118569" y="147075"/>
                      <a:pt x="86679" y="1475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8" cap="flat">
                <a:noFill/>
                <a:prstDash val="solid"/>
                <a:miter/>
              </a:ln>
            </p:spPr>
            <p:txBody>
              <a:bodyPr rot="0" spcFirstLastPara="0" vert="horz" wrap="square" lIns="64514" tIns="32257" rIns="64514" bIns="32257" numCol="1" spcCol="0" rtlCol="0" fromWordArt="0" anchor="ctr" anchorCtr="0" forceAA="0" compatLnSpc="1">
                <a:noAutofit/>
              </a:bodyPr>
              <a:lstStyle/>
              <a:p>
                <a:endParaRPr lang="zh-CN" altLang="en-US" sz="1270"/>
              </a:p>
            </p:txBody>
          </p:sp>
          <p:sp>
            <p:nvSpPr>
              <p:cNvPr id="37" name="任意多边形: 形状 31"/>
              <p:cNvSpPr/>
              <p:nvPr>
                <p:custDataLst>
                  <p:tags r:id="rId18"/>
                </p:custDataLst>
              </p:nvPr>
            </p:nvSpPr>
            <p:spPr>
              <a:xfrm>
                <a:off x="173340" y="722136"/>
                <a:ext cx="638883" cy="134016"/>
              </a:xfrm>
              <a:custGeom>
                <a:avLst/>
                <a:gdLst>
                  <a:gd name="connsiteX0" fmla="*/ 120794 w 638883"/>
                  <a:gd name="connsiteY0" fmla="*/ 0 h 134016"/>
                  <a:gd name="connsiteX1" fmla="*/ 34965 w 638883"/>
                  <a:gd name="connsiteY1" fmla="*/ 0 h 134016"/>
                  <a:gd name="connsiteX2" fmla="*/ 0 w 638883"/>
                  <a:gd name="connsiteY2" fmla="*/ 58886 h 134016"/>
                  <a:gd name="connsiteX3" fmla="*/ 0 w 638883"/>
                  <a:gd name="connsiteY3" fmla="*/ 134017 h 134016"/>
                  <a:gd name="connsiteX4" fmla="*/ 155759 w 638883"/>
                  <a:gd name="connsiteY4" fmla="*/ 134017 h 134016"/>
                  <a:gd name="connsiteX5" fmla="*/ 155759 w 638883"/>
                  <a:gd name="connsiteY5" fmla="*/ 58886 h 134016"/>
                  <a:gd name="connsiteX6" fmla="*/ 120794 w 638883"/>
                  <a:gd name="connsiteY6" fmla="*/ 0 h 134016"/>
                  <a:gd name="connsiteX7" fmla="*/ 362380 w 638883"/>
                  <a:gd name="connsiteY7" fmla="*/ 0 h 134016"/>
                  <a:gd name="connsiteX8" fmla="*/ 276503 w 638883"/>
                  <a:gd name="connsiteY8" fmla="*/ 0 h 134016"/>
                  <a:gd name="connsiteX9" fmla="*/ 241537 w 638883"/>
                  <a:gd name="connsiteY9" fmla="*/ 58886 h 134016"/>
                  <a:gd name="connsiteX10" fmla="*/ 241537 w 638883"/>
                  <a:gd name="connsiteY10" fmla="*/ 134017 h 134016"/>
                  <a:gd name="connsiteX11" fmla="*/ 397346 w 638883"/>
                  <a:gd name="connsiteY11" fmla="*/ 134017 h 134016"/>
                  <a:gd name="connsiteX12" fmla="*/ 397346 w 638883"/>
                  <a:gd name="connsiteY12" fmla="*/ 58886 h 134016"/>
                  <a:gd name="connsiteX13" fmla="*/ 362380 w 638883"/>
                  <a:gd name="connsiteY13" fmla="*/ 0 h 134016"/>
                  <a:gd name="connsiteX14" fmla="*/ 603918 w 638883"/>
                  <a:gd name="connsiteY14" fmla="*/ 0 h 134016"/>
                  <a:gd name="connsiteX15" fmla="*/ 518090 w 638883"/>
                  <a:gd name="connsiteY15" fmla="*/ 0 h 134016"/>
                  <a:gd name="connsiteX16" fmla="*/ 483125 w 638883"/>
                  <a:gd name="connsiteY16" fmla="*/ 58886 h 134016"/>
                  <a:gd name="connsiteX17" fmla="*/ 483125 w 638883"/>
                  <a:gd name="connsiteY17" fmla="*/ 134017 h 134016"/>
                  <a:gd name="connsiteX18" fmla="*/ 638883 w 638883"/>
                  <a:gd name="connsiteY18" fmla="*/ 134017 h 134016"/>
                  <a:gd name="connsiteX19" fmla="*/ 638883 w 638883"/>
                  <a:gd name="connsiteY19" fmla="*/ 58886 h 134016"/>
                  <a:gd name="connsiteX20" fmla="*/ 603918 w 638883"/>
                  <a:gd name="connsiteY20" fmla="*/ 0 h 134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8883" h="134016">
                    <a:moveTo>
                      <a:pt x="120794" y="0"/>
                    </a:moveTo>
                    <a:lnTo>
                      <a:pt x="34965" y="0"/>
                    </a:lnTo>
                    <a:cubicBezTo>
                      <a:pt x="16344" y="0"/>
                      <a:pt x="0" y="27487"/>
                      <a:pt x="0" y="58886"/>
                    </a:cubicBezTo>
                    <a:lnTo>
                      <a:pt x="0" y="134017"/>
                    </a:lnTo>
                    <a:lnTo>
                      <a:pt x="155759" y="134017"/>
                    </a:lnTo>
                    <a:lnTo>
                      <a:pt x="155759" y="58886"/>
                    </a:lnTo>
                    <a:cubicBezTo>
                      <a:pt x="155759" y="27487"/>
                      <a:pt x="139415" y="0"/>
                      <a:pt x="120794" y="0"/>
                    </a:cubicBezTo>
                    <a:close/>
                    <a:moveTo>
                      <a:pt x="362380" y="0"/>
                    </a:moveTo>
                    <a:lnTo>
                      <a:pt x="276503" y="0"/>
                    </a:lnTo>
                    <a:cubicBezTo>
                      <a:pt x="257881" y="0"/>
                      <a:pt x="241537" y="27487"/>
                      <a:pt x="241537" y="58886"/>
                    </a:cubicBezTo>
                    <a:lnTo>
                      <a:pt x="241537" y="134017"/>
                    </a:lnTo>
                    <a:lnTo>
                      <a:pt x="397346" y="134017"/>
                    </a:lnTo>
                    <a:lnTo>
                      <a:pt x="397346" y="58886"/>
                    </a:lnTo>
                    <a:cubicBezTo>
                      <a:pt x="397346" y="27487"/>
                      <a:pt x="381003" y="0"/>
                      <a:pt x="362380" y="0"/>
                    </a:cubicBezTo>
                    <a:close/>
                    <a:moveTo>
                      <a:pt x="603918" y="0"/>
                    </a:moveTo>
                    <a:lnTo>
                      <a:pt x="518090" y="0"/>
                    </a:lnTo>
                    <a:cubicBezTo>
                      <a:pt x="499468" y="0"/>
                      <a:pt x="483125" y="27487"/>
                      <a:pt x="483125" y="58886"/>
                    </a:cubicBezTo>
                    <a:lnTo>
                      <a:pt x="483125" y="134017"/>
                    </a:lnTo>
                    <a:lnTo>
                      <a:pt x="638883" y="134017"/>
                    </a:lnTo>
                    <a:lnTo>
                      <a:pt x="638883" y="58886"/>
                    </a:lnTo>
                    <a:cubicBezTo>
                      <a:pt x="638883" y="27487"/>
                      <a:pt x="622540" y="0"/>
                      <a:pt x="603918" y="0"/>
                    </a:cubicBezTo>
                    <a:close/>
                  </a:path>
                </a:pathLst>
              </a:custGeom>
              <a:solidFill>
                <a:srgbClr val="FF9966"/>
              </a:solidFill>
              <a:ln w="958" cap="flat">
                <a:noFill/>
                <a:prstDash val="solid"/>
                <a:miter/>
              </a:ln>
            </p:spPr>
            <p:txBody>
              <a:bodyPr rot="0" spcFirstLastPara="0" vert="horz" wrap="square" lIns="64514" tIns="32257" rIns="64514" bIns="32257" numCol="1" spcCol="0" rtlCol="0" fromWordArt="0" anchor="ctr" anchorCtr="0" forceAA="0" compatLnSpc="1">
                <a:noAutofit/>
              </a:bodyPr>
              <a:lstStyle/>
              <a:p>
                <a:endParaRPr lang="zh-CN" altLang="en-US" sz="1270"/>
              </a:p>
            </p:txBody>
          </p:sp>
          <p:sp>
            <p:nvSpPr>
              <p:cNvPr id="38" name="任意多边形: 形状 32"/>
              <p:cNvSpPr/>
              <p:nvPr>
                <p:custDataLst>
                  <p:tags r:id="rId19"/>
                </p:custDataLst>
              </p:nvPr>
            </p:nvSpPr>
            <p:spPr>
              <a:xfrm>
                <a:off x="143624" y="296900"/>
                <a:ext cx="698314" cy="574110"/>
              </a:xfrm>
              <a:custGeom>
                <a:avLst/>
                <a:gdLst>
                  <a:gd name="connsiteX0" fmla="*/ 150509 w 698314"/>
                  <a:gd name="connsiteY0" fmla="*/ 395520 h 574110"/>
                  <a:gd name="connsiteX1" fmla="*/ 64681 w 698314"/>
                  <a:gd name="connsiteY1" fmla="*/ 395520 h 574110"/>
                  <a:gd name="connsiteX2" fmla="*/ 0 w 698314"/>
                  <a:gd name="connsiteY2" fmla="*/ 484122 h 574110"/>
                  <a:gd name="connsiteX3" fmla="*/ 0 w 698314"/>
                  <a:gd name="connsiteY3" fmla="*/ 559252 h 574110"/>
                  <a:gd name="connsiteX4" fmla="*/ 14858 w 698314"/>
                  <a:gd name="connsiteY4" fmla="*/ 574110 h 574110"/>
                  <a:gd name="connsiteX5" fmla="*/ 29716 w 698314"/>
                  <a:gd name="connsiteY5" fmla="*/ 559252 h 574110"/>
                  <a:gd name="connsiteX6" fmla="*/ 29716 w 698314"/>
                  <a:gd name="connsiteY6" fmla="*/ 484122 h 574110"/>
                  <a:gd name="connsiteX7" fmla="*/ 64681 w 698314"/>
                  <a:gd name="connsiteY7" fmla="*/ 425236 h 574110"/>
                  <a:gd name="connsiteX8" fmla="*/ 150509 w 698314"/>
                  <a:gd name="connsiteY8" fmla="*/ 425236 h 574110"/>
                  <a:gd name="connsiteX9" fmla="*/ 185474 w 698314"/>
                  <a:gd name="connsiteY9" fmla="*/ 484122 h 574110"/>
                  <a:gd name="connsiteX10" fmla="*/ 185474 w 698314"/>
                  <a:gd name="connsiteY10" fmla="*/ 559252 h 574110"/>
                  <a:gd name="connsiteX11" fmla="*/ 200332 w 698314"/>
                  <a:gd name="connsiteY11" fmla="*/ 574110 h 574110"/>
                  <a:gd name="connsiteX12" fmla="*/ 215190 w 698314"/>
                  <a:gd name="connsiteY12" fmla="*/ 559252 h 574110"/>
                  <a:gd name="connsiteX13" fmla="*/ 215190 w 698314"/>
                  <a:gd name="connsiteY13" fmla="*/ 484122 h 574110"/>
                  <a:gd name="connsiteX14" fmla="*/ 150509 w 698314"/>
                  <a:gd name="connsiteY14" fmla="*/ 395520 h 574110"/>
                  <a:gd name="connsiteX15" fmla="*/ 392096 w 698314"/>
                  <a:gd name="connsiteY15" fmla="*/ 395520 h 574110"/>
                  <a:gd name="connsiteX16" fmla="*/ 306219 w 698314"/>
                  <a:gd name="connsiteY16" fmla="*/ 395520 h 574110"/>
                  <a:gd name="connsiteX17" fmla="*/ 241537 w 698314"/>
                  <a:gd name="connsiteY17" fmla="*/ 484122 h 574110"/>
                  <a:gd name="connsiteX18" fmla="*/ 241537 w 698314"/>
                  <a:gd name="connsiteY18" fmla="*/ 559252 h 574110"/>
                  <a:gd name="connsiteX19" fmla="*/ 256395 w 698314"/>
                  <a:gd name="connsiteY19" fmla="*/ 574110 h 574110"/>
                  <a:gd name="connsiteX20" fmla="*/ 271253 w 698314"/>
                  <a:gd name="connsiteY20" fmla="*/ 559252 h 574110"/>
                  <a:gd name="connsiteX21" fmla="*/ 271253 w 698314"/>
                  <a:gd name="connsiteY21" fmla="*/ 484122 h 574110"/>
                  <a:gd name="connsiteX22" fmla="*/ 306219 w 698314"/>
                  <a:gd name="connsiteY22" fmla="*/ 425236 h 574110"/>
                  <a:gd name="connsiteX23" fmla="*/ 392096 w 698314"/>
                  <a:gd name="connsiteY23" fmla="*/ 425236 h 574110"/>
                  <a:gd name="connsiteX24" fmla="*/ 427062 w 698314"/>
                  <a:gd name="connsiteY24" fmla="*/ 484122 h 574110"/>
                  <a:gd name="connsiteX25" fmla="*/ 427062 w 698314"/>
                  <a:gd name="connsiteY25" fmla="*/ 559252 h 574110"/>
                  <a:gd name="connsiteX26" fmla="*/ 441920 w 698314"/>
                  <a:gd name="connsiteY26" fmla="*/ 574110 h 574110"/>
                  <a:gd name="connsiteX27" fmla="*/ 456777 w 698314"/>
                  <a:gd name="connsiteY27" fmla="*/ 559252 h 574110"/>
                  <a:gd name="connsiteX28" fmla="*/ 456777 w 698314"/>
                  <a:gd name="connsiteY28" fmla="*/ 484122 h 574110"/>
                  <a:gd name="connsiteX29" fmla="*/ 392096 w 698314"/>
                  <a:gd name="connsiteY29" fmla="*/ 395520 h 574110"/>
                  <a:gd name="connsiteX30" fmla="*/ 633634 w 698314"/>
                  <a:gd name="connsiteY30" fmla="*/ 395520 h 574110"/>
                  <a:gd name="connsiteX31" fmla="*/ 547805 w 698314"/>
                  <a:gd name="connsiteY31" fmla="*/ 395520 h 574110"/>
                  <a:gd name="connsiteX32" fmla="*/ 483125 w 698314"/>
                  <a:gd name="connsiteY32" fmla="*/ 484122 h 574110"/>
                  <a:gd name="connsiteX33" fmla="*/ 483125 w 698314"/>
                  <a:gd name="connsiteY33" fmla="*/ 559252 h 574110"/>
                  <a:gd name="connsiteX34" fmla="*/ 497982 w 698314"/>
                  <a:gd name="connsiteY34" fmla="*/ 574110 h 574110"/>
                  <a:gd name="connsiteX35" fmla="*/ 512840 w 698314"/>
                  <a:gd name="connsiteY35" fmla="*/ 559252 h 574110"/>
                  <a:gd name="connsiteX36" fmla="*/ 512840 w 698314"/>
                  <a:gd name="connsiteY36" fmla="*/ 484122 h 574110"/>
                  <a:gd name="connsiteX37" fmla="*/ 547805 w 698314"/>
                  <a:gd name="connsiteY37" fmla="*/ 425236 h 574110"/>
                  <a:gd name="connsiteX38" fmla="*/ 633634 w 698314"/>
                  <a:gd name="connsiteY38" fmla="*/ 425236 h 574110"/>
                  <a:gd name="connsiteX39" fmla="*/ 668599 w 698314"/>
                  <a:gd name="connsiteY39" fmla="*/ 484122 h 574110"/>
                  <a:gd name="connsiteX40" fmla="*/ 668599 w 698314"/>
                  <a:gd name="connsiteY40" fmla="*/ 559252 h 574110"/>
                  <a:gd name="connsiteX41" fmla="*/ 683457 w 698314"/>
                  <a:gd name="connsiteY41" fmla="*/ 574110 h 574110"/>
                  <a:gd name="connsiteX42" fmla="*/ 698315 w 698314"/>
                  <a:gd name="connsiteY42" fmla="*/ 559252 h 574110"/>
                  <a:gd name="connsiteX43" fmla="*/ 698315 w 698314"/>
                  <a:gd name="connsiteY43" fmla="*/ 484122 h 574110"/>
                  <a:gd name="connsiteX44" fmla="*/ 633634 w 698314"/>
                  <a:gd name="connsiteY44" fmla="*/ 395520 h 574110"/>
                  <a:gd name="connsiteX45" fmla="*/ 551321 w 698314"/>
                  <a:gd name="connsiteY45" fmla="*/ 2285 h 574110"/>
                  <a:gd name="connsiteX46" fmla="*/ 529530 w 698314"/>
                  <a:gd name="connsiteY46" fmla="*/ 6643 h 574110"/>
                  <a:gd name="connsiteX47" fmla="*/ 401159 w 698314"/>
                  <a:gd name="connsiteY47" fmla="*/ 201825 h 574110"/>
                  <a:gd name="connsiteX48" fmla="*/ 391254 w 698314"/>
                  <a:gd name="connsiteY48" fmla="*/ 217079 h 574110"/>
                  <a:gd name="connsiteX49" fmla="*/ 381349 w 698314"/>
                  <a:gd name="connsiteY49" fmla="*/ 232332 h 574110"/>
                  <a:gd name="connsiteX50" fmla="*/ 365897 w 698314"/>
                  <a:gd name="connsiteY50" fmla="*/ 255857 h 574110"/>
                  <a:gd name="connsiteX51" fmla="*/ 354308 w 698314"/>
                  <a:gd name="connsiteY51" fmla="*/ 273439 h 574110"/>
                  <a:gd name="connsiteX52" fmla="*/ 360053 w 698314"/>
                  <a:gd name="connsiteY52" fmla="*/ 320934 h 574110"/>
                  <a:gd name="connsiteX53" fmla="*/ 360350 w 698314"/>
                  <a:gd name="connsiteY53" fmla="*/ 320934 h 574110"/>
                  <a:gd name="connsiteX54" fmla="*/ 360994 w 698314"/>
                  <a:gd name="connsiteY54" fmla="*/ 320390 h 574110"/>
                  <a:gd name="connsiteX55" fmla="*/ 362183 w 698314"/>
                  <a:gd name="connsiteY55" fmla="*/ 319003 h 574110"/>
                  <a:gd name="connsiteX56" fmla="*/ 362678 w 698314"/>
                  <a:gd name="connsiteY56" fmla="*/ 318409 h 574110"/>
                  <a:gd name="connsiteX57" fmla="*/ 419087 w 698314"/>
                  <a:gd name="connsiteY57" fmla="*/ 232729 h 574110"/>
                  <a:gd name="connsiteX58" fmla="*/ 428993 w 698314"/>
                  <a:gd name="connsiteY58" fmla="*/ 217475 h 574110"/>
                  <a:gd name="connsiteX59" fmla="*/ 438898 w 698314"/>
                  <a:gd name="connsiteY59" fmla="*/ 202221 h 574110"/>
                  <a:gd name="connsiteX60" fmla="*/ 557512 w 698314"/>
                  <a:gd name="connsiteY60" fmla="*/ 22195 h 574110"/>
                  <a:gd name="connsiteX61" fmla="*/ 553304 w 698314"/>
                  <a:gd name="connsiteY61" fmla="*/ 3327 h 574110"/>
                  <a:gd name="connsiteX62" fmla="*/ 551321 w 698314"/>
                  <a:gd name="connsiteY62" fmla="*/ 2285 h 57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698314" h="574110">
                    <a:moveTo>
                      <a:pt x="150509" y="395520"/>
                    </a:moveTo>
                    <a:lnTo>
                      <a:pt x="64681" y="395520"/>
                    </a:lnTo>
                    <a:cubicBezTo>
                      <a:pt x="28428" y="395520"/>
                      <a:pt x="0" y="434447"/>
                      <a:pt x="0" y="484122"/>
                    </a:cubicBezTo>
                    <a:lnTo>
                      <a:pt x="0" y="559252"/>
                    </a:lnTo>
                    <a:cubicBezTo>
                      <a:pt x="0" y="567459"/>
                      <a:pt x="6652" y="574110"/>
                      <a:pt x="14858" y="574110"/>
                    </a:cubicBezTo>
                    <a:cubicBezTo>
                      <a:pt x="23063" y="574110"/>
                      <a:pt x="29716" y="567459"/>
                      <a:pt x="29716" y="559252"/>
                    </a:cubicBezTo>
                    <a:lnTo>
                      <a:pt x="29716" y="484122"/>
                    </a:lnTo>
                    <a:cubicBezTo>
                      <a:pt x="29716" y="452722"/>
                      <a:pt x="46059" y="425236"/>
                      <a:pt x="64681" y="425236"/>
                    </a:cubicBezTo>
                    <a:lnTo>
                      <a:pt x="150509" y="425236"/>
                    </a:lnTo>
                    <a:cubicBezTo>
                      <a:pt x="169131" y="425236"/>
                      <a:pt x="185474" y="452722"/>
                      <a:pt x="185474" y="484122"/>
                    </a:cubicBezTo>
                    <a:lnTo>
                      <a:pt x="185474" y="559252"/>
                    </a:lnTo>
                    <a:cubicBezTo>
                      <a:pt x="185474" y="567459"/>
                      <a:pt x="192126" y="574110"/>
                      <a:pt x="200332" y="574110"/>
                    </a:cubicBezTo>
                    <a:cubicBezTo>
                      <a:pt x="208538" y="574110"/>
                      <a:pt x="215190" y="567459"/>
                      <a:pt x="215190" y="559252"/>
                    </a:cubicBezTo>
                    <a:lnTo>
                      <a:pt x="215190" y="484122"/>
                    </a:lnTo>
                    <a:cubicBezTo>
                      <a:pt x="215190" y="434447"/>
                      <a:pt x="186811" y="395520"/>
                      <a:pt x="150509" y="395520"/>
                    </a:cubicBezTo>
                    <a:close/>
                    <a:moveTo>
                      <a:pt x="392096" y="395520"/>
                    </a:moveTo>
                    <a:lnTo>
                      <a:pt x="306219" y="395520"/>
                    </a:lnTo>
                    <a:cubicBezTo>
                      <a:pt x="269965" y="395520"/>
                      <a:pt x="241537" y="434447"/>
                      <a:pt x="241537" y="484122"/>
                    </a:cubicBezTo>
                    <a:lnTo>
                      <a:pt x="241537" y="559252"/>
                    </a:lnTo>
                    <a:cubicBezTo>
                      <a:pt x="241537" y="567459"/>
                      <a:pt x="248189" y="574110"/>
                      <a:pt x="256395" y="574110"/>
                    </a:cubicBezTo>
                    <a:cubicBezTo>
                      <a:pt x="264601" y="574110"/>
                      <a:pt x="271253" y="567459"/>
                      <a:pt x="271253" y="559252"/>
                    </a:cubicBezTo>
                    <a:lnTo>
                      <a:pt x="271253" y="484122"/>
                    </a:lnTo>
                    <a:cubicBezTo>
                      <a:pt x="271253" y="452722"/>
                      <a:pt x="287596" y="425236"/>
                      <a:pt x="306219" y="425236"/>
                    </a:cubicBezTo>
                    <a:lnTo>
                      <a:pt x="392096" y="425236"/>
                    </a:lnTo>
                    <a:cubicBezTo>
                      <a:pt x="410718" y="425236"/>
                      <a:pt x="427062" y="452722"/>
                      <a:pt x="427062" y="484122"/>
                    </a:cubicBezTo>
                    <a:lnTo>
                      <a:pt x="427062" y="559252"/>
                    </a:lnTo>
                    <a:cubicBezTo>
                      <a:pt x="427062" y="567459"/>
                      <a:pt x="433713" y="574110"/>
                      <a:pt x="441920" y="574110"/>
                    </a:cubicBezTo>
                    <a:cubicBezTo>
                      <a:pt x="450125" y="574110"/>
                      <a:pt x="456777" y="567459"/>
                      <a:pt x="456777" y="559252"/>
                    </a:cubicBezTo>
                    <a:lnTo>
                      <a:pt x="456777" y="484122"/>
                    </a:lnTo>
                    <a:cubicBezTo>
                      <a:pt x="456777" y="434447"/>
                      <a:pt x="428349" y="395520"/>
                      <a:pt x="392096" y="395520"/>
                    </a:cubicBezTo>
                    <a:close/>
                    <a:moveTo>
                      <a:pt x="633634" y="395520"/>
                    </a:moveTo>
                    <a:lnTo>
                      <a:pt x="547805" y="395520"/>
                    </a:lnTo>
                    <a:cubicBezTo>
                      <a:pt x="511503" y="395520"/>
                      <a:pt x="483125" y="434447"/>
                      <a:pt x="483125" y="484122"/>
                    </a:cubicBezTo>
                    <a:lnTo>
                      <a:pt x="483125" y="559252"/>
                    </a:lnTo>
                    <a:cubicBezTo>
                      <a:pt x="483125" y="567459"/>
                      <a:pt x="489777" y="574110"/>
                      <a:pt x="497982" y="574110"/>
                    </a:cubicBezTo>
                    <a:cubicBezTo>
                      <a:pt x="506188" y="574110"/>
                      <a:pt x="512840" y="567459"/>
                      <a:pt x="512840" y="559252"/>
                    </a:cubicBezTo>
                    <a:lnTo>
                      <a:pt x="512840" y="484122"/>
                    </a:lnTo>
                    <a:cubicBezTo>
                      <a:pt x="512840" y="452722"/>
                      <a:pt x="529184" y="425236"/>
                      <a:pt x="547805" y="425236"/>
                    </a:cubicBezTo>
                    <a:lnTo>
                      <a:pt x="633634" y="425236"/>
                    </a:lnTo>
                    <a:cubicBezTo>
                      <a:pt x="652255" y="425236"/>
                      <a:pt x="668599" y="452722"/>
                      <a:pt x="668599" y="484122"/>
                    </a:cubicBezTo>
                    <a:lnTo>
                      <a:pt x="668599" y="559252"/>
                    </a:lnTo>
                    <a:cubicBezTo>
                      <a:pt x="668599" y="567459"/>
                      <a:pt x="675251" y="574110"/>
                      <a:pt x="683457" y="574110"/>
                    </a:cubicBezTo>
                    <a:cubicBezTo>
                      <a:pt x="691662" y="574110"/>
                      <a:pt x="698315" y="567459"/>
                      <a:pt x="698315" y="559252"/>
                    </a:cubicBezTo>
                    <a:lnTo>
                      <a:pt x="698315" y="484122"/>
                    </a:lnTo>
                    <a:cubicBezTo>
                      <a:pt x="698315" y="434447"/>
                      <a:pt x="669886" y="395520"/>
                      <a:pt x="633634" y="395520"/>
                    </a:cubicBezTo>
                    <a:close/>
                    <a:moveTo>
                      <a:pt x="551321" y="2285"/>
                    </a:moveTo>
                    <a:cubicBezTo>
                      <a:pt x="544002" y="-1989"/>
                      <a:pt x="534643" y="-117"/>
                      <a:pt x="529530" y="6643"/>
                    </a:cubicBezTo>
                    <a:lnTo>
                      <a:pt x="401159" y="201825"/>
                    </a:lnTo>
                    <a:lnTo>
                      <a:pt x="391254" y="217079"/>
                    </a:lnTo>
                    <a:lnTo>
                      <a:pt x="381349" y="232332"/>
                    </a:lnTo>
                    <a:lnTo>
                      <a:pt x="365897" y="255857"/>
                    </a:lnTo>
                    <a:lnTo>
                      <a:pt x="354308" y="273439"/>
                    </a:lnTo>
                    <a:cubicBezTo>
                      <a:pt x="357199" y="289137"/>
                      <a:pt x="359119" y="304999"/>
                      <a:pt x="360053" y="320934"/>
                    </a:cubicBezTo>
                    <a:lnTo>
                      <a:pt x="360350" y="320934"/>
                    </a:lnTo>
                    <a:cubicBezTo>
                      <a:pt x="360586" y="320780"/>
                      <a:pt x="360803" y="320597"/>
                      <a:pt x="360994" y="320390"/>
                    </a:cubicBezTo>
                    <a:cubicBezTo>
                      <a:pt x="361418" y="319953"/>
                      <a:pt x="361815" y="319489"/>
                      <a:pt x="362183" y="319003"/>
                    </a:cubicBezTo>
                    <a:lnTo>
                      <a:pt x="362678" y="318409"/>
                    </a:lnTo>
                    <a:lnTo>
                      <a:pt x="419087" y="232729"/>
                    </a:lnTo>
                    <a:lnTo>
                      <a:pt x="428993" y="217475"/>
                    </a:lnTo>
                    <a:lnTo>
                      <a:pt x="438898" y="202221"/>
                    </a:lnTo>
                    <a:lnTo>
                      <a:pt x="557512" y="22195"/>
                    </a:lnTo>
                    <a:cubicBezTo>
                      <a:pt x="561560" y="15822"/>
                      <a:pt x="559676" y="7375"/>
                      <a:pt x="553304" y="3327"/>
                    </a:cubicBezTo>
                    <a:cubicBezTo>
                      <a:pt x="552673" y="2926"/>
                      <a:pt x="552010" y="2578"/>
                      <a:pt x="551321" y="228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8" cap="flat">
                <a:noFill/>
                <a:prstDash val="solid"/>
                <a:miter/>
              </a:ln>
            </p:spPr>
            <p:txBody>
              <a:bodyPr rot="0" spcFirstLastPara="0" vert="horz" wrap="square" lIns="64514" tIns="32257" rIns="64514" bIns="32257" numCol="1" spcCol="0" rtlCol="0" fromWordArt="0" anchor="ctr" anchorCtr="0" forceAA="0" compatLnSpc="1">
                <a:noAutofit/>
              </a:bodyPr>
              <a:lstStyle/>
              <a:p>
                <a:endParaRPr lang="zh-CN" altLang="en-US" sz="1270"/>
              </a:p>
            </p:txBody>
          </p:sp>
          <p:sp>
            <p:nvSpPr>
              <p:cNvPr id="39" name="任意多边形: 形状 33"/>
              <p:cNvSpPr/>
              <p:nvPr>
                <p:custDataLst>
                  <p:tags r:id="rId20"/>
                </p:custDataLst>
              </p:nvPr>
            </p:nvSpPr>
            <p:spPr>
              <a:xfrm>
                <a:off x="221905" y="427995"/>
                <a:ext cx="281689" cy="225745"/>
              </a:xfrm>
              <a:custGeom>
                <a:avLst/>
                <a:gdLst>
                  <a:gd name="connsiteX0" fmla="*/ 281227 w 281689"/>
                  <a:gd name="connsiteY0" fmla="*/ 189840 h 225745"/>
                  <a:gd name="connsiteX1" fmla="*/ 275483 w 281689"/>
                  <a:gd name="connsiteY1" fmla="*/ 142344 h 225745"/>
                  <a:gd name="connsiteX2" fmla="*/ 259089 w 281689"/>
                  <a:gd name="connsiteY2" fmla="*/ 85984 h 225745"/>
                  <a:gd name="connsiteX3" fmla="*/ 177817 w 281689"/>
                  <a:gd name="connsiteY3" fmla="*/ 5257 h 225745"/>
                  <a:gd name="connsiteX4" fmla="*/ 140623 w 281689"/>
                  <a:gd name="connsiteY4" fmla="*/ 7 h 225745"/>
                  <a:gd name="connsiteX5" fmla="*/ 103082 w 281689"/>
                  <a:gd name="connsiteY5" fmla="*/ 4959 h 225745"/>
                  <a:gd name="connsiteX6" fmla="*/ 27853 w 281689"/>
                  <a:gd name="connsiteY6" fmla="*/ 70730 h 225745"/>
                  <a:gd name="connsiteX7" fmla="*/ 20869 w 281689"/>
                  <a:gd name="connsiteY7" fmla="*/ 85984 h 225745"/>
                  <a:gd name="connsiteX8" fmla="*/ 15372 w 281689"/>
                  <a:gd name="connsiteY8" fmla="*/ 101238 h 225745"/>
                  <a:gd name="connsiteX9" fmla="*/ 19 w 281689"/>
                  <a:gd name="connsiteY9" fmla="*/ 199101 h 225745"/>
                  <a:gd name="connsiteX10" fmla="*/ 7052 w 281689"/>
                  <a:gd name="connsiteY10" fmla="*/ 217822 h 225745"/>
                  <a:gd name="connsiteX11" fmla="*/ 25079 w 281689"/>
                  <a:gd name="connsiteY11" fmla="*/ 225746 h 225745"/>
                  <a:gd name="connsiteX12" fmla="*/ 256612 w 281689"/>
                  <a:gd name="connsiteY12" fmla="*/ 225746 h 225745"/>
                  <a:gd name="connsiteX13" fmla="*/ 274640 w 281689"/>
                  <a:gd name="connsiteY13" fmla="*/ 217920 h 225745"/>
                  <a:gd name="connsiteX14" fmla="*/ 281673 w 281689"/>
                  <a:gd name="connsiteY14" fmla="*/ 199200 h 225745"/>
                  <a:gd name="connsiteX15" fmla="*/ 281227 w 281689"/>
                  <a:gd name="connsiteY15" fmla="*/ 189840 h 225745"/>
                  <a:gd name="connsiteX16" fmla="*/ 29884 w 281689"/>
                  <a:gd name="connsiteY16" fmla="*/ 195189 h 225745"/>
                  <a:gd name="connsiteX17" fmla="*/ 53656 w 281689"/>
                  <a:gd name="connsiteY17" fmla="*/ 86232 h 225745"/>
                  <a:gd name="connsiteX18" fmla="*/ 140623 w 281689"/>
                  <a:gd name="connsiteY18" fmla="*/ 30763 h 225745"/>
                  <a:gd name="connsiteX19" fmla="*/ 225906 w 281689"/>
                  <a:gd name="connsiteY19" fmla="*/ 86232 h 225745"/>
                  <a:gd name="connsiteX20" fmla="*/ 251759 w 281689"/>
                  <a:gd name="connsiteY20" fmla="*/ 195189 h 225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81689" h="225745">
                    <a:moveTo>
                      <a:pt x="281227" y="189840"/>
                    </a:moveTo>
                    <a:cubicBezTo>
                      <a:pt x="280293" y="173904"/>
                      <a:pt x="278374" y="158042"/>
                      <a:pt x="275483" y="142344"/>
                    </a:cubicBezTo>
                    <a:cubicBezTo>
                      <a:pt x="271989" y="123040"/>
                      <a:pt x="266495" y="104151"/>
                      <a:pt x="259089" y="85984"/>
                    </a:cubicBezTo>
                    <a:cubicBezTo>
                      <a:pt x="244034" y="50127"/>
                      <a:pt x="218874" y="17737"/>
                      <a:pt x="177817" y="5257"/>
                    </a:cubicBezTo>
                    <a:cubicBezTo>
                      <a:pt x="165739" y="1711"/>
                      <a:pt x="153211" y="-57"/>
                      <a:pt x="140623" y="7"/>
                    </a:cubicBezTo>
                    <a:cubicBezTo>
                      <a:pt x="127939" y="-119"/>
                      <a:pt x="115300" y="1548"/>
                      <a:pt x="103082" y="4959"/>
                    </a:cubicBezTo>
                    <a:cubicBezTo>
                      <a:pt x="70643" y="14419"/>
                      <a:pt x="45534" y="36706"/>
                      <a:pt x="27853" y="70730"/>
                    </a:cubicBezTo>
                    <a:cubicBezTo>
                      <a:pt x="25377" y="75682"/>
                      <a:pt x="22901" y="80635"/>
                      <a:pt x="20869" y="85984"/>
                    </a:cubicBezTo>
                    <a:cubicBezTo>
                      <a:pt x="18839" y="91332"/>
                      <a:pt x="17056" y="95889"/>
                      <a:pt x="15372" y="101238"/>
                    </a:cubicBezTo>
                    <a:cubicBezTo>
                      <a:pt x="5726" y="132985"/>
                      <a:pt x="559" y="165924"/>
                      <a:pt x="19" y="199101"/>
                    </a:cubicBezTo>
                    <a:cubicBezTo>
                      <a:pt x="-248" y="206033"/>
                      <a:pt x="2286" y="212780"/>
                      <a:pt x="7052" y="217822"/>
                    </a:cubicBezTo>
                    <a:cubicBezTo>
                      <a:pt x="11707" y="222842"/>
                      <a:pt x="18233" y="225710"/>
                      <a:pt x="25079" y="225746"/>
                    </a:cubicBezTo>
                    <a:lnTo>
                      <a:pt x="256612" y="225746"/>
                    </a:lnTo>
                    <a:cubicBezTo>
                      <a:pt x="263437" y="225700"/>
                      <a:pt x="269947" y="222875"/>
                      <a:pt x="274640" y="217920"/>
                    </a:cubicBezTo>
                    <a:cubicBezTo>
                      <a:pt x="279387" y="212867"/>
                      <a:pt x="281918" y="206128"/>
                      <a:pt x="281673" y="199200"/>
                    </a:cubicBezTo>
                    <a:cubicBezTo>
                      <a:pt x="281574" y="196427"/>
                      <a:pt x="281426" y="193257"/>
                      <a:pt x="281227" y="189840"/>
                    </a:cubicBezTo>
                    <a:close/>
                    <a:moveTo>
                      <a:pt x="29884" y="195189"/>
                    </a:moveTo>
                    <a:cubicBezTo>
                      <a:pt x="31517" y="157697"/>
                      <a:pt x="37708" y="117383"/>
                      <a:pt x="53656" y="86232"/>
                    </a:cubicBezTo>
                    <a:cubicBezTo>
                      <a:pt x="70198" y="53693"/>
                      <a:pt x="97239" y="30763"/>
                      <a:pt x="140623" y="30763"/>
                    </a:cubicBezTo>
                    <a:cubicBezTo>
                      <a:pt x="184008" y="30763"/>
                      <a:pt x="209613" y="55526"/>
                      <a:pt x="225906" y="86232"/>
                    </a:cubicBezTo>
                    <a:cubicBezTo>
                      <a:pt x="245717" y="123821"/>
                      <a:pt x="250669" y="170970"/>
                      <a:pt x="251759" y="195189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8" cap="flat">
                <a:noFill/>
                <a:prstDash val="solid"/>
                <a:miter/>
              </a:ln>
            </p:spPr>
            <p:txBody>
              <a:bodyPr rot="0" spcFirstLastPara="0" vert="horz" wrap="square" lIns="64514" tIns="32257" rIns="64514" bIns="32257" numCol="1" spcCol="0" rtlCol="0" fromWordArt="0" anchor="ctr" anchorCtr="0" forceAA="0" compatLnSpc="1">
                <a:noAutofit/>
              </a:bodyPr>
              <a:lstStyle/>
              <a:p>
                <a:endParaRPr lang="zh-CN" altLang="en-US" sz="1270"/>
              </a:p>
            </p:txBody>
          </p:sp>
        </p:grpSp>
        <p:sp>
          <p:nvSpPr>
            <p:cNvPr id="40" name="文本框 39"/>
            <p:cNvSpPr txBox="1"/>
            <p:nvPr>
              <p:custDataLst>
                <p:tags r:id="rId21"/>
              </p:custDataLst>
            </p:nvPr>
          </p:nvSpPr>
          <p:spPr>
            <a:xfrm>
              <a:off x="1582749" y="1444807"/>
              <a:ext cx="9578216" cy="7415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 b="1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回顾旧知</a:t>
              </a:r>
              <a:r>
                <a:rPr lang="en-US" altLang="zh-CN" sz="2800" b="1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——</a:t>
              </a:r>
              <a:r>
                <a:rPr lang="zh-CN" altLang="zh-CN" sz="2800" b="1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影响化学反应速率的因素</a:t>
              </a:r>
              <a:endParaRPr lang="zh-CN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文本框 41"/>
          <p:cNvSpPr txBox="1"/>
          <p:nvPr>
            <p:custDataLst>
              <p:tags r:id="rId22"/>
            </p:custDataLst>
          </p:nvPr>
        </p:nvSpPr>
        <p:spPr>
          <a:xfrm>
            <a:off x="1194435" y="5439410"/>
            <a:ext cx="9803130" cy="612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vertOverflow="overflow" horzOverflow="overflow" vert="horz" wrap="square" lIns="60959" tIns="60959" rIns="60959" bIns="60959" numCol="1" spcCol="38100" rtlCol="0" anchor="t" forceAA="0">
            <a:spAutoFit/>
          </a:bodyPr>
          <a:lstStyle/>
          <a:p>
            <a:pPr algn="ctr" defTabSz="1219200" latinLnBrk="1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如何解释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c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、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P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、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T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、催化剂对化学反应速率的影响呢？</a:t>
            </a:r>
            <a:endParaRPr lang="zh-CN" altLang="en-US" sz="32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/>
      <p:bldP spid="26" grpId="0"/>
      <p:bldP spid="27" grpId="0"/>
      <p:bldP spid="28" grpId="0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2"/>
          <p:cNvSpPr txBox="1"/>
          <p:nvPr>
            <p:custDataLst>
              <p:tags r:id="rId1"/>
            </p:custDataLst>
          </p:nvPr>
        </p:nvSpPr>
        <p:spPr>
          <a:xfrm>
            <a:off x="0" y="367665"/>
            <a:ext cx="5957570" cy="5670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05" tIns="38005" rIns="38005" bIns="38005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4</a:t>
            </a:r>
            <a:r>
              <a:rPr kumimoji="0" lang="zh-CN" altLang="en-US" sz="3200" b="1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、催化剂对反应速率的影响</a:t>
            </a:r>
            <a:endParaRPr kumimoji="0" lang="zh-CN" altLang="en-US" sz="3200" b="1" i="0" u="none" strike="noStrike" cap="none" spc="0" normalizeH="0" baseline="0">
              <a:ln>
                <a:noFill/>
              </a:ln>
              <a:solidFill>
                <a:srgbClr val="C0000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sym typeface="Hoefler Text"/>
            </a:endParaRPr>
          </a:p>
        </p:txBody>
      </p:sp>
      <p:graphicFrame>
        <p:nvGraphicFramePr>
          <p:cNvPr id="16" name="表格 15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951230" y="3788410"/>
          <a:ext cx="10288905" cy="2995930"/>
        </p:xfrm>
        <a:graphic>
          <a:graphicData uri="http://schemas.openxmlformats.org/drawingml/2006/table">
            <a:tbl>
              <a:tblPr/>
              <a:tblGrid>
                <a:gridCol w="2223770"/>
                <a:gridCol w="1329690"/>
                <a:gridCol w="1505585"/>
                <a:gridCol w="1856740"/>
                <a:gridCol w="1769745"/>
                <a:gridCol w="1603375"/>
              </a:tblGrid>
              <a:tr h="594995">
                <a:tc rowSpan="2">
                  <a:txBody>
                    <a:bodyPr wrap="square"/>
                    <a:lstStyle/>
                    <a:p>
                      <a:pPr marL="0" lvl="0" indent="0" algn="r">
                        <a:buNone/>
                      </a:pPr>
                      <a:r>
                        <a:rPr lang="en-US" altLang="zh-CN" sz="3200" b="1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zh-CN" altLang="en-US" sz="3200" b="1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影响</a:t>
                      </a:r>
                      <a:endParaRPr lang="zh-CN" altLang="en-US" sz="3200" b="1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  <a:p>
                      <a:pPr marL="0" lvl="0" indent="0" algn="l">
                        <a:buNone/>
                      </a:pPr>
                      <a:r>
                        <a:rPr lang="zh-CN" altLang="en-US" sz="3200" b="1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外因</a:t>
                      </a:r>
                      <a:endParaRPr lang="zh-CN" altLang="en-US" sz="3200" b="1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marT="45734" marB="45734" vert="horz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 w="12700" cap="rnd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 wrap="square"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32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</a:rPr>
                        <a:t>单位体积内</a:t>
                      </a:r>
                      <a:endParaRPr lang="zh-CN" altLang="en-US" sz="32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</a:endParaRPr>
                    </a:p>
                  </a:txBody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 wrap="square"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3200" b="1">
                          <a:latin typeface="Times New Roman" panose="02020603050405020304" pitchFamily="18" charset="0"/>
                          <a:ea typeface="华文楷体" panose="02010600040101010101" charset="-122"/>
                        </a:rPr>
                        <a:t>有效碰撞频率</a:t>
                      </a:r>
                      <a:endParaRPr lang="zh-CN" altLang="en-US" sz="3200" b="1">
                        <a:latin typeface="Times New Roman" panose="02020603050405020304" pitchFamily="18" charset="0"/>
                        <a:ea typeface="华文楷体" panose="02010600040101010101" charset="-122"/>
                      </a:endParaRPr>
                    </a:p>
                  </a:txBody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 wrap="square"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3200" b="1">
                          <a:latin typeface="Times New Roman" panose="02020603050405020304" pitchFamily="18" charset="0"/>
                          <a:ea typeface="华文楷体" panose="02010600040101010101" charset="-122"/>
                        </a:rPr>
                        <a:t>化学反应速率</a:t>
                      </a:r>
                      <a:endParaRPr lang="zh-CN" altLang="en-US" sz="3200" b="1">
                        <a:latin typeface="Times New Roman" panose="02020603050405020304" pitchFamily="18" charset="0"/>
                        <a:ea typeface="华文楷体" panose="02010600040101010101" charset="-122"/>
                      </a:endParaRPr>
                    </a:p>
                  </a:txBody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34160">
                <a:tc vMerge="1">
                  <a:tcPr marT="45734" marB="45734" vert="horz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 w="12700" cap="rnd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3200" b="1">
                          <a:latin typeface="Times New Roman" panose="02020603050405020304" pitchFamily="18" charset="0"/>
                          <a:ea typeface="华文楷体" panose="02010600040101010101" charset="-122"/>
                          <a:sym typeface="+mn-ea"/>
                        </a:rPr>
                        <a:t>分子总数</a:t>
                      </a:r>
                      <a:endParaRPr lang="zh-CN" altLang="en-US" sz="3200" b="1">
                        <a:latin typeface="Times New Roman" panose="02020603050405020304" pitchFamily="18" charset="0"/>
                        <a:ea typeface="华文楷体" panose="02010600040101010101" charset="-122"/>
                        <a:sym typeface="+mn-ea"/>
                      </a:endParaRPr>
                    </a:p>
                  </a:txBody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3200" b="1">
                          <a:latin typeface="Times New Roman" panose="02020603050405020304" pitchFamily="18" charset="0"/>
                          <a:ea typeface="华文楷体" panose="02010600040101010101" charset="-122"/>
                          <a:sym typeface="+mn-ea"/>
                        </a:rPr>
                        <a:t>活化分子数</a:t>
                      </a:r>
                      <a:endParaRPr lang="zh-CN" altLang="en-US" sz="3200" b="1">
                        <a:latin typeface="Times New Roman" panose="02020603050405020304" pitchFamily="18" charset="0"/>
                        <a:ea typeface="华文楷体" panose="02010600040101010101" charset="-122"/>
                        <a:sym typeface="+mn-ea"/>
                      </a:endParaRPr>
                    </a:p>
                  </a:txBody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3200" b="1">
                          <a:latin typeface="Times New Roman" panose="02020603050405020304" pitchFamily="18" charset="0"/>
                          <a:ea typeface="华文楷体" panose="02010600040101010101" charset="-122"/>
                          <a:sym typeface="+mn-ea"/>
                        </a:rPr>
                        <a:t>活化分子百分数</a:t>
                      </a:r>
                      <a:endParaRPr lang="zh-CN" altLang="en-US" sz="3200" b="1">
                        <a:latin typeface="Times New Roman" panose="02020603050405020304" pitchFamily="18" charset="0"/>
                        <a:ea typeface="华文楷体" panose="02010600040101010101" charset="-122"/>
                        <a:sym typeface="+mn-ea"/>
                      </a:endParaRPr>
                    </a:p>
                    <a:p>
                      <a:pPr marL="0" lvl="0" indent="0" algn="ctr">
                        <a:buNone/>
                      </a:pPr>
                      <a:endParaRPr lang="zh-CN" altLang="en-US" sz="3200" b="1">
                        <a:latin typeface="Times New Roman" panose="02020603050405020304" pitchFamily="18" charset="0"/>
                        <a:ea typeface="华文楷体" panose="02010600040101010101" charset="-122"/>
                        <a:sym typeface="+mn-ea"/>
                      </a:endParaRPr>
                    </a:p>
                  </a:txBody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46455">
                <a:tc>
                  <a:txBody>
                    <a:bodyPr wrap="square"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3200" b="1">
                          <a:latin typeface="Times New Roman" panose="02020603050405020304" pitchFamily="18" charset="0"/>
                          <a:ea typeface="华文楷体" panose="02010600040101010101" charset="-122"/>
                        </a:rPr>
                        <a:t>催化剂</a:t>
                      </a:r>
                      <a:endParaRPr lang="zh-CN" altLang="en-US" sz="3200" b="1">
                        <a:latin typeface="Times New Roman" panose="02020603050405020304" pitchFamily="18" charset="0"/>
                        <a:ea typeface="华文楷体" panose="02010600040101010101" charset="-122"/>
                      </a:endParaRPr>
                    </a:p>
                  </a:txBody>
                  <a:tcPr marT="45734" marB="45734" vert="horz" anchor="ctr" anchorCtr="1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buNone/>
                      </a:pPr>
                      <a:endParaRPr lang="zh-CN" altLang="en-US" sz="3200" b="1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buNone/>
                      </a:pPr>
                      <a:endParaRPr lang="zh-CN" altLang="en-US" sz="3200" b="1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buNone/>
                      </a:pPr>
                      <a:endParaRPr lang="zh-CN" altLang="en-US" sz="3200" b="1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buNone/>
                      </a:pPr>
                      <a:endParaRPr lang="zh-CN" altLang="en-US" sz="3200" b="1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lvl="0" indent="0" algn="ctr">
                        <a:buNone/>
                      </a:pPr>
                      <a:endParaRPr lang="zh-CN" altLang="en-US" sz="3200" b="1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marT="45734" marB="45734" vert="horz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3330258" y="6058218"/>
            <a:ext cx="1008062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不变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4757420" y="6058535"/>
            <a:ext cx="1008063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增加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8203565" y="6058535"/>
            <a:ext cx="1008063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增加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6"/>
            </p:custDataLst>
          </p:nvPr>
        </p:nvSpPr>
        <p:spPr>
          <a:xfrm>
            <a:off x="9875520" y="5981700"/>
            <a:ext cx="1008063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加快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7"/>
            </p:custDataLst>
          </p:nvPr>
        </p:nvSpPr>
        <p:spPr>
          <a:xfrm>
            <a:off x="6329045" y="6058535"/>
            <a:ext cx="121094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增加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37" name="Rectangle 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30200" y="3204845"/>
            <a:ext cx="11382375" cy="5835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kumimoji="1" lang="zh-CN" altLang="en-US" sz="3200" b="1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charset="-122"/>
                <a:cs typeface="Arial" panose="020B0604020202020204" pitchFamily="34" charset="0"/>
              </a:rPr>
              <a:t>催化剂改变反应的路径，降低反</a:t>
            </a:r>
            <a:r>
              <a:rPr kumimoji="1" lang="zh-CN" alt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charset="-122"/>
                <a:cs typeface="Arial" panose="020B0604020202020204" pitchFamily="34" charset="0"/>
              </a:rPr>
              <a:t>应</a:t>
            </a:r>
            <a:r>
              <a:rPr kumimoji="1" lang="zh-CN" altLang="en-US" sz="3200" b="1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charset="-122"/>
                <a:cs typeface="Arial" panose="020B0604020202020204" pitchFamily="34" charset="0"/>
              </a:rPr>
              <a:t>的活化能，</a:t>
            </a:r>
            <a:r>
              <a:rPr lang="zh-CN" altLang="en-US" sz="3200" b="1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但反应热没变。</a:t>
            </a:r>
            <a:endParaRPr kumimoji="1" lang="zh-CN" altLang="en-US" sz="3200" b="1">
              <a:solidFill>
                <a:srgbClr val="7030A0"/>
              </a:solidFill>
              <a:latin typeface="Times New Roman" panose="02020603050405020304" pitchFamily="18" charset="0"/>
              <a:ea typeface="华文楷体" panose="02010600040101010101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3" name="内容占位符 1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103110" y="367665"/>
            <a:ext cx="3659505" cy="27216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" grpId="0"/>
      <p:bldP spid="20" grpId="0"/>
      <p:bldP spid="21" grpId="0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251494" y="746760"/>
            <a:ext cx="11381715" cy="4615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09600"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800" kern="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在有气体参与的反应中，</a:t>
            </a:r>
            <a:r>
              <a:rPr lang="en-US" altLang="zh-CN" sz="2800" kern="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</a:t>
            </a:r>
            <a:r>
              <a:rPr lang="zh-CN" altLang="zh-CN" sz="2800" kern="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增大反应物浓度、</a:t>
            </a:r>
            <a:r>
              <a:rPr lang="en-US" altLang="zh-CN" sz="2800" kern="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</a:t>
            </a:r>
            <a:r>
              <a:rPr lang="zh-CN" altLang="zh-CN" sz="2800" kern="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升高温度、</a:t>
            </a:r>
            <a:r>
              <a:rPr lang="en-US" altLang="zh-CN" sz="2800" kern="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③</a:t>
            </a:r>
            <a:r>
              <a:rPr lang="zh-CN" altLang="zh-CN" sz="2800" kern="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增大压强</a:t>
            </a:r>
            <a:r>
              <a:rPr lang="en-US" altLang="zh-CN" sz="2800" kern="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</a:t>
            </a:r>
            <a:r>
              <a:rPr lang="zh-CN" altLang="zh-CN" sz="2800" kern="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压缩体积</a:t>
            </a:r>
            <a:r>
              <a:rPr lang="en-US" altLang="zh-CN" sz="2800" kern="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)</a:t>
            </a:r>
            <a:r>
              <a:rPr lang="zh-CN" altLang="zh-CN" sz="2800" kern="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800" kern="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④</a:t>
            </a:r>
            <a:r>
              <a:rPr lang="zh-CN" altLang="zh-CN" sz="2800" kern="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加入催化剂，若以上四种方法均可使反应速率增大，完成下列问题：</a:t>
            </a:r>
            <a:endParaRPr lang="zh-CN" altLang="zh-CN" sz="2800" kern="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60960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(1)</a:t>
            </a:r>
            <a:r>
              <a:rPr lang="zh-CN" altLang="zh-CN" sz="2800" kern="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降低反应活化能的是</a:t>
            </a:r>
            <a:r>
              <a:rPr lang="en-US" altLang="zh-CN" sz="2800" kern="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______(</a:t>
            </a:r>
            <a:r>
              <a:rPr lang="zh-CN" altLang="zh-CN" sz="2800" kern="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填序号，下同</a:t>
            </a:r>
            <a:r>
              <a:rPr lang="en-US" altLang="zh-CN" sz="2800" kern="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)</a:t>
            </a:r>
            <a:r>
              <a:rPr lang="zh-CN" altLang="zh-CN" sz="2800" kern="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zh-CN" sz="2800" kern="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60960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(2)</a:t>
            </a:r>
            <a:r>
              <a:rPr lang="zh-CN" altLang="zh-CN" sz="2800" kern="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增加活化分子百分比的是</a:t>
            </a:r>
            <a:r>
              <a:rPr lang="en-US" altLang="zh-CN" sz="2800" kern="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________</a:t>
            </a:r>
            <a:r>
              <a:rPr lang="zh-CN" altLang="zh-CN" sz="2800" kern="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zh-CN" sz="2800" kern="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60960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(3)</a:t>
            </a:r>
            <a:r>
              <a:rPr lang="zh-CN" altLang="zh-CN" sz="2800" kern="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未改变活化分子百分比，增加单位体积内分子总数的是</a:t>
            </a:r>
            <a:r>
              <a:rPr lang="en-US" altLang="zh-CN" sz="2800" kern="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________</a:t>
            </a:r>
            <a:r>
              <a:rPr lang="zh-CN" altLang="zh-CN" sz="2800" kern="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zh-CN" sz="2800" kern="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60960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(4)</a:t>
            </a:r>
            <a:r>
              <a:rPr lang="zh-CN" altLang="zh-CN" sz="2800" kern="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增加单位体积内活化分子数的是</a:t>
            </a:r>
            <a:r>
              <a:rPr lang="en-US" altLang="zh-CN" sz="2800" kern="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__________</a:t>
            </a:r>
            <a:r>
              <a:rPr lang="zh-CN" altLang="zh-CN" sz="2800" kern="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zh-CN" sz="2800" kern="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4811472" y="2656840"/>
            <a:ext cx="542136" cy="522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795" b="1" kern="100">
                <a:solidFill>
                  <a:srgbClr val="C00000"/>
                </a:solidFill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④</a:t>
            </a:r>
            <a:endParaRPr lang="en-US" altLang="zh-CN" sz="2795" b="1" kern="100">
              <a:solidFill>
                <a:srgbClr val="C00000"/>
              </a:solidFill>
              <a:latin typeface="宋体" panose="02010600030101010101" pitchFamily="2" charset="-122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>
            <p:custDataLst>
              <p:tags r:id="rId3"/>
            </p:custDataLst>
          </p:nvPr>
        </p:nvSpPr>
        <p:spPr>
          <a:xfrm>
            <a:off x="5544597" y="3327771"/>
            <a:ext cx="899605" cy="522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795" b="1" kern="100">
                <a:solidFill>
                  <a:srgbClr val="C00000"/>
                </a:solidFill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②④</a:t>
            </a:r>
            <a:endParaRPr lang="en-US" altLang="zh-CN" sz="2795" b="1" kern="100">
              <a:solidFill>
                <a:srgbClr val="C00000"/>
              </a:solidFill>
              <a:latin typeface="宋体" panose="02010600030101010101" pitchFamily="2" charset="-122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>
            <p:custDataLst>
              <p:tags r:id="rId4"/>
            </p:custDataLst>
          </p:nvPr>
        </p:nvSpPr>
        <p:spPr>
          <a:xfrm>
            <a:off x="10464273" y="3929279"/>
            <a:ext cx="899605" cy="522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795" b="1" kern="100">
                <a:solidFill>
                  <a:srgbClr val="C00000"/>
                </a:solidFill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①③</a:t>
            </a:r>
            <a:endParaRPr lang="en-US" altLang="zh-CN" sz="2795" b="1" kern="100">
              <a:solidFill>
                <a:srgbClr val="C00000"/>
              </a:solidFill>
              <a:latin typeface="宋体" panose="02010600030101010101" pitchFamily="2" charset="-122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50" name="矩形 49"/>
          <p:cNvSpPr/>
          <p:nvPr>
            <p:custDataLst>
              <p:tags r:id="rId5"/>
            </p:custDataLst>
          </p:nvPr>
        </p:nvSpPr>
        <p:spPr>
          <a:xfrm>
            <a:off x="6459444" y="4566920"/>
            <a:ext cx="1614545" cy="522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795" b="1" kern="100">
                <a:solidFill>
                  <a:srgbClr val="C00000"/>
                </a:solidFill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①②③④</a:t>
            </a:r>
            <a:endParaRPr lang="en-US" altLang="zh-CN" sz="2795" b="1" kern="100">
              <a:solidFill>
                <a:srgbClr val="C00000"/>
              </a:solidFill>
              <a:latin typeface="宋体" panose="02010600030101010101" pitchFamily="2" charset="-122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85981" y="683001"/>
            <a:ext cx="10820400" cy="4615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>
              <a:lnSpc>
                <a:spcPct val="150000"/>
              </a:lnSpc>
            </a:pPr>
            <a:r>
              <a:rPr lang="zh-CN" altLang="zh-CN" sz="2800" kern="1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下列说法错误的是（ </a:t>
            </a:r>
            <a:r>
              <a:rPr lang="en-US" altLang="zh-CN" sz="2800" kern="1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zh-CN" altLang="zh-CN" sz="2800" kern="1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zh-CN" altLang="zh-CN" sz="2800" kern="10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66700" algn="l" fontAlgn="ctr">
              <a:lnSpc>
                <a:spcPct val="150000"/>
              </a:lnSpc>
            </a:pPr>
            <a:r>
              <a:rPr lang="zh-CN" altLang="zh-CN" sz="2800" kern="1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①碰撞理论认为，反应物分子间进行碰撞才可能发生化学反应</a:t>
            </a:r>
            <a:endParaRPr lang="zh-CN" altLang="zh-CN" sz="2800" kern="10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66700" algn="l" fontAlgn="ctr">
              <a:lnSpc>
                <a:spcPct val="150000"/>
              </a:lnSpc>
            </a:pPr>
            <a:r>
              <a:rPr lang="zh-CN" altLang="zh-CN" sz="2800" kern="1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②活化分子间的碰撞一定是有效碰撞</a:t>
            </a:r>
            <a:endParaRPr lang="zh-CN" altLang="zh-CN" sz="2800" kern="10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66700" algn="l" fontAlgn="ctr">
              <a:lnSpc>
                <a:spcPct val="150000"/>
              </a:lnSpc>
            </a:pPr>
            <a:r>
              <a:rPr lang="zh-CN" altLang="zh-CN" sz="2800" kern="1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③催化剂加快反应速率的本质是降低了反应的活化能</a:t>
            </a:r>
            <a:endParaRPr lang="zh-CN" altLang="zh-CN" sz="2800" kern="10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66700" algn="l" fontAlgn="ctr">
              <a:lnSpc>
                <a:spcPct val="150000"/>
              </a:lnSpc>
            </a:pPr>
            <a:r>
              <a:rPr lang="zh-CN" altLang="zh-CN" sz="2800" kern="1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④只有增加活化分子的百分含量才能加快反应速率</a:t>
            </a:r>
            <a:endParaRPr lang="zh-CN" altLang="zh-CN" sz="2800" kern="10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66700" algn="l" fontAlgn="ctr">
              <a:lnSpc>
                <a:spcPct val="150000"/>
              </a:lnSpc>
            </a:pPr>
            <a:r>
              <a:rPr lang="zh-CN" altLang="zh-CN" sz="2800" kern="1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⑤对于基元反应而言，温度升高，反应速率一定增加</a:t>
            </a:r>
            <a:endParaRPr lang="zh-CN" altLang="zh-CN" sz="2800" kern="10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66700" algn="l" fontAlgn="ctr">
              <a:lnSpc>
                <a:spcPct val="150000"/>
              </a:lnSpc>
              <a:tabLst>
                <a:tab pos="1454150" algn="l"/>
                <a:tab pos="2637155" algn="l"/>
                <a:tab pos="3955415" algn="l"/>
              </a:tabLst>
            </a:pPr>
            <a:r>
              <a:rPr lang="en-US" altLang="zh-CN" sz="2800" kern="1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800" kern="1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．①④</a:t>
            </a:r>
            <a:r>
              <a:rPr lang="en-US" altLang="zh-CN" sz="2800" kern="1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B</a:t>
            </a:r>
            <a:r>
              <a:rPr lang="zh-CN" altLang="zh-CN" sz="2800" kern="1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．②④</a:t>
            </a:r>
            <a:r>
              <a:rPr lang="en-US" altLang="zh-CN" sz="2800" kern="1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C</a:t>
            </a:r>
            <a:r>
              <a:rPr lang="zh-CN" altLang="zh-CN" sz="2800" kern="1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．③⑤</a:t>
            </a:r>
            <a:r>
              <a:rPr lang="en-US" altLang="zh-CN" sz="2800" kern="1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D</a:t>
            </a:r>
            <a:r>
              <a:rPr lang="zh-CN" altLang="zh-CN" sz="2800" kern="1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．②⑤</a:t>
            </a:r>
            <a:endParaRPr lang="zh-CN" altLang="zh-CN" sz="2800" kern="10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268470" y="886201"/>
            <a:ext cx="514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CN" alt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文本框 104"/>
          <p:cNvSpPr txBox="1"/>
          <p:nvPr>
            <p:custDataLst>
              <p:tags r:id="rId1"/>
            </p:custDataLst>
          </p:nvPr>
        </p:nvSpPr>
        <p:spPr>
          <a:xfrm>
            <a:off x="483870" y="1190625"/>
            <a:ext cx="619188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457200" algn="l"/>
            <a:r>
              <a:rPr sz="2000">
                <a:solidFill>
                  <a:schemeClr val="accent4"/>
                </a:solidFill>
                <a:sym typeface="+mn-ea"/>
              </a:rPr>
              <a:t>题型1　基元反应</a:t>
            </a:r>
            <a:endParaRPr lang="zh-CN" altLang="en-US" sz="2000" b="0">
              <a:solidFill>
                <a:srgbClr val="6565FF"/>
              </a:solidFill>
              <a:ea typeface="微软雅黑" panose="020B0503020204020204" charset="-122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130" y="1795780"/>
          <a:ext cx="12040870" cy="4634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" r:id="rId3" imgW="10706100" imgH="3581400" progId="Word.Document.8">
                  <p:embed/>
                </p:oleObj>
              </mc:Choice>
              <mc:Fallback>
                <p:oleObj name="" r:id="rId3" imgW="10706100" imgH="3581400" progId="Word.Document.8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1130" y="1795780"/>
                        <a:ext cx="12040870" cy="46348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9547225" y="3704590"/>
            <a:ext cx="103441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en-US" b="0">
                <a:solidFill>
                  <a:srgbClr val="6565FF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D</a:t>
            </a:r>
            <a:endParaRPr lang="en-US" altLang="en-US" b="0">
              <a:solidFill>
                <a:srgbClr val="6565FF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对象 4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42570" y="1044575"/>
          <a:ext cx="11857355" cy="5247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" r:id="rId2" imgW="10706100" imgH="4371975" progId="Word.Document.8">
                  <p:embed/>
                </p:oleObj>
              </mc:Choice>
              <mc:Fallback>
                <p:oleObj name="" r:id="rId2" imgW="10706100" imgH="4371975" progId="Word.Document.8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2570" y="1044575"/>
                        <a:ext cx="11857355" cy="52470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2833370" y="3973830"/>
            <a:ext cx="103441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en-US" b="0">
                <a:solidFill>
                  <a:srgbClr val="6565FF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C</a:t>
            </a:r>
            <a:endParaRPr lang="en-US" altLang="en-US" b="0">
              <a:solidFill>
                <a:srgbClr val="6565FF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文本框 104"/>
          <p:cNvSpPr txBox="1"/>
          <p:nvPr>
            <p:custDataLst>
              <p:tags r:id="rId1"/>
            </p:custDataLst>
          </p:nvPr>
        </p:nvSpPr>
        <p:spPr>
          <a:xfrm>
            <a:off x="552450" y="1700530"/>
            <a:ext cx="619188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457200" algn="l"/>
            <a:r>
              <a:rPr sz="2000">
                <a:solidFill>
                  <a:schemeClr val="accent4"/>
                </a:solidFill>
                <a:sym typeface="+mn-ea"/>
              </a:rPr>
              <a:t>题型2　应用有效碰撞理论、活化能分析化学反应</a:t>
            </a:r>
            <a:endParaRPr lang="zh-CN" altLang="en-US" sz="2000" b="0">
              <a:solidFill>
                <a:srgbClr val="6565FF"/>
              </a:solidFill>
              <a:ea typeface="微软雅黑" panose="020B0503020204020204" charset="-122"/>
            </a:endParaRPr>
          </a:p>
        </p:txBody>
      </p:sp>
      <p:grpSp>
        <p:nvGrpSpPr>
          <p:cNvPr id="8" name="组合 7"/>
          <p:cNvGrpSpPr/>
          <p:nvPr>
            <p:custDataLst>
              <p:tags r:id="rId2"/>
            </p:custDataLst>
          </p:nvPr>
        </p:nvGrpSpPr>
        <p:grpSpPr>
          <a:xfrm>
            <a:off x="642620" y="630555"/>
            <a:ext cx="3636010" cy="697865"/>
            <a:chOff x="1139" y="1609"/>
            <a:chExt cx="5726" cy="1099"/>
          </a:xfrm>
        </p:grpSpPr>
        <p:sp>
          <p:nvSpPr>
            <p:cNvPr id="3" name="文本框 2"/>
            <p:cNvSpPr txBox="1"/>
            <p:nvPr>
              <p:custDataLst>
                <p:tags r:id="rId3"/>
              </p:custDataLst>
            </p:nvPr>
          </p:nvSpPr>
          <p:spPr>
            <a:xfrm>
              <a:off x="2212" y="1807"/>
              <a:ext cx="465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3D589F"/>
                  </a:solidFill>
                </a:rPr>
                <a:t>题型诀</a:t>
              </a:r>
              <a:endParaRPr lang="zh-CN" altLang="en-US" sz="2400">
                <a:solidFill>
                  <a:srgbClr val="3D589F"/>
                </a:solidFill>
              </a:endParaRPr>
            </a:p>
          </p:txBody>
        </p:sp>
        <p:pic>
          <p:nvPicPr>
            <p:cNvPr id="11" name="图片 10" descr="图标矢量图.jpg1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139" y="1609"/>
              <a:ext cx="955" cy="1099"/>
            </a:xfrm>
            <a:prstGeom prst="rect">
              <a:avLst/>
            </a:prstGeom>
          </p:spPr>
        </p:pic>
      </p:grpSp>
      <p:graphicFrame>
        <p:nvGraphicFramePr>
          <p:cNvPr id="5" name="对象 4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85420" y="2099310"/>
          <a:ext cx="11236325" cy="273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" r:id="rId7" imgW="10706100" imgH="2590800" progId="Word.Document.8">
                  <p:embed/>
                </p:oleObj>
              </mc:Choice>
              <mc:Fallback>
                <p:oleObj name="" r:id="rId7" imgW="10706100" imgH="2590800" progId="Word.Document.8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5420" y="2099310"/>
                        <a:ext cx="11236325" cy="2733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图片 -214748259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152890" y="4329430"/>
            <a:ext cx="2870835" cy="22936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10323830" y="2276475"/>
            <a:ext cx="103441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en-US" b="0">
                <a:solidFill>
                  <a:srgbClr val="6565FF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A</a:t>
            </a:r>
            <a:endParaRPr lang="en-US" altLang="en-US" b="0">
              <a:solidFill>
                <a:srgbClr val="6565FF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527685" y="124460"/>
            <a:ext cx="3636010" cy="697865"/>
            <a:chOff x="1139" y="1609"/>
            <a:chExt cx="5726" cy="1099"/>
          </a:xfrm>
        </p:grpSpPr>
        <p:sp>
          <p:nvSpPr>
            <p:cNvPr id="3" name="文本框 2"/>
            <p:cNvSpPr txBox="1"/>
            <p:nvPr>
              <p:custDataLst>
                <p:tags r:id="rId2"/>
              </p:custDataLst>
            </p:nvPr>
          </p:nvSpPr>
          <p:spPr>
            <a:xfrm>
              <a:off x="2212" y="1807"/>
              <a:ext cx="465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3D589F"/>
                  </a:solidFill>
                </a:rPr>
                <a:t>题型诀</a:t>
              </a:r>
              <a:endParaRPr lang="zh-CN" altLang="en-US" sz="2400">
                <a:solidFill>
                  <a:srgbClr val="3D589F"/>
                </a:solidFill>
              </a:endParaRPr>
            </a:p>
          </p:txBody>
        </p:sp>
        <p:pic>
          <p:nvPicPr>
            <p:cNvPr id="11" name="图片 10" descr="图标矢量图.jpg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139" y="1609"/>
              <a:ext cx="955" cy="1099"/>
            </a:xfrm>
            <a:prstGeom prst="rect">
              <a:avLst/>
            </a:prstGeom>
          </p:spPr>
        </p:pic>
      </p:grpSp>
      <p:graphicFrame>
        <p:nvGraphicFramePr>
          <p:cNvPr id="5" name="对象 4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111125" y="1133475"/>
          <a:ext cx="12081510" cy="347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" r:id="rId6" imgW="10706100" imgH="2590800" progId="Word.Document.8">
                  <p:embed/>
                </p:oleObj>
              </mc:Choice>
              <mc:Fallback>
                <p:oleObj name="" r:id="rId6" imgW="10706100" imgH="2590800" progId="Word.Document.8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1125" y="1133475"/>
                        <a:ext cx="12081510" cy="347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图片 -214748260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411210" y="3345180"/>
            <a:ext cx="3429000" cy="32073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>
            <p:custDataLst>
              <p:tags r:id="rId10"/>
            </p:custDataLst>
          </p:nvPr>
        </p:nvSpPr>
        <p:spPr>
          <a:xfrm>
            <a:off x="4258945" y="1963420"/>
            <a:ext cx="103441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en-US" b="0">
                <a:solidFill>
                  <a:srgbClr val="6565FF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C</a:t>
            </a:r>
            <a:endParaRPr lang="en-US" altLang="en-US" b="0">
              <a:solidFill>
                <a:srgbClr val="6565FF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pic>
        <p:nvPicPr>
          <p:cNvPr id="12" name="New picture"/>
          <p:cNvPicPr/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1277600" y="10210800"/>
            <a:ext cx="330200" cy="241300"/>
          </a:xfrm>
          <a:prstGeom prst="cube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168525" y="2369820"/>
            <a:ext cx="7621270" cy="1476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>
              <a:lnSpc>
                <a:spcPct val="150000"/>
              </a:lnSpc>
            </a:pPr>
            <a:r>
              <a:rPr lang="zh-CN" altLang="en-US" sz="6000" kern="1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下课，记得复习哦</a:t>
            </a:r>
            <a:r>
              <a:rPr lang="en-US" altLang="zh-CN" sz="6000" kern="1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endParaRPr lang="en-US" altLang="zh-CN" sz="6000" kern="10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ew picture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090400" y="12115800"/>
            <a:ext cx="342900" cy="254000"/>
          </a:xfrm>
          <a:prstGeom prst="cube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902335" y="2030730"/>
            <a:ext cx="2437130" cy="2479675"/>
            <a:chOff x="2331720" y="1702228"/>
            <a:chExt cx="6814734" cy="6325966"/>
          </a:xfrm>
        </p:grpSpPr>
        <p:grpSp>
          <p:nvGrpSpPr>
            <p:cNvPr id="11" name="组合 10"/>
            <p:cNvGrpSpPr/>
            <p:nvPr>
              <p:custDataLst>
                <p:tags r:id="rId2"/>
              </p:custDataLst>
            </p:nvPr>
          </p:nvGrpSpPr>
          <p:grpSpPr>
            <a:xfrm rot="2224747">
              <a:off x="3429115" y="2366970"/>
              <a:ext cx="904240" cy="457200"/>
              <a:chOff x="3856863" y="2768092"/>
              <a:chExt cx="904240" cy="457200"/>
            </a:xfrm>
          </p:grpSpPr>
          <p:sp>
            <p:nvSpPr>
              <p:cNvPr id="64" name="椭圆 72743"/>
              <p:cNvSpPr/>
              <p:nvPr>
                <p:custDataLst>
                  <p:tags r:id="rId3"/>
                </p:custDataLst>
              </p:nvPr>
            </p:nvSpPr>
            <p:spPr>
              <a:xfrm>
                <a:off x="3856863" y="2768092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80943">
                    <a:srgbClr val="27A2FF"/>
                  </a:gs>
                  <a:gs pos="0">
                    <a:srgbClr val="199CFF">
                      <a:lumMod val="66000"/>
                      <a:lumOff val="34000"/>
                      <a:alpha val="42000"/>
                    </a:srgbClr>
                  </a:gs>
                  <a:gs pos="41000">
                    <a:srgbClr val="43AEFF">
                      <a:alpha val="74000"/>
                    </a:srgbClr>
                  </a:gs>
                  <a:gs pos="100000">
                    <a:srgbClr val="199CFF"/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" name="椭圆 72743"/>
              <p:cNvSpPr/>
              <p:nvPr>
                <p:custDataLst>
                  <p:tags r:id="rId4"/>
                </p:custDataLst>
              </p:nvPr>
            </p:nvSpPr>
            <p:spPr>
              <a:xfrm>
                <a:off x="4303903" y="2768092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80943">
                    <a:srgbClr val="27A2FF"/>
                  </a:gs>
                  <a:gs pos="0">
                    <a:srgbClr val="199CFF">
                      <a:lumMod val="66000"/>
                      <a:lumOff val="34000"/>
                      <a:alpha val="42000"/>
                    </a:srgbClr>
                  </a:gs>
                  <a:gs pos="41000">
                    <a:srgbClr val="43AEFF">
                      <a:alpha val="74000"/>
                    </a:srgbClr>
                  </a:gs>
                  <a:gs pos="100000">
                    <a:srgbClr val="199CFF"/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2" name="组合 11"/>
            <p:cNvGrpSpPr/>
            <p:nvPr>
              <p:custDataLst>
                <p:tags r:id="rId5"/>
              </p:custDataLst>
            </p:nvPr>
          </p:nvGrpSpPr>
          <p:grpSpPr>
            <a:xfrm rot="7334990">
              <a:off x="7561418" y="2968107"/>
              <a:ext cx="904240" cy="457200"/>
              <a:chOff x="3856863" y="2768092"/>
              <a:chExt cx="904240" cy="457200"/>
            </a:xfrm>
          </p:grpSpPr>
          <p:sp>
            <p:nvSpPr>
              <p:cNvPr id="62" name="椭圆 72743"/>
              <p:cNvSpPr/>
              <p:nvPr>
                <p:custDataLst>
                  <p:tags r:id="rId6"/>
                </p:custDataLst>
              </p:nvPr>
            </p:nvSpPr>
            <p:spPr>
              <a:xfrm>
                <a:off x="3856863" y="2768092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80943">
                    <a:srgbClr val="27A2FF"/>
                  </a:gs>
                  <a:gs pos="0">
                    <a:srgbClr val="199CFF">
                      <a:lumMod val="66000"/>
                      <a:lumOff val="34000"/>
                      <a:alpha val="42000"/>
                    </a:srgbClr>
                  </a:gs>
                  <a:gs pos="41000">
                    <a:srgbClr val="43AEFF">
                      <a:alpha val="74000"/>
                    </a:srgbClr>
                  </a:gs>
                  <a:gs pos="100000">
                    <a:srgbClr val="199CFF"/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椭圆 72743"/>
              <p:cNvSpPr/>
              <p:nvPr>
                <p:custDataLst>
                  <p:tags r:id="rId7"/>
                </p:custDataLst>
              </p:nvPr>
            </p:nvSpPr>
            <p:spPr>
              <a:xfrm>
                <a:off x="4303903" y="2768092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80943">
                    <a:srgbClr val="27A2FF"/>
                  </a:gs>
                  <a:gs pos="0">
                    <a:srgbClr val="199CFF">
                      <a:lumMod val="66000"/>
                      <a:lumOff val="34000"/>
                      <a:alpha val="42000"/>
                    </a:srgbClr>
                  </a:gs>
                  <a:gs pos="41000">
                    <a:srgbClr val="43AEFF">
                      <a:alpha val="74000"/>
                    </a:srgbClr>
                  </a:gs>
                  <a:gs pos="100000">
                    <a:srgbClr val="199CFF"/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3" name="组合 12"/>
            <p:cNvGrpSpPr/>
            <p:nvPr>
              <p:custDataLst>
                <p:tags r:id="rId8"/>
              </p:custDataLst>
            </p:nvPr>
          </p:nvGrpSpPr>
          <p:grpSpPr>
            <a:xfrm rot="9716749">
              <a:off x="3178490" y="4400089"/>
              <a:ext cx="904240" cy="457200"/>
              <a:chOff x="3856863" y="2768092"/>
              <a:chExt cx="904240" cy="457200"/>
            </a:xfrm>
          </p:grpSpPr>
          <p:sp>
            <p:nvSpPr>
              <p:cNvPr id="60" name="椭圆 72743"/>
              <p:cNvSpPr/>
              <p:nvPr>
                <p:custDataLst>
                  <p:tags r:id="rId9"/>
                </p:custDataLst>
              </p:nvPr>
            </p:nvSpPr>
            <p:spPr>
              <a:xfrm>
                <a:off x="3856863" y="2768092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80943">
                    <a:srgbClr val="27A2FF"/>
                  </a:gs>
                  <a:gs pos="0">
                    <a:srgbClr val="199CFF">
                      <a:lumMod val="66000"/>
                      <a:lumOff val="34000"/>
                      <a:alpha val="42000"/>
                    </a:srgbClr>
                  </a:gs>
                  <a:gs pos="41000">
                    <a:srgbClr val="43AEFF">
                      <a:alpha val="74000"/>
                    </a:srgbClr>
                  </a:gs>
                  <a:gs pos="100000">
                    <a:srgbClr val="199CFF"/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椭圆 72743"/>
              <p:cNvSpPr/>
              <p:nvPr>
                <p:custDataLst>
                  <p:tags r:id="rId10"/>
                </p:custDataLst>
              </p:nvPr>
            </p:nvSpPr>
            <p:spPr>
              <a:xfrm>
                <a:off x="4303903" y="2768092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80943">
                    <a:srgbClr val="27A2FF"/>
                  </a:gs>
                  <a:gs pos="0">
                    <a:srgbClr val="199CFF">
                      <a:lumMod val="66000"/>
                      <a:lumOff val="34000"/>
                      <a:alpha val="42000"/>
                    </a:srgbClr>
                  </a:gs>
                  <a:gs pos="41000">
                    <a:srgbClr val="43AEFF">
                      <a:alpha val="74000"/>
                    </a:srgbClr>
                  </a:gs>
                  <a:gs pos="100000">
                    <a:srgbClr val="199CFF"/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4" name="组合 13"/>
            <p:cNvGrpSpPr/>
            <p:nvPr>
              <p:custDataLst>
                <p:tags r:id="rId11"/>
              </p:custDataLst>
            </p:nvPr>
          </p:nvGrpSpPr>
          <p:grpSpPr>
            <a:xfrm rot="1242477">
              <a:off x="5332351" y="4528154"/>
              <a:ext cx="904240" cy="457200"/>
              <a:chOff x="3856863" y="2768092"/>
              <a:chExt cx="904240" cy="457200"/>
            </a:xfrm>
          </p:grpSpPr>
          <p:sp>
            <p:nvSpPr>
              <p:cNvPr id="58" name="椭圆 72743"/>
              <p:cNvSpPr/>
              <p:nvPr>
                <p:custDataLst>
                  <p:tags r:id="rId12"/>
                </p:custDataLst>
              </p:nvPr>
            </p:nvSpPr>
            <p:spPr>
              <a:xfrm>
                <a:off x="3856863" y="2768092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80943">
                    <a:srgbClr val="27A2FF"/>
                  </a:gs>
                  <a:gs pos="0">
                    <a:srgbClr val="199CFF">
                      <a:lumMod val="66000"/>
                      <a:lumOff val="34000"/>
                      <a:alpha val="42000"/>
                    </a:srgbClr>
                  </a:gs>
                  <a:gs pos="41000">
                    <a:srgbClr val="43AEFF">
                      <a:alpha val="74000"/>
                    </a:srgbClr>
                  </a:gs>
                  <a:gs pos="100000">
                    <a:srgbClr val="199CFF"/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椭圆 72743"/>
              <p:cNvSpPr/>
              <p:nvPr>
                <p:custDataLst>
                  <p:tags r:id="rId13"/>
                </p:custDataLst>
              </p:nvPr>
            </p:nvSpPr>
            <p:spPr>
              <a:xfrm>
                <a:off x="4303903" y="2768092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80943">
                    <a:srgbClr val="27A2FF"/>
                  </a:gs>
                  <a:gs pos="0">
                    <a:srgbClr val="199CFF">
                      <a:lumMod val="66000"/>
                      <a:lumOff val="34000"/>
                      <a:alpha val="42000"/>
                    </a:srgbClr>
                  </a:gs>
                  <a:gs pos="41000">
                    <a:srgbClr val="43AEFF">
                      <a:alpha val="74000"/>
                    </a:srgbClr>
                  </a:gs>
                  <a:gs pos="100000">
                    <a:srgbClr val="199CFF"/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5" name="组合 14"/>
            <p:cNvGrpSpPr/>
            <p:nvPr>
              <p:custDataLst>
                <p:tags r:id="rId14"/>
              </p:custDataLst>
            </p:nvPr>
          </p:nvGrpSpPr>
          <p:grpSpPr>
            <a:xfrm rot="5400000">
              <a:off x="4075805" y="6272265"/>
              <a:ext cx="904240" cy="457200"/>
              <a:chOff x="3856863" y="2768092"/>
              <a:chExt cx="904240" cy="457200"/>
            </a:xfrm>
          </p:grpSpPr>
          <p:sp>
            <p:nvSpPr>
              <p:cNvPr id="56" name="椭圆 72743"/>
              <p:cNvSpPr/>
              <p:nvPr>
                <p:custDataLst>
                  <p:tags r:id="rId15"/>
                </p:custDataLst>
              </p:nvPr>
            </p:nvSpPr>
            <p:spPr>
              <a:xfrm>
                <a:off x="3856863" y="2768092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80943">
                    <a:srgbClr val="27A2FF"/>
                  </a:gs>
                  <a:gs pos="0">
                    <a:srgbClr val="199CFF">
                      <a:lumMod val="66000"/>
                      <a:lumOff val="34000"/>
                      <a:alpha val="42000"/>
                    </a:srgbClr>
                  </a:gs>
                  <a:gs pos="41000">
                    <a:srgbClr val="43AEFF">
                      <a:alpha val="74000"/>
                    </a:srgbClr>
                  </a:gs>
                  <a:gs pos="100000">
                    <a:srgbClr val="199CFF"/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椭圆 72743"/>
              <p:cNvSpPr/>
              <p:nvPr>
                <p:custDataLst>
                  <p:tags r:id="rId16"/>
                </p:custDataLst>
              </p:nvPr>
            </p:nvSpPr>
            <p:spPr>
              <a:xfrm>
                <a:off x="4303903" y="2768092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80943">
                    <a:srgbClr val="27A2FF"/>
                  </a:gs>
                  <a:gs pos="0">
                    <a:srgbClr val="199CFF">
                      <a:lumMod val="66000"/>
                      <a:lumOff val="34000"/>
                      <a:alpha val="42000"/>
                    </a:srgbClr>
                  </a:gs>
                  <a:gs pos="41000">
                    <a:srgbClr val="43AEFF">
                      <a:alpha val="74000"/>
                    </a:srgbClr>
                  </a:gs>
                  <a:gs pos="100000">
                    <a:srgbClr val="199CFF"/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6" name="组合 15"/>
            <p:cNvGrpSpPr/>
            <p:nvPr>
              <p:custDataLst>
                <p:tags r:id="rId17"/>
              </p:custDataLst>
            </p:nvPr>
          </p:nvGrpSpPr>
          <p:grpSpPr>
            <a:xfrm rot="2941348">
              <a:off x="7489819" y="6585980"/>
              <a:ext cx="904240" cy="457200"/>
              <a:chOff x="3856863" y="2768092"/>
              <a:chExt cx="904240" cy="457200"/>
            </a:xfrm>
          </p:grpSpPr>
          <p:sp>
            <p:nvSpPr>
              <p:cNvPr id="54" name="椭圆 72743"/>
              <p:cNvSpPr/>
              <p:nvPr>
                <p:custDataLst>
                  <p:tags r:id="rId18"/>
                </p:custDataLst>
              </p:nvPr>
            </p:nvSpPr>
            <p:spPr>
              <a:xfrm>
                <a:off x="3856863" y="2768092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80943">
                    <a:srgbClr val="27A2FF"/>
                  </a:gs>
                  <a:gs pos="0">
                    <a:srgbClr val="199CFF">
                      <a:lumMod val="66000"/>
                      <a:lumOff val="34000"/>
                      <a:alpha val="42000"/>
                    </a:srgbClr>
                  </a:gs>
                  <a:gs pos="41000">
                    <a:srgbClr val="43AEFF">
                      <a:alpha val="74000"/>
                    </a:srgbClr>
                  </a:gs>
                  <a:gs pos="100000">
                    <a:srgbClr val="199CFF"/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椭圆 72743"/>
              <p:cNvSpPr/>
              <p:nvPr>
                <p:custDataLst>
                  <p:tags r:id="rId19"/>
                </p:custDataLst>
              </p:nvPr>
            </p:nvSpPr>
            <p:spPr>
              <a:xfrm>
                <a:off x="4303903" y="2768092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80943">
                    <a:srgbClr val="27A2FF"/>
                  </a:gs>
                  <a:gs pos="0">
                    <a:srgbClr val="199CFF">
                      <a:lumMod val="66000"/>
                      <a:lumOff val="34000"/>
                      <a:alpha val="42000"/>
                    </a:srgbClr>
                  </a:gs>
                  <a:gs pos="41000">
                    <a:srgbClr val="43AEFF">
                      <a:alpha val="74000"/>
                    </a:srgbClr>
                  </a:gs>
                  <a:gs pos="100000">
                    <a:srgbClr val="199CFF"/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7" name="组合 16"/>
            <p:cNvGrpSpPr/>
            <p:nvPr>
              <p:custDataLst>
                <p:tags r:id="rId20"/>
              </p:custDataLst>
            </p:nvPr>
          </p:nvGrpSpPr>
          <p:grpSpPr>
            <a:xfrm rot="17363824">
              <a:off x="3034336" y="3268108"/>
              <a:ext cx="233236" cy="444500"/>
              <a:chOff x="10314496" y="2996692"/>
              <a:chExt cx="233236" cy="444500"/>
            </a:xfrm>
          </p:grpSpPr>
          <p:sp>
            <p:nvSpPr>
              <p:cNvPr id="52" name="椭圆 72744"/>
              <p:cNvSpPr/>
              <p:nvPr>
                <p:custDataLst>
                  <p:tags r:id="rId21"/>
                </p:custDataLst>
              </p:nvPr>
            </p:nvSpPr>
            <p:spPr>
              <a:xfrm>
                <a:off x="10314496" y="2996692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椭圆 72745"/>
              <p:cNvSpPr/>
              <p:nvPr>
                <p:custDataLst>
                  <p:tags r:id="rId22"/>
                </p:custDataLst>
              </p:nvPr>
            </p:nvSpPr>
            <p:spPr>
              <a:xfrm>
                <a:off x="10319132" y="3212592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8" name="组合 17"/>
            <p:cNvGrpSpPr/>
            <p:nvPr>
              <p:custDataLst>
                <p:tags r:id="rId23"/>
              </p:custDataLst>
            </p:nvPr>
          </p:nvGrpSpPr>
          <p:grpSpPr>
            <a:xfrm rot="1804358">
              <a:off x="6870256" y="4195064"/>
              <a:ext cx="233236" cy="444500"/>
              <a:chOff x="10314496" y="2996692"/>
              <a:chExt cx="233236" cy="444500"/>
            </a:xfrm>
          </p:grpSpPr>
          <p:sp>
            <p:nvSpPr>
              <p:cNvPr id="50" name="椭圆 72744"/>
              <p:cNvSpPr/>
              <p:nvPr>
                <p:custDataLst>
                  <p:tags r:id="rId24"/>
                </p:custDataLst>
              </p:nvPr>
            </p:nvSpPr>
            <p:spPr>
              <a:xfrm>
                <a:off x="10314496" y="2996692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椭圆 72745"/>
              <p:cNvSpPr/>
              <p:nvPr>
                <p:custDataLst>
                  <p:tags r:id="rId25"/>
                </p:custDataLst>
              </p:nvPr>
            </p:nvSpPr>
            <p:spPr>
              <a:xfrm>
                <a:off x="10319132" y="3212592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9" name="组合 18"/>
            <p:cNvGrpSpPr/>
            <p:nvPr>
              <p:custDataLst>
                <p:tags r:id="rId26"/>
              </p:custDataLst>
            </p:nvPr>
          </p:nvGrpSpPr>
          <p:grpSpPr>
            <a:xfrm rot="5837174">
              <a:off x="4656211" y="5234647"/>
              <a:ext cx="233236" cy="444500"/>
              <a:chOff x="10314496" y="2996692"/>
              <a:chExt cx="233236" cy="444500"/>
            </a:xfrm>
          </p:grpSpPr>
          <p:sp>
            <p:nvSpPr>
              <p:cNvPr id="48" name="椭圆 72744"/>
              <p:cNvSpPr/>
              <p:nvPr>
                <p:custDataLst>
                  <p:tags r:id="rId27"/>
                </p:custDataLst>
              </p:nvPr>
            </p:nvSpPr>
            <p:spPr>
              <a:xfrm>
                <a:off x="10314496" y="2996692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椭圆 72745"/>
              <p:cNvSpPr/>
              <p:nvPr>
                <p:custDataLst>
                  <p:tags r:id="rId28"/>
                </p:custDataLst>
              </p:nvPr>
            </p:nvSpPr>
            <p:spPr>
              <a:xfrm>
                <a:off x="10319132" y="3212592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0" name="组合 19"/>
            <p:cNvGrpSpPr/>
            <p:nvPr>
              <p:custDataLst>
                <p:tags r:id="rId29"/>
              </p:custDataLst>
            </p:nvPr>
          </p:nvGrpSpPr>
          <p:grpSpPr>
            <a:xfrm rot="18125472">
              <a:off x="6607511" y="5909015"/>
              <a:ext cx="233236" cy="444500"/>
              <a:chOff x="10314496" y="2996692"/>
              <a:chExt cx="233236" cy="444500"/>
            </a:xfrm>
          </p:grpSpPr>
          <p:sp>
            <p:nvSpPr>
              <p:cNvPr id="46" name="椭圆 72744"/>
              <p:cNvSpPr/>
              <p:nvPr>
                <p:custDataLst>
                  <p:tags r:id="rId30"/>
                </p:custDataLst>
              </p:nvPr>
            </p:nvSpPr>
            <p:spPr>
              <a:xfrm>
                <a:off x="10314496" y="2996692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椭圆 72745"/>
              <p:cNvSpPr/>
              <p:nvPr>
                <p:custDataLst>
                  <p:tags r:id="rId31"/>
                </p:custDataLst>
              </p:nvPr>
            </p:nvSpPr>
            <p:spPr>
              <a:xfrm>
                <a:off x="10319132" y="3212592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1" name="组合 20"/>
            <p:cNvGrpSpPr/>
            <p:nvPr>
              <p:custDataLst>
                <p:tags r:id="rId32"/>
              </p:custDataLst>
            </p:nvPr>
          </p:nvGrpSpPr>
          <p:grpSpPr>
            <a:xfrm rot="4581474">
              <a:off x="5702861" y="7161081"/>
              <a:ext cx="233236" cy="444500"/>
              <a:chOff x="10314496" y="2996692"/>
              <a:chExt cx="233236" cy="444500"/>
            </a:xfrm>
          </p:grpSpPr>
          <p:sp>
            <p:nvSpPr>
              <p:cNvPr id="44" name="椭圆 72744"/>
              <p:cNvSpPr/>
              <p:nvPr>
                <p:custDataLst>
                  <p:tags r:id="rId33"/>
                </p:custDataLst>
              </p:nvPr>
            </p:nvSpPr>
            <p:spPr>
              <a:xfrm>
                <a:off x="10314496" y="2996692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椭圆 72745"/>
              <p:cNvSpPr/>
              <p:nvPr>
                <p:custDataLst>
                  <p:tags r:id="rId34"/>
                </p:custDataLst>
              </p:nvPr>
            </p:nvSpPr>
            <p:spPr>
              <a:xfrm>
                <a:off x="10319132" y="3212592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2" name="组合 21"/>
            <p:cNvGrpSpPr/>
            <p:nvPr>
              <p:custDataLst>
                <p:tags r:id="rId35"/>
              </p:custDataLst>
            </p:nvPr>
          </p:nvGrpSpPr>
          <p:grpSpPr>
            <a:xfrm rot="1066835">
              <a:off x="8255008" y="4637881"/>
              <a:ext cx="233236" cy="444500"/>
              <a:chOff x="10314496" y="2996692"/>
              <a:chExt cx="233236" cy="444500"/>
            </a:xfrm>
          </p:grpSpPr>
          <p:sp>
            <p:nvSpPr>
              <p:cNvPr id="42" name="椭圆 72744"/>
              <p:cNvSpPr/>
              <p:nvPr>
                <p:custDataLst>
                  <p:tags r:id="rId36"/>
                </p:custDataLst>
              </p:nvPr>
            </p:nvSpPr>
            <p:spPr>
              <a:xfrm>
                <a:off x="10314496" y="2996692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椭圆 72745"/>
              <p:cNvSpPr/>
              <p:nvPr>
                <p:custDataLst>
                  <p:tags r:id="rId37"/>
                </p:custDataLst>
              </p:nvPr>
            </p:nvSpPr>
            <p:spPr>
              <a:xfrm>
                <a:off x="10319132" y="3212592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3" name="组合 22"/>
            <p:cNvGrpSpPr/>
            <p:nvPr>
              <p:custDataLst>
                <p:tags r:id="rId38"/>
              </p:custDataLst>
            </p:nvPr>
          </p:nvGrpSpPr>
          <p:grpSpPr>
            <a:xfrm rot="18095430">
              <a:off x="3533106" y="7381403"/>
              <a:ext cx="233236" cy="444500"/>
              <a:chOff x="10314496" y="2996692"/>
              <a:chExt cx="233236" cy="444500"/>
            </a:xfrm>
          </p:grpSpPr>
          <p:sp>
            <p:nvSpPr>
              <p:cNvPr id="40" name="椭圆 72744"/>
              <p:cNvSpPr/>
              <p:nvPr>
                <p:custDataLst>
                  <p:tags r:id="rId39"/>
                </p:custDataLst>
              </p:nvPr>
            </p:nvSpPr>
            <p:spPr>
              <a:xfrm>
                <a:off x="10314496" y="2996692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椭圆 72745"/>
              <p:cNvSpPr/>
              <p:nvPr>
                <p:custDataLst>
                  <p:tags r:id="rId40"/>
                </p:custDataLst>
              </p:nvPr>
            </p:nvSpPr>
            <p:spPr>
              <a:xfrm>
                <a:off x="10319132" y="3212592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4" name="组合 23"/>
            <p:cNvGrpSpPr/>
            <p:nvPr>
              <p:custDataLst>
                <p:tags r:id="rId41"/>
              </p:custDataLst>
            </p:nvPr>
          </p:nvGrpSpPr>
          <p:grpSpPr>
            <a:xfrm rot="3331929">
              <a:off x="4638519" y="3521770"/>
              <a:ext cx="233236" cy="444500"/>
              <a:chOff x="10314496" y="2996692"/>
              <a:chExt cx="233236" cy="444500"/>
            </a:xfrm>
          </p:grpSpPr>
          <p:sp>
            <p:nvSpPr>
              <p:cNvPr id="38" name="椭圆 72744"/>
              <p:cNvSpPr/>
              <p:nvPr>
                <p:custDataLst>
                  <p:tags r:id="rId42"/>
                </p:custDataLst>
              </p:nvPr>
            </p:nvSpPr>
            <p:spPr>
              <a:xfrm>
                <a:off x="10314496" y="2996692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" name="椭圆 72745"/>
              <p:cNvSpPr/>
              <p:nvPr>
                <p:custDataLst>
                  <p:tags r:id="rId43"/>
                </p:custDataLst>
              </p:nvPr>
            </p:nvSpPr>
            <p:spPr>
              <a:xfrm>
                <a:off x="10319132" y="3212592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5" name="组合 24"/>
            <p:cNvGrpSpPr/>
            <p:nvPr>
              <p:custDataLst>
                <p:tags r:id="rId44"/>
              </p:custDataLst>
            </p:nvPr>
          </p:nvGrpSpPr>
          <p:grpSpPr>
            <a:xfrm rot="17199672">
              <a:off x="3037588" y="5828218"/>
              <a:ext cx="233236" cy="444500"/>
              <a:chOff x="10314496" y="2996692"/>
              <a:chExt cx="233236" cy="444500"/>
            </a:xfrm>
          </p:grpSpPr>
          <p:sp>
            <p:nvSpPr>
              <p:cNvPr id="36" name="椭圆 72744"/>
              <p:cNvSpPr/>
              <p:nvPr>
                <p:custDataLst>
                  <p:tags r:id="rId45"/>
                </p:custDataLst>
              </p:nvPr>
            </p:nvSpPr>
            <p:spPr>
              <a:xfrm>
                <a:off x="10314496" y="2996692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" name="椭圆 72745"/>
              <p:cNvSpPr/>
              <p:nvPr>
                <p:custDataLst>
                  <p:tags r:id="rId46"/>
                </p:custDataLst>
              </p:nvPr>
            </p:nvSpPr>
            <p:spPr>
              <a:xfrm>
                <a:off x="10319132" y="3212592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6" name="组合 25"/>
            <p:cNvGrpSpPr/>
            <p:nvPr>
              <p:custDataLst>
                <p:tags r:id="rId47"/>
              </p:custDataLst>
            </p:nvPr>
          </p:nvGrpSpPr>
          <p:grpSpPr>
            <a:xfrm rot="16200000">
              <a:off x="6809327" y="2196439"/>
              <a:ext cx="233236" cy="444500"/>
              <a:chOff x="10314496" y="2996692"/>
              <a:chExt cx="233236" cy="444500"/>
            </a:xfrm>
          </p:grpSpPr>
          <p:sp>
            <p:nvSpPr>
              <p:cNvPr id="34" name="椭圆 72744"/>
              <p:cNvSpPr/>
              <p:nvPr>
                <p:custDataLst>
                  <p:tags r:id="rId48"/>
                </p:custDataLst>
              </p:nvPr>
            </p:nvSpPr>
            <p:spPr>
              <a:xfrm>
                <a:off x="10314496" y="2996692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" name="椭圆 72745"/>
              <p:cNvSpPr/>
              <p:nvPr>
                <p:custDataLst>
                  <p:tags r:id="rId49"/>
                </p:custDataLst>
              </p:nvPr>
            </p:nvSpPr>
            <p:spPr>
              <a:xfrm>
                <a:off x="10319132" y="3212592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7" name="组合 26"/>
            <p:cNvGrpSpPr/>
            <p:nvPr>
              <p:custDataLst>
                <p:tags r:id="rId50"/>
              </p:custDataLst>
            </p:nvPr>
          </p:nvGrpSpPr>
          <p:grpSpPr>
            <a:xfrm rot="20901568">
              <a:off x="5717868" y="2686144"/>
              <a:ext cx="233236" cy="444500"/>
              <a:chOff x="10314496" y="2996692"/>
              <a:chExt cx="233236" cy="444500"/>
            </a:xfrm>
          </p:grpSpPr>
          <p:sp>
            <p:nvSpPr>
              <p:cNvPr id="32" name="椭圆 72744"/>
              <p:cNvSpPr/>
              <p:nvPr>
                <p:custDataLst>
                  <p:tags r:id="rId51"/>
                </p:custDataLst>
              </p:nvPr>
            </p:nvSpPr>
            <p:spPr>
              <a:xfrm>
                <a:off x="10314496" y="2996692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" name="椭圆 72745"/>
              <p:cNvSpPr/>
              <p:nvPr>
                <p:custDataLst>
                  <p:tags r:id="rId52"/>
                </p:custDataLst>
              </p:nvPr>
            </p:nvSpPr>
            <p:spPr>
              <a:xfrm>
                <a:off x="10319132" y="3212592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8" name="组合 27"/>
            <p:cNvGrpSpPr/>
            <p:nvPr>
              <p:custDataLst>
                <p:tags r:id="rId53"/>
              </p:custDataLst>
            </p:nvPr>
          </p:nvGrpSpPr>
          <p:grpSpPr>
            <a:xfrm rot="1474088">
              <a:off x="7482840" y="5286982"/>
              <a:ext cx="233236" cy="444500"/>
              <a:chOff x="10314496" y="2996692"/>
              <a:chExt cx="233236" cy="444500"/>
            </a:xfrm>
          </p:grpSpPr>
          <p:sp>
            <p:nvSpPr>
              <p:cNvPr id="30" name="椭圆 72744"/>
              <p:cNvSpPr/>
              <p:nvPr>
                <p:custDataLst>
                  <p:tags r:id="rId54"/>
                </p:custDataLst>
              </p:nvPr>
            </p:nvSpPr>
            <p:spPr>
              <a:xfrm>
                <a:off x="10314496" y="2996692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椭圆 72745"/>
              <p:cNvSpPr/>
              <p:nvPr>
                <p:custDataLst>
                  <p:tags r:id="rId55"/>
                </p:custDataLst>
              </p:nvPr>
            </p:nvSpPr>
            <p:spPr>
              <a:xfrm>
                <a:off x="10319132" y="3212592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9" name="矩形 28"/>
            <p:cNvSpPr/>
            <p:nvPr>
              <p:custDataLst>
                <p:tags r:id="rId56"/>
              </p:custDataLst>
            </p:nvPr>
          </p:nvSpPr>
          <p:spPr>
            <a:xfrm>
              <a:off x="2331720" y="1702228"/>
              <a:ext cx="6814734" cy="6325966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70"/>
            </a:p>
          </p:txBody>
        </p:sp>
      </p:grpSp>
      <p:grpSp>
        <p:nvGrpSpPr>
          <p:cNvPr id="66" name="组合 65"/>
          <p:cNvGrpSpPr/>
          <p:nvPr>
            <p:custDataLst>
              <p:tags r:id="rId57"/>
            </p:custDataLst>
          </p:nvPr>
        </p:nvGrpSpPr>
        <p:grpSpPr>
          <a:xfrm>
            <a:off x="7729220" y="1967230"/>
            <a:ext cx="2464435" cy="2542540"/>
            <a:chOff x="9794981" y="1747944"/>
            <a:chExt cx="6814734" cy="6325966"/>
          </a:xfrm>
        </p:grpSpPr>
        <p:grpSp>
          <p:nvGrpSpPr>
            <p:cNvPr id="67" name="组合 66"/>
            <p:cNvGrpSpPr/>
            <p:nvPr>
              <p:custDataLst>
                <p:tags r:id="rId58"/>
              </p:custDataLst>
            </p:nvPr>
          </p:nvGrpSpPr>
          <p:grpSpPr>
            <a:xfrm rot="3941763">
              <a:off x="11456136" y="2019010"/>
              <a:ext cx="498793" cy="685800"/>
              <a:chOff x="11949303" y="2479040"/>
              <a:chExt cx="498793" cy="685800"/>
            </a:xfrm>
          </p:grpSpPr>
          <p:sp>
            <p:nvSpPr>
              <p:cNvPr id="113" name="椭圆 72745"/>
              <p:cNvSpPr/>
              <p:nvPr>
                <p:custDataLst>
                  <p:tags r:id="rId59"/>
                </p:custDataLst>
              </p:nvPr>
            </p:nvSpPr>
            <p:spPr>
              <a:xfrm>
                <a:off x="12219496" y="2936240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" name="椭圆 72744"/>
              <p:cNvSpPr/>
              <p:nvPr>
                <p:custDataLst>
                  <p:tags r:id="rId60"/>
                </p:custDataLst>
              </p:nvPr>
            </p:nvSpPr>
            <p:spPr>
              <a:xfrm>
                <a:off x="12219496" y="2479040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" name="椭圆 72743"/>
              <p:cNvSpPr/>
              <p:nvPr>
                <p:custDataLst>
                  <p:tags r:id="rId61"/>
                </p:custDataLst>
              </p:nvPr>
            </p:nvSpPr>
            <p:spPr>
              <a:xfrm>
                <a:off x="11949303" y="2593340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80943">
                    <a:srgbClr val="27A2FF"/>
                  </a:gs>
                  <a:gs pos="0">
                    <a:srgbClr val="199CFF">
                      <a:lumMod val="66000"/>
                      <a:lumOff val="34000"/>
                      <a:alpha val="42000"/>
                    </a:srgbClr>
                  </a:gs>
                  <a:gs pos="41000">
                    <a:srgbClr val="43AEFF">
                      <a:alpha val="74000"/>
                    </a:srgbClr>
                  </a:gs>
                  <a:gs pos="100000">
                    <a:srgbClr val="199CFF"/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68" name="矩形 67"/>
            <p:cNvSpPr/>
            <p:nvPr>
              <p:custDataLst>
                <p:tags r:id="rId62"/>
              </p:custDataLst>
            </p:nvPr>
          </p:nvSpPr>
          <p:spPr>
            <a:xfrm>
              <a:off x="9794981" y="1747944"/>
              <a:ext cx="6814734" cy="6325966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70"/>
            </a:p>
          </p:txBody>
        </p:sp>
        <p:grpSp>
          <p:nvGrpSpPr>
            <p:cNvPr id="69" name="组合 68"/>
            <p:cNvGrpSpPr/>
            <p:nvPr>
              <p:custDataLst>
                <p:tags r:id="rId63"/>
              </p:custDataLst>
            </p:nvPr>
          </p:nvGrpSpPr>
          <p:grpSpPr>
            <a:xfrm rot="17776782">
              <a:off x="11846342" y="4198226"/>
              <a:ext cx="498793" cy="685800"/>
              <a:chOff x="11949303" y="2479040"/>
              <a:chExt cx="498793" cy="685800"/>
            </a:xfrm>
          </p:grpSpPr>
          <p:sp>
            <p:nvSpPr>
              <p:cNvPr id="110" name="椭圆 72745"/>
              <p:cNvSpPr/>
              <p:nvPr>
                <p:custDataLst>
                  <p:tags r:id="rId64"/>
                </p:custDataLst>
              </p:nvPr>
            </p:nvSpPr>
            <p:spPr>
              <a:xfrm>
                <a:off x="12219496" y="2936240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" name="椭圆 72744"/>
              <p:cNvSpPr/>
              <p:nvPr>
                <p:custDataLst>
                  <p:tags r:id="rId65"/>
                </p:custDataLst>
              </p:nvPr>
            </p:nvSpPr>
            <p:spPr>
              <a:xfrm>
                <a:off x="12219496" y="2479040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" name="椭圆 72743"/>
              <p:cNvSpPr/>
              <p:nvPr>
                <p:custDataLst>
                  <p:tags r:id="rId66"/>
                </p:custDataLst>
              </p:nvPr>
            </p:nvSpPr>
            <p:spPr>
              <a:xfrm>
                <a:off x="11949303" y="2593340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80943">
                    <a:srgbClr val="27A2FF"/>
                  </a:gs>
                  <a:gs pos="0">
                    <a:srgbClr val="199CFF">
                      <a:lumMod val="66000"/>
                      <a:lumOff val="34000"/>
                      <a:alpha val="42000"/>
                    </a:srgbClr>
                  </a:gs>
                  <a:gs pos="41000">
                    <a:srgbClr val="43AEFF">
                      <a:alpha val="74000"/>
                    </a:srgbClr>
                  </a:gs>
                  <a:gs pos="100000">
                    <a:srgbClr val="199CFF"/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70" name="组合 69"/>
            <p:cNvGrpSpPr/>
            <p:nvPr>
              <p:custDataLst>
                <p:tags r:id="rId67"/>
              </p:custDataLst>
            </p:nvPr>
          </p:nvGrpSpPr>
          <p:grpSpPr>
            <a:xfrm rot="18776348">
              <a:off x="10537800" y="5505275"/>
              <a:ext cx="498793" cy="685800"/>
              <a:chOff x="11949303" y="2479040"/>
              <a:chExt cx="498793" cy="685800"/>
            </a:xfrm>
          </p:grpSpPr>
          <p:sp>
            <p:nvSpPr>
              <p:cNvPr id="107" name="椭圆 72745"/>
              <p:cNvSpPr/>
              <p:nvPr>
                <p:custDataLst>
                  <p:tags r:id="rId68"/>
                </p:custDataLst>
              </p:nvPr>
            </p:nvSpPr>
            <p:spPr>
              <a:xfrm>
                <a:off x="12219496" y="2936240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8" name="椭圆 72744"/>
              <p:cNvSpPr/>
              <p:nvPr>
                <p:custDataLst>
                  <p:tags r:id="rId69"/>
                </p:custDataLst>
              </p:nvPr>
            </p:nvSpPr>
            <p:spPr>
              <a:xfrm>
                <a:off x="12219496" y="2479040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" name="椭圆 72743"/>
              <p:cNvSpPr/>
              <p:nvPr>
                <p:custDataLst>
                  <p:tags r:id="rId70"/>
                </p:custDataLst>
              </p:nvPr>
            </p:nvSpPr>
            <p:spPr>
              <a:xfrm>
                <a:off x="11949303" y="2593340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80943">
                    <a:srgbClr val="27A2FF"/>
                  </a:gs>
                  <a:gs pos="0">
                    <a:srgbClr val="199CFF">
                      <a:lumMod val="66000"/>
                      <a:lumOff val="34000"/>
                      <a:alpha val="42000"/>
                    </a:srgbClr>
                  </a:gs>
                  <a:gs pos="41000">
                    <a:srgbClr val="43AEFF">
                      <a:alpha val="74000"/>
                    </a:srgbClr>
                  </a:gs>
                  <a:gs pos="100000">
                    <a:srgbClr val="199CFF"/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71" name="组合 70"/>
            <p:cNvGrpSpPr/>
            <p:nvPr>
              <p:custDataLst>
                <p:tags r:id="rId71"/>
              </p:custDataLst>
            </p:nvPr>
          </p:nvGrpSpPr>
          <p:grpSpPr>
            <a:xfrm rot="2596816">
              <a:off x="15129987" y="5088494"/>
              <a:ext cx="498793" cy="685800"/>
              <a:chOff x="11949303" y="2479040"/>
              <a:chExt cx="498793" cy="685800"/>
            </a:xfrm>
          </p:grpSpPr>
          <p:sp>
            <p:nvSpPr>
              <p:cNvPr id="104" name="椭圆 72745"/>
              <p:cNvSpPr/>
              <p:nvPr>
                <p:custDataLst>
                  <p:tags r:id="rId72"/>
                </p:custDataLst>
              </p:nvPr>
            </p:nvSpPr>
            <p:spPr>
              <a:xfrm>
                <a:off x="12219496" y="2936240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5" name="椭圆 72744"/>
              <p:cNvSpPr/>
              <p:nvPr>
                <p:custDataLst>
                  <p:tags r:id="rId73"/>
                </p:custDataLst>
              </p:nvPr>
            </p:nvSpPr>
            <p:spPr>
              <a:xfrm>
                <a:off x="12219496" y="2479040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6" name="椭圆 72743"/>
              <p:cNvSpPr/>
              <p:nvPr>
                <p:custDataLst>
                  <p:tags r:id="rId74"/>
                </p:custDataLst>
              </p:nvPr>
            </p:nvSpPr>
            <p:spPr>
              <a:xfrm>
                <a:off x="11949303" y="2593340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80943">
                    <a:srgbClr val="27A2FF"/>
                  </a:gs>
                  <a:gs pos="0">
                    <a:srgbClr val="199CFF">
                      <a:lumMod val="66000"/>
                      <a:lumOff val="34000"/>
                      <a:alpha val="42000"/>
                    </a:srgbClr>
                  </a:gs>
                  <a:gs pos="41000">
                    <a:srgbClr val="43AEFF">
                      <a:alpha val="74000"/>
                    </a:srgbClr>
                  </a:gs>
                  <a:gs pos="100000">
                    <a:srgbClr val="199CFF"/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72" name="组合 71"/>
            <p:cNvGrpSpPr/>
            <p:nvPr>
              <p:custDataLst>
                <p:tags r:id="rId75"/>
              </p:custDataLst>
            </p:nvPr>
          </p:nvGrpSpPr>
          <p:grpSpPr>
            <a:xfrm rot="18904202">
              <a:off x="15071618" y="3631480"/>
              <a:ext cx="498793" cy="685800"/>
              <a:chOff x="11949303" y="2479040"/>
              <a:chExt cx="498793" cy="685800"/>
            </a:xfrm>
          </p:grpSpPr>
          <p:sp>
            <p:nvSpPr>
              <p:cNvPr id="101" name="椭圆 72745"/>
              <p:cNvSpPr/>
              <p:nvPr>
                <p:custDataLst>
                  <p:tags r:id="rId76"/>
                </p:custDataLst>
              </p:nvPr>
            </p:nvSpPr>
            <p:spPr>
              <a:xfrm>
                <a:off x="12219496" y="2936240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2" name="椭圆 72744"/>
              <p:cNvSpPr/>
              <p:nvPr>
                <p:custDataLst>
                  <p:tags r:id="rId77"/>
                </p:custDataLst>
              </p:nvPr>
            </p:nvSpPr>
            <p:spPr>
              <a:xfrm>
                <a:off x="12219496" y="2479040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3" name="椭圆 72743"/>
              <p:cNvSpPr/>
              <p:nvPr>
                <p:custDataLst>
                  <p:tags r:id="rId78"/>
                </p:custDataLst>
              </p:nvPr>
            </p:nvSpPr>
            <p:spPr>
              <a:xfrm>
                <a:off x="11949303" y="2593340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80943">
                    <a:srgbClr val="27A2FF"/>
                  </a:gs>
                  <a:gs pos="0">
                    <a:srgbClr val="199CFF">
                      <a:lumMod val="66000"/>
                      <a:lumOff val="34000"/>
                      <a:alpha val="42000"/>
                    </a:srgbClr>
                  </a:gs>
                  <a:gs pos="41000">
                    <a:srgbClr val="43AEFF">
                      <a:alpha val="74000"/>
                    </a:srgbClr>
                  </a:gs>
                  <a:gs pos="100000">
                    <a:srgbClr val="199CFF"/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73" name="组合 72"/>
            <p:cNvGrpSpPr/>
            <p:nvPr>
              <p:custDataLst>
                <p:tags r:id="rId79"/>
              </p:custDataLst>
            </p:nvPr>
          </p:nvGrpSpPr>
          <p:grpSpPr>
            <a:xfrm rot="17992396">
              <a:off x="12881203" y="6174371"/>
              <a:ext cx="498793" cy="685800"/>
              <a:chOff x="11949303" y="2479040"/>
              <a:chExt cx="498793" cy="685800"/>
            </a:xfrm>
          </p:grpSpPr>
          <p:sp>
            <p:nvSpPr>
              <p:cNvPr id="98" name="椭圆 72745"/>
              <p:cNvSpPr/>
              <p:nvPr>
                <p:custDataLst>
                  <p:tags r:id="rId80"/>
                </p:custDataLst>
              </p:nvPr>
            </p:nvSpPr>
            <p:spPr>
              <a:xfrm>
                <a:off x="12219496" y="2936240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9" name="椭圆 72744"/>
              <p:cNvSpPr/>
              <p:nvPr>
                <p:custDataLst>
                  <p:tags r:id="rId81"/>
                </p:custDataLst>
              </p:nvPr>
            </p:nvSpPr>
            <p:spPr>
              <a:xfrm>
                <a:off x="12219496" y="2479040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0" name="椭圆 72743"/>
              <p:cNvSpPr/>
              <p:nvPr>
                <p:custDataLst>
                  <p:tags r:id="rId82"/>
                </p:custDataLst>
              </p:nvPr>
            </p:nvSpPr>
            <p:spPr>
              <a:xfrm>
                <a:off x="11949303" y="2593340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80943">
                    <a:srgbClr val="27A2FF"/>
                  </a:gs>
                  <a:gs pos="0">
                    <a:srgbClr val="199CFF">
                      <a:lumMod val="66000"/>
                      <a:lumOff val="34000"/>
                      <a:alpha val="42000"/>
                    </a:srgbClr>
                  </a:gs>
                  <a:gs pos="41000">
                    <a:srgbClr val="43AEFF">
                      <a:alpha val="74000"/>
                    </a:srgbClr>
                  </a:gs>
                  <a:gs pos="100000">
                    <a:srgbClr val="199CFF"/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74" name="组合 73"/>
            <p:cNvGrpSpPr/>
            <p:nvPr>
              <p:custDataLst>
                <p:tags r:id="rId83"/>
              </p:custDataLst>
            </p:nvPr>
          </p:nvGrpSpPr>
          <p:grpSpPr>
            <a:xfrm rot="6528889">
              <a:off x="11275177" y="6854369"/>
              <a:ext cx="498793" cy="685800"/>
              <a:chOff x="11949303" y="2479040"/>
              <a:chExt cx="498793" cy="685800"/>
            </a:xfrm>
          </p:grpSpPr>
          <p:sp>
            <p:nvSpPr>
              <p:cNvPr id="95" name="椭圆 72745"/>
              <p:cNvSpPr/>
              <p:nvPr>
                <p:custDataLst>
                  <p:tags r:id="rId84"/>
                </p:custDataLst>
              </p:nvPr>
            </p:nvSpPr>
            <p:spPr>
              <a:xfrm>
                <a:off x="12219496" y="2936240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6" name="椭圆 72744"/>
              <p:cNvSpPr/>
              <p:nvPr>
                <p:custDataLst>
                  <p:tags r:id="rId85"/>
                </p:custDataLst>
              </p:nvPr>
            </p:nvSpPr>
            <p:spPr>
              <a:xfrm>
                <a:off x="12219496" y="2479040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7" name="椭圆 72743"/>
              <p:cNvSpPr/>
              <p:nvPr>
                <p:custDataLst>
                  <p:tags r:id="rId86"/>
                </p:custDataLst>
              </p:nvPr>
            </p:nvSpPr>
            <p:spPr>
              <a:xfrm>
                <a:off x="11949303" y="2593340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80943">
                    <a:srgbClr val="27A2FF"/>
                  </a:gs>
                  <a:gs pos="0">
                    <a:srgbClr val="199CFF">
                      <a:lumMod val="66000"/>
                      <a:lumOff val="34000"/>
                      <a:alpha val="42000"/>
                    </a:srgbClr>
                  </a:gs>
                  <a:gs pos="41000">
                    <a:srgbClr val="43AEFF">
                      <a:alpha val="74000"/>
                    </a:srgbClr>
                  </a:gs>
                  <a:gs pos="100000">
                    <a:srgbClr val="199CFF"/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75" name="组合 74"/>
            <p:cNvGrpSpPr/>
            <p:nvPr>
              <p:custDataLst>
                <p:tags r:id="rId87"/>
              </p:custDataLst>
            </p:nvPr>
          </p:nvGrpSpPr>
          <p:grpSpPr>
            <a:xfrm>
              <a:off x="15272313" y="6807852"/>
              <a:ext cx="498793" cy="685800"/>
              <a:chOff x="11949303" y="2479040"/>
              <a:chExt cx="498793" cy="685800"/>
            </a:xfrm>
          </p:grpSpPr>
          <p:sp>
            <p:nvSpPr>
              <p:cNvPr id="92" name="椭圆 72745"/>
              <p:cNvSpPr/>
              <p:nvPr>
                <p:custDataLst>
                  <p:tags r:id="rId88"/>
                </p:custDataLst>
              </p:nvPr>
            </p:nvSpPr>
            <p:spPr>
              <a:xfrm>
                <a:off x="12219496" y="2936240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3" name="椭圆 72744"/>
              <p:cNvSpPr/>
              <p:nvPr>
                <p:custDataLst>
                  <p:tags r:id="rId89"/>
                </p:custDataLst>
              </p:nvPr>
            </p:nvSpPr>
            <p:spPr>
              <a:xfrm>
                <a:off x="12219496" y="2479040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4" name="椭圆 72743"/>
              <p:cNvSpPr/>
              <p:nvPr>
                <p:custDataLst>
                  <p:tags r:id="rId90"/>
                </p:custDataLst>
              </p:nvPr>
            </p:nvSpPr>
            <p:spPr>
              <a:xfrm>
                <a:off x="11949303" y="2593340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80943">
                    <a:srgbClr val="27A2FF"/>
                  </a:gs>
                  <a:gs pos="0">
                    <a:srgbClr val="199CFF">
                      <a:lumMod val="66000"/>
                      <a:lumOff val="34000"/>
                      <a:alpha val="42000"/>
                    </a:srgbClr>
                  </a:gs>
                  <a:gs pos="41000">
                    <a:srgbClr val="43AEFF">
                      <a:alpha val="74000"/>
                    </a:srgbClr>
                  </a:gs>
                  <a:gs pos="100000">
                    <a:srgbClr val="199CFF"/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76" name="组合 75"/>
            <p:cNvGrpSpPr/>
            <p:nvPr>
              <p:custDataLst>
                <p:tags r:id="rId91"/>
              </p:custDataLst>
            </p:nvPr>
          </p:nvGrpSpPr>
          <p:grpSpPr>
            <a:xfrm rot="2862312">
              <a:off x="13383616" y="2824833"/>
              <a:ext cx="498793" cy="685800"/>
              <a:chOff x="11949303" y="2479040"/>
              <a:chExt cx="498793" cy="685800"/>
            </a:xfrm>
          </p:grpSpPr>
          <p:sp>
            <p:nvSpPr>
              <p:cNvPr id="89" name="椭圆 72745"/>
              <p:cNvSpPr/>
              <p:nvPr>
                <p:custDataLst>
                  <p:tags r:id="rId92"/>
                </p:custDataLst>
              </p:nvPr>
            </p:nvSpPr>
            <p:spPr>
              <a:xfrm>
                <a:off x="12219496" y="2936240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0" name="椭圆 72744"/>
              <p:cNvSpPr/>
              <p:nvPr>
                <p:custDataLst>
                  <p:tags r:id="rId93"/>
                </p:custDataLst>
              </p:nvPr>
            </p:nvSpPr>
            <p:spPr>
              <a:xfrm>
                <a:off x="12219496" y="2479040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1" name="椭圆 72743"/>
              <p:cNvSpPr/>
              <p:nvPr>
                <p:custDataLst>
                  <p:tags r:id="rId94"/>
                </p:custDataLst>
              </p:nvPr>
            </p:nvSpPr>
            <p:spPr>
              <a:xfrm>
                <a:off x="11949303" y="2593340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80943">
                    <a:srgbClr val="27A2FF"/>
                  </a:gs>
                  <a:gs pos="0">
                    <a:srgbClr val="199CFF">
                      <a:lumMod val="66000"/>
                      <a:lumOff val="34000"/>
                      <a:alpha val="42000"/>
                    </a:srgbClr>
                  </a:gs>
                  <a:gs pos="41000">
                    <a:srgbClr val="43AEFF">
                      <a:alpha val="74000"/>
                    </a:srgbClr>
                  </a:gs>
                  <a:gs pos="100000">
                    <a:srgbClr val="199CFF"/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77" name="组合 76"/>
            <p:cNvGrpSpPr/>
            <p:nvPr>
              <p:custDataLst>
                <p:tags r:id="rId95"/>
              </p:custDataLst>
            </p:nvPr>
          </p:nvGrpSpPr>
          <p:grpSpPr>
            <a:xfrm rot="14200306">
              <a:off x="10497712" y="3470335"/>
              <a:ext cx="498793" cy="685800"/>
              <a:chOff x="11949303" y="2479040"/>
              <a:chExt cx="498793" cy="685800"/>
            </a:xfrm>
          </p:grpSpPr>
          <p:sp>
            <p:nvSpPr>
              <p:cNvPr id="86" name="椭圆 72745"/>
              <p:cNvSpPr/>
              <p:nvPr>
                <p:custDataLst>
                  <p:tags r:id="rId96"/>
                </p:custDataLst>
              </p:nvPr>
            </p:nvSpPr>
            <p:spPr>
              <a:xfrm>
                <a:off x="12219496" y="2936240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7" name="椭圆 72744"/>
              <p:cNvSpPr/>
              <p:nvPr>
                <p:custDataLst>
                  <p:tags r:id="rId97"/>
                </p:custDataLst>
              </p:nvPr>
            </p:nvSpPr>
            <p:spPr>
              <a:xfrm>
                <a:off x="12219496" y="2479040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8" name="椭圆 72743"/>
              <p:cNvSpPr/>
              <p:nvPr>
                <p:custDataLst>
                  <p:tags r:id="rId98"/>
                </p:custDataLst>
              </p:nvPr>
            </p:nvSpPr>
            <p:spPr>
              <a:xfrm>
                <a:off x="11949303" y="2593340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80943">
                    <a:srgbClr val="27A2FF"/>
                  </a:gs>
                  <a:gs pos="0">
                    <a:srgbClr val="199CFF">
                      <a:lumMod val="66000"/>
                      <a:lumOff val="34000"/>
                      <a:alpha val="42000"/>
                    </a:srgbClr>
                  </a:gs>
                  <a:gs pos="41000">
                    <a:srgbClr val="43AEFF">
                      <a:alpha val="74000"/>
                    </a:srgbClr>
                  </a:gs>
                  <a:gs pos="100000">
                    <a:srgbClr val="199CFF"/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78" name="组合 77"/>
            <p:cNvGrpSpPr/>
            <p:nvPr>
              <p:custDataLst>
                <p:tags r:id="rId99"/>
              </p:custDataLst>
            </p:nvPr>
          </p:nvGrpSpPr>
          <p:grpSpPr>
            <a:xfrm rot="12739749">
              <a:off x="13643623" y="4551613"/>
              <a:ext cx="498793" cy="685800"/>
              <a:chOff x="11949303" y="2479040"/>
              <a:chExt cx="498793" cy="685800"/>
            </a:xfrm>
          </p:grpSpPr>
          <p:sp>
            <p:nvSpPr>
              <p:cNvPr id="83" name="椭圆 72745"/>
              <p:cNvSpPr/>
              <p:nvPr>
                <p:custDataLst>
                  <p:tags r:id="rId100"/>
                </p:custDataLst>
              </p:nvPr>
            </p:nvSpPr>
            <p:spPr>
              <a:xfrm>
                <a:off x="12219496" y="2936240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4" name="椭圆 72744"/>
              <p:cNvSpPr/>
              <p:nvPr>
                <p:custDataLst>
                  <p:tags r:id="rId101"/>
                </p:custDataLst>
              </p:nvPr>
            </p:nvSpPr>
            <p:spPr>
              <a:xfrm>
                <a:off x="12219496" y="2479040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5" name="椭圆 72743"/>
              <p:cNvSpPr/>
              <p:nvPr>
                <p:custDataLst>
                  <p:tags r:id="rId102"/>
                </p:custDataLst>
              </p:nvPr>
            </p:nvSpPr>
            <p:spPr>
              <a:xfrm>
                <a:off x="11949303" y="2593340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80943">
                    <a:srgbClr val="27A2FF"/>
                  </a:gs>
                  <a:gs pos="0">
                    <a:srgbClr val="199CFF">
                      <a:lumMod val="66000"/>
                      <a:lumOff val="34000"/>
                      <a:alpha val="42000"/>
                    </a:srgbClr>
                  </a:gs>
                  <a:gs pos="41000">
                    <a:srgbClr val="43AEFF">
                      <a:alpha val="74000"/>
                    </a:srgbClr>
                  </a:gs>
                  <a:gs pos="100000">
                    <a:srgbClr val="199CFF"/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79" name="组合 78"/>
            <p:cNvGrpSpPr/>
            <p:nvPr>
              <p:custDataLst>
                <p:tags r:id="rId103"/>
              </p:custDataLst>
            </p:nvPr>
          </p:nvGrpSpPr>
          <p:grpSpPr>
            <a:xfrm rot="3408520">
              <a:off x="15407408" y="2097396"/>
              <a:ext cx="498793" cy="685800"/>
              <a:chOff x="11949303" y="2479040"/>
              <a:chExt cx="498793" cy="685800"/>
            </a:xfrm>
          </p:grpSpPr>
          <p:sp>
            <p:nvSpPr>
              <p:cNvPr id="80" name="椭圆 72745"/>
              <p:cNvSpPr/>
              <p:nvPr>
                <p:custDataLst>
                  <p:tags r:id="rId104"/>
                </p:custDataLst>
              </p:nvPr>
            </p:nvSpPr>
            <p:spPr>
              <a:xfrm>
                <a:off x="12219496" y="2936240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1" name="椭圆 72744"/>
              <p:cNvSpPr/>
              <p:nvPr>
                <p:custDataLst>
                  <p:tags r:id="rId105"/>
                </p:custDataLst>
              </p:nvPr>
            </p:nvSpPr>
            <p:spPr>
              <a:xfrm>
                <a:off x="12219496" y="2479040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5ACBD5">
                      <a:alpha val="45000"/>
                      <a:lumMod val="66000"/>
                      <a:lumOff val="34000"/>
                    </a:srgbClr>
                  </a:gs>
                  <a:gs pos="41000">
                    <a:srgbClr val="5ACBD5">
                      <a:lumMod val="90000"/>
                      <a:lumOff val="10000"/>
                      <a:alpha val="72000"/>
                    </a:srgbClr>
                  </a:gs>
                  <a:gs pos="100000">
                    <a:srgbClr val="5ACBD5">
                      <a:lumMod val="9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2" name="椭圆 72743"/>
              <p:cNvSpPr/>
              <p:nvPr>
                <p:custDataLst>
                  <p:tags r:id="rId106"/>
                </p:custDataLst>
              </p:nvPr>
            </p:nvSpPr>
            <p:spPr>
              <a:xfrm>
                <a:off x="11949303" y="2593340"/>
                <a:ext cx="457200" cy="457200"/>
              </a:xfrm>
              <a:prstGeom prst="ellipse">
                <a:avLst/>
              </a:prstGeom>
              <a:gradFill flip="none" rotWithShape="1">
                <a:gsLst>
                  <a:gs pos="80943">
                    <a:srgbClr val="27A2FF"/>
                  </a:gs>
                  <a:gs pos="0">
                    <a:srgbClr val="199CFF">
                      <a:lumMod val="66000"/>
                      <a:lumOff val="34000"/>
                      <a:alpha val="42000"/>
                    </a:srgbClr>
                  </a:gs>
                  <a:gs pos="41000">
                    <a:srgbClr val="43AEFF">
                      <a:alpha val="74000"/>
                    </a:srgbClr>
                  </a:gs>
                  <a:gs pos="100000">
                    <a:srgbClr val="199CFF"/>
                  </a:gs>
                </a:gsLst>
                <a:path path="circle">
                  <a:fillToRect l="50000" t="50000" r="50000" b="50000"/>
                </a:path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7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cxnSp>
        <p:nvCxnSpPr>
          <p:cNvPr id="116" name="直接箭头连接符 115"/>
          <p:cNvCxnSpPr/>
          <p:nvPr>
            <p:custDataLst>
              <p:tags r:id="rId107"/>
            </p:custDataLst>
          </p:nvPr>
        </p:nvCxnSpPr>
        <p:spPr>
          <a:xfrm>
            <a:off x="3445723" y="3214741"/>
            <a:ext cx="4114165" cy="38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文本框 116"/>
          <p:cNvSpPr txBox="1"/>
          <p:nvPr>
            <p:custDataLst>
              <p:tags r:id="rId108"/>
            </p:custDataLst>
          </p:nvPr>
        </p:nvSpPr>
        <p:spPr>
          <a:xfrm>
            <a:off x="4253614" y="2413363"/>
            <a:ext cx="221805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3200" b="1" kern="1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极短时间内</a:t>
            </a:r>
            <a:endParaRPr lang="zh-CN" altLang="en-US" sz="3200" b="1" kern="10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09"/>
            </p:custDataLst>
          </p:nvPr>
        </p:nvSpPr>
        <p:spPr>
          <a:xfrm>
            <a:off x="525145" y="244475"/>
            <a:ext cx="1063942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kern="10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     每个氢分子和氧分子自身或它们之间每秒钟平均碰撞</a:t>
            </a:r>
            <a:r>
              <a:rPr lang="en-US" altLang="zh-CN" sz="32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2.355×10</a:t>
            </a:r>
            <a:r>
              <a:rPr lang="en-US" altLang="zh-CN" sz="3200" b="1" kern="100" baseline="300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10</a:t>
            </a:r>
            <a:r>
              <a:rPr lang="en-US" altLang="zh-CN" sz="32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次</a:t>
            </a:r>
            <a:r>
              <a:rPr lang="en-US" altLang="zh-CN" sz="3200" b="1" kern="10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，如果每一次碰撞都能够引发反应，试想会有什么样的现象？</a:t>
            </a:r>
            <a:endParaRPr lang="en-US" altLang="zh-CN" sz="3200" b="1" kern="100">
              <a:solidFill>
                <a:srgbClr val="0D0D0D"/>
              </a:solidFill>
              <a:effectLst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10"/>
            </p:custDataLst>
          </p:nvPr>
        </p:nvSpPr>
        <p:spPr>
          <a:xfrm>
            <a:off x="1191260" y="2584450"/>
            <a:ext cx="1859915" cy="9531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kern="10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2 mol H</a:t>
            </a:r>
            <a:r>
              <a:rPr lang="en-US" altLang="zh-CN" sz="2800" b="1" kern="100" baseline="-2500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800" b="1" kern="10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、</a:t>
            </a:r>
            <a:endParaRPr lang="zh-CN" altLang="en-US" sz="2800" b="1" kern="100">
              <a:solidFill>
                <a:srgbClr val="0D0D0D"/>
              </a:solidFill>
              <a:effectLst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b="1" kern="10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1 mol O</a:t>
            </a:r>
            <a:r>
              <a:rPr lang="en-US" altLang="zh-CN" sz="2800" b="1" kern="100" baseline="-2500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2</a:t>
            </a:r>
            <a:endParaRPr lang="en-US" altLang="zh-CN" sz="2800" b="1" kern="100" baseline="-25000">
              <a:solidFill>
                <a:srgbClr val="0D0D0D"/>
              </a:solidFill>
              <a:effectLst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282634"/>
          <p:cNvSpPr txBox="1"/>
          <p:nvPr>
            <p:custDataLst>
              <p:tags r:id="rId1"/>
            </p:custDataLst>
          </p:nvPr>
        </p:nvSpPr>
        <p:spPr>
          <a:xfrm>
            <a:off x="1918970" y="2599055"/>
            <a:ext cx="8849995" cy="829945"/>
          </a:xfrm>
          <a:prstGeom prst="rect">
            <a:avLst/>
          </a:prstGeom>
          <a:noFill/>
          <a:ln w="12700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48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sym typeface="思源宋体" panose="02020400000000000000" pitchFamily="18" charset="-122"/>
              </a:rPr>
              <a:t>（一）基元反应与反应历程</a:t>
            </a:r>
            <a:endParaRPr lang="en-US" altLang="zh-CN" sz="4800" b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sym typeface="思源宋体" panose="02020400000000000000" pitchFamily="18" charset="-122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 rot="21600000">
            <a:off x="224790" y="236855"/>
            <a:ext cx="960691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eaLnBrk="1" fontAlgn="auto" latinLnBrk="0" hangingPunct="1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3200" b="1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3200" b="1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、基元反应：</a:t>
            </a:r>
            <a:endParaRPr lang="zh-CN" altLang="en-US" sz="3200" baseline="-25000"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603885" y="1205865"/>
            <a:ext cx="11226165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kern="0">
                <a:cs typeface="Times New Roman" panose="02020603050405020304" pitchFamily="18" charset="0"/>
                <a:sym typeface="+mn-ea"/>
              </a:rPr>
              <a:t>       </a:t>
            </a:r>
            <a:r>
              <a:rPr lang="zh-CN" altLang="zh-CN" sz="3200" kern="0">
                <a:cs typeface="Times New Roman" panose="02020603050405020304" pitchFamily="18" charset="0"/>
                <a:sym typeface="+mn-ea"/>
              </a:rPr>
              <a:t>大多数化学反应并不是经过简单碰撞就能完成的，而往往经过多个反应步骤才能实现，每一步反应都称为基元反应。</a:t>
            </a:r>
            <a:endParaRPr lang="zh-CN" altLang="zh-CN" sz="3200" kern="0">
              <a:cs typeface="Times New Roman" panose="02020603050405020304" pitchFamily="18" charset="0"/>
              <a:sym typeface="+mn-ea"/>
            </a:endParaRPr>
          </a:p>
          <a:p>
            <a:endParaRPr lang="zh-CN" altLang="zh-CN" sz="3200" kern="0">
              <a:cs typeface="Times New Roman" panose="02020603050405020304" pitchFamily="18" charset="0"/>
              <a:sym typeface="+mn-ea"/>
            </a:endParaRPr>
          </a:p>
          <a:p>
            <a:endParaRPr lang="zh-CN" altLang="zh-CN" sz="3200" kern="0"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5" name="组合 4"/>
          <p:cNvGrpSpPr/>
          <p:nvPr>
            <p:custDataLst>
              <p:tags r:id="rId3"/>
            </p:custDataLst>
          </p:nvPr>
        </p:nvGrpSpPr>
        <p:grpSpPr>
          <a:xfrm>
            <a:off x="75209" y="3773516"/>
            <a:ext cx="3432175" cy="3084802"/>
            <a:chOff x="4971088" y="1362343"/>
            <a:chExt cx="3432175" cy="3084802"/>
          </a:xfrm>
        </p:grpSpPr>
        <p:pic>
          <p:nvPicPr>
            <p:cNvPr id="6" name="图片 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71088" y="2234658"/>
              <a:ext cx="2212487" cy="2212487"/>
            </a:xfrm>
            <a:prstGeom prst="rect">
              <a:avLst/>
            </a:prstGeom>
          </p:spPr>
        </p:pic>
        <p:sp>
          <p:nvSpPr>
            <p:cNvPr id="7" name="对话气泡: 圆角矩形 2"/>
            <p:cNvSpPr/>
            <p:nvPr>
              <p:custDataLst>
                <p:tags r:id="rId6"/>
              </p:custDataLst>
            </p:nvPr>
          </p:nvSpPr>
          <p:spPr>
            <a:xfrm flipH="1">
              <a:off x="6508423" y="1362343"/>
              <a:ext cx="1894840" cy="695325"/>
            </a:xfrm>
            <a:custGeom>
              <a:avLst/>
              <a:gdLst>
                <a:gd name="connsiteX0" fmla="*/ 0 w 3669835"/>
                <a:gd name="connsiteY0" fmla="*/ 192764 h 1156563"/>
                <a:gd name="connsiteX1" fmla="*/ 192764 w 3669835"/>
                <a:gd name="connsiteY1" fmla="*/ 0 h 1156563"/>
                <a:gd name="connsiteX2" fmla="*/ 611639 w 3669835"/>
                <a:gd name="connsiteY2" fmla="*/ 0 h 1156563"/>
                <a:gd name="connsiteX3" fmla="*/ 611639 w 3669835"/>
                <a:gd name="connsiteY3" fmla="*/ 0 h 1156563"/>
                <a:gd name="connsiteX4" fmla="*/ 1529098 w 3669835"/>
                <a:gd name="connsiteY4" fmla="*/ 0 h 1156563"/>
                <a:gd name="connsiteX5" fmla="*/ 3477071 w 3669835"/>
                <a:gd name="connsiteY5" fmla="*/ 0 h 1156563"/>
                <a:gd name="connsiteX6" fmla="*/ 3669835 w 3669835"/>
                <a:gd name="connsiteY6" fmla="*/ 192764 h 1156563"/>
                <a:gd name="connsiteX7" fmla="*/ 3669835 w 3669835"/>
                <a:gd name="connsiteY7" fmla="*/ 674662 h 1156563"/>
                <a:gd name="connsiteX8" fmla="*/ 3669835 w 3669835"/>
                <a:gd name="connsiteY8" fmla="*/ 674662 h 1156563"/>
                <a:gd name="connsiteX9" fmla="*/ 3669835 w 3669835"/>
                <a:gd name="connsiteY9" fmla="*/ 963803 h 1156563"/>
                <a:gd name="connsiteX10" fmla="*/ 3669835 w 3669835"/>
                <a:gd name="connsiteY10" fmla="*/ 963799 h 1156563"/>
                <a:gd name="connsiteX11" fmla="*/ 3477071 w 3669835"/>
                <a:gd name="connsiteY11" fmla="*/ 1156563 h 1156563"/>
                <a:gd name="connsiteX12" fmla="*/ 1529098 w 3669835"/>
                <a:gd name="connsiteY12" fmla="*/ 1156563 h 1156563"/>
                <a:gd name="connsiteX13" fmla="*/ 1070381 w 3669835"/>
                <a:gd name="connsiteY13" fmla="*/ 1301133 h 1156563"/>
                <a:gd name="connsiteX14" fmla="*/ 611639 w 3669835"/>
                <a:gd name="connsiteY14" fmla="*/ 1156563 h 1156563"/>
                <a:gd name="connsiteX15" fmla="*/ 192764 w 3669835"/>
                <a:gd name="connsiteY15" fmla="*/ 1156563 h 1156563"/>
                <a:gd name="connsiteX16" fmla="*/ 0 w 3669835"/>
                <a:gd name="connsiteY16" fmla="*/ 963799 h 1156563"/>
                <a:gd name="connsiteX17" fmla="*/ 0 w 3669835"/>
                <a:gd name="connsiteY17" fmla="*/ 963803 h 1156563"/>
                <a:gd name="connsiteX18" fmla="*/ 0 w 3669835"/>
                <a:gd name="connsiteY18" fmla="*/ 674662 h 1156563"/>
                <a:gd name="connsiteX19" fmla="*/ 0 w 3669835"/>
                <a:gd name="connsiteY19" fmla="*/ 674662 h 1156563"/>
                <a:gd name="connsiteX20" fmla="*/ 0 w 3669835"/>
                <a:gd name="connsiteY20" fmla="*/ 192764 h 1156563"/>
                <a:gd name="connsiteX0-1" fmla="*/ 0 w 3669835"/>
                <a:gd name="connsiteY0-2" fmla="*/ 192764 h 1301133"/>
                <a:gd name="connsiteX1-3" fmla="*/ 192764 w 3669835"/>
                <a:gd name="connsiteY1-4" fmla="*/ 0 h 1301133"/>
                <a:gd name="connsiteX2-5" fmla="*/ 611639 w 3669835"/>
                <a:gd name="connsiteY2-6" fmla="*/ 0 h 1301133"/>
                <a:gd name="connsiteX3-7" fmla="*/ 611639 w 3669835"/>
                <a:gd name="connsiteY3-8" fmla="*/ 0 h 1301133"/>
                <a:gd name="connsiteX4-9" fmla="*/ 1529098 w 3669835"/>
                <a:gd name="connsiteY4-10" fmla="*/ 0 h 1301133"/>
                <a:gd name="connsiteX5-11" fmla="*/ 3477071 w 3669835"/>
                <a:gd name="connsiteY5-12" fmla="*/ 0 h 1301133"/>
                <a:gd name="connsiteX6-13" fmla="*/ 3669835 w 3669835"/>
                <a:gd name="connsiteY6-14" fmla="*/ 192764 h 1301133"/>
                <a:gd name="connsiteX7-15" fmla="*/ 3669835 w 3669835"/>
                <a:gd name="connsiteY7-16" fmla="*/ 674662 h 1301133"/>
                <a:gd name="connsiteX8-17" fmla="*/ 3669835 w 3669835"/>
                <a:gd name="connsiteY8-18" fmla="*/ 674662 h 1301133"/>
                <a:gd name="connsiteX9-19" fmla="*/ 3669835 w 3669835"/>
                <a:gd name="connsiteY9-20" fmla="*/ 963803 h 1301133"/>
                <a:gd name="connsiteX10-21" fmla="*/ 3669835 w 3669835"/>
                <a:gd name="connsiteY10-22" fmla="*/ 963799 h 1301133"/>
                <a:gd name="connsiteX11-23" fmla="*/ 3477071 w 3669835"/>
                <a:gd name="connsiteY11-24" fmla="*/ 1156563 h 1301133"/>
                <a:gd name="connsiteX12-25" fmla="*/ 3108516 w 3669835"/>
                <a:gd name="connsiteY12-26" fmla="*/ 1146172 h 1301133"/>
                <a:gd name="connsiteX13-27" fmla="*/ 1070381 w 3669835"/>
                <a:gd name="connsiteY13-28" fmla="*/ 1301133 h 1301133"/>
                <a:gd name="connsiteX14-29" fmla="*/ 611639 w 3669835"/>
                <a:gd name="connsiteY14-30" fmla="*/ 1156563 h 1301133"/>
                <a:gd name="connsiteX15-31" fmla="*/ 192764 w 3669835"/>
                <a:gd name="connsiteY15-32" fmla="*/ 1156563 h 1301133"/>
                <a:gd name="connsiteX16-33" fmla="*/ 0 w 3669835"/>
                <a:gd name="connsiteY16-34" fmla="*/ 963799 h 1301133"/>
                <a:gd name="connsiteX17-35" fmla="*/ 0 w 3669835"/>
                <a:gd name="connsiteY17-36" fmla="*/ 963803 h 1301133"/>
                <a:gd name="connsiteX18-37" fmla="*/ 0 w 3669835"/>
                <a:gd name="connsiteY18-38" fmla="*/ 674662 h 1301133"/>
                <a:gd name="connsiteX19-39" fmla="*/ 0 w 3669835"/>
                <a:gd name="connsiteY19-40" fmla="*/ 674662 h 1301133"/>
                <a:gd name="connsiteX20-41" fmla="*/ 0 w 3669835"/>
                <a:gd name="connsiteY20-42" fmla="*/ 192764 h 1301133"/>
                <a:gd name="connsiteX0-43" fmla="*/ 0 w 3669835"/>
                <a:gd name="connsiteY0-44" fmla="*/ 192764 h 1301133"/>
                <a:gd name="connsiteX1-45" fmla="*/ 192764 w 3669835"/>
                <a:gd name="connsiteY1-46" fmla="*/ 0 h 1301133"/>
                <a:gd name="connsiteX2-47" fmla="*/ 611639 w 3669835"/>
                <a:gd name="connsiteY2-48" fmla="*/ 0 h 1301133"/>
                <a:gd name="connsiteX3-49" fmla="*/ 611639 w 3669835"/>
                <a:gd name="connsiteY3-50" fmla="*/ 0 h 1301133"/>
                <a:gd name="connsiteX4-51" fmla="*/ 1529098 w 3669835"/>
                <a:gd name="connsiteY4-52" fmla="*/ 0 h 1301133"/>
                <a:gd name="connsiteX5-53" fmla="*/ 3477071 w 3669835"/>
                <a:gd name="connsiteY5-54" fmla="*/ 0 h 1301133"/>
                <a:gd name="connsiteX6-55" fmla="*/ 3669835 w 3669835"/>
                <a:gd name="connsiteY6-56" fmla="*/ 192764 h 1301133"/>
                <a:gd name="connsiteX7-57" fmla="*/ 3669835 w 3669835"/>
                <a:gd name="connsiteY7-58" fmla="*/ 674662 h 1301133"/>
                <a:gd name="connsiteX8-59" fmla="*/ 3669835 w 3669835"/>
                <a:gd name="connsiteY8-60" fmla="*/ 674662 h 1301133"/>
                <a:gd name="connsiteX9-61" fmla="*/ 3669835 w 3669835"/>
                <a:gd name="connsiteY9-62" fmla="*/ 963803 h 1301133"/>
                <a:gd name="connsiteX10-63" fmla="*/ 3669835 w 3669835"/>
                <a:gd name="connsiteY10-64" fmla="*/ 963799 h 1301133"/>
                <a:gd name="connsiteX11-65" fmla="*/ 3477071 w 3669835"/>
                <a:gd name="connsiteY11-66" fmla="*/ 1156563 h 1301133"/>
                <a:gd name="connsiteX12-67" fmla="*/ 3108516 w 3669835"/>
                <a:gd name="connsiteY12-68" fmla="*/ 1146172 h 1301133"/>
                <a:gd name="connsiteX13-69" fmla="*/ 1070381 w 3669835"/>
                <a:gd name="connsiteY13-70" fmla="*/ 1301133 h 1301133"/>
                <a:gd name="connsiteX14-71" fmla="*/ 2731384 w 3669835"/>
                <a:gd name="connsiteY14-72" fmla="*/ 1166953 h 1301133"/>
                <a:gd name="connsiteX15-73" fmla="*/ 192764 w 3669835"/>
                <a:gd name="connsiteY15-74" fmla="*/ 1156563 h 1301133"/>
                <a:gd name="connsiteX16-75" fmla="*/ 0 w 3669835"/>
                <a:gd name="connsiteY16-76" fmla="*/ 963799 h 1301133"/>
                <a:gd name="connsiteX17-77" fmla="*/ 0 w 3669835"/>
                <a:gd name="connsiteY17-78" fmla="*/ 963803 h 1301133"/>
                <a:gd name="connsiteX18-79" fmla="*/ 0 w 3669835"/>
                <a:gd name="connsiteY18-80" fmla="*/ 674662 h 1301133"/>
                <a:gd name="connsiteX19-81" fmla="*/ 0 w 3669835"/>
                <a:gd name="connsiteY19-82" fmla="*/ 674662 h 1301133"/>
                <a:gd name="connsiteX20-83" fmla="*/ 0 w 3669835"/>
                <a:gd name="connsiteY20-84" fmla="*/ 192764 h 1301133"/>
                <a:gd name="connsiteX0-85" fmla="*/ 0 w 3669835"/>
                <a:gd name="connsiteY0-86" fmla="*/ 192764 h 1456997"/>
                <a:gd name="connsiteX1-87" fmla="*/ 192764 w 3669835"/>
                <a:gd name="connsiteY1-88" fmla="*/ 0 h 1456997"/>
                <a:gd name="connsiteX2-89" fmla="*/ 611639 w 3669835"/>
                <a:gd name="connsiteY2-90" fmla="*/ 0 h 1456997"/>
                <a:gd name="connsiteX3-91" fmla="*/ 611639 w 3669835"/>
                <a:gd name="connsiteY3-92" fmla="*/ 0 h 1456997"/>
                <a:gd name="connsiteX4-93" fmla="*/ 1529098 w 3669835"/>
                <a:gd name="connsiteY4-94" fmla="*/ 0 h 1456997"/>
                <a:gd name="connsiteX5-95" fmla="*/ 3477071 w 3669835"/>
                <a:gd name="connsiteY5-96" fmla="*/ 0 h 1456997"/>
                <a:gd name="connsiteX6-97" fmla="*/ 3669835 w 3669835"/>
                <a:gd name="connsiteY6-98" fmla="*/ 192764 h 1456997"/>
                <a:gd name="connsiteX7-99" fmla="*/ 3669835 w 3669835"/>
                <a:gd name="connsiteY7-100" fmla="*/ 674662 h 1456997"/>
                <a:gd name="connsiteX8-101" fmla="*/ 3669835 w 3669835"/>
                <a:gd name="connsiteY8-102" fmla="*/ 674662 h 1456997"/>
                <a:gd name="connsiteX9-103" fmla="*/ 3669835 w 3669835"/>
                <a:gd name="connsiteY9-104" fmla="*/ 963803 h 1456997"/>
                <a:gd name="connsiteX10-105" fmla="*/ 3669835 w 3669835"/>
                <a:gd name="connsiteY10-106" fmla="*/ 963799 h 1456997"/>
                <a:gd name="connsiteX11-107" fmla="*/ 3477071 w 3669835"/>
                <a:gd name="connsiteY11-108" fmla="*/ 1156563 h 1456997"/>
                <a:gd name="connsiteX12-109" fmla="*/ 3108516 w 3669835"/>
                <a:gd name="connsiteY12-110" fmla="*/ 1146172 h 1456997"/>
                <a:gd name="connsiteX13-111" fmla="*/ 3221299 w 3669835"/>
                <a:gd name="connsiteY13-112" fmla="*/ 1456997 h 1456997"/>
                <a:gd name="connsiteX14-113" fmla="*/ 2731384 w 3669835"/>
                <a:gd name="connsiteY14-114" fmla="*/ 1166953 h 1456997"/>
                <a:gd name="connsiteX15-115" fmla="*/ 192764 w 3669835"/>
                <a:gd name="connsiteY15-116" fmla="*/ 1156563 h 1456997"/>
                <a:gd name="connsiteX16-117" fmla="*/ 0 w 3669835"/>
                <a:gd name="connsiteY16-118" fmla="*/ 963799 h 1456997"/>
                <a:gd name="connsiteX17-119" fmla="*/ 0 w 3669835"/>
                <a:gd name="connsiteY17-120" fmla="*/ 963803 h 1456997"/>
                <a:gd name="connsiteX18-121" fmla="*/ 0 w 3669835"/>
                <a:gd name="connsiteY18-122" fmla="*/ 674662 h 1456997"/>
                <a:gd name="connsiteX19-123" fmla="*/ 0 w 3669835"/>
                <a:gd name="connsiteY19-124" fmla="*/ 674662 h 1456997"/>
                <a:gd name="connsiteX20-125" fmla="*/ 0 w 3669835"/>
                <a:gd name="connsiteY20-126" fmla="*/ 192764 h 1456997"/>
                <a:gd name="connsiteX0-127" fmla="*/ 0 w 3669835"/>
                <a:gd name="connsiteY0-128" fmla="*/ 192764 h 1384260"/>
                <a:gd name="connsiteX1-129" fmla="*/ 192764 w 3669835"/>
                <a:gd name="connsiteY1-130" fmla="*/ 0 h 1384260"/>
                <a:gd name="connsiteX2-131" fmla="*/ 611639 w 3669835"/>
                <a:gd name="connsiteY2-132" fmla="*/ 0 h 1384260"/>
                <a:gd name="connsiteX3-133" fmla="*/ 611639 w 3669835"/>
                <a:gd name="connsiteY3-134" fmla="*/ 0 h 1384260"/>
                <a:gd name="connsiteX4-135" fmla="*/ 1529098 w 3669835"/>
                <a:gd name="connsiteY4-136" fmla="*/ 0 h 1384260"/>
                <a:gd name="connsiteX5-137" fmla="*/ 3477071 w 3669835"/>
                <a:gd name="connsiteY5-138" fmla="*/ 0 h 1384260"/>
                <a:gd name="connsiteX6-139" fmla="*/ 3669835 w 3669835"/>
                <a:gd name="connsiteY6-140" fmla="*/ 192764 h 1384260"/>
                <a:gd name="connsiteX7-141" fmla="*/ 3669835 w 3669835"/>
                <a:gd name="connsiteY7-142" fmla="*/ 674662 h 1384260"/>
                <a:gd name="connsiteX8-143" fmla="*/ 3669835 w 3669835"/>
                <a:gd name="connsiteY8-144" fmla="*/ 674662 h 1384260"/>
                <a:gd name="connsiteX9-145" fmla="*/ 3669835 w 3669835"/>
                <a:gd name="connsiteY9-146" fmla="*/ 963803 h 1384260"/>
                <a:gd name="connsiteX10-147" fmla="*/ 3669835 w 3669835"/>
                <a:gd name="connsiteY10-148" fmla="*/ 963799 h 1384260"/>
                <a:gd name="connsiteX11-149" fmla="*/ 3477071 w 3669835"/>
                <a:gd name="connsiteY11-150" fmla="*/ 1156563 h 1384260"/>
                <a:gd name="connsiteX12-151" fmla="*/ 3108516 w 3669835"/>
                <a:gd name="connsiteY12-152" fmla="*/ 1146172 h 1384260"/>
                <a:gd name="connsiteX13-153" fmla="*/ 3273253 w 3669835"/>
                <a:gd name="connsiteY13-154" fmla="*/ 1384260 h 1384260"/>
                <a:gd name="connsiteX14-155" fmla="*/ 2731384 w 3669835"/>
                <a:gd name="connsiteY14-156" fmla="*/ 1166953 h 1384260"/>
                <a:gd name="connsiteX15-157" fmla="*/ 192764 w 3669835"/>
                <a:gd name="connsiteY15-158" fmla="*/ 1156563 h 1384260"/>
                <a:gd name="connsiteX16-159" fmla="*/ 0 w 3669835"/>
                <a:gd name="connsiteY16-160" fmla="*/ 963799 h 1384260"/>
                <a:gd name="connsiteX17-161" fmla="*/ 0 w 3669835"/>
                <a:gd name="connsiteY17-162" fmla="*/ 963803 h 1384260"/>
                <a:gd name="connsiteX18-163" fmla="*/ 0 w 3669835"/>
                <a:gd name="connsiteY18-164" fmla="*/ 674662 h 1384260"/>
                <a:gd name="connsiteX19-165" fmla="*/ 0 w 3669835"/>
                <a:gd name="connsiteY19-166" fmla="*/ 674662 h 1384260"/>
                <a:gd name="connsiteX20-167" fmla="*/ 0 w 3669835"/>
                <a:gd name="connsiteY20-168" fmla="*/ 192764 h 1384260"/>
                <a:gd name="connsiteX0-169" fmla="*/ 0 w 3669835"/>
                <a:gd name="connsiteY0-170" fmla="*/ 192764 h 1384260"/>
                <a:gd name="connsiteX1-171" fmla="*/ 192764 w 3669835"/>
                <a:gd name="connsiteY1-172" fmla="*/ 0 h 1384260"/>
                <a:gd name="connsiteX2-173" fmla="*/ 611639 w 3669835"/>
                <a:gd name="connsiteY2-174" fmla="*/ 0 h 1384260"/>
                <a:gd name="connsiteX3-175" fmla="*/ 611639 w 3669835"/>
                <a:gd name="connsiteY3-176" fmla="*/ 0 h 1384260"/>
                <a:gd name="connsiteX4-177" fmla="*/ 1529098 w 3669835"/>
                <a:gd name="connsiteY4-178" fmla="*/ 0 h 1384260"/>
                <a:gd name="connsiteX5-179" fmla="*/ 3477071 w 3669835"/>
                <a:gd name="connsiteY5-180" fmla="*/ 0 h 1384260"/>
                <a:gd name="connsiteX6-181" fmla="*/ 3669835 w 3669835"/>
                <a:gd name="connsiteY6-182" fmla="*/ 192764 h 1384260"/>
                <a:gd name="connsiteX7-183" fmla="*/ 3669835 w 3669835"/>
                <a:gd name="connsiteY7-184" fmla="*/ 674662 h 1384260"/>
                <a:gd name="connsiteX8-185" fmla="*/ 3669835 w 3669835"/>
                <a:gd name="connsiteY8-186" fmla="*/ 674662 h 1384260"/>
                <a:gd name="connsiteX9-187" fmla="*/ 3669835 w 3669835"/>
                <a:gd name="connsiteY9-188" fmla="*/ 963803 h 1384260"/>
                <a:gd name="connsiteX10-189" fmla="*/ 3669835 w 3669835"/>
                <a:gd name="connsiteY10-190" fmla="*/ 963799 h 1384260"/>
                <a:gd name="connsiteX11-191" fmla="*/ 3477071 w 3669835"/>
                <a:gd name="connsiteY11-192" fmla="*/ 1156563 h 1384260"/>
                <a:gd name="connsiteX12-193" fmla="*/ 3233207 w 3669835"/>
                <a:gd name="connsiteY12-194" fmla="*/ 1146172 h 1384260"/>
                <a:gd name="connsiteX13-195" fmla="*/ 3273253 w 3669835"/>
                <a:gd name="connsiteY13-196" fmla="*/ 1384260 h 1384260"/>
                <a:gd name="connsiteX14-197" fmla="*/ 2731384 w 3669835"/>
                <a:gd name="connsiteY14-198" fmla="*/ 1166953 h 1384260"/>
                <a:gd name="connsiteX15-199" fmla="*/ 192764 w 3669835"/>
                <a:gd name="connsiteY15-200" fmla="*/ 1156563 h 1384260"/>
                <a:gd name="connsiteX16-201" fmla="*/ 0 w 3669835"/>
                <a:gd name="connsiteY16-202" fmla="*/ 963799 h 1384260"/>
                <a:gd name="connsiteX17-203" fmla="*/ 0 w 3669835"/>
                <a:gd name="connsiteY17-204" fmla="*/ 963803 h 1384260"/>
                <a:gd name="connsiteX18-205" fmla="*/ 0 w 3669835"/>
                <a:gd name="connsiteY18-206" fmla="*/ 674662 h 1384260"/>
                <a:gd name="connsiteX19-207" fmla="*/ 0 w 3669835"/>
                <a:gd name="connsiteY19-208" fmla="*/ 674662 h 1384260"/>
                <a:gd name="connsiteX20-209" fmla="*/ 0 w 3669835"/>
                <a:gd name="connsiteY20-210" fmla="*/ 192764 h 1384260"/>
                <a:gd name="connsiteX0-211" fmla="*/ 0 w 3669835"/>
                <a:gd name="connsiteY0-212" fmla="*/ 192764 h 1384260"/>
                <a:gd name="connsiteX1-213" fmla="*/ 192764 w 3669835"/>
                <a:gd name="connsiteY1-214" fmla="*/ 0 h 1384260"/>
                <a:gd name="connsiteX2-215" fmla="*/ 611639 w 3669835"/>
                <a:gd name="connsiteY2-216" fmla="*/ 0 h 1384260"/>
                <a:gd name="connsiteX3-217" fmla="*/ 611639 w 3669835"/>
                <a:gd name="connsiteY3-218" fmla="*/ 0 h 1384260"/>
                <a:gd name="connsiteX4-219" fmla="*/ 1529098 w 3669835"/>
                <a:gd name="connsiteY4-220" fmla="*/ 0 h 1384260"/>
                <a:gd name="connsiteX5-221" fmla="*/ 3477071 w 3669835"/>
                <a:gd name="connsiteY5-222" fmla="*/ 0 h 1384260"/>
                <a:gd name="connsiteX6-223" fmla="*/ 3669835 w 3669835"/>
                <a:gd name="connsiteY6-224" fmla="*/ 192764 h 1384260"/>
                <a:gd name="connsiteX7-225" fmla="*/ 3669835 w 3669835"/>
                <a:gd name="connsiteY7-226" fmla="*/ 674662 h 1384260"/>
                <a:gd name="connsiteX8-227" fmla="*/ 3669835 w 3669835"/>
                <a:gd name="connsiteY8-228" fmla="*/ 674662 h 1384260"/>
                <a:gd name="connsiteX9-229" fmla="*/ 3669835 w 3669835"/>
                <a:gd name="connsiteY9-230" fmla="*/ 963803 h 1384260"/>
                <a:gd name="connsiteX10-231" fmla="*/ 3669835 w 3669835"/>
                <a:gd name="connsiteY10-232" fmla="*/ 963799 h 1384260"/>
                <a:gd name="connsiteX11-233" fmla="*/ 3477071 w 3669835"/>
                <a:gd name="connsiteY11-234" fmla="*/ 1156563 h 1384260"/>
                <a:gd name="connsiteX12-235" fmla="*/ 3240827 w 3669835"/>
                <a:gd name="connsiteY12-236" fmla="*/ 1176652 h 1384260"/>
                <a:gd name="connsiteX13-237" fmla="*/ 3273253 w 3669835"/>
                <a:gd name="connsiteY13-238" fmla="*/ 1384260 h 1384260"/>
                <a:gd name="connsiteX14-239" fmla="*/ 2731384 w 3669835"/>
                <a:gd name="connsiteY14-240" fmla="*/ 1166953 h 1384260"/>
                <a:gd name="connsiteX15-241" fmla="*/ 192764 w 3669835"/>
                <a:gd name="connsiteY15-242" fmla="*/ 1156563 h 1384260"/>
                <a:gd name="connsiteX16-243" fmla="*/ 0 w 3669835"/>
                <a:gd name="connsiteY16-244" fmla="*/ 963799 h 1384260"/>
                <a:gd name="connsiteX17-245" fmla="*/ 0 w 3669835"/>
                <a:gd name="connsiteY17-246" fmla="*/ 963803 h 1384260"/>
                <a:gd name="connsiteX18-247" fmla="*/ 0 w 3669835"/>
                <a:gd name="connsiteY18-248" fmla="*/ 674662 h 1384260"/>
                <a:gd name="connsiteX19-249" fmla="*/ 0 w 3669835"/>
                <a:gd name="connsiteY19-250" fmla="*/ 674662 h 1384260"/>
                <a:gd name="connsiteX20-251" fmla="*/ 0 w 3669835"/>
                <a:gd name="connsiteY20-252" fmla="*/ 192764 h 1384260"/>
                <a:gd name="connsiteX0-253" fmla="*/ 0 w 3669835"/>
                <a:gd name="connsiteY0-254" fmla="*/ 192764 h 1384260"/>
                <a:gd name="connsiteX1-255" fmla="*/ 192764 w 3669835"/>
                <a:gd name="connsiteY1-256" fmla="*/ 0 h 1384260"/>
                <a:gd name="connsiteX2-257" fmla="*/ 611639 w 3669835"/>
                <a:gd name="connsiteY2-258" fmla="*/ 0 h 1384260"/>
                <a:gd name="connsiteX3-259" fmla="*/ 611639 w 3669835"/>
                <a:gd name="connsiteY3-260" fmla="*/ 0 h 1384260"/>
                <a:gd name="connsiteX4-261" fmla="*/ 1529098 w 3669835"/>
                <a:gd name="connsiteY4-262" fmla="*/ 0 h 1384260"/>
                <a:gd name="connsiteX5-263" fmla="*/ 3477071 w 3669835"/>
                <a:gd name="connsiteY5-264" fmla="*/ 0 h 1384260"/>
                <a:gd name="connsiteX6-265" fmla="*/ 3669835 w 3669835"/>
                <a:gd name="connsiteY6-266" fmla="*/ 192764 h 1384260"/>
                <a:gd name="connsiteX7-267" fmla="*/ 3669835 w 3669835"/>
                <a:gd name="connsiteY7-268" fmla="*/ 674662 h 1384260"/>
                <a:gd name="connsiteX8-269" fmla="*/ 3669835 w 3669835"/>
                <a:gd name="connsiteY8-270" fmla="*/ 674662 h 1384260"/>
                <a:gd name="connsiteX9-271" fmla="*/ 3669835 w 3669835"/>
                <a:gd name="connsiteY9-272" fmla="*/ 963803 h 1384260"/>
                <a:gd name="connsiteX10-273" fmla="*/ 3669835 w 3669835"/>
                <a:gd name="connsiteY10-274" fmla="*/ 963799 h 1384260"/>
                <a:gd name="connsiteX11-275" fmla="*/ 3477071 w 3669835"/>
                <a:gd name="connsiteY11-276" fmla="*/ 1156563 h 1384260"/>
                <a:gd name="connsiteX12-277" fmla="*/ 3240827 w 3669835"/>
                <a:gd name="connsiteY12-278" fmla="*/ 1176652 h 1384260"/>
                <a:gd name="connsiteX13-279" fmla="*/ 3273253 w 3669835"/>
                <a:gd name="connsiteY13-280" fmla="*/ 1384260 h 1384260"/>
                <a:gd name="connsiteX14-281" fmla="*/ 2838064 w 3669835"/>
                <a:gd name="connsiteY14-282" fmla="*/ 1174573 h 1384260"/>
                <a:gd name="connsiteX15-283" fmla="*/ 192764 w 3669835"/>
                <a:gd name="connsiteY15-284" fmla="*/ 1156563 h 1384260"/>
                <a:gd name="connsiteX16-285" fmla="*/ 0 w 3669835"/>
                <a:gd name="connsiteY16-286" fmla="*/ 963799 h 1384260"/>
                <a:gd name="connsiteX17-287" fmla="*/ 0 w 3669835"/>
                <a:gd name="connsiteY17-288" fmla="*/ 963803 h 1384260"/>
                <a:gd name="connsiteX18-289" fmla="*/ 0 w 3669835"/>
                <a:gd name="connsiteY18-290" fmla="*/ 674662 h 1384260"/>
                <a:gd name="connsiteX19-291" fmla="*/ 0 w 3669835"/>
                <a:gd name="connsiteY19-292" fmla="*/ 674662 h 1384260"/>
                <a:gd name="connsiteX20-293" fmla="*/ 0 w 3669835"/>
                <a:gd name="connsiteY20-294" fmla="*/ 192764 h 1384260"/>
                <a:gd name="connsiteX0-295" fmla="*/ 0 w 3669835"/>
                <a:gd name="connsiteY0-296" fmla="*/ 192764 h 1384260"/>
                <a:gd name="connsiteX1-297" fmla="*/ 192764 w 3669835"/>
                <a:gd name="connsiteY1-298" fmla="*/ 0 h 1384260"/>
                <a:gd name="connsiteX2-299" fmla="*/ 611639 w 3669835"/>
                <a:gd name="connsiteY2-300" fmla="*/ 0 h 1384260"/>
                <a:gd name="connsiteX3-301" fmla="*/ 611639 w 3669835"/>
                <a:gd name="connsiteY3-302" fmla="*/ 0 h 1384260"/>
                <a:gd name="connsiteX4-303" fmla="*/ 1529098 w 3669835"/>
                <a:gd name="connsiteY4-304" fmla="*/ 0 h 1384260"/>
                <a:gd name="connsiteX5-305" fmla="*/ 3477071 w 3669835"/>
                <a:gd name="connsiteY5-306" fmla="*/ 0 h 1384260"/>
                <a:gd name="connsiteX6-307" fmla="*/ 3669835 w 3669835"/>
                <a:gd name="connsiteY6-308" fmla="*/ 192764 h 1384260"/>
                <a:gd name="connsiteX7-309" fmla="*/ 3669835 w 3669835"/>
                <a:gd name="connsiteY7-310" fmla="*/ 674662 h 1384260"/>
                <a:gd name="connsiteX8-311" fmla="*/ 3669835 w 3669835"/>
                <a:gd name="connsiteY8-312" fmla="*/ 674662 h 1384260"/>
                <a:gd name="connsiteX9-313" fmla="*/ 3669835 w 3669835"/>
                <a:gd name="connsiteY9-314" fmla="*/ 963803 h 1384260"/>
                <a:gd name="connsiteX10-315" fmla="*/ 3669835 w 3669835"/>
                <a:gd name="connsiteY10-316" fmla="*/ 963799 h 1384260"/>
                <a:gd name="connsiteX11-317" fmla="*/ 3477071 w 3669835"/>
                <a:gd name="connsiteY11-318" fmla="*/ 1156563 h 1384260"/>
                <a:gd name="connsiteX12-319" fmla="*/ 3339887 w 3669835"/>
                <a:gd name="connsiteY12-320" fmla="*/ 1161412 h 1384260"/>
                <a:gd name="connsiteX13-321" fmla="*/ 3273253 w 3669835"/>
                <a:gd name="connsiteY13-322" fmla="*/ 1384260 h 1384260"/>
                <a:gd name="connsiteX14-323" fmla="*/ 2838064 w 3669835"/>
                <a:gd name="connsiteY14-324" fmla="*/ 1174573 h 1384260"/>
                <a:gd name="connsiteX15-325" fmla="*/ 192764 w 3669835"/>
                <a:gd name="connsiteY15-326" fmla="*/ 1156563 h 1384260"/>
                <a:gd name="connsiteX16-327" fmla="*/ 0 w 3669835"/>
                <a:gd name="connsiteY16-328" fmla="*/ 963799 h 1384260"/>
                <a:gd name="connsiteX17-329" fmla="*/ 0 w 3669835"/>
                <a:gd name="connsiteY17-330" fmla="*/ 963803 h 1384260"/>
                <a:gd name="connsiteX18-331" fmla="*/ 0 w 3669835"/>
                <a:gd name="connsiteY18-332" fmla="*/ 674662 h 1384260"/>
                <a:gd name="connsiteX19-333" fmla="*/ 0 w 3669835"/>
                <a:gd name="connsiteY19-334" fmla="*/ 674662 h 1384260"/>
                <a:gd name="connsiteX20-335" fmla="*/ 0 w 3669835"/>
                <a:gd name="connsiteY20-336" fmla="*/ 192764 h 1384260"/>
                <a:gd name="connsiteX0-337" fmla="*/ 0 w 3669835"/>
                <a:gd name="connsiteY0-338" fmla="*/ 192764 h 1384260"/>
                <a:gd name="connsiteX1-339" fmla="*/ 192764 w 3669835"/>
                <a:gd name="connsiteY1-340" fmla="*/ 0 h 1384260"/>
                <a:gd name="connsiteX2-341" fmla="*/ 611639 w 3669835"/>
                <a:gd name="connsiteY2-342" fmla="*/ 0 h 1384260"/>
                <a:gd name="connsiteX3-343" fmla="*/ 611639 w 3669835"/>
                <a:gd name="connsiteY3-344" fmla="*/ 0 h 1384260"/>
                <a:gd name="connsiteX4-345" fmla="*/ 1529098 w 3669835"/>
                <a:gd name="connsiteY4-346" fmla="*/ 0 h 1384260"/>
                <a:gd name="connsiteX5-347" fmla="*/ 3477071 w 3669835"/>
                <a:gd name="connsiteY5-348" fmla="*/ 0 h 1384260"/>
                <a:gd name="connsiteX6-349" fmla="*/ 3669835 w 3669835"/>
                <a:gd name="connsiteY6-350" fmla="*/ 192764 h 1384260"/>
                <a:gd name="connsiteX7-351" fmla="*/ 3669835 w 3669835"/>
                <a:gd name="connsiteY7-352" fmla="*/ 674662 h 1384260"/>
                <a:gd name="connsiteX8-353" fmla="*/ 3669835 w 3669835"/>
                <a:gd name="connsiteY8-354" fmla="*/ 674662 h 1384260"/>
                <a:gd name="connsiteX9-355" fmla="*/ 3669835 w 3669835"/>
                <a:gd name="connsiteY9-356" fmla="*/ 963803 h 1384260"/>
                <a:gd name="connsiteX10-357" fmla="*/ 3669835 w 3669835"/>
                <a:gd name="connsiteY10-358" fmla="*/ 963799 h 1384260"/>
                <a:gd name="connsiteX11-359" fmla="*/ 3477071 w 3669835"/>
                <a:gd name="connsiteY11-360" fmla="*/ 1156563 h 1384260"/>
                <a:gd name="connsiteX12-361" fmla="*/ 3187487 w 3669835"/>
                <a:gd name="connsiteY12-362" fmla="*/ 1169032 h 1384260"/>
                <a:gd name="connsiteX13-363" fmla="*/ 3273253 w 3669835"/>
                <a:gd name="connsiteY13-364" fmla="*/ 1384260 h 1384260"/>
                <a:gd name="connsiteX14-365" fmla="*/ 2838064 w 3669835"/>
                <a:gd name="connsiteY14-366" fmla="*/ 1174573 h 1384260"/>
                <a:gd name="connsiteX15-367" fmla="*/ 192764 w 3669835"/>
                <a:gd name="connsiteY15-368" fmla="*/ 1156563 h 1384260"/>
                <a:gd name="connsiteX16-369" fmla="*/ 0 w 3669835"/>
                <a:gd name="connsiteY16-370" fmla="*/ 963799 h 1384260"/>
                <a:gd name="connsiteX17-371" fmla="*/ 0 w 3669835"/>
                <a:gd name="connsiteY17-372" fmla="*/ 963803 h 1384260"/>
                <a:gd name="connsiteX18-373" fmla="*/ 0 w 3669835"/>
                <a:gd name="connsiteY18-374" fmla="*/ 674662 h 1384260"/>
                <a:gd name="connsiteX19-375" fmla="*/ 0 w 3669835"/>
                <a:gd name="connsiteY19-376" fmla="*/ 674662 h 1384260"/>
                <a:gd name="connsiteX20-377" fmla="*/ 0 w 3669835"/>
                <a:gd name="connsiteY20-378" fmla="*/ 192764 h 13842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3669834" h="1384260">
                  <a:moveTo>
                    <a:pt x="0" y="192764"/>
                  </a:moveTo>
                  <a:cubicBezTo>
                    <a:pt x="0" y="86303"/>
                    <a:pt x="86303" y="0"/>
                    <a:pt x="192764" y="0"/>
                  </a:cubicBezTo>
                  <a:lnTo>
                    <a:pt x="611639" y="0"/>
                  </a:lnTo>
                  <a:lnTo>
                    <a:pt x="611639" y="0"/>
                  </a:lnTo>
                  <a:lnTo>
                    <a:pt x="1529098" y="0"/>
                  </a:lnTo>
                  <a:lnTo>
                    <a:pt x="3477071" y="0"/>
                  </a:lnTo>
                  <a:cubicBezTo>
                    <a:pt x="3583532" y="0"/>
                    <a:pt x="3669835" y="86303"/>
                    <a:pt x="3669835" y="192764"/>
                  </a:cubicBezTo>
                  <a:lnTo>
                    <a:pt x="3669835" y="674662"/>
                  </a:lnTo>
                  <a:lnTo>
                    <a:pt x="3669835" y="674662"/>
                  </a:lnTo>
                  <a:lnTo>
                    <a:pt x="3669835" y="963803"/>
                  </a:lnTo>
                  <a:lnTo>
                    <a:pt x="3669835" y="963799"/>
                  </a:lnTo>
                  <a:cubicBezTo>
                    <a:pt x="3669835" y="1070260"/>
                    <a:pt x="3583532" y="1156563"/>
                    <a:pt x="3477071" y="1156563"/>
                  </a:cubicBezTo>
                  <a:lnTo>
                    <a:pt x="3187487" y="1169032"/>
                  </a:lnTo>
                  <a:lnTo>
                    <a:pt x="3273253" y="1384260"/>
                  </a:lnTo>
                  <a:lnTo>
                    <a:pt x="2838064" y="1174573"/>
                  </a:lnTo>
                  <a:lnTo>
                    <a:pt x="192764" y="1156563"/>
                  </a:lnTo>
                  <a:cubicBezTo>
                    <a:pt x="86303" y="1156563"/>
                    <a:pt x="0" y="1070260"/>
                    <a:pt x="0" y="963799"/>
                  </a:cubicBezTo>
                  <a:lnTo>
                    <a:pt x="0" y="963803"/>
                  </a:lnTo>
                  <a:lnTo>
                    <a:pt x="0" y="674662"/>
                  </a:lnTo>
                  <a:lnTo>
                    <a:pt x="0" y="674662"/>
                  </a:lnTo>
                  <a:lnTo>
                    <a:pt x="0" y="192764"/>
                  </a:lnTo>
                  <a:close/>
                </a:path>
              </a:pathLst>
            </a:custGeom>
            <a:noFill/>
            <a:ln w="28575">
              <a:solidFill>
                <a:srgbClr val="B979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t" anchorCtr="0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</a:rPr>
                <a:t>举个例子</a:t>
              </a:r>
              <a:endParaRPr lang="zh-CN" altLang="en-US" sz="3200">
                <a:solidFill>
                  <a:schemeClr val="tx1"/>
                </a:solidFill>
              </a:endParaRPr>
            </a:p>
          </p:txBody>
        </p:sp>
      </p:grp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4210685" y="3947795"/>
            <a:ext cx="5621020" cy="347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zh-CN" sz="3200" kern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总反应：2HI </a:t>
            </a:r>
            <a:r>
              <a:rPr lang="zh-CN" altLang="zh-CN" sz="3200" kern="0" spc="-10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==== </a:t>
            </a:r>
            <a:r>
              <a:rPr lang="zh-CN" altLang="zh-CN" sz="3200" kern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H</a:t>
            </a:r>
            <a:r>
              <a:rPr lang="zh-CN" altLang="zh-CN" sz="3200" kern="0" baseline="-2500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2 </a:t>
            </a:r>
            <a:r>
              <a:rPr lang="zh-CN" altLang="zh-CN" sz="3200" kern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+ I</a:t>
            </a:r>
            <a:r>
              <a:rPr lang="zh-CN" altLang="zh-CN" sz="3200" kern="0" baseline="-2500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2  </a:t>
            </a:r>
            <a:endParaRPr lang="zh-CN" altLang="zh-CN" sz="3200" kern="100">
              <a:effectLst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3862705" y="4465320"/>
            <a:ext cx="819912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200" kern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基元反应：</a:t>
            </a:r>
            <a:r>
              <a:rPr lang="zh-CN" altLang="zh-CN" sz="3200" kern="0">
                <a:solidFill>
                  <a:srgbClr val="000000"/>
                </a:solidFill>
                <a:effectLst/>
              </a:rPr>
              <a:t>2HI → H</a:t>
            </a:r>
            <a:r>
              <a:rPr lang="zh-CN" altLang="zh-CN" sz="3200" kern="0" baseline="-25000">
                <a:solidFill>
                  <a:srgbClr val="000000"/>
                </a:solidFill>
                <a:effectLst/>
              </a:rPr>
              <a:t>2</a:t>
            </a:r>
            <a:r>
              <a:rPr lang="zh-CN" altLang="zh-CN" sz="3200" kern="0">
                <a:solidFill>
                  <a:srgbClr val="000000"/>
                </a:solidFill>
                <a:effectLst/>
              </a:rPr>
              <a:t> + 2I·    </a:t>
            </a:r>
            <a:r>
              <a:rPr lang="en-US" altLang="zh-CN" sz="3200" kern="0">
                <a:solidFill>
                  <a:srgbClr val="000000"/>
                </a:solidFill>
                <a:effectLst/>
              </a:rPr>
              <a:t>  </a:t>
            </a:r>
            <a:r>
              <a:rPr lang="zh-CN" altLang="zh-CN" sz="3200" kern="0">
                <a:solidFill>
                  <a:srgbClr val="000000"/>
                </a:solidFill>
                <a:effectLst/>
              </a:rPr>
              <a:t> 2I·→ I</a:t>
            </a:r>
            <a:r>
              <a:rPr lang="zh-CN" altLang="zh-CN" sz="3200" kern="0" baseline="-25000">
                <a:solidFill>
                  <a:srgbClr val="000000"/>
                </a:solidFill>
                <a:effectLst/>
              </a:rPr>
              <a:t>2</a:t>
            </a:r>
            <a:endParaRPr lang="zh-CN" altLang="en-US" sz="2800"/>
          </a:p>
        </p:txBody>
      </p:sp>
      <p:sp>
        <p:nvSpPr>
          <p:cNvPr id="27" name="文本框 26"/>
          <p:cNvSpPr txBox="1"/>
          <p:nvPr>
            <p:custDataLst>
              <p:tags r:id="rId9"/>
            </p:custDataLst>
          </p:nvPr>
        </p:nvSpPr>
        <p:spPr>
          <a:xfrm>
            <a:off x="3321839" y="5218325"/>
            <a:ext cx="526000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(1)</a:t>
            </a:r>
            <a:r>
              <a:rPr lang="zh-CN" altLang="en-US" sz="3200" b="1" smtClean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每一步反应称为基元反应</a:t>
            </a:r>
            <a:endParaRPr lang="zh-CN" altLang="en-US" sz="3200" b="1" smtClean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27"/>
          <p:cNvSpPr txBox="1"/>
          <p:nvPr>
            <p:custDataLst>
              <p:tags r:id="rId10"/>
            </p:custDataLst>
          </p:nvPr>
        </p:nvSpPr>
        <p:spPr>
          <a:xfrm>
            <a:off x="3321839" y="5832030"/>
            <a:ext cx="71638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(2)</a:t>
            </a:r>
            <a:r>
              <a:rPr lang="zh-CN" altLang="en-US" sz="3200" b="1" smtClean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多步基元反应反映了反应历程</a:t>
            </a:r>
            <a:endParaRPr lang="zh-CN" altLang="en-US" sz="3200" b="1" smtClean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7" grpId="11"/>
      <p:bldP spid="28" grpId="1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grayscl/>
          </a:blip>
          <a:stretch>
            <a:fillRect/>
          </a:stretch>
        </p:blipFill>
        <p:spPr>
          <a:xfrm>
            <a:off x="836295" y="2179320"/>
            <a:ext cx="5480685" cy="3065145"/>
          </a:xfrm>
          <a:prstGeom prst="rect">
            <a:avLst/>
          </a:prstGeom>
        </p:spPr>
      </p:pic>
      <p:sp>
        <p:nvSpPr>
          <p:cNvPr id="5" name="TextBox 5"/>
          <p:cNvSpPr txBox="1"/>
          <p:nvPr>
            <p:custDataLst>
              <p:tags r:id="rId3"/>
            </p:custDataLst>
          </p:nvPr>
        </p:nvSpPr>
        <p:spPr>
          <a:xfrm>
            <a:off x="658495" y="1673543"/>
            <a:ext cx="4245610" cy="50546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05" tIns="38005" rIns="38005" bIns="38005" numCol="1" spcCol="38100" rtlCol="0" anchor="ctr">
            <a:spAutoFit/>
          </a:bodyPr>
          <a:lstStyle/>
          <a:p>
            <a:r>
              <a:rPr kumimoji="0" lang="zh-CN" altLang="en-US" sz="2800" b="1" i="0" u="none" strike="noStrike" cap="none" spc="0" normalizeH="0" baseline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oefler Text"/>
              </a:rPr>
              <a:t>反应历程</a:t>
            </a:r>
            <a:r>
              <a:rPr kumimoji="0" lang="en-US" altLang="zh-CN" sz="2800" b="1" i="0" u="none" strike="noStrike" cap="none" spc="0" normalizeH="0" baseline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oefler Text"/>
              </a:rPr>
              <a:t>(</a:t>
            </a:r>
            <a:r>
              <a:rPr lang="zh-CN" altLang="en-US" sz="2800" b="1" i="0">
                <a:solidFill>
                  <a:srgbClr val="7030A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反应机理</a:t>
            </a:r>
            <a:r>
              <a:rPr kumimoji="0" lang="en-US" altLang="zh-CN" sz="2800" b="1" i="0" u="none" strike="noStrike" cap="none" spc="0" normalizeH="0" baseline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oefler Text"/>
              </a:rPr>
              <a:t>)</a:t>
            </a:r>
            <a:r>
              <a:rPr kumimoji="0" lang="zh-CN" altLang="en-US" sz="2800" b="1" i="0" u="none" strike="noStrike" cap="none" spc="0" normalizeH="0" baseline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oefler Text"/>
              </a:rPr>
              <a:t>：</a:t>
            </a:r>
            <a:endParaRPr kumimoji="0" lang="zh-CN" altLang="en-US" sz="2800" b="1" i="0" u="none" strike="noStrike" cap="none" spc="0" normalizeH="0" baseline="0">
              <a:ln>
                <a:noFill/>
              </a:ln>
              <a:solidFill>
                <a:srgbClr val="7030A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Hoefler Text"/>
            </a:endParaRPr>
          </a:p>
        </p:txBody>
      </p:sp>
      <p:sp>
        <p:nvSpPr>
          <p:cNvPr id="7" name="椭圆 6"/>
          <p:cNvSpPr/>
          <p:nvPr>
            <p:custDataLst>
              <p:tags r:id="rId4"/>
            </p:custDataLst>
          </p:nvPr>
        </p:nvSpPr>
        <p:spPr>
          <a:xfrm>
            <a:off x="3799205" y="2561614"/>
            <a:ext cx="1005205" cy="504778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05" tIns="38005" rIns="38005" bIns="38005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1703DB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Helvetica Neue"/>
            </a:endParaRPr>
          </a:p>
        </p:txBody>
      </p:sp>
      <p:sp>
        <p:nvSpPr>
          <p:cNvPr id="8" name="椭圆 7"/>
          <p:cNvSpPr/>
          <p:nvPr>
            <p:custDataLst>
              <p:tags r:id="rId5"/>
            </p:custDataLst>
          </p:nvPr>
        </p:nvSpPr>
        <p:spPr>
          <a:xfrm>
            <a:off x="3311525" y="3113957"/>
            <a:ext cx="3005455" cy="651042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05" tIns="38005" rIns="38005" bIns="38005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1703DB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Helvetica Neue"/>
            </a:endParaRPr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 rot="21600000">
            <a:off x="461010" y="619125"/>
            <a:ext cx="960691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eaLnBrk="1" fontAlgn="auto" latinLnBrk="0" hangingPunct="1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320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再比如</a:t>
            </a:r>
            <a:r>
              <a:rPr lang="zh-CN" altLang="en-US" sz="320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oefler Text"/>
              </a:rPr>
              <a:t>总反应：</a:t>
            </a:r>
            <a:r>
              <a:rPr lang="en-US" altLang="zh-CN" sz="3200" b="1">
                <a:solidFill>
                  <a:srgbClr val="C00000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2H</a:t>
            </a:r>
            <a:r>
              <a:rPr lang="en-US" altLang="zh-CN" sz="3200" b="1" baseline="-25000">
                <a:solidFill>
                  <a:srgbClr val="C00000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3200" b="1">
                <a:solidFill>
                  <a:srgbClr val="C00000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(g) + O</a:t>
            </a:r>
            <a:r>
              <a:rPr lang="en-US" altLang="zh-CN" sz="3200" b="1" baseline="-25000">
                <a:solidFill>
                  <a:srgbClr val="C00000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3200" b="1">
                <a:solidFill>
                  <a:srgbClr val="C00000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(g)</a:t>
            </a:r>
            <a:r>
              <a:rPr lang="en-US" altLang="zh-CN" sz="3200" b="1" baseline="-25000">
                <a:solidFill>
                  <a:srgbClr val="C00000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>
                <a:solidFill>
                  <a:srgbClr val="C00000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= 2H</a:t>
            </a:r>
            <a:r>
              <a:rPr lang="en-US" altLang="zh-CN" sz="3200" b="1" baseline="-25000">
                <a:solidFill>
                  <a:srgbClr val="C00000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3200" b="1">
                <a:solidFill>
                  <a:srgbClr val="C00000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O(l)</a:t>
            </a:r>
            <a:endParaRPr lang="en-US" altLang="zh-CN" sz="3200" b="1">
              <a:solidFill>
                <a:srgbClr val="C00000"/>
              </a:solidFill>
              <a:effectLst/>
              <a:latin typeface="Times New Roman" panose="02020603050405020304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TextBox 7"/>
          <p:cNvSpPr txBox="1"/>
          <p:nvPr>
            <p:custDataLst>
              <p:tags r:id="rId7"/>
            </p:custDataLst>
          </p:nvPr>
        </p:nvSpPr>
        <p:spPr>
          <a:xfrm>
            <a:off x="1026795" y="5355908"/>
            <a:ext cx="4796155" cy="50546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005" tIns="38005" rIns="38005" bIns="38005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800" b="1" i="0">
                <a:solidFill>
                  <a:srgbClr val="00B05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每一步反应称为</a:t>
            </a:r>
            <a:r>
              <a:rPr lang="zh-CN" altLang="en-US" sz="2800" b="1" i="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基元反应</a:t>
            </a:r>
            <a:endParaRPr kumimoji="0" lang="zh-CN" altLang="en-US" sz="2800" b="1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sym typeface="Hoefler Text"/>
            </a:endParaRP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6684645" y="2435225"/>
            <a:ext cx="467423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3200" ker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自由基：带有单电子的原子或原子团叫自由基。自由基反应</a:t>
            </a:r>
            <a:r>
              <a:rPr lang="zh-CN" altLang="zh-CN" sz="3200" ker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活性很强。</a:t>
            </a:r>
            <a:endParaRPr lang="zh-CN" altLang="zh-CN" sz="3200" ker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262890" y="367030"/>
            <a:ext cx="6286500" cy="5703570"/>
            <a:chOff x="4696808" y="-3707017"/>
            <a:chExt cx="12006413" cy="11429061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96808" y="4748822"/>
              <a:ext cx="2973222" cy="2973222"/>
            </a:xfrm>
            <a:prstGeom prst="rect">
              <a:avLst/>
            </a:prstGeom>
          </p:spPr>
        </p:pic>
        <p:sp>
          <p:nvSpPr>
            <p:cNvPr id="6" name="对话气泡: 圆角矩形 2"/>
            <p:cNvSpPr/>
            <p:nvPr>
              <p:custDataLst>
                <p:tags r:id="rId4"/>
              </p:custDataLst>
            </p:nvPr>
          </p:nvSpPr>
          <p:spPr>
            <a:xfrm flipH="1">
              <a:off x="5178278" y="-3707017"/>
              <a:ext cx="11524943" cy="1348787"/>
            </a:xfrm>
            <a:custGeom>
              <a:avLst/>
              <a:gdLst>
                <a:gd name="connsiteX0" fmla="*/ 0 w 3669835"/>
                <a:gd name="connsiteY0" fmla="*/ 192764 h 1156563"/>
                <a:gd name="connsiteX1" fmla="*/ 192764 w 3669835"/>
                <a:gd name="connsiteY1" fmla="*/ 0 h 1156563"/>
                <a:gd name="connsiteX2" fmla="*/ 611639 w 3669835"/>
                <a:gd name="connsiteY2" fmla="*/ 0 h 1156563"/>
                <a:gd name="connsiteX3" fmla="*/ 611639 w 3669835"/>
                <a:gd name="connsiteY3" fmla="*/ 0 h 1156563"/>
                <a:gd name="connsiteX4" fmla="*/ 1529098 w 3669835"/>
                <a:gd name="connsiteY4" fmla="*/ 0 h 1156563"/>
                <a:gd name="connsiteX5" fmla="*/ 3477071 w 3669835"/>
                <a:gd name="connsiteY5" fmla="*/ 0 h 1156563"/>
                <a:gd name="connsiteX6" fmla="*/ 3669835 w 3669835"/>
                <a:gd name="connsiteY6" fmla="*/ 192764 h 1156563"/>
                <a:gd name="connsiteX7" fmla="*/ 3669835 w 3669835"/>
                <a:gd name="connsiteY7" fmla="*/ 674662 h 1156563"/>
                <a:gd name="connsiteX8" fmla="*/ 3669835 w 3669835"/>
                <a:gd name="connsiteY8" fmla="*/ 674662 h 1156563"/>
                <a:gd name="connsiteX9" fmla="*/ 3669835 w 3669835"/>
                <a:gd name="connsiteY9" fmla="*/ 963803 h 1156563"/>
                <a:gd name="connsiteX10" fmla="*/ 3669835 w 3669835"/>
                <a:gd name="connsiteY10" fmla="*/ 963799 h 1156563"/>
                <a:gd name="connsiteX11" fmla="*/ 3477071 w 3669835"/>
                <a:gd name="connsiteY11" fmla="*/ 1156563 h 1156563"/>
                <a:gd name="connsiteX12" fmla="*/ 1529098 w 3669835"/>
                <a:gd name="connsiteY12" fmla="*/ 1156563 h 1156563"/>
                <a:gd name="connsiteX13" fmla="*/ 1070381 w 3669835"/>
                <a:gd name="connsiteY13" fmla="*/ 1301133 h 1156563"/>
                <a:gd name="connsiteX14" fmla="*/ 611639 w 3669835"/>
                <a:gd name="connsiteY14" fmla="*/ 1156563 h 1156563"/>
                <a:gd name="connsiteX15" fmla="*/ 192764 w 3669835"/>
                <a:gd name="connsiteY15" fmla="*/ 1156563 h 1156563"/>
                <a:gd name="connsiteX16" fmla="*/ 0 w 3669835"/>
                <a:gd name="connsiteY16" fmla="*/ 963799 h 1156563"/>
                <a:gd name="connsiteX17" fmla="*/ 0 w 3669835"/>
                <a:gd name="connsiteY17" fmla="*/ 963803 h 1156563"/>
                <a:gd name="connsiteX18" fmla="*/ 0 w 3669835"/>
                <a:gd name="connsiteY18" fmla="*/ 674662 h 1156563"/>
                <a:gd name="connsiteX19" fmla="*/ 0 w 3669835"/>
                <a:gd name="connsiteY19" fmla="*/ 674662 h 1156563"/>
                <a:gd name="connsiteX20" fmla="*/ 0 w 3669835"/>
                <a:gd name="connsiteY20" fmla="*/ 192764 h 1156563"/>
                <a:gd name="connsiteX0-1" fmla="*/ 0 w 3669835"/>
                <a:gd name="connsiteY0-2" fmla="*/ 192764 h 1301133"/>
                <a:gd name="connsiteX1-3" fmla="*/ 192764 w 3669835"/>
                <a:gd name="connsiteY1-4" fmla="*/ 0 h 1301133"/>
                <a:gd name="connsiteX2-5" fmla="*/ 611639 w 3669835"/>
                <a:gd name="connsiteY2-6" fmla="*/ 0 h 1301133"/>
                <a:gd name="connsiteX3-7" fmla="*/ 611639 w 3669835"/>
                <a:gd name="connsiteY3-8" fmla="*/ 0 h 1301133"/>
                <a:gd name="connsiteX4-9" fmla="*/ 1529098 w 3669835"/>
                <a:gd name="connsiteY4-10" fmla="*/ 0 h 1301133"/>
                <a:gd name="connsiteX5-11" fmla="*/ 3477071 w 3669835"/>
                <a:gd name="connsiteY5-12" fmla="*/ 0 h 1301133"/>
                <a:gd name="connsiteX6-13" fmla="*/ 3669835 w 3669835"/>
                <a:gd name="connsiteY6-14" fmla="*/ 192764 h 1301133"/>
                <a:gd name="connsiteX7-15" fmla="*/ 3669835 w 3669835"/>
                <a:gd name="connsiteY7-16" fmla="*/ 674662 h 1301133"/>
                <a:gd name="connsiteX8-17" fmla="*/ 3669835 w 3669835"/>
                <a:gd name="connsiteY8-18" fmla="*/ 674662 h 1301133"/>
                <a:gd name="connsiteX9-19" fmla="*/ 3669835 w 3669835"/>
                <a:gd name="connsiteY9-20" fmla="*/ 963803 h 1301133"/>
                <a:gd name="connsiteX10-21" fmla="*/ 3669835 w 3669835"/>
                <a:gd name="connsiteY10-22" fmla="*/ 963799 h 1301133"/>
                <a:gd name="connsiteX11-23" fmla="*/ 3477071 w 3669835"/>
                <a:gd name="connsiteY11-24" fmla="*/ 1156563 h 1301133"/>
                <a:gd name="connsiteX12-25" fmla="*/ 3108516 w 3669835"/>
                <a:gd name="connsiteY12-26" fmla="*/ 1146172 h 1301133"/>
                <a:gd name="connsiteX13-27" fmla="*/ 1070381 w 3669835"/>
                <a:gd name="connsiteY13-28" fmla="*/ 1301133 h 1301133"/>
                <a:gd name="connsiteX14-29" fmla="*/ 611639 w 3669835"/>
                <a:gd name="connsiteY14-30" fmla="*/ 1156563 h 1301133"/>
                <a:gd name="connsiteX15-31" fmla="*/ 192764 w 3669835"/>
                <a:gd name="connsiteY15-32" fmla="*/ 1156563 h 1301133"/>
                <a:gd name="connsiteX16-33" fmla="*/ 0 w 3669835"/>
                <a:gd name="connsiteY16-34" fmla="*/ 963799 h 1301133"/>
                <a:gd name="connsiteX17-35" fmla="*/ 0 w 3669835"/>
                <a:gd name="connsiteY17-36" fmla="*/ 963803 h 1301133"/>
                <a:gd name="connsiteX18-37" fmla="*/ 0 w 3669835"/>
                <a:gd name="connsiteY18-38" fmla="*/ 674662 h 1301133"/>
                <a:gd name="connsiteX19-39" fmla="*/ 0 w 3669835"/>
                <a:gd name="connsiteY19-40" fmla="*/ 674662 h 1301133"/>
                <a:gd name="connsiteX20-41" fmla="*/ 0 w 3669835"/>
                <a:gd name="connsiteY20-42" fmla="*/ 192764 h 1301133"/>
                <a:gd name="connsiteX0-43" fmla="*/ 0 w 3669835"/>
                <a:gd name="connsiteY0-44" fmla="*/ 192764 h 1301133"/>
                <a:gd name="connsiteX1-45" fmla="*/ 192764 w 3669835"/>
                <a:gd name="connsiteY1-46" fmla="*/ 0 h 1301133"/>
                <a:gd name="connsiteX2-47" fmla="*/ 611639 w 3669835"/>
                <a:gd name="connsiteY2-48" fmla="*/ 0 h 1301133"/>
                <a:gd name="connsiteX3-49" fmla="*/ 611639 w 3669835"/>
                <a:gd name="connsiteY3-50" fmla="*/ 0 h 1301133"/>
                <a:gd name="connsiteX4-51" fmla="*/ 1529098 w 3669835"/>
                <a:gd name="connsiteY4-52" fmla="*/ 0 h 1301133"/>
                <a:gd name="connsiteX5-53" fmla="*/ 3477071 w 3669835"/>
                <a:gd name="connsiteY5-54" fmla="*/ 0 h 1301133"/>
                <a:gd name="connsiteX6-55" fmla="*/ 3669835 w 3669835"/>
                <a:gd name="connsiteY6-56" fmla="*/ 192764 h 1301133"/>
                <a:gd name="connsiteX7-57" fmla="*/ 3669835 w 3669835"/>
                <a:gd name="connsiteY7-58" fmla="*/ 674662 h 1301133"/>
                <a:gd name="connsiteX8-59" fmla="*/ 3669835 w 3669835"/>
                <a:gd name="connsiteY8-60" fmla="*/ 674662 h 1301133"/>
                <a:gd name="connsiteX9-61" fmla="*/ 3669835 w 3669835"/>
                <a:gd name="connsiteY9-62" fmla="*/ 963803 h 1301133"/>
                <a:gd name="connsiteX10-63" fmla="*/ 3669835 w 3669835"/>
                <a:gd name="connsiteY10-64" fmla="*/ 963799 h 1301133"/>
                <a:gd name="connsiteX11-65" fmla="*/ 3477071 w 3669835"/>
                <a:gd name="connsiteY11-66" fmla="*/ 1156563 h 1301133"/>
                <a:gd name="connsiteX12-67" fmla="*/ 3108516 w 3669835"/>
                <a:gd name="connsiteY12-68" fmla="*/ 1146172 h 1301133"/>
                <a:gd name="connsiteX13-69" fmla="*/ 1070381 w 3669835"/>
                <a:gd name="connsiteY13-70" fmla="*/ 1301133 h 1301133"/>
                <a:gd name="connsiteX14-71" fmla="*/ 2731384 w 3669835"/>
                <a:gd name="connsiteY14-72" fmla="*/ 1166953 h 1301133"/>
                <a:gd name="connsiteX15-73" fmla="*/ 192764 w 3669835"/>
                <a:gd name="connsiteY15-74" fmla="*/ 1156563 h 1301133"/>
                <a:gd name="connsiteX16-75" fmla="*/ 0 w 3669835"/>
                <a:gd name="connsiteY16-76" fmla="*/ 963799 h 1301133"/>
                <a:gd name="connsiteX17-77" fmla="*/ 0 w 3669835"/>
                <a:gd name="connsiteY17-78" fmla="*/ 963803 h 1301133"/>
                <a:gd name="connsiteX18-79" fmla="*/ 0 w 3669835"/>
                <a:gd name="connsiteY18-80" fmla="*/ 674662 h 1301133"/>
                <a:gd name="connsiteX19-81" fmla="*/ 0 w 3669835"/>
                <a:gd name="connsiteY19-82" fmla="*/ 674662 h 1301133"/>
                <a:gd name="connsiteX20-83" fmla="*/ 0 w 3669835"/>
                <a:gd name="connsiteY20-84" fmla="*/ 192764 h 1301133"/>
                <a:gd name="connsiteX0-85" fmla="*/ 0 w 3669835"/>
                <a:gd name="connsiteY0-86" fmla="*/ 192764 h 1456997"/>
                <a:gd name="connsiteX1-87" fmla="*/ 192764 w 3669835"/>
                <a:gd name="connsiteY1-88" fmla="*/ 0 h 1456997"/>
                <a:gd name="connsiteX2-89" fmla="*/ 611639 w 3669835"/>
                <a:gd name="connsiteY2-90" fmla="*/ 0 h 1456997"/>
                <a:gd name="connsiteX3-91" fmla="*/ 611639 w 3669835"/>
                <a:gd name="connsiteY3-92" fmla="*/ 0 h 1456997"/>
                <a:gd name="connsiteX4-93" fmla="*/ 1529098 w 3669835"/>
                <a:gd name="connsiteY4-94" fmla="*/ 0 h 1456997"/>
                <a:gd name="connsiteX5-95" fmla="*/ 3477071 w 3669835"/>
                <a:gd name="connsiteY5-96" fmla="*/ 0 h 1456997"/>
                <a:gd name="connsiteX6-97" fmla="*/ 3669835 w 3669835"/>
                <a:gd name="connsiteY6-98" fmla="*/ 192764 h 1456997"/>
                <a:gd name="connsiteX7-99" fmla="*/ 3669835 w 3669835"/>
                <a:gd name="connsiteY7-100" fmla="*/ 674662 h 1456997"/>
                <a:gd name="connsiteX8-101" fmla="*/ 3669835 w 3669835"/>
                <a:gd name="connsiteY8-102" fmla="*/ 674662 h 1456997"/>
                <a:gd name="connsiteX9-103" fmla="*/ 3669835 w 3669835"/>
                <a:gd name="connsiteY9-104" fmla="*/ 963803 h 1456997"/>
                <a:gd name="connsiteX10-105" fmla="*/ 3669835 w 3669835"/>
                <a:gd name="connsiteY10-106" fmla="*/ 963799 h 1456997"/>
                <a:gd name="connsiteX11-107" fmla="*/ 3477071 w 3669835"/>
                <a:gd name="connsiteY11-108" fmla="*/ 1156563 h 1456997"/>
                <a:gd name="connsiteX12-109" fmla="*/ 3108516 w 3669835"/>
                <a:gd name="connsiteY12-110" fmla="*/ 1146172 h 1456997"/>
                <a:gd name="connsiteX13-111" fmla="*/ 3221299 w 3669835"/>
                <a:gd name="connsiteY13-112" fmla="*/ 1456997 h 1456997"/>
                <a:gd name="connsiteX14-113" fmla="*/ 2731384 w 3669835"/>
                <a:gd name="connsiteY14-114" fmla="*/ 1166953 h 1456997"/>
                <a:gd name="connsiteX15-115" fmla="*/ 192764 w 3669835"/>
                <a:gd name="connsiteY15-116" fmla="*/ 1156563 h 1456997"/>
                <a:gd name="connsiteX16-117" fmla="*/ 0 w 3669835"/>
                <a:gd name="connsiteY16-118" fmla="*/ 963799 h 1456997"/>
                <a:gd name="connsiteX17-119" fmla="*/ 0 w 3669835"/>
                <a:gd name="connsiteY17-120" fmla="*/ 963803 h 1456997"/>
                <a:gd name="connsiteX18-121" fmla="*/ 0 w 3669835"/>
                <a:gd name="connsiteY18-122" fmla="*/ 674662 h 1456997"/>
                <a:gd name="connsiteX19-123" fmla="*/ 0 w 3669835"/>
                <a:gd name="connsiteY19-124" fmla="*/ 674662 h 1456997"/>
                <a:gd name="connsiteX20-125" fmla="*/ 0 w 3669835"/>
                <a:gd name="connsiteY20-126" fmla="*/ 192764 h 1456997"/>
                <a:gd name="connsiteX0-127" fmla="*/ 0 w 3669835"/>
                <a:gd name="connsiteY0-128" fmla="*/ 192764 h 1384260"/>
                <a:gd name="connsiteX1-129" fmla="*/ 192764 w 3669835"/>
                <a:gd name="connsiteY1-130" fmla="*/ 0 h 1384260"/>
                <a:gd name="connsiteX2-131" fmla="*/ 611639 w 3669835"/>
                <a:gd name="connsiteY2-132" fmla="*/ 0 h 1384260"/>
                <a:gd name="connsiteX3-133" fmla="*/ 611639 w 3669835"/>
                <a:gd name="connsiteY3-134" fmla="*/ 0 h 1384260"/>
                <a:gd name="connsiteX4-135" fmla="*/ 1529098 w 3669835"/>
                <a:gd name="connsiteY4-136" fmla="*/ 0 h 1384260"/>
                <a:gd name="connsiteX5-137" fmla="*/ 3477071 w 3669835"/>
                <a:gd name="connsiteY5-138" fmla="*/ 0 h 1384260"/>
                <a:gd name="connsiteX6-139" fmla="*/ 3669835 w 3669835"/>
                <a:gd name="connsiteY6-140" fmla="*/ 192764 h 1384260"/>
                <a:gd name="connsiteX7-141" fmla="*/ 3669835 w 3669835"/>
                <a:gd name="connsiteY7-142" fmla="*/ 674662 h 1384260"/>
                <a:gd name="connsiteX8-143" fmla="*/ 3669835 w 3669835"/>
                <a:gd name="connsiteY8-144" fmla="*/ 674662 h 1384260"/>
                <a:gd name="connsiteX9-145" fmla="*/ 3669835 w 3669835"/>
                <a:gd name="connsiteY9-146" fmla="*/ 963803 h 1384260"/>
                <a:gd name="connsiteX10-147" fmla="*/ 3669835 w 3669835"/>
                <a:gd name="connsiteY10-148" fmla="*/ 963799 h 1384260"/>
                <a:gd name="connsiteX11-149" fmla="*/ 3477071 w 3669835"/>
                <a:gd name="connsiteY11-150" fmla="*/ 1156563 h 1384260"/>
                <a:gd name="connsiteX12-151" fmla="*/ 3108516 w 3669835"/>
                <a:gd name="connsiteY12-152" fmla="*/ 1146172 h 1384260"/>
                <a:gd name="connsiteX13-153" fmla="*/ 3273253 w 3669835"/>
                <a:gd name="connsiteY13-154" fmla="*/ 1384260 h 1384260"/>
                <a:gd name="connsiteX14-155" fmla="*/ 2731384 w 3669835"/>
                <a:gd name="connsiteY14-156" fmla="*/ 1166953 h 1384260"/>
                <a:gd name="connsiteX15-157" fmla="*/ 192764 w 3669835"/>
                <a:gd name="connsiteY15-158" fmla="*/ 1156563 h 1384260"/>
                <a:gd name="connsiteX16-159" fmla="*/ 0 w 3669835"/>
                <a:gd name="connsiteY16-160" fmla="*/ 963799 h 1384260"/>
                <a:gd name="connsiteX17-161" fmla="*/ 0 w 3669835"/>
                <a:gd name="connsiteY17-162" fmla="*/ 963803 h 1384260"/>
                <a:gd name="connsiteX18-163" fmla="*/ 0 w 3669835"/>
                <a:gd name="connsiteY18-164" fmla="*/ 674662 h 1384260"/>
                <a:gd name="connsiteX19-165" fmla="*/ 0 w 3669835"/>
                <a:gd name="connsiteY19-166" fmla="*/ 674662 h 1384260"/>
                <a:gd name="connsiteX20-167" fmla="*/ 0 w 3669835"/>
                <a:gd name="connsiteY20-168" fmla="*/ 192764 h 1384260"/>
                <a:gd name="connsiteX0-169" fmla="*/ 0 w 3669835"/>
                <a:gd name="connsiteY0-170" fmla="*/ 192764 h 1384260"/>
                <a:gd name="connsiteX1-171" fmla="*/ 192764 w 3669835"/>
                <a:gd name="connsiteY1-172" fmla="*/ 0 h 1384260"/>
                <a:gd name="connsiteX2-173" fmla="*/ 611639 w 3669835"/>
                <a:gd name="connsiteY2-174" fmla="*/ 0 h 1384260"/>
                <a:gd name="connsiteX3-175" fmla="*/ 611639 w 3669835"/>
                <a:gd name="connsiteY3-176" fmla="*/ 0 h 1384260"/>
                <a:gd name="connsiteX4-177" fmla="*/ 1529098 w 3669835"/>
                <a:gd name="connsiteY4-178" fmla="*/ 0 h 1384260"/>
                <a:gd name="connsiteX5-179" fmla="*/ 3477071 w 3669835"/>
                <a:gd name="connsiteY5-180" fmla="*/ 0 h 1384260"/>
                <a:gd name="connsiteX6-181" fmla="*/ 3669835 w 3669835"/>
                <a:gd name="connsiteY6-182" fmla="*/ 192764 h 1384260"/>
                <a:gd name="connsiteX7-183" fmla="*/ 3669835 w 3669835"/>
                <a:gd name="connsiteY7-184" fmla="*/ 674662 h 1384260"/>
                <a:gd name="connsiteX8-185" fmla="*/ 3669835 w 3669835"/>
                <a:gd name="connsiteY8-186" fmla="*/ 674662 h 1384260"/>
                <a:gd name="connsiteX9-187" fmla="*/ 3669835 w 3669835"/>
                <a:gd name="connsiteY9-188" fmla="*/ 963803 h 1384260"/>
                <a:gd name="connsiteX10-189" fmla="*/ 3669835 w 3669835"/>
                <a:gd name="connsiteY10-190" fmla="*/ 963799 h 1384260"/>
                <a:gd name="connsiteX11-191" fmla="*/ 3477071 w 3669835"/>
                <a:gd name="connsiteY11-192" fmla="*/ 1156563 h 1384260"/>
                <a:gd name="connsiteX12-193" fmla="*/ 3233207 w 3669835"/>
                <a:gd name="connsiteY12-194" fmla="*/ 1146172 h 1384260"/>
                <a:gd name="connsiteX13-195" fmla="*/ 3273253 w 3669835"/>
                <a:gd name="connsiteY13-196" fmla="*/ 1384260 h 1384260"/>
                <a:gd name="connsiteX14-197" fmla="*/ 2731384 w 3669835"/>
                <a:gd name="connsiteY14-198" fmla="*/ 1166953 h 1384260"/>
                <a:gd name="connsiteX15-199" fmla="*/ 192764 w 3669835"/>
                <a:gd name="connsiteY15-200" fmla="*/ 1156563 h 1384260"/>
                <a:gd name="connsiteX16-201" fmla="*/ 0 w 3669835"/>
                <a:gd name="connsiteY16-202" fmla="*/ 963799 h 1384260"/>
                <a:gd name="connsiteX17-203" fmla="*/ 0 w 3669835"/>
                <a:gd name="connsiteY17-204" fmla="*/ 963803 h 1384260"/>
                <a:gd name="connsiteX18-205" fmla="*/ 0 w 3669835"/>
                <a:gd name="connsiteY18-206" fmla="*/ 674662 h 1384260"/>
                <a:gd name="connsiteX19-207" fmla="*/ 0 w 3669835"/>
                <a:gd name="connsiteY19-208" fmla="*/ 674662 h 1384260"/>
                <a:gd name="connsiteX20-209" fmla="*/ 0 w 3669835"/>
                <a:gd name="connsiteY20-210" fmla="*/ 192764 h 1384260"/>
                <a:gd name="connsiteX0-211" fmla="*/ 0 w 3669835"/>
                <a:gd name="connsiteY0-212" fmla="*/ 192764 h 1384260"/>
                <a:gd name="connsiteX1-213" fmla="*/ 192764 w 3669835"/>
                <a:gd name="connsiteY1-214" fmla="*/ 0 h 1384260"/>
                <a:gd name="connsiteX2-215" fmla="*/ 611639 w 3669835"/>
                <a:gd name="connsiteY2-216" fmla="*/ 0 h 1384260"/>
                <a:gd name="connsiteX3-217" fmla="*/ 611639 w 3669835"/>
                <a:gd name="connsiteY3-218" fmla="*/ 0 h 1384260"/>
                <a:gd name="connsiteX4-219" fmla="*/ 1529098 w 3669835"/>
                <a:gd name="connsiteY4-220" fmla="*/ 0 h 1384260"/>
                <a:gd name="connsiteX5-221" fmla="*/ 3477071 w 3669835"/>
                <a:gd name="connsiteY5-222" fmla="*/ 0 h 1384260"/>
                <a:gd name="connsiteX6-223" fmla="*/ 3669835 w 3669835"/>
                <a:gd name="connsiteY6-224" fmla="*/ 192764 h 1384260"/>
                <a:gd name="connsiteX7-225" fmla="*/ 3669835 w 3669835"/>
                <a:gd name="connsiteY7-226" fmla="*/ 674662 h 1384260"/>
                <a:gd name="connsiteX8-227" fmla="*/ 3669835 w 3669835"/>
                <a:gd name="connsiteY8-228" fmla="*/ 674662 h 1384260"/>
                <a:gd name="connsiteX9-229" fmla="*/ 3669835 w 3669835"/>
                <a:gd name="connsiteY9-230" fmla="*/ 963803 h 1384260"/>
                <a:gd name="connsiteX10-231" fmla="*/ 3669835 w 3669835"/>
                <a:gd name="connsiteY10-232" fmla="*/ 963799 h 1384260"/>
                <a:gd name="connsiteX11-233" fmla="*/ 3477071 w 3669835"/>
                <a:gd name="connsiteY11-234" fmla="*/ 1156563 h 1384260"/>
                <a:gd name="connsiteX12-235" fmla="*/ 3240827 w 3669835"/>
                <a:gd name="connsiteY12-236" fmla="*/ 1176652 h 1384260"/>
                <a:gd name="connsiteX13-237" fmla="*/ 3273253 w 3669835"/>
                <a:gd name="connsiteY13-238" fmla="*/ 1384260 h 1384260"/>
                <a:gd name="connsiteX14-239" fmla="*/ 2731384 w 3669835"/>
                <a:gd name="connsiteY14-240" fmla="*/ 1166953 h 1384260"/>
                <a:gd name="connsiteX15-241" fmla="*/ 192764 w 3669835"/>
                <a:gd name="connsiteY15-242" fmla="*/ 1156563 h 1384260"/>
                <a:gd name="connsiteX16-243" fmla="*/ 0 w 3669835"/>
                <a:gd name="connsiteY16-244" fmla="*/ 963799 h 1384260"/>
                <a:gd name="connsiteX17-245" fmla="*/ 0 w 3669835"/>
                <a:gd name="connsiteY17-246" fmla="*/ 963803 h 1384260"/>
                <a:gd name="connsiteX18-247" fmla="*/ 0 w 3669835"/>
                <a:gd name="connsiteY18-248" fmla="*/ 674662 h 1384260"/>
                <a:gd name="connsiteX19-249" fmla="*/ 0 w 3669835"/>
                <a:gd name="connsiteY19-250" fmla="*/ 674662 h 1384260"/>
                <a:gd name="connsiteX20-251" fmla="*/ 0 w 3669835"/>
                <a:gd name="connsiteY20-252" fmla="*/ 192764 h 1384260"/>
                <a:gd name="connsiteX0-253" fmla="*/ 0 w 3669835"/>
                <a:gd name="connsiteY0-254" fmla="*/ 192764 h 1384260"/>
                <a:gd name="connsiteX1-255" fmla="*/ 192764 w 3669835"/>
                <a:gd name="connsiteY1-256" fmla="*/ 0 h 1384260"/>
                <a:gd name="connsiteX2-257" fmla="*/ 611639 w 3669835"/>
                <a:gd name="connsiteY2-258" fmla="*/ 0 h 1384260"/>
                <a:gd name="connsiteX3-259" fmla="*/ 611639 w 3669835"/>
                <a:gd name="connsiteY3-260" fmla="*/ 0 h 1384260"/>
                <a:gd name="connsiteX4-261" fmla="*/ 1529098 w 3669835"/>
                <a:gd name="connsiteY4-262" fmla="*/ 0 h 1384260"/>
                <a:gd name="connsiteX5-263" fmla="*/ 3477071 w 3669835"/>
                <a:gd name="connsiteY5-264" fmla="*/ 0 h 1384260"/>
                <a:gd name="connsiteX6-265" fmla="*/ 3669835 w 3669835"/>
                <a:gd name="connsiteY6-266" fmla="*/ 192764 h 1384260"/>
                <a:gd name="connsiteX7-267" fmla="*/ 3669835 w 3669835"/>
                <a:gd name="connsiteY7-268" fmla="*/ 674662 h 1384260"/>
                <a:gd name="connsiteX8-269" fmla="*/ 3669835 w 3669835"/>
                <a:gd name="connsiteY8-270" fmla="*/ 674662 h 1384260"/>
                <a:gd name="connsiteX9-271" fmla="*/ 3669835 w 3669835"/>
                <a:gd name="connsiteY9-272" fmla="*/ 963803 h 1384260"/>
                <a:gd name="connsiteX10-273" fmla="*/ 3669835 w 3669835"/>
                <a:gd name="connsiteY10-274" fmla="*/ 963799 h 1384260"/>
                <a:gd name="connsiteX11-275" fmla="*/ 3477071 w 3669835"/>
                <a:gd name="connsiteY11-276" fmla="*/ 1156563 h 1384260"/>
                <a:gd name="connsiteX12-277" fmla="*/ 3240827 w 3669835"/>
                <a:gd name="connsiteY12-278" fmla="*/ 1176652 h 1384260"/>
                <a:gd name="connsiteX13-279" fmla="*/ 3273253 w 3669835"/>
                <a:gd name="connsiteY13-280" fmla="*/ 1384260 h 1384260"/>
                <a:gd name="connsiteX14-281" fmla="*/ 2838064 w 3669835"/>
                <a:gd name="connsiteY14-282" fmla="*/ 1174573 h 1384260"/>
                <a:gd name="connsiteX15-283" fmla="*/ 192764 w 3669835"/>
                <a:gd name="connsiteY15-284" fmla="*/ 1156563 h 1384260"/>
                <a:gd name="connsiteX16-285" fmla="*/ 0 w 3669835"/>
                <a:gd name="connsiteY16-286" fmla="*/ 963799 h 1384260"/>
                <a:gd name="connsiteX17-287" fmla="*/ 0 w 3669835"/>
                <a:gd name="connsiteY17-288" fmla="*/ 963803 h 1384260"/>
                <a:gd name="connsiteX18-289" fmla="*/ 0 w 3669835"/>
                <a:gd name="connsiteY18-290" fmla="*/ 674662 h 1384260"/>
                <a:gd name="connsiteX19-291" fmla="*/ 0 w 3669835"/>
                <a:gd name="connsiteY19-292" fmla="*/ 674662 h 1384260"/>
                <a:gd name="connsiteX20-293" fmla="*/ 0 w 3669835"/>
                <a:gd name="connsiteY20-294" fmla="*/ 192764 h 1384260"/>
                <a:gd name="connsiteX0-295" fmla="*/ 0 w 3669835"/>
                <a:gd name="connsiteY0-296" fmla="*/ 192764 h 1384260"/>
                <a:gd name="connsiteX1-297" fmla="*/ 192764 w 3669835"/>
                <a:gd name="connsiteY1-298" fmla="*/ 0 h 1384260"/>
                <a:gd name="connsiteX2-299" fmla="*/ 611639 w 3669835"/>
                <a:gd name="connsiteY2-300" fmla="*/ 0 h 1384260"/>
                <a:gd name="connsiteX3-301" fmla="*/ 611639 w 3669835"/>
                <a:gd name="connsiteY3-302" fmla="*/ 0 h 1384260"/>
                <a:gd name="connsiteX4-303" fmla="*/ 1529098 w 3669835"/>
                <a:gd name="connsiteY4-304" fmla="*/ 0 h 1384260"/>
                <a:gd name="connsiteX5-305" fmla="*/ 3477071 w 3669835"/>
                <a:gd name="connsiteY5-306" fmla="*/ 0 h 1384260"/>
                <a:gd name="connsiteX6-307" fmla="*/ 3669835 w 3669835"/>
                <a:gd name="connsiteY6-308" fmla="*/ 192764 h 1384260"/>
                <a:gd name="connsiteX7-309" fmla="*/ 3669835 w 3669835"/>
                <a:gd name="connsiteY7-310" fmla="*/ 674662 h 1384260"/>
                <a:gd name="connsiteX8-311" fmla="*/ 3669835 w 3669835"/>
                <a:gd name="connsiteY8-312" fmla="*/ 674662 h 1384260"/>
                <a:gd name="connsiteX9-313" fmla="*/ 3669835 w 3669835"/>
                <a:gd name="connsiteY9-314" fmla="*/ 963803 h 1384260"/>
                <a:gd name="connsiteX10-315" fmla="*/ 3669835 w 3669835"/>
                <a:gd name="connsiteY10-316" fmla="*/ 963799 h 1384260"/>
                <a:gd name="connsiteX11-317" fmla="*/ 3477071 w 3669835"/>
                <a:gd name="connsiteY11-318" fmla="*/ 1156563 h 1384260"/>
                <a:gd name="connsiteX12-319" fmla="*/ 3339887 w 3669835"/>
                <a:gd name="connsiteY12-320" fmla="*/ 1161412 h 1384260"/>
                <a:gd name="connsiteX13-321" fmla="*/ 3273253 w 3669835"/>
                <a:gd name="connsiteY13-322" fmla="*/ 1384260 h 1384260"/>
                <a:gd name="connsiteX14-323" fmla="*/ 2838064 w 3669835"/>
                <a:gd name="connsiteY14-324" fmla="*/ 1174573 h 1384260"/>
                <a:gd name="connsiteX15-325" fmla="*/ 192764 w 3669835"/>
                <a:gd name="connsiteY15-326" fmla="*/ 1156563 h 1384260"/>
                <a:gd name="connsiteX16-327" fmla="*/ 0 w 3669835"/>
                <a:gd name="connsiteY16-328" fmla="*/ 963799 h 1384260"/>
                <a:gd name="connsiteX17-329" fmla="*/ 0 w 3669835"/>
                <a:gd name="connsiteY17-330" fmla="*/ 963803 h 1384260"/>
                <a:gd name="connsiteX18-331" fmla="*/ 0 w 3669835"/>
                <a:gd name="connsiteY18-332" fmla="*/ 674662 h 1384260"/>
                <a:gd name="connsiteX19-333" fmla="*/ 0 w 3669835"/>
                <a:gd name="connsiteY19-334" fmla="*/ 674662 h 1384260"/>
                <a:gd name="connsiteX20-335" fmla="*/ 0 w 3669835"/>
                <a:gd name="connsiteY20-336" fmla="*/ 192764 h 1384260"/>
                <a:gd name="connsiteX0-337" fmla="*/ 0 w 3669835"/>
                <a:gd name="connsiteY0-338" fmla="*/ 192764 h 1384260"/>
                <a:gd name="connsiteX1-339" fmla="*/ 192764 w 3669835"/>
                <a:gd name="connsiteY1-340" fmla="*/ 0 h 1384260"/>
                <a:gd name="connsiteX2-341" fmla="*/ 611639 w 3669835"/>
                <a:gd name="connsiteY2-342" fmla="*/ 0 h 1384260"/>
                <a:gd name="connsiteX3-343" fmla="*/ 611639 w 3669835"/>
                <a:gd name="connsiteY3-344" fmla="*/ 0 h 1384260"/>
                <a:gd name="connsiteX4-345" fmla="*/ 1529098 w 3669835"/>
                <a:gd name="connsiteY4-346" fmla="*/ 0 h 1384260"/>
                <a:gd name="connsiteX5-347" fmla="*/ 3477071 w 3669835"/>
                <a:gd name="connsiteY5-348" fmla="*/ 0 h 1384260"/>
                <a:gd name="connsiteX6-349" fmla="*/ 3669835 w 3669835"/>
                <a:gd name="connsiteY6-350" fmla="*/ 192764 h 1384260"/>
                <a:gd name="connsiteX7-351" fmla="*/ 3669835 w 3669835"/>
                <a:gd name="connsiteY7-352" fmla="*/ 674662 h 1384260"/>
                <a:gd name="connsiteX8-353" fmla="*/ 3669835 w 3669835"/>
                <a:gd name="connsiteY8-354" fmla="*/ 674662 h 1384260"/>
                <a:gd name="connsiteX9-355" fmla="*/ 3669835 w 3669835"/>
                <a:gd name="connsiteY9-356" fmla="*/ 963803 h 1384260"/>
                <a:gd name="connsiteX10-357" fmla="*/ 3669835 w 3669835"/>
                <a:gd name="connsiteY10-358" fmla="*/ 963799 h 1384260"/>
                <a:gd name="connsiteX11-359" fmla="*/ 3477071 w 3669835"/>
                <a:gd name="connsiteY11-360" fmla="*/ 1156563 h 1384260"/>
                <a:gd name="connsiteX12-361" fmla="*/ 3187487 w 3669835"/>
                <a:gd name="connsiteY12-362" fmla="*/ 1169032 h 1384260"/>
                <a:gd name="connsiteX13-363" fmla="*/ 3273253 w 3669835"/>
                <a:gd name="connsiteY13-364" fmla="*/ 1384260 h 1384260"/>
                <a:gd name="connsiteX14-365" fmla="*/ 2838064 w 3669835"/>
                <a:gd name="connsiteY14-366" fmla="*/ 1174573 h 1384260"/>
                <a:gd name="connsiteX15-367" fmla="*/ 192764 w 3669835"/>
                <a:gd name="connsiteY15-368" fmla="*/ 1156563 h 1384260"/>
                <a:gd name="connsiteX16-369" fmla="*/ 0 w 3669835"/>
                <a:gd name="connsiteY16-370" fmla="*/ 963799 h 1384260"/>
                <a:gd name="connsiteX17-371" fmla="*/ 0 w 3669835"/>
                <a:gd name="connsiteY17-372" fmla="*/ 963803 h 1384260"/>
                <a:gd name="connsiteX18-373" fmla="*/ 0 w 3669835"/>
                <a:gd name="connsiteY18-374" fmla="*/ 674662 h 1384260"/>
                <a:gd name="connsiteX19-375" fmla="*/ 0 w 3669835"/>
                <a:gd name="connsiteY19-376" fmla="*/ 674662 h 1384260"/>
                <a:gd name="connsiteX20-377" fmla="*/ 0 w 3669835"/>
                <a:gd name="connsiteY20-378" fmla="*/ 192764 h 13842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3669834" h="1384260">
                  <a:moveTo>
                    <a:pt x="0" y="192764"/>
                  </a:moveTo>
                  <a:cubicBezTo>
                    <a:pt x="0" y="86303"/>
                    <a:pt x="86303" y="0"/>
                    <a:pt x="192764" y="0"/>
                  </a:cubicBezTo>
                  <a:lnTo>
                    <a:pt x="611639" y="0"/>
                  </a:lnTo>
                  <a:lnTo>
                    <a:pt x="611639" y="0"/>
                  </a:lnTo>
                  <a:lnTo>
                    <a:pt x="1529098" y="0"/>
                  </a:lnTo>
                  <a:lnTo>
                    <a:pt x="3477071" y="0"/>
                  </a:lnTo>
                  <a:cubicBezTo>
                    <a:pt x="3583532" y="0"/>
                    <a:pt x="3669835" y="86303"/>
                    <a:pt x="3669835" y="192764"/>
                  </a:cubicBezTo>
                  <a:lnTo>
                    <a:pt x="3669835" y="674662"/>
                  </a:lnTo>
                  <a:lnTo>
                    <a:pt x="3669835" y="674662"/>
                  </a:lnTo>
                  <a:lnTo>
                    <a:pt x="3669835" y="963803"/>
                  </a:lnTo>
                  <a:lnTo>
                    <a:pt x="3669835" y="963799"/>
                  </a:lnTo>
                  <a:cubicBezTo>
                    <a:pt x="3669835" y="1070260"/>
                    <a:pt x="3583532" y="1156563"/>
                    <a:pt x="3477071" y="1156563"/>
                  </a:cubicBezTo>
                  <a:lnTo>
                    <a:pt x="3187487" y="1169032"/>
                  </a:lnTo>
                  <a:lnTo>
                    <a:pt x="3273253" y="1384260"/>
                  </a:lnTo>
                  <a:lnTo>
                    <a:pt x="2838064" y="1174573"/>
                  </a:lnTo>
                  <a:lnTo>
                    <a:pt x="192764" y="1156563"/>
                  </a:lnTo>
                  <a:cubicBezTo>
                    <a:pt x="86303" y="1156563"/>
                    <a:pt x="0" y="1070260"/>
                    <a:pt x="0" y="963799"/>
                  </a:cubicBezTo>
                  <a:lnTo>
                    <a:pt x="0" y="963803"/>
                  </a:lnTo>
                  <a:lnTo>
                    <a:pt x="0" y="674662"/>
                  </a:lnTo>
                  <a:lnTo>
                    <a:pt x="0" y="674662"/>
                  </a:lnTo>
                  <a:lnTo>
                    <a:pt x="0" y="192764"/>
                  </a:lnTo>
                  <a:close/>
                </a:path>
              </a:pathLst>
            </a:custGeom>
            <a:noFill/>
            <a:ln w="28575">
              <a:solidFill>
                <a:srgbClr val="B979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t" anchorCtr="0"/>
            <a:lstStyle/>
            <a:p>
              <a:pPr algn="ctr"/>
              <a:r>
                <a:rPr lang="zh-CN" altLang="en-US" sz="2800">
                  <a:solidFill>
                    <a:schemeClr val="tx1"/>
                  </a:solidFill>
                </a:rPr>
                <a:t>反应不同，反应历程也不相同</a:t>
              </a:r>
              <a:endParaRPr lang="zh-CN" altLang="en-US" sz="2800">
                <a:solidFill>
                  <a:schemeClr val="tx1"/>
                </a:solidFill>
              </a:endParaRPr>
            </a:p>
          </p:txBody>
        </p:sp>
      </p:grpSp>
      <p:sp>
        <p:nvSpPr>
          <p:cNvPr id="7" name="对话气泡: 圆角矩形 2"/>
          <p:cNvSpPr/>
          <p:nvPr>
            <p:custDataLst>
              <p:tags r:id="rId5"/>
            </p:custDataLst>
          </p:nvPr>
        </p:nvSpPr>
        <p:spPr>
          <a:xfrm flipH="1">
            <a:off x="755015" y="1648460"/>
            <a:ext cx="8137525" cy="716280"/>
          </a:xfrm>
          <a:custGeom>
            <a:avLst/>
            <a:gdLst>
              <a:gd name="connsiteX0" fmla="*/ 0 w 3669835"/>
              <a:gd name="connsiteY0" fmla="*/ 192764 h 1156563"/>
              <a:gd name="connsiteX1" fmla="*/ 192764 w 3669835"/>
              <a:gd name="connsiteY1" fmla="*/ 0 h 1156563"/>
              <a:gd name="connsiteX2" fmla="*/ 611639 w 3669835"/>
              <a:gd name="connsiteY2" fmla="*/ 0 h 1156563"/>
              <a:gd name="connsiteX3" fmla="*/ 611639 w 3669835"/>
              <a:gd name="connsiteY3" fmla="*/ 0 h 1156563"/>
              <a:gd name="connsiteX4" fmla="*/ 1529098 w 3669835"/>
              <a:gd name="connsiteY4" fmla="*/ 0 h 1156563"/>
              <a:gd name="connsiteX5" fmla="*/ 3477071 w 3669835"/>
              <a:gd name="connsiteY5" fmla="*/ 0 h 1156563"/>
              <a:gd name="connsiteX6" fmla="*/ 3669835 w 3669835"/>
              <a:gd name="connsiteY6" fmla="*/ 192764 h 1156563"/>
              <a:gd name="connsiteX7" fmla="*/ 3669835 w 3669835"/>
              <a:gd name="connsiteY7" fmla="*/ 674662 h 1156563"/>
              <a:gd name="connsiteX8" fmla="*/ 3669835 w 3669835"/>
              <a:gd name="connsiteY8" fmla="*/ 674662 h 1156563"/>
              <a:gd name="connsiteX9" fmla="*/ 3669835 w 3669835"/>
              <a:gd name="connsiteY9" fmla="*/ 963803 h 1156563"/>
              <a:gd name="connsiteX10" fmla="*/ 3669835 w 3669835"/>
              <a:gd name="connsiteY10" fmla="*/ 963799 h 1156563"/>
              <a:gd name="connsiteX11" fmla="*/ 3477071 w 3669835"/>
              <a:gd name="connsiteY11" fmla="*/ 1156563 h 1156563"/>
              <a:gd name="connsiteX12" fmla="*/ 1529098 w 3669835"/>
              <a:gd name="connsiteY12" fmla="*/ 1156563 h 1156563"/>
              <a:gd name="connsiteX13" fmla="*/ 1070381 w 3669835"/>
              <a:gd name="connsiteY13" fmla="*/ 1301133 h 1156563"/>
              <a:gd name="connsiteX14" fmla="*/ 611639 w 3669835"/>
              <a:gd name="connsiteY14" fmla="*/ 1156563 h 1156563"/>
              <a:gd name="connsiteX15" fmla="*/ 192764 w 3669835"/>
              <a:gd name="connsiteY15" fmla="*/ 1156563 h 1156563"/>
              <a:gd name="connsiteX16" fmla="*/ 0 w 3669835"/>
              <a:gd name="connsiteY16" fmla="*/ 963799 h 1156563"/>
              <a:gd name="connsiteX17" fmla="*/ 0 w 3669835"/>
              <a:gd name="connsiteY17" fmla="*/ 963803 h 1156563"/>
              <a:gd name="connsiteX18" fmla="*/ 0 w 3669835"/>
              <a:gd name="connsiteY18" fmla="*/ 674662 h 1156563"/>
              <a:gd name="connsiteX19" fmla="*/ 0 w 3669835"/>
              <a:gd name="connsiteY19" fmla="*/ 674662 h 1156563"/>
              <a:gd name="connsiteX20" fmla="*/ 0 w 3669835"/>
              <a:gd name="connsiteY20" fmla="*/ 192764 h 1156563"/>
              <a:gd name="connsiteX0-1" fmla="*/ 0 w 3669835"/>
              <a:gd name="connsiteY0-2" fmla="*/ 192764 h 1301133"/>
              <a:gd name="connsiteX1-3" fmla="*/ 192764 w 3669835"/>
              <a:gd name="connsiteY1-4" fmla="*/ 0 h 1301133"/>
              <a:gd name="connsiteX2-5" fmla="*/ 611639 w 3669835"/>
              <a:gd name="connsiteY2-6" fmla="*/ 0 h 1301133"/>
              <a:gd name="connsiteX3-7" fmla="*/ 611639 w 3669835"/>
              <a:gd name="connsiteY3-8" fmla="*/ 0 h 1301133"/>
              <a:gd name="connsiteX4-9" fmla="*/ 1529098 w 3669835"/>
              <a:gd name="connsiteY4-10" fmla="*/ 0 h 1301133"/>
              <a:gd name="connsiteX5-11" fmla="*/ 3477071 w 3669835"/>
              <a:gd name="connsiteY5-12" fmla="*/ 0 h 1301133"/>
              <a:gd name="connsiteX6-13" fmla="*/ 3669835 w 3669835"/>
              <a:gd name="connsiteY6-14" fmla="*/ 192764 h 1301133"/>
              <a:gd name="connsiteX7-15" fmla="*/ 3669835 w 3669835"/>
              <a:gd name="connsiteY7-16" fmla="*/ 674662 h 1301133"/>
              <a:gd name="connsiteX8-17" fmla="*/ 3669835 w 3669835"/>
              <a:gd name="connsiteY8-18" fmla="*/ 674662 h 1301133"/>
              <a:gd name="connsiteX9-19" fmla="*/ 3669835 w 3669835"/>
              <a:gd name="connsiteY9-20" fmla="*/ 963803 h 1301133"/>
              <a:gd name="connsiteX10-21" fmla="*/ 3669835 w 3669835"/>
              <a:gd name="connsiteY10-22" fmla="*/ 963799 h 1301133"/>
              <a:gd name="connsiteX11-23" fmla="*/ 3477071 w 3669835"/>
              <a:gd name="connsiteY11-24" fmla="*/ 1156563 h 1301133"/>
              <a:gd name="connsiteX12-25" fmla="*/ 3108516 w 3669835"/>
              <a:gd name="connsiteY12-26" fmla="*/ 1146172 h 1301133"/>
              <a:gd name="connsiteX13-27" fmla="*/ 1070381 w 3669835"/>
              <a:gd name="connsiteY13-28" fmla="*/ 1301133 h 1301133"/>
              <a:gd name="connsiteX14-29" fmla="*/ 611639 w 3669835"/>
              <a:gd name="connsiteY14-30" fmla="*/ 1156563 h 1301133"/>
              <a:gd name="connsiteX15-31" fmla="*/ 192764 w 3669835"/>
              <a:gd name="connsiteY15-32" fmla="*/ 1156563 h 1301133"/>
              <a:gd name="connsiteX16-33" fmla="*/ 0 w 3669835"/>
              <a:gd name="connsiteY16-34" fmla="*/ 963799 h 1301133"/>
              <a:gd name="connsiteX17-35" fmla="*/ 0 w 3669835"/>
              <a:gd name="connsiteY17-36" fmla="*/ 963803 h 1301133"/>
              <a:gd name="connsiteX18-37" fmla="*/ 0 w 3669835"/>
              <a:gd name="connsiteY18-38" fmla="*/ 674662 h 1301133"/>
              <a:gd name="connsiteX19-39" fmla="*/ 0 w 3669835"/>
              <a:gd name="connsiteY19-40" fmla="*/ 674662 h 1301133"/>
              <a:gd name="connsiteX20-41" fmla="*/ 0 w 3669835"/>
              <a:gd name="connsiteY20-42" fmla="*/ 192764 h 1301133"/>
              <a:gd name="connsiteX0-43" fmla="*/ 0 w 3669835"/>
              <a:gd name="connsiteY0-44" fmla="*/ 192764 h 1301133"/>
              <a:gd name="connsiteX1-45" fmla="*/ 192764 w 3669835"/>
              <a:gd name="connsiteY1-46" fmla="*/ 0 h 1301133"/>
              <a:gd name="connsiteX2-47" fmla="*/ 611639 w 3669835"/>
              <a:gd name="connsiteY2-48" fmla="*/ 0 h 1301133"/>
              <a:gd name="connsiteX3-49" fmla="*/ 611639 w 3669835"/>
              <a:gd name="connsiteY3-50" fmla="*/ 0 h 1301133"/>
              <a:gd name="connsiteX4-51" fmla="*/ 1529098 w 3669835"/>
              <a:gd name="connsiteY4-52" fmla="*/ 0 h 1301133"/>
              <a:gd name="connsiteX5-53" fmla="*/ 3477071 w 3669835"/>
              <a:gd name="connsiteY5-54" fmla="*/ 0 h 1301133"/>
              <a:gd name="connsiteX6-55" fmla="*/ 3669835 w 3669835"/>
              <a:gd name="connsiteY6-56" fmla="*/ 192764 h 1301133"/>
              <a:gd name="connsiteX7-57" fmla="*/ 3669835 w 3669835"/>
              <a:gd name="connsiteY7-58" fmla="*/ 674662 h 1301133"/>
              <a:gd name="connsiteX8-59" fmla="*/ 3669835 w 3669835"/>
              <a:gd name="connsiteY8-60" fmla="*/ 674662 h 1301133"/>
              <a:gd name="connsiteX9-61" fmla="*/ 3669835 w 3669835"/>
              <a:gd name="connsiteY9-62" fmla="*/ 963803 h 1301133"/>
              <a:gd name="connsiteX10-63" fmla="*/ 3669835 w 3669835"/>
              <a:gd name="connsiteY10-64" fmla="*/ 963799 h 1301133"/>
              <a:gd name="connsiteX11-65" fmla="*/ 3477071 w 3669835"/>
              <a:gd name="connsiteY11-66" fmla="*/ 1156563 h 1301133"/>
              <a:gd name="connsiteX12-67" fmla="*/ 3108516 w 3669835"/>
              <a:gd name="connsiteY12-68" fmla="*/ 1146172 h 1301133"/>
              <a:gd name="connsiteX13-69" fmla="*/ 1070381 w 3669835"/>
              <a:gd name="connsiteY13-70" fmla="*/ 1301133 h 1301133"/>
              <a:gd name="connsiteX14-71" fmla="*/ 2731384 w 3669835"/>
              <a:gd name="connsiteY14-72" fmla="*/ 1166953 h 1301133"/>
              <a:gd name="connsiteX15-73" fmla="*/ 192764 w 3669835"/>
              <a:gd name="connsiteY15-74" fmla="*/ 1156563 h 1301133"/>
              <a:gd name="connsiteX16-75" fmla="*/ 0 w 3669835"/>
              <a:gd name="connsiteY16-76" fmla="*/ 963799 h 1301133"/>
              <a:gd name="connsiteX17-77" fmla="*/ 0 w 3669835"/>
              <a:gd name="connsiteY17-78" fmla="*/ 963803 h 1301133"/>
              <a:gd name="connsiteX18-79" fmla="*/ 0 w 3669835"/>
              <a:gd name="connsiteY18-80" fmla="*/ 674662 h 1301133"/>
              <a:gd name="connsiteX19-81" fmla="*/ 0 w 3669835"/>
              <a:gd name="connsiteY19-82" fmla="*/ 674662 h 1301133"/>
              <a:gd name="connsiteX20-83" fmla="*/ 0 w 3669835"/>
              <a:gd name="connsiteY20-84" fmla="*/ 192764 h 1301133"/>
              <a:gd name="connsiteX0-85" fmla="*/ 0 w 3669835"/>
              <a:gd name="connsiteY0-86" fmla="*/ 192764 h 1456997"/>
              <a:gd name="connsiteX1-87" fmla="*/ 192764 w 3669835"/>
              <a:gd name="connsiteY1-88" fmla="*/ 0 h 1456997"/>
              <a:gd name="connsiteX2-89" fmla="*/ 611639 w 3669835"/>
              <a:gd name="connsiteY2-90" fmla="*/ 0 h 1456997"/>
              <a:gd name="connsiteX3-91" fmla="*/ 611639 w 3669835"/>
              <a:gd name="connsiteY3-92" fmla="*/ 0 h 1456997"/>
              <a:gd name="connsiteX4-93" fmla="*/ 1529098 w 3669835"/>
              <a:gd name="connsiteY4-94" fmla="*/ 0 h 1456997"/>
              <a:gd name="connsiteX5-95" fmla="*/ 3477071 w 3669835"/>
              <a:gd name="connsiteY5-96" fmla="*/ 0 h 1456997"/>
              <a:gd name="connsiteX6-97" fmla="*/ 3669835 w 3669835"/>
              <a:gd name="connsiteY6-98" fmla="*/ 192764 h 1456997"/>
              <a:gd name="connsiteX7-99" fmla="*/ 3669835 w 3669835"/>
              <a:gd name="connsiteY7-100" fmla="*/ 674662 h 1456997"/>
              <a:gd name="connsiteX8-101" fmla="*/ 3669835 w 3669835"/>
              <a:gd name="connsiteY8-102" fmla="*/ 674662 h 1456997"/>
              <a:gd name="connsiteX9-103" fmla="*/ 3669835 w 3669835"/>
              <a:gd name="connsiteY9-104" fmla="*/ 963803 h 1456997"/>
              <a:gd name="connsiteX10-105" fmla="*/ 3669835 w 3669835"/>
              <a:gd name="connsiteY10-106" fmla="*/ 963799 h 1456997"/>
              <a:gd name="connsiteX11-107" fmla="*/ 3477071 w 3669835"/>
              <a:gd name="connsiteY11-108" fmla="*/ 1156563 h 1456997"/>
              <a:gd name="connsiteX12-109" fmla="*/ 3108516 w 3669835"/>
              <a:gd name="connsiteY12-110" fmla="*/ 1146172 h 1456997"/>
              <a:gd name="connsiteX13-111" fmla="*/ 3221299 w 3669835"/>
              <a:gd name="connsiteY13-112" fmla="*/ 1456997 h 1456997"/>
              <a:gd name="connsiteX14-113" fmla="*/ 2731384 w 3669835"/>
              <a:gd name="connsiteY14-114" fmla="*/ 1166953 h 1456997"/>
              <a:gd name="connsiteX15-115" fmla="*/ 192764 w 3669835"/>
              <a:gd name="connsiteY15-116" fmla="*/ 1156563 h 1456997"/>
              <a:gd name="connsiteX16-117" fmla="*/ 0 w 3669835"/>
              <a:gd name="connsiteY16-118" fmla="*/ 963799 h 1456997"/>
              <a:gd name="connsiteX17-119" fmla="*/ 0 w 3669835"/>
              <a:gd name="connsiteY17-120" fmla="*/ 963803 h 1456997"/>
              <a:gd name="connsiteX18-121" fmla="*/ 0 w 3669835"/>
              <a:gd name="connsiteY18-122" fmla="*/ 674662 h 1456997"/>
              <a:gd name="connsiteX19-123" fmla="*/ 0 w 3669835"/>
              <a:gd name="connsiteY19-124" fmla="*/ 674662 h 1456997"/>
              <a:gd name="connsiteX20-125" fmla="*/ 0 w 3669835"/>
              <a:gd name="connsiteY20-126" fmla="*/ 192764 h 1456997"/>
              <a:gd name="connsiteX0-127" fmla="*/ 0 w 3669835"/>
              <a:gd name="connsiteY0-128" fmla="*/ 192764 h 1384260"/>
              <a:gd name="connsiteX1-129" fmla="*/ 192764 w 3669835"/>
              <a:gd name="connsiteY1-130" fmla="*/ 0 h 1384260"/>
              <a:gd name="connsiteX2-131" fmla="*/ 611639 w 3669835"/>
              <a:gd name="connsiteY2-132" fmla="*/ 0 h 1384260"/>
              <a:gd name="connsiteX3-133" fmla="*/ 611639 w 3669835"/>
              <a:gd name="connsiteY3-134" fmla="*/ 0 h 1384260"/>
              <a:gd name="connsiteX4-135" fmla="*/ 1529098 w 3669835"/>
              <a:gd name="connsiteY4-136" fmla="*/ 0 h 1384260"/>
              <a:gd name="connsiteX5-137" fmla="*/ 3477071 w 3669835"/>
              <a:gd name="connsiteY5-138" fmla="*/ 0 h 1384260"/>
              <a:gd name="connsiteX6-139" fmla="*/ 3669835 w 3669835"/>
              <a:gd name="connsiteY6-140" fmla="*/ 192764 h 1384260"/>
              <a:gd name="connsiteX7-141" fmla="*/ 3669835 w 3669835"/>
              <a:gd name="connsiteY7-142" fmla="*/ 674662 h 1384260"/>
              <a:gd name="connsiteX8-143" fmla="*/ 3669835 w 3669835"/>
              <a:gd name="connsiteY8-144" fmla="*/ 674662 h 1384260"/>
              <a:gd name="connsiteX9-145" fmla="*/ 3669835 w 3669835"/>
              <a:gd name="connsiteY9-146" fmla="*/ 963803 h 1384260"/>
              <a:gd name="connsiteX10-147" fmla="*/ 3669835 w 3669835"/>
              <a:gd name="connsiteY10-148" fmla="*/ 963799 h 1384260"/>
              <a:gd name="connsiteX11-149" fmla="*/ 3477071 w 3669835"/>
              <a:gd name="connsiteY11-150" fmla="*/ 1156563 h 1384260"/>
              <a:gd name="connsiteX12-151" fmla="*/ 3108516 w 3669835"/>
              <a:gd name="connsiteY12-152" fmla="*/ 1146172 h 1384260"/>
              <a:gd name="connsiteX13-153" fmla="*/ 3273253 w 3669835"/>
              <a:gd name="connsiteY13-154" fmla="*/ 1384260 h 1384260"/>
              <a:gd name="connsiteX14-155" fmla="*/ 2731384 w 3669835"/>
              <a:gd name="connsiteY14-156" fmla="*/ 1166953 h 1384260"/>
              <a:gd name="connsiteX15-157" fmla="*/ 192764 w 3669835"/>
              <a:gd name="connsiteY15-158" fmla="*/ 1156563 h 1384260"/>
              <a:gd name="connsiteX16-159" fmla="*/ 0 w 3669835"/>
              <a:gd name="connsiteY16-160" fmla="*/ 963799 h 1384260"/>
              <a:gd name="connsiteX17-161" fmla="*/ 0 w 3669835"/>
              <a:gd name="connsiteY17-162" fmla="*/ 963803 h 1384260"/>
              <a:gd name="connsiteX18-163" fmla="*/ 0 w 3669835"/>
              <a:gd name="connsiteY18-164" fmla="*/ 674662 h 1384260"/>
              <a:gd name="connsiteX19-165" fmla="*/ 0 w 3669835"/>
              <a:gd name="connsiteY19-166" fmla="*/ 674662 h 1384260"/>
              <a:gd name="connsiteX20-167" fmla="*/ 0 w 3669835"/>
              <a:gd name="connsiteY20-168" fmla="*/ 192764 h 1384260"/>
              <a:gd name="connsiteX0-169" fmla="*/ 0 w 3669835"/>
              <a:gd name="connsiteY0-170" fmla="*/ 192764 h 1384260"/>
              <a:gd name="connsiteX1-171" fmla="*/ 192764 w 3669835"/>
              <a:gd name="connsiteY1-172" fmla="*/ 0 h 1384260"/>
              <a:gd name="connsiteX2-173" fmla="*/ 611639 w 3669835"/>
              <a:gd name="connsiteY2-174" fmla="*/ 0 h 1384260"/>
              <a:gd name="connsiteX3-175" fmla="*/ 611639 w 3669835"/>
              <a:gd name="connsiteY3-176" fmla="*/ 0 h 1384260"/>
              <a:gd name="connsiteX4-177" fmla="*/ 1529098 w 3669835"/>
              <a:gd name="connsiteY4-178" fmla="*/ 0 h 1384260"/>
              <a:gd name="connsiteX5-179" fmla="*/ 3477071 w 3669835"/>
              <a:gd name="connsiteY5-180" fmla="*/ 0 h 1384260"/>
              <a:gd name="connsiteX6-181" fmla="*/ 3669835 w 3669835"/>
              <a:gd name="connsiteY6-182" fmla="*/ 192764 h 1384260"/>
              <a:gd name="connsiteX7-183" fmla="*/ 3669835 w 3669835"/>
              <a:gd name="connsiteY7-184" fmla="*/ 674662 h 1384260"/>
              <a:gd name="connsiteX8-185" fmla="*/ 3669835 w 3669835"/>
              <a:gd name="connsiteY8-186" fmla="*/ 674662 h 1384260"/>
              <a:gd name="connsiteX9-187" fmla="*/ 3669835 w 3669835"/>
              <a:gd name="connsiteY9-188" fmla="*/ 963803 h 1384260"/>
              <a:gd name="connsiteX10-189" fmla="*/ 3669835 w 3669835"/>
              <a:gd name="connsiteY10-190" fmla="*/ 963799 h 1384260"/>
              <a:gd name="connsiteX11-191" fmla="*/ 3477071 w 3669835"/>
              <a:gd name="connsiteY11-192" fmla="*/ 1156563 h 1384260"/>
              <a:gd name="connsiteX12-193" fmla="*/ 3233207 w 3669835"/>
              <a:gd name="connsiteY12-194" fmla="*/ 1146172 h 1384260"/>
              <a:gd name="connsiteX13-195" fmla="*/ 3273253 w 3669835"/>
              <a:gd name="connsiteY13-196" fmla="*/ 1384260 h 1384260"/>
              <a:gd name="connsiteX14-197" fmla="*/ 2731384 w 3669835"/>
              <a:gd name="connsiteY14-198" fmla="*/ 1166953 h 1384260"/>
              <a:gd name="connsiteX15-199" fmla="*/ 192764 w 3669835"/>
              <a:gd name="connsiteY15-200" fmla="*/ 1156563 h 1384260"/>
              <a:gd name="connsiteX16-201" fmla="*/ 0 w 3669835"/>
              <a:gd name="connsiteY16-202" fmla="*/ 963799 h 1384260"/>
              <a:gd name="connsiteX17-203" fmla="*/ 0 w 3669835"/>
              <a:gd name="connsiteY17-204" fmla="*/ 963803 h 1384260"/>
              <a:gd name="connsiteX18-205" fmla="*/ 0 w 3669835"/>
              <a:gd name="connsiteY18-206" fmla="*/ 674662 h 1384260"/>
              <a:gd name="connsiteX19-207" fmla="*/ 0 w 3669835"/>
              <a:gd name="connsiteY19-208" fmla="*/ 674662 h 1384260"/>
              <a:gd name="connsiteX20-209" fmla="*/ 0 w 3669835"/>
              <a:gd name="connsiteY20-210" fmla="*/ 192764 h 1384260"/>
              <a:gd name="connsiteX0-211" fmla="*/ 0 w 3669835"/>
              <a:gd name="connsiteY0-212" fmla="*/ 192764 h 1384260"/>
              <a:gd name="connsiteX1-213" fmla="*/ 192764 w 3669835"/>
              <a:gd name="connsiteY1-214" fmla="*/ 0 h 1384260"/>
              <a:gd name="connsiteX2-215" fmla="*/ 611639 w 3669835"/>
              <a:gd name="connsiteY2-216" fmla="*/ 0 h 1384260"/>
              <a:gd name="connsiteX3-217" fmla="*/ 611639 w 3669835"/>
              <a:gd name="connsiteY3-218" fmla="*/ 0 h 1384260"/>
              <a:gd name="connsiteX4-219" fmla="*/ 1529098 w 3669835"/>
              <a:gd name="connsiteY4-220" fmla="*/ 0 h 1384260"/>
              <a:gd name="connsiteX5-221" fmla="*/ 3477071 w 3669835"/>
              <a:gd name="connsiteY5-222" fmla="*/ 0 h 1384260"/>
              <a:gd name="connsiteX6-223" fmla="*/ 3669835 w 3669835"/>
              <a:gd name="connsiteY6-224" fmla="*/ 192764 h 1384260"/>
              <a:gd name="connsiteX7-225" fmla="*/ 3669835 w 3669835"/>
              <a:gd name="connsiteY7-226" fmla="*/ 674662 h 1384260"/>
              <a:gd name="connsiteX8-227" fmla="*/ 3669835 w 3669835"/>
              <a:gd name="connsiteY8-228" fmla="*/ 674662 h 1384260"/>
              <a:gd name="connsiteX9-229" fmla="*/ 3669835 w 3669835"/>
              <a:gd name="connsiteY9-230" fmla="*/ 963803 h 1384260"/>
              <a:gd name="connsiteX10-231" fmla="*/ 3669835 w 3669835"/>
              <a:gd name="connsiteY10-232" fmla="*/ 963799 h 1384260"/>
              <a:gd name="connsiteX11-233" fmla="*/ 3477071 w 3669835"/>
              <a:gd name="connsiteY11-234" fmla="*/ 1156563 h 1384260"/>
              <a:gd name="connsiteX12-235" fmla="*/ 3240827 w 3669835"/>
              <a:gd name="connsiteY12-236" fmla="*/ 1176652 h 1384260"/>
              <a:gd name="connsiteX13-237" fmla="*/ 3273253 w 3669835"/>
              <a:gd name="connsiteY13-238" fmla="*/ 1384260 h 1384260"/>
              <a:gd name="connsiteX14-239" fmla="*/ 2731384 w 3669835"/>
              <a:gd name="connsiteY14-240" fmla="*/ 1166953 h 1384260"/>
              <a:gd name="connsiteX15-241" fmla="*/ 192764 w 3669835"/>
              <a:gd name="connsiteY15-242" fmla="*/ 1156563 h 1384260"/>
              <a:gd name="connsiteX16-243" fmla="*/ 0 w 3669835"/>
              <a:gd name="connsiteY16-244" fmla="*/ 963799 h 1384260"/>
              <a:gd name="connsiteX17-245" fmla="*/ 0 w 3669835"/>
              <a:gd name="connsiteY17-246" fmla="*/ 963803 h 1384260"/>
              <a:gd name="connsiteX18-247" fmla="*/ 0 w 3669835"/>
              <a:gd name="connsiteY18-248" fmla="*/ 674662 h 1384260"/>
              <a:gd name="connsiteX19-249" fmla="*/ 0 w 3669835"/>
              <a:gd name="connsiteY19-250" fmla="*/ 674662 h 1384260"/>
              <a:gd name="connsiteX20-251" fmla="*/ 0 w 3669835"/>
              <a:gd name="connsiteY20-252" fmla="*/ 192764 h 1384260"/>
              <a:gd name="connsiteX0-253" fmla="*/ 0 w 3669835"/>
              <a:gd name="connsiteY0-254" fmla="*/ 192764 h 1384260"/>
              <a:gd name="connsiteX1-255" fmla="*/ 192764 w 3669835"/>
              <a:gd name="connsiteY1-256" fmla="*/ 0 h 1384260"/>
              <a:gd name="connsiteX2-257" fmla="*/ 611639 w 3669835"/>
              <a:gd name="connsiteY2-258" fmla="*/ 0 h 1384260"/>
              <a:gd name="connsiteX3-259" fmla="*/ 611639 w 3669835"/>
              <a:gd name="connsiteY3-260" fmla="*/ 0 h 1384260"/>
              <a:gd name="connsiteX4-261" fmla="*/ 1529098 w 3669835"/>
              <a:gd name="connsiteY4-262" fmla="*/ 0 h 1384260"/>
              <a:gd name="connsiteX5-263" fmla="*/ 3477071 w 3669835"/>
              <a:gd name="connsiteY5-264" fmla="*/ 0 h 1384260"/>
              <a:gd name="connsiteX6-265" fmla="*/ 3669835 w 3669835"/>
              <a:gd name="connsiteY6-266" fmla="*/ 192764 h 1384260"/>
              <a:gd name="connsiteX7-267" fmla="*/ 3669835 w 3669835"/>
              <a:gd name="connsiteY7-268" fmla="*/ 674662 h 1384260"/>
              <a:gd name="connsiteX8-269" fmla="*/ 3669835 w 3669835"/>
              <a:gd name="connsiteY8-270" fmla="*/ 674662 h 1384260"/>
              <a:gd name="connsiteX9-271" fmla="*/ 3669835 w 3669835"/>
              <a:gd name="connsiteY9-272" fmla="*/ 963803 h 1384260"/>
              <a:gd name="connsiteX10-273" fmla="*/ 3669835 w 3669835"/>
              <a:gd name="connsiteY10-274" fmla="*/ 963799 h 1384260"/>
              <a:gd name="connsiteX11-275" fmla="*/ 3477071 w 3669835"/>
              <a:gd name="connsiteY11-276" fmla="*/ 1156563 h 1384260"/>
              <a:gd name="connsiteX12-277" fmla="*/ 3240827 w 3669835"/>
              <a:gd name="connsiteY12-278" fmla="*/ 1176652 h 1384260"/>
              <a:gd name="connsiteX13-279" fmla="*/ 3273253 w 3669835"/>
              <a:gd name="connsiteY13-280" fmla="*/ 1384260 h 1384260"/>
              <a:gd name="connsiteX14-281" fmla="*/ 2838064 w 3669835"/>
              <a:gd name="connsiteY14-282" fmla="*/ 1174573 h 1384260"/>
              <a:gd name="connsiteX15-283" fmla="*/ 192764 w 3669835"/>
              <a:gd name="connsiteY15-284" fmla="*/ 1156563 h 1384260"/>
              <a:gd name="connsiteX16-285" fmla="*/ 0 w 3669835"/>
              <a:gd name="connsiteY16-286" fmla="*/ 963799 h 1384260"/>
              <a:gd name="connsiteX17-287" fmla="*/ 0 w 3669835"/>
              <a:gd name="connsiteY17-288" fmla="*/ 963803 h 1384260"/>
              <a:gd name="connsiteX18-289" fmla="*/ 0 w 3669835"/>
              <a:gd name="connsiteY18-290" fmla="*/ 674662 h 1384260"/>
              <a:gd name="connsiteX19-291" fmla="*/ 0 w 3669835"/>
              <a:gd name="connsiteY19-292" fmla="*/ 674662 h 1384260"/>
              <a:gd name="connsiteX20-293" fmla="*/ 0 w 3669835"/>
              <a:gd name="connsiteY20-294" fmla="*/ 192764 h 1384260"/>
              <a:gd name="connsiteX0-295" fmla="*/ 0 w 3669835"/>
              <a:gd name="connsiteY0-296" fmla="*/ 192764 h 1384260"/>
              <a:gd name="connsiteX1-297" fmla="*/ 192764 w 3669835"/>
              <a:gd name="connsiteY1-298" fmla="*/ 0 h 1384260"/>
              <a:gd name="connsiteX2-299" fmla="*/ 611639 w 3669835"/>
              <a:gd name="connsiteY2-300" fmla="*/ 0 h 1384260"/>
              <a:gd name="connsiteX3-301" fmla="*/ 611639 w 3669835"/>
              <a:gd name="connsiteY3-302" fmla="*/ 0 h 1384260"/>
              <a:gd name="connsiteX4-303" fmla="*/ 1529098 w 3669835"/>
              <a:gd name="connsiteY4-304" fmla="*/ 0 h 1384260"/>
              <a:gd name="connsiteX5-305" fmla="*/ 3477071 w 3669835"/>
              <a:gd name="connsiteY5-306" fmla="*/ 0 h 1384260"/>
              <a:gd name="connsiteX6-307" fmla="*/ 3669835 w 3669835"/>
              <a:gd name="connsiteY6-308" fmla="*/ 192764 h 1384260"/>
              <a:gd name="connsiteX7-309" fmla="*/ 3669835 w 3669835"/>
              <a:gd name="connsiteY7-310" fmla="*/ 674662 h 1384260"/>
              <a:gd name="connsiteX8-311" fmla="*/ 3669835 w 3669835"/>
              <a:gd name="connsiteY8-312" fmla="*/ 674662 h 1384260"/>
              <a:gd name="connsiteX9-313" fmla="*/ 3669835 w 3669835"/>
              <a:gd name="connsiteY9-314" fmla="*/ 963803 h 1384260"/>
              <a:gd name="connsiteX10-315" fmla="*/ 3669835 w 3669835"/>
              <a:gd name="connsiteY10-316" fmla="*/ 963799 h 1384260"/>
              <a:gd name="connsiteX11-317" fmla="*/ 3477071 w 3669835"/>
              <a:gd name="connsiteY11-318" fmla="*/ 1156563 h 1384260"/>
              <a:gd name="connsiteX12-319" fmla="*/ 3339887 w 3669835"/>
              <a:gd name="connsiteY12-320" fmla="*/ 1161412 h 1384260"/>
              <a:gd name="connsiteX13-321" fmla="*/ 3273253 w 3669835"/>
              <a:gd name="connsiteY13-322" fmla="*/ 1384260 h 1384260"/>
              <a:gd name="connsiteX14-323" fmla="*/ 2838064 w 3669835"/>
              <a:gd name="connsiteY14-324" fmla="*/ 1174573 h 1384260"/>
              <a:gd name="connsiteX15-325" fmla="*/ 192764 w 3669835"/>
              <a:gd name="connsiteY15-326" fmla="*/ 1156563 h 1384260"/>
              <a:gd name="connsiteX16-327" fmla="*/ 0 w 3669835"/>
              <a:gd name="connsiteY16-328" fmla="*/ 963799 h 1384260"/>
              <a:gd name="connsiteX17-329" fmla="*/ 0 w 3669835"/>
              <a:gd name="connsiteY17-330" fmla="*/ 963803 h 1384260"/>
              <a:gd name="connsiteX18-331" fmla="*/ 0 w 3669835"/>
              <a:gd name="connsiteY18-332" fmla="*/ 674662 h 1384260"/>
              <a:gd name="connsiteX19-333" fmla="*/ 0 w 3669835"/>
              <a:gd name="connsiteY19-334" fmla="*/ 674662 h 1384260"/>
              <a:gd name="connsiteX20-335" fmla="*/ 0 w 3669835"/>
              <a:gd name="connsiteY20-336" fmla="*/ 192764 h 1384260"/>
              <a:gd name="connsiteX0-337" fmla="*/ 0 w 3669835"/>
              <a:gd name="connsiteY0-338" fmla="*/ 192764 h 1384260"/>
              <a:gd name="connsiteX1-339" fmla="*/ 192764 w 3669835"/>
              <a:gd name="connsiteY1-340" fmla="*/ 0 h 1384260"/>
              <a:gd name="connsiteX2-341" fmla="*/ 611639 w 3669835"/>
              <a:gd name="connsiteY2-342" fmla="*/ 0 h 1384260"/>
              <a:gd name="connsiteX3-343" fmla="*/ 611639 w 3669835"/>
              <a:gd name="connsiteY3-344" fmla="*/ 0 h 1384260"/>
              <a:gd name="connsiteX4-345" fmla="*/ 1529098 w 3669835"/>
              <a:gd name="connsiteY4-346" fmla="*/ 0 h 1384260"/>
              <a:gd name="connsiteX5-347" fmla="*/ 3477071 w 3669835"/>
              <a:gd name="connsiteY5-348" fmla="*/ 0 h 1384260"/>
              <a:gd name="connsiteX6-349" fmla="*/ 3669835 w 3669835"/>
              <a:gd name="connsiteY6-350" fmla="*/ 192764 h 1384260"/>
              <a:gd name="connsiteX7-351" fmla="*/ 3669835 w 3669835"/>
              <a:gd name="connsiteY7-352" fmla="*/ 674662 h 1384260"/>
              <a:gd name="connsiteX8-353" fmla="*/ 3669835 w 3669835"/>
              <a:gd name="connsiteY8-354" fmla="*/ 674662 h 1384260"/>
              <a:gd name="connsiteX9-355" fmla="*/ 3669835 w 3669835"/>
              <a:gd name="connsiteY9-356" fmla="*/ 963803 h 1384260"/>
              <a:gd name="connsiteX10-357" fmla="*/ 3669835 w 3669835"/>
              <a:gd name="connsiteY10-358" fmla="*/ 963799 h 1384260"/>
              <a:gd name="connsiteX11-359" fmla="*/ 3477071 w 3669835"/>
              <a:gd name="connsiteY11-360" fmla="*/ 1156563 h 1384260"/>
              <a:gd name="connsiteX12-361" fmla="*/ 3187487 w 3669835"/>
              <a:gd name="connsiteY12-362" fmla="*/ 1169032 h 1384260"/>
              <a:gd name="connsiteX13-363" fmla="*/ 3273253 w 3669835"/>
              <a:gd name="connsiteY13-364" fmla="*/ 1384260 h 1384260"/>
              <a:gd name="connsiteX14-365" fmla="*/ 2838064 w 3669835"/>
              <a:gd name="connsiteY14-366" fmla="*/ 1174573 h 1384260"/>
              <a:gd name="connsiteX15-367" fmla="*/ 192764 w 3669835"/>
              <a:gd name="connsiteY15-368" fmla="*/ 1156563 h 1384260"/>
              <a:gd name="connsiteX16-369" fmla="*/ 0 w 3669835"/>
              <a:gd name="connsiteY16-370" fmla="*/ 963799 h 1384260"/>
              <a:gd name="connsiteX17-371" fmla="*/ 0 w 3669835"/>
              <a:gd name="connsiteY17-372" fmla="*/ 963803 h 1384260"/>
              <a:gd name="connsiteX18-373" fmla="*/ 0 w 3669835"/>
              <a:gd name="connsiteY18-374" fmla="*/ 674662 h 1384260"/>
              <a:gd name="connsiteX19-375" fmla="*/ 0 w 3669835"/>
              <a:gd name="connsiteY19-376" fmla="*/ 674662 h 1384260"/>
              <a:gd name="connsiteX20-377" fmla="*/ 0 w 3669835"/>
              <a:gd name="connsiteY20-378" fmla="*/ 192764 h 138426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</a:cxnLst>
            <a:rect l="l" t="t" r="r" b="b"/>
            <a:pathLst>
              <a:path w="3669834" h="1384260">
                <a:moveTo>
                  <a:pt x="0" y="192764"/>
                </a:moveTo>
                <a:cubicBezTo>
                  <a:pt x="0" y="86303"/>
                  <a:pt x="86303" y="0"/>
                  <a:pt x="192764" y="0"/>
                </a:cubicBezTo>
                <a:lnTo>
                  <a:pt x="611639" y="0"/>
                </a:lnTo>
                <a:lnTo>
                  <a:pt x="611639" y="0"/>
                </a:lnTo>
                <a:lnTo>
                  <a:pt x="1529098" y="0"/>
                </a:lnTo>
                <a:lnTo>
                  <a:pt x="3477071" y="0"/>
                </a:lnTo>
                <a:cubicBezTo>
                  <a:pt x="3583532" y="0"/>
                  <a:pt x="3669835" y="86303"/>
                  <a:pt x="3669835" y="192764"/>
                </a:cubicBezTo>
                <a:lnTo>
                  <a:pt x="3669835" y="674662"/>
                </a:lnTo>
                <a:lnTo>
                  <a:pt x="3669835" y="674662"/>
                </a:lnTo>
                <a:lnTo>
                  <a:pt x="3669835" y="963803"/>
                </a:lnTo>
                <a:lnTo>
                  <a:pt x="3669835" y="963799"/>
                </a:lnTo>
                <a:cubicBezTo>
                  <a:pt x="3669835" y="1070260"/>
                  <a:pt x="3583532" y="1156563"/>
                  <a:pt x="3477071" y="1156563"/>
                </a:cubicBezTo>
                <a:lnTo>
                  <a:pt x="3187487" y="1169032"/>
                </a:lnTo>
                <a:lnTo>
                  <a:pt x="3273253" y="1384260"/>
                </a:lnTo>
                <a:lnTo>
                  <a:pt x="2838064" y="1174573"/>
                </a:lnTo>
                <a:lnTo>
                  <a:pt x="192764" y="1156563"/>
                </a:lnTo>
                <a:cubicBezTo>
                  <a:pt x="86303" y="1156563"/>
                  <a:pt x="0" y="1070260"/>
                  <a:pt x="0" y="963799"/>
                </a:cubicBezTo>
                <a:lnTo>
                  <a:pt x="0" y="963803"/>
                </a:lnTo>
                <a:lnTo>
                  <a:pt x="0" y="674662"/>
                </a:lnTo>
                <a:lnTo>
                  <a:pt x="0" y="674662"/>
                </a:lnTo>
                <a:lnTo>
                  <a:pt x="0" y="192764"/>
                </a:lnTo>
                <a:close/>
              </a:path>
            </a:pathLst>
          </a:custGeom>
          <a:noFill/>
          <a:ln w="28575">
            <a:solidFill>
              <a:srgbClr val="B979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 anchorCtr="0"/>
          <a:lstStyle/>
          <a:p>
            <a:pPr algn="ctr"/>
            <a:r>
              <a:rPr lang="zh-CN" altLang="en-US" sz="2800">
                <a:solidFill>
                  <a:schemeClr val="tx1"/>
                </a:solidFill>
              </a:rPr>
              <a:t>同一反应，在不同条件下，反应历程也可能不同</a:t>
            </a:r>
            <a:endParaRPr lang="zh-CN" altLang="en-US" sz="2800">
              <a:solidFill>
                <a:schemeClr val="tx1"/>
              </a:solidFill>
            </a:endParaRPr>
          </a:p>
        </p:txBody>
      </p:sp>
      <p:sp>
        <p:nvSpPr>
          <p:cNvPr id="8" name="对话气泡: 圆角矩形 2"/>
          <p:cNvSpPr/>
          <p:nvPr>
            <p:custDataLst>
              <p:tags r:id="rId6"/>
            </p:custDataLst>
          </p:nvPr>
        </p:nvSpPr>
        <p:spPr>
          <a:xfrm flipH="1">
            <a:off x="2843530" y="2851150"/>
            <a:ext cx="7173595" cy="716280"/>
          </a:xfrm>
          <a:custGeom>
            <a:avLst/>
            <a:gdLst>
              <a:gd name="connsiteX0" fmla="*/ 0 w 3669835"/>
              <a:gd name="connsiteY0" fmla="*/ 192764 h 1156563"/>
              <a:gd name="connsiteX1" fmla="*/ 192764 w 3669835"/>
              <a:gd name="connsiteY1" fmla="*/ 0 h 1156563"/>
              <a:gd name="connsiteX2" fmla="*/ 611639 w 3669835"/>
              <a:gd name="connsiteY2" fmla="*/ 0 h 1156563"/>
              <a:gd name="connsiteX3" fmla="*/ 611639 w 3669835"/>
              <a:gd name="connsiteY3" fmla="*/ 0 h 1156563"/>
              <a:gd name="connsiteX4" fmla="*/ 1529098 w 3669835"/>
              <a:gd name="connsiteY4" fmla="*/ 0 h 1156563"/>
              <a:gd name="connsiteX5" fmla="*/ 3477071 w 3669835"/>
              <a:gd name="connsiteY5" fmla="*/ 0 h 1156563"/>
              <a:gd name="connsiteX6" fmla="*/ 3669835 w 3669835"/>
              <a:gd name="connsiteY6" fmla="*/ 192764 h 1156563"/>
              <a:gd name="connsiteX7" fmla="*/ 3669835 w 3669835"/>
              <a:gd name="connsiteY7" fmla="*/ 674662 h 1156563"/>
              <a:gd name="connsiteX8" fmla="*/ 3669835 w 3669835"/>
              <a:gd name="connsiteY8" fmla="*/ 674662 h 1156563"/>
              <a:gd name="connsiteX9" fmla="*/ 3669835 w 3669835"/>
              <a:gd name="connsiteY9" fmla="*/ 963803 h 1156563"/>
              <a:gd name="connsiteX10" fmla="*/ 3669835 w 3669835"/>
              <a:gd name="connsiteY10" fmla="*/ 963799 h 1156563"/>
              <a:gd name="connsiteX11" fmla="*/ 3477071 w 3669835"/>
              <a:gd name="connsiteY11" fmla="*/ 1156563 h 1156563"/>
              <a:gd name="connsiteX12" fmla="*/ 1529098 w 3669835"/>
              <a:gd name="connsiteY12" fmla="*/ 1156563 h 1156563"/>
              <a:gd name="connsiteX13" fmla="*/ 1070381 w 3669835"/>
              <a:gd name="connsiteY13" fmla="*/ 1301133 h 1156563"/>
              <a:gd name="connsiteX14" fmla="*/ 611639 w 3669835"/>
              <a:gd name="connsiteY14" fmla="*/ 1156563 h 1156563"/>
              <a:gd name="connsiteX15" fmla="*/ 192764 w 3669835"/>
              <a:gd name="connsiteY15" fmla="*/ 1156563 h 1156563"/>
              <a:gd name="connsiteX16" fmla="*/ 0 w 3669835"/>
              <a:gd name="connsiteY16" fmla="*/ 963799 h 1156563"/>
              <a:gd name="connsiteX17" fmla="*/ 0 w 3669835"/>
              <a:gd name="connsiteY17" fmla="*/ 963803 h 1156563"/>
              <a:gd name="connsiteX18" fmla="*/ 0 w 3669835"/>
              <a:gd name="connsiteY18" fmla="*/ 674662 h 1156563"/>
              <a:gd name="connsiteX19" fmla="*/ 0 w 3669835"/>
              <a:gd name="connsiteY19" fmla="*/ 674662 h 1156563"/>
              <a:gd name="connsiteX20" fmla="*/ 0 w 3669835"/>
              <a:gd name="connsiteY20" fmla="*/ 192764 h 1156563"/>
              <a:gd name="connsiteX0-1" fmla="*/ 0 w 3669835"/>
              <a:gd name="connsiteY0-2" fmla="*/ 192764 h 1301133"/>
              <a:gd name="connsiteX1-3" fmla="*/ 192764 w 3669835"/>
              <a:gd name="connsiteY1-4" fmla="*/ 0 h 1301133"/>
              <a:gd name="connsiteX2-5" fmla="*/ 611639 w 3669835"/>
              <a:gd name="connsiteY2-6" fmla="*/ 0 h 1301133"/>
              <a:gd name="connsiteX3-7" fmla="*/ 611639 w 3669835"/>
              <a:gd name="connsiteY3-8" fmla="*/ 0 h 1301133"/>
              <a:gd name="connsiteX4-9" fmla="*/ 1529098 w 3669835"/>
              <a:gd name="connsiteY4-10" fmla="*/ 0 h 1301133"/>
              <a:gd name="connsiteX5-11" fmla="*/ 3477071 w 3669835"/>
              <a:gd name="connsiteY5-12" fmla="*/ 0 h 1301133"/>
              <a:gd name="connsiteX6-13" fmla="*/ 3669835 w 3669835"/>
              <a:gd name="connsiteY6-14" fmla="*/ 192764 h 1301133"/>
              <a:gd name="connsiteX7-15" fmla="*/ 3669835 w 3669835"/>
              <a:gd name="connsiteY7-16" fmla="*/ 674662 h 1301133"/>
              <a:gd name="connsiteX8-17" fmla="*/ 3669835 w 3669835"/>
              <a:gd name="connsiteY8-18" fmla="*/ 674662 h 1301133"/>
              <a:gd name="connsiteX9-19" fmla="*/ 3669835 w 3669835"/>
              <a:gd name="connsiteY9-20" fmla="*/ 963803 h 1301133"/>
              <a:gd name="connsiteX10-21" fmla="*/ 3669835 w 3669835"/>
              <a:gd name="connsiteY10-22" fmla="*/ 963799 h 1301133"/>
              <a:gd name="connsiteX11-23" fmla="*/ 3477071 w 3669835"/>
              <a:gd name="connsiteY11-24" fmla="*/ 1156563 h 1301133"/>
              <a:gd name="connsiteX12-25" fmla="*/ 3108516 w 3669835"/>
              <a:gd name="connsiteY12-26" fmla="*/ 1146172 h 1301133"/>
              <a:gd name="connsiteX13-27" fmla="*/ 1070381 w 3669835"/>
              <a:gd name="connsiteY13-28" fmla="*/ 1301133 h 1301133"/>
              <a:gd name="connsiteX14-29" fmla="*/ 611639 w 3669835"/>
              <a:gd name="connsiteY14-30" fmla="*/ 1156563 h 1301133"/>
              <a:gd name="connsiteX15-31" fmla="*/ 192764 w 3669835"/>
              <a:gd name="connsiteY15-32" fmla="*/ 1156563 h 1301133"/>
              <a:gd name="connsiteX16-33" fmla="*/ 0 w 3669835"/>
              <a:gd name="connsiteY16-34" fmla="*/ 963799 h 1301133"/>
              <a:gd name="connsiteX17-35" fmla="*/ 0 w 3669835"/>
              <a:gd name="connsiteY17-36" fmla="*/ 963803 h 1301133"/>
              <a:gd name="connsiteX18-37" fmla="*/ 0 w 3669835"/>
              <a:gd name="connsiteY18-38" fmla="*/ 674662 h 1301133"/>
              <a:gd name="connsiteX19-39" fmla="*/ 0 w 3669835"/>
              <a:gd name="connsiteY19-40" fmla="*/ 674662 h 1301133"/>
              <a:gd name="connsiteX20-41" fmla="*/ 0 w 3669835"/>
              <a:gd name="connsiteY20-42" fmla="*/ 192764 h 1301133"/>
              <a:gd name="connsiteX0-43" fmla="*/ 0 w 3669835"/>
              <a:gd name="connsiteY0-44" fmla="*/ 192764 h 1301133"/>
              <a:gd name="connsiteX1-45" fmla="*/ 192764 w 3669835"/>
              <a:gd name="connsiteY1-46" fmla="*/ 0 h 1301133"/>
              <a:gd name="connsiteX2-47" fmla="*/ 611639 w 3669835"/>
              <a:gd name="connsiteY2-48" fmla="*/ 0 h 1301133"/>
              <a:gd name="connsiteX3-49" fmla="*/ 611639 w 3669835"/>
              <a:gd name="connsiteY3-50" fmla="*/ 0 h 1301133"/>
              <a:gd name="connsiteX4-51" fmla="*/ 1529098 w 3669835"/>
              <a:gd name="connsiteY4-52" fmla="*/ 0 h 1301133"/>
              <a:gd name="connsiteX5-53" fmla="*/ 3477071 w 3669835"/>
              <a:gd name="connsiteY5-54" fmla="*/ 0 h 1301133"/>
              <a:gd name="connsiteX6-55" fmla="*/ 3669835 w 3669835"/>
              <a:gd name="connsiteY6-56" fmla="*/ 192764 h 1301133"/>
              <a:gd name="connsiteX7-57" fmla="*/ 3669835 w 3669835"/>
              <a:gd name="connsiteY7-58" fmla="*/ 674662 h 1301133"/>
              <a:gd name="connsiteX8-59" fmla="*/ 3669835 w 3669835"/>
              <a:gd name="connsiteY8-60" fmla="*/ 674662 h 1301133"/>
              <a:gd name="connsiteX9-61" fmla="*/ 3669835 w 3669835"/>
              <a:gd name="connsiteY9-62" fmla="*/ 963803 h 1301133"/>
              <a:gd name="connsiteX10-63" fmla="*/ 3669835 w 3669835"/>
              <a:gd name="connsiteY10-64" fmla="*/ 963799 h 1301133"/>
              <a:gd name="connsiteX11-65" fmla="*/ 3477071 w 3669835"/>
              <a:gd name="connsiteY11-66" fmla="*/ 1156563 h 1301133"/>
              <a:gd name="connsiteX12-67" fmla="*/ 3108516 w 3669835"/>
              <a:gd name="connsiteY12-68" fmla="*/ 1146172 h 1301133"/>
              <a:gd name="connsiteX13-69" fmla="*/ 1070381 w 3669835"/>
              <a:gd name="connsiteY13-70" fmla="*/ 1301133 h 1301133"/>
              <a:gd name="connsiteX14-71" fmla="*/ 2731384 w 3669835"/>
              <a:gd name="connsiteY14-72" fmla="*/ 1166953 h 1301133"/>
              <a:gd name="connsiteX15-73" fmla="*/ 192764 w 3669835"/>
              <a:gd name="connsiteY15-74" fmla="*/ 1156563 h 1301133"/>
              <a:gd name="connsiteX16-75" fmla="*/ 0 w 3669835"/>
              <a:gd name="connsiteY16-76" fmla="*/ 963799 h 1301133"/>
              <a:gd name="connsiteX17-77" fmla="*/ 0 w 3669835"/>
              <a:gd name="connsiteY17-78" fmla="*/ 963803 h 1301133"/>
              <a:gd name="connsiteX18-79" fmla="*/ 0 w 3669835"/>
              <a:gd name="connsiteY18-80" fmla="*/ 674662 h 1301133"/>
              <a:gd name="connsiteX19-81" fmla="*/ 0 w 3669835"/>
              <a:gd name="connsiteY19-82" fmla="*/ 674662 h 1301133"/>
              <a:gd name="connsiteX20-83" fmla="*/ 0 w 3669835"/>
              <a:gd name="connsiteY20-84" fmla="*/ 192764 h 1301133"/>
              <a:gd name="connsiteX0-85" fmla="*/ 0 w 3669835"/>
              <a:gd name="connsiteY0-86" fmla="*/ 192764 h 1456997"/>
              <a:gd name="connsiteX1-87" fmla="*/ 192764 w 3669835"/>
              <a:gd name="connsiteY1-88" fmla="*/ 0 h 1456997"/>
              <a:gd name="connsiteX2-89" fmla="*/ 611639 w 3669835"/>
              <a:gd name="connsiteY2-90" fmla="*/ 0 h 1456997"/>
              <a:gd name="connsiteX3-91" fmla="*/ 611639 w 3669835"/>
              <a:gd name="connsiteY3-92" fmla="*/ 0 h 1456997"/>
              <a:gd name="connsiteX4-93" fmla="*/ 1529098 w 3669835"/>
              <a:gd name="connsiteY4-94" fmla="*/ 0 h 1456997"/>
              <a:gd name="connsiteX5-95" fmla="*/ 3477071 w 3669835"/>
              <a:gd name="connsiteY5-96" fmla="*/ 0 h 1456997"/>
              <a:gd name="connsiteX6-97" fmla="*/ 3669835 w 3669835"/>
              <a:gd name="connsiteY6-98" fmla="*/ 192764 h 1456997"/>
              <a:gd name="connsiteX7-99" fmla="*/ 3669835 w 3669835"/>
              <a:gd name="connsiteY7-100" fmla="*/ 674662 h 1456997"/>
              <a:gd name="connsiteX8-101" fmla="*/ 3669835 w 3669835"/>
              <a:gd name="connsiteY8-102" fmla="*/ 674662 h 1456997"/>
              <a:gd name="connsiteX9-103" fmla="*/ 3669835 w 3669835"/>
              <a:gd name="connsiteY9-104" fmla="*/ 963803 h 1456997"/>
              <a:gd name="connsiteX10-105" fmla="*/ 3669835 w 3669835"/>
              <a:gd name="connsiteY10-106" fmla="*/ 963799 h 1456997"/>
              <a:gd name="connsiteX11-107" fmla="*/ 3477071 w 3669835"/>
              <a:gd name="connsiteY11-108" fmla="*/ 1156563 h 1456997"/>
              <a:gd name="connsiteX12-109" fmla="*/ 3108516 w 3669835"/>
              <a:gd name="connsiteY12-110" fmla="*/ 1146172 h 1456997"/>
              <a:gd name="connsiteX13-111" fmla="*/ 3221299 w 3669835"/>
              <a:gd name="connsiteY13-112" fmla="*/ 1456997 h 1456997"/>
              <a:gd name="connsiteX14-113" fmla="*/ 2731384 w 3669835"/>
              <a:gd name="connsiteY14-114" fmla="*/ 1166953 h 1456997"/>
              <a:gd name="connsiteX15-115" fmla="*/ 192764 w 3669835"/>
              <a:gd name="connsiteY15-116" fmla="*/ 1156563 h 1456997"/>
              <a:gd name="connsiteX16-117" fmla="*/ 0 w 3669835"/>
              <a:gd name="connsiteY16-118" fmla="*/ 963799 h 1456997"/>
              <a:gd name="connsiteX17-119" fmla="*/ 0 w 3669835"/>
              <a:gd name="connsiteY17-120" fmla="*/ 963803 h 1456997"/>
              <a:gd name="connsiteX18-121" fmla="*/ 0 w 3669835"/>
              <a:gd name="connsiteY18-122" fmla="*/ 674662 h 1456997"/>
              <a:gd name="connsiteX19-123" fmla="*/ 0 w 3669835"/>
              <a:gd name="connsiteY19-124" fmla="*/ 674662 h 1456997"/>
              <a:gd name="connsiteX20-125" fmla="*/ 0 w 3669835"/>
              <a:gd name="connsiteY20-126" fmla="*/ 192764 h 1456997"/>
              <a:gd name="connsiteX0-127" fmla="*/ 0 w 3669835"/>
              <a:gd name="connsiteY0-128" fmla="*/ 192764 h 1384260"/>
              <a:gd name="connsiteX1-129" fmla="*/ 192764 w 3669835"/>
              <a:gd name="connsiteY1-130" fmla="*/ 0 h 1384260"/>
              <a:gd name="connsiteX2-131" fmla="*/ 611639 w 3669835"/>
              <a:gd name="connsiteY2-132" fmla="*/ 0 h 1384260"/>
              <a:gd name="connsiteX3-133" fmla="*/ 611639 w 3669835"/>
              <a:gd name="connsiteY3-134" fmla="*/ 0 h 1384260"/>
              <a:gd name="connsiteX4-135" fmla="*/ 1529098 w 3669835"/>
              <a:gd name="connsiteY4-136" fmla="*/ 0 h 1384260"/>
              <a:gd name="connsiteX5-137" fmla="*/ 3477071 w 3669835"/>
              <a:gd name="connsiteY5-138" fmla="*/ 0 h 1384260"/>
              <a:gd name="connsiteX6-139" fmla="*/ 3669835 w 3669835"/>
              <a:gd name="connsiteY6-140" fmla="*/ 192764 h 1384260"/>
              <a:gd name="connsiteX7-141" fmla="*/ 3669835 w 3669835"/>
              <a:gd name="connsiteY7-142" fmla="*/ 674662 h 1384260"/>
              <a:gd name="connsiteX8-143" fmla="*/ 3669835 w 3669835"/>
              <a:gd name="connsiteY8-144" fmla="*/ 674662 h 1384260"/>
              <a:gd name="connsiteX9-145" fmla="*/ 3669835 w 3669835"/>
              <a:gd name="connsiteY9-146" fmla="*/ 963803 h 1384260"/>
              <a:gd name="connsiteX10-147" fmla="*/ 3669835 w 3669835"/>
              <a:gd name="connsiteY10-148" fmla="*/ 963799 h 1384260"/>
              <a:gd name="connsiteX11-149" fmla="*/ 3477071 w 3669835"/>
              <a:gd name="connsiteY11-150" fmla="*/ 1156563 h 1384260"/>
              <a:gd name="connsiteX12-151" fmla="*/ 3108516 w 3669835"/>
              <a:gd name="connsiteY12-152" fmla="*/ 1146172 h 1384260"/>
              <a:gd name="connsiteX13-153" fmla="*/ 3273253 w 3669835"/>
              <a:gd name="connsiteY13-154" fmla="*/ 1384260 h 1384260"/>
              <a:gd name="connsiteX14-155" fmla="*/ 2731384 w 3669835"/>
              <a:gd name="connsiteY14-156" fmla="*/ 1166953 h 1384260"/>
              <a:gd name="connsiteX15-157" fmla="*/ 192764 w 3669835"/>
              <a:gd name="connsiteY15-158" fmla="*/ 1156563 h 1384260"/>
              <a:gd name="connsiteX16-159" fmla="*/ 0 w 3669835"/>
              <a:gd name="connsiteY16-160" fmla="*/ 963799 h 1384260"/>
              <a:gd name="connsiteX17-161" fmla="*/ 0 w 3669835"/>
              <a:gd name="connsiteY17-162" fmla="*/ 963803 h 1384260"/>
              <a:gd name="connsiteX18-163" fmla="*/ 0 w 3669835"/>
              <a:gd name="connsiteY18-164" fmla="*/ 674662 h 1384260"/>
              <a:gd name="connsiteX19-165" fmla="*/ 0 w 3669835"/>
              <a:gd name="connsiteY19-166" fmla="*/ 674662 h 1384260"/>
              <a:gd name="connsiteX20-167" fmla="*/ 0 w 3669835"/>
              <a:gd name="connsiteY20-168" fmla="*/ 192764 h 1384260"/>
              <a:gd name="connsiteX0-169" fmla="*/ 0 w 3669835"/>
              <a:gd name="connsiteY0-170" fmla="*/ 192764 h 1384260"/>
              <a:gd name="connsiteX1-171" fmla="*/ 192764 w 3669835"/>
              <a:gd name="connsiteY1-172" fmla="*/ 0 h 1384260"/>
              <a:gd name="connsiteX2-173" fmla="*/ 611639 w 3669835"/>
              <a:gd name="connsiteY2-174" fmla="*/ 0 h 1384260"/>
              <a:gd name="connsiteX3-175" fmla="*/ 611639 w 3669835"/>
              <a:gd name="connsiteY3-176" fmla="*/ 0 h 1384260"/>
              <a:gd name="connsiteX4-177" fmla="*/ 1529098 w 3669835"/>
              <a:gd name="connsiteY4-178" fmla="*/ 0 h 1384260"/>
              <a:gd name="connsiteX5-179" fmla="*/ 3477071 w 3669835"/>
              <a:gd name="connsiteY5-180" fmla="*/ 0 h 1384260"/>
              <a:gd name="connsiteX6-181" fmla="*/ 3669835 w 3669835"/>
              <a:gd name="connsiteY6-182" fmla="*/ 192764 h 1384260"/>
              <a:gd name="connsiteX7-183" fmla="*/ 3669835 w 3669835"/>
              <a:gd name="connsiteY7-184" fmla="*/ 674662 h 1384260"/>
              <a:gd name="connsiteX8-185" fmla="*/ 3669835 w 3669835"/>
              <a:gd name="connsiteY8-186" fmla="*/ 674662 h 1384260"/>
              <a:gd name="connsiteX9-187" fmla="*/ 3669835 w 3669835"/>
              <a:gd name="connsiteY9-188" fmla="*/ 963803 h 1384260"/>
              <a:gd name="connsiteX10-189" fmla="*/ 3669835 w 3669835"/>
              <a:gd name="connsiteY10-190" fmla="*/ 963799 h 1384260"/>
              <a:gd name="connsiteX11-191" fmla="*/ 3477071 w 3669835"/>
              <a:gd name="connsiteY11-192" fmla="*/ 1156563 h 1384260"/>
              <a:gd name="connsiteX12-193" fmla="*/ 3233207 w 3669835"/>
              <a:gd name="connsiteY12-194" fmla="*/ 1146172 h 1384260"/>
              <a:gd name="connsiteX13-195" fmla="*/ 3273253 w 3669835"/>
              <a:gd name="connsiteY13-196" fmla="*/ 1384260 h 1384260"/>
              <a:gd name="connsiteX14-197" fmla="*/ 2731384 w 3669835"/>
              <a:gd name="connsiteY14-198" fmla="*/ 1166953 h 1384260"/>
              <a:gd name="connsiteX15-199" fmla="*/ 192764 w 3669835"/>
              <a:gd name="connsiteY15-200" fmla="*/ 1156563 h 1384260"/>
              <a:gd name="connsiteX16-201" fmla="*/ 0 w 3669835"/>
              <a:gd name="connsiteY16-202" fmla="*/ 963799 h 1384260"/>
              <a:gd name="connsiteX17-203" fmla="*/ 0 w 3669835"/>
              <a:gd name="connsiteY17-204" fmla="*/ 963803 h 1384260"/>
              <a:gd name="connsiteX18-205" fmla="*/ 0 w 3669835"/>
              <a:gd name="connsiteY18-206" fmla="*/ 674662 h 1384260"/>
              <a:gd name="connsiteX19-207" fmla="*/ 0 w 3669835"/>
              <a:gd name="connsiteY19-208" fmla="*/ 674662 h 1384260"/>
              <a:gd name="connsiteX20-209" fmla="*/ 0 w 3669835"/>
              <a:gd name="connsiteY20-210" fmla="*/ 192764 h 1384260"/>
              <a:gd name="connsiteX0-211" fmla="*/ 0 w 3669835"/>
              <a:gd name="connsiteY0-212" fmla="*/ 192764 h 1384260"/>
              <a:gd name="connsiteX1-213" fmla="*/ 192764 w 3669835"/>
              <a:gd name="connsiteY1-214" fmla="*/ 0 h 1384260"/>
              <a:gd name="connsiteX2-215" fmla="*/ 611639 w 3669835"/>
              <a:gd name="connsiteY2-216" fmla="*/ 0 h 1384260"/>
              <a:gd name="connsiteX3-217" fmla="*/ 611639 w 3669835"/>
              <a:gd name="connsiteY3-218" fmla="*/ 0 h 1384260"/>
              <a:gd name="connsiteX4-219" fmla="*/ 1529098 w 3669835"/>
              <a:gd name="connsiteY4-220" fmla="*/ 0 h 1384260"/>
              <a:gd name="connsiteX5-221" fmla="*/ 3477071 w 3669835"/>
              <a:gd name="connsiteY5-222" fmla="*/ 0 h 1384260"/>
              <a:gd name="connsiteX6-223" fmla="*/ 3669835 w 3669835"/>
              <a:gd name="connsiteY6-224" fmla="*/ 192764 h 1384260"/>
              <a:gd name="connsiteX7-225" fmla="*/ 3669835 w 3669835"/>
              <a:gd name="connsiteY7-226" fmla="*/ 674662 h 1384260"/>
              <a:gd name="connsiteX8-227" fmla="*/ 3669835 w 3669835"/>
              <a:gd name="connsiteY8-228" fmla="*/ 674662 h 1384260"/>
              <a:gd name="connsiteX9-229" fmla="*/ 3669835 w 3669835"/>
              <a:gd name="connsiteY9-230" fmla="*/ 963803 h 1384260"/>
              <a:gd name="connsiteX10-231" fmla="*/ 3669835 w 3669835"/>
              <a:gd name="connsiteY10-232" fmla="*/ 963799 h 1384260"/>
              <a:gd name="connsiteX11-233" fmla="*/ 3477071 w 3669835"/>
              <a:gd name="connsiteY11-234" fmla="*/ 1156563 h 1384260"/>
              <a:gd name="connsiteX12-235" fmla="*/ 3240827 w 3669835"/>
              <a:gd name="connsiteY12-236" fmla="*/ 1176652 h 1384260"/>
              <a:gd name="connsiteX13-237" fmla="*/ 3273253 w 3669835"/>
              <a:gd name="connsiteY13-238" fmla="*/ 1384260 h 1384260"/>
              <a:gd name="connsiteX14-239" fmla="*/ 2731384 w 3669835"/>
              <a:gd name="connsiteY14-240" fmla="*/ 1166953 h 1384260"/>
              <a:gd name="connsiteX15-241" fmla="*/ 192764 w 3669835"/>
              <a:gd name="connsiteY15-242" fmla="*/ 1156563 h 1384260"/>
              <a:gd name="connsiteX16-243" fmla="*/ 0 w 3669835"/>
              <a:gd name="connsiteY16-244" fmla="*/ 963799 h 1384260"/>
              <a:gd name="connsiteX17-245" fmla="*/ 0 w 3669835"/>
              <a:gd name="connsiteY17-246" fmla="*/ 963803 h 1384260"/>
              <a:gd name="connsiteX18-247" fmla="*/ 0 w 3669835"/>
              <a:gd name="connsiteY18-248" fmla="*/ 674662 h 1384260"/>
              <a:gd name="connsiteX19-249" fmla="*/ 0 w 3669835"/>
              <a:gd name="connsiteY19-250" fmla="*/ 674662 h 1384260"/>
              <a:gd name="connsiteX20-251" fmla="*/ 0 w 3669835"/>
              <a:gd name="connsiteY20-252" fmla="*/ 192764 h 1384260"/>
              <a:gd name="connsiteX0-253" fmla="*/ 0 w 3669835"/>
              <a:gd name="connsiteY0-254" fmla="*/ 192764 h 1384260"/>
              <a:gd name="connsiteX1-255" fmla="*/ 192764 w 3669835"/>
              <a:gd name="connsiteY1-256" fmla="*/ 0 h 1384260"/>
              <a:gd name="connsiteX2-257" fmla="*/ 611639 w 3669835"/>
              <a:gd name="connsiteY2-258" fmla="*/ 0 h 1384260"/>
              <a:gd name="connsiteX3-259" fmla="*/ 611639 w 3669835"/>
              <a:gd name="connsiteY3-260" fmla="*/ 0 h 1384260"/>
              <a:gd name="connsiteX4-261" fmla="*/ 1529098 w 3669835"/>
              <a:gd name="connsiteY4-262" fmla="*/ 0 h 1384260"/>
              <a:gd name="connsiteX5-263" fmla="*/ 3477071 w 3669835"/>
              <a:gd name="connsiteY5-264" fmla="*/ 0 h 1384260"/>
              <a:gd name="connsiteX6-265" fmla="*/ 3669835 w 3669835"/>
              <a:gd name="connsiteY6-266" fmla="*/ 192764 h 1384260"/>
              <a:gd name="connsiteX7-267" fmla="*/ 3669835 w 3669835"/>
              <a:gd name="connsiteY7-268" fmla="*/ 674662 h 1384260"/>
              <a:gd name="connsiteX8-269" fmla="*/ 3669835 w 3669835"/>
              <a:gd name="connsiteY8-270" fmla="*/ 674662 h 1384260"/>
              <a:gd name="connsiteX9-271" fmla="*/ 3669835 w 3669835"/>
              <a:gd name="connsiteY9-272" fmla="*/ 963803 h 1384260"/>
              <a:gd name="connsiteX10-273" fmla="*/ 3669835 w 3669835"/>
              <a:gd name="connsiteY10-274" fmla="*/ 963799 h 1384260"/>
              <a:gd name="connsiteX11-275" fmla="*/ 3477071 w 3669835"/>
              <a:gd name="connsiteY11-276" fmla="*/ 1156563 h 1384260"/>
              <a:gd name="connsiteX12-277" fmla="*/ 3240827 w 3669835"/>
              <a:gd name="connsiteY12-278" fmla="*/ 1176652 h 1384260"/>
              <a:gd name="connsiteX13-279" fmla="*/ 3273253 w 3669835"/>
              <a:gd name="connsiteY13-280" fmla="*/ 1384260 h 1384260"/>
              <a:gd name="connsiteX14-281" fmla="*/ 2838064 w 3669835"/>
              <a:gd name="connsiteY14-282" fmla="*/ 1174573 h 1384260"/>
              <a:gd name="connsiteX15-283" fmla="*/ 192764 w 3669835"/>
              <a:gd name="connsiteY15-284" fmla="*/ 1156563 h 1384260"/>
              <a:gd name="connsiteX16-285" fmla="*/ 0 w 3669835"/>
              <a:gd name="connsiteY16-286" fmla="*/ 963799 h 1384260"/>
              <a:gd name="connsiteX17-287" fmla="*/ 0 w 3669835"/>
              <a:gd name="connsiteY17-288" fmla="*/ 963803 h 1384260"/>
              <a:gd name="connsiteX18-289" fmla="*/ 0 w 3669835"/>
              <a:gd name="connsiteY18-290" fmla="*/ 674662 h 1384260"/>
              <a:gd name="connsiteX19-291" fmla="*/ 0 w 3669835"/>
              <a:gd name="connsiteY19-292" fmla="*/ 674662 h 1384260"/>
              <a:gd name="connsiteX20-293" fmla="*/ 0 w 3669835"/>
              <a:gd name="connsiteY20-294" fmla="*/ 192764 h 1384260"/>
              <a:gd name="connsiteX0-295" fmla="*/ 0 w 3669835"/>
              <a:gd name="connsiteY0-296" fmla="*/ 192764 h 1384260"/>
              <a:gd name="connsiteX1-297" fmla="*/ 192764 w 3669835"/>
              <a:gd name="connsiteY1-298" fmla="*/ 0 h 1384260"/>
              <a:gd name="connsiteX2-299" fmla="*/ 611639 w 3669835"/>
              <a:gd name="connsiteY2-300" fmla="*/ 0 h 1384260"/>
              <a:gd name="connsiteX3-301" fmla="*/ 611639 w 3669835"/>
              <a:gd name="connsiteY3-302" fmla="*/ 0 h 1384260"/>
              <a:gd name="connsiteX4-303" fmla="*/ 1529098 w 3669835"/>
              <a:gd name="connsiteY4-304" fmla="*/ 0 h 1384260"/>
              <a:gd name="connsiteX5-305" fmla="*/ 3477071 w 3669835"/>
              <a:gd name="connsiteY5-306" fmla="*/ 0 h 1384260"/>
              <a:gd name="connsiteX6-307" fmla="*/ 3669835 w 3669835"/>
              <a:gd name="connsiteY6-308" fmla="*/ 192764 h 1384260"/>
              <a:gd name="connsiteX7-309" fmla="*/ 3669835 w 3669835"/>
              <a:gd name="connsiteY7-310" fmla="*/ 674662 h 1384260"/>
              <a:gd name="connsiteX8-311" fmla="*/ 3669835 w 3669835"/>
              <a:gd name="connsiteY8-312" fmla="*/ 674662 h 1384260"/>
              <a:gd name="connsiteX9-313" fmla="*/ 3669835 w 3669835"/>
              <a:gd name="connsiteY9-314" fmla="*/ 963803 h 1384260"/>
              <a:gd name="connsiteX10-315" fmla="*/ 3669835 w 3669835"/>
              <a:gd name="connsiteY10-316" fmla="*/ 963799 h 1384260"/>
              <a:gd name="connsiteX11-317" fmla="*/ 3477071 w 3669835"/>
              <a:gd name="connsiteY11-318" fmla="*/ 1156563 h 1384260"/>
              <a:gd name="connsiteX12-319" fmla="*/ 3339887 w 3669835"/>
              <a:gd name="connsiteY12-320" fmla="*/ 1161412 h 1384260"/>
              <a:gd name="connsiteX13-321" fmla="*/ 3273253 w 3669835"/>
              <a:gd name="connsiteY13-322" fmla="*/ 1384260 h 1384260"/>
              <a:gd name="connsiteX14-323" fmla="*/ 2838064 w 3669835"/>
              <a:gd name="connsiteY14-324" fmla="*/ 1174573 h 1384260"/>
              <a:gd name="connsiteX15-325" fmla="*/ 192764 w 3669835"/>
              <a:gd name="connsiteY15-326" fmla="*/ 1156563 h 1384260"/>
              <a:gd name="connsiteX16-327" fmla="*/ 0 w 3669835"/>
              <a:gd name="connsiteY16-328" fmla="*/ 963799 h 1384260"/>
              <a:gd name="connsiteX17-329" fmla="*/ 0 w 3669835"/>
              <a:gd name="connsiteY17-330" fmla="*/ 963803 h 1384260"/>
              <a:gd name="connsiteX18-331" fmla="*/ 0 w 3669835"/>
              <a:gd name="connsiteY18-332" fmla="*/ 674662 h 1384260"/>
              <a:gd name="connsiteX19-333" fmla="*/ 0 w 3669835"/>
              <a:gd name="connsiteY19-334" fmla="*/ 674662 h 1384260"/>
              <a:gd name="connsiteX20-335" fmla="*/ 0 w 3669835"/>
              <a:gd name="connsiteY20-336" fmla="*/ 192764 h 1384260"/>
              <a:gd name="connsiteX0-337" fmla="*/ 0 w 3669835"/>
              <a:gd name="connsiteY0-338" fmla="*/ 192764 h 1384260"/>
              <a:gd name="connsiteX1-339" fmla="*/ 192764 w 3669835"/>
              <a:gd name="connsiteY1-340" fmla="*/ 0 h 1384260"/>
              <a:gd name="connsiteX2-341" fmla="*/ 611639 w 3669835"/>
              <a:gd name="connsiteY2-342" fmla="*/ 0 h 1384260"/>
              <a:gd name="connsiteX3-343" fmla="*/ 611639 w 3669835"/>
              <a:gd name="connsiteY3-344" fmla="*/ 0 h 1384260"/>
              <a:gd name="connsiteX4-345" fmla="*/ 1529098 w 3669835"/>
              <a:gd name="connsiteY4-346" fmla="*/ 0 h 1384260"/>
              <a:gd name="connsiteX5-347" fmla="*/ 3477071 w 3669835"/>
              <a:gd name="connsiteY5-348" fmla="*/ 0 h 1384260"/>
              <a:gd name="connsiteX6-349" fmla="*/ 3669835 w 3669835"/>
              <a:gd name="connsiteY6-350" fmla="*/ 192764 h 1384260"/>
              <a:gd name="connsiteX7-351" fmla="*/ 3669835 w 3669835"/>
              <a:gd name="connsiteY7-352" fmla="*/ 674662 h 1384260"/>
              <a:gd name="connsiteX8-353" fmla="*/ 3669835 w 3669835"/>
              <a:gd name="connsiteY8-354" fmla="*/ 674662 h 1384260"/>
              <a:gd name="connsiteX9-355" fmla="*/ 3669835 w 3669835"/>
              <a:gd name="connsiteY9-356" fmla="*/ 963803 h 1384260"/>
              <a:gd name="connsiteX10-357" fmla="*/ 3669835 w 3669835"/>
              <a:gd name="connsiteY10-358" fmla="*/ 963799 h 1384260"/>
              <a:gd name="connsiteX11-359" fmla="*/ 3477071 w 3669835"/>
              <a:gd name="connsiteY11-360" fmla="*/ 1156563 h 1384260"/>
              <a:gd name="connsiteX12-361" fmla="*/ 3187487 w 3669835"/>
              <a:gd name="connsiteY12-362" fmla="*/ 1169032 h 1384260"/>
              <a:gd name="connsiteX13-363" fmla="*/ 3273253 w 3669835"/>
              <a:gd name="connsiteY13-364" fmla="*/ 1384260 h 1384260"/>
              <a:gd name="connsiteX14-365" fmla="*/ 2838064 w 3669835"/>
              <a:gd name="connsiteY14-366" fmla="*/ 1174573 h 1384260"/>
              <a:gd name="connsiteX15-367" fmla="*/ 192764 w 3669835"/>
              <a:gd name="connsiteY15-368" fmla="*/ 1156563 h 1384260"/>
              <a:gd name="connsiteX16-369" fmla="*/ 0 w 3669835"/>
              <a:gd name="connsiteY16-370" fmla="*/ 963799 h 1384260"/>
              <a:gd name="connsiteX17-371" fmla="*/ 0 w 3669835"/>
              <a:gd name="connsiteY17-372" fmla="*/ 963803 h 1384260"/>
              <a:gd name="connsiteX18-373" fmla="*/ 0 w 3669835"/>
              <a:gd name="connsiteY18-374" fmla="*/ 674662 h 1384260"/>
              <a:gd name="connsiteX19-375" fmla="*/ 0 w 3669835"/>
              <a:gd name="connsiteY19-376" fmla="*/ 674662 h 1384260"/>
              <a:gd name="connsiteX20-377" fmla="*/ 0 w 3669835"/>
              <a:gd name="connsiteY20-378" fmla="*/ 192764 h 138426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</a:cxnLst>
            <a:rect l="l" t="t" r="r" b="b"/>
            <a:pathLst>
              <a:path w="3669834" h="1384260">
                <a:moveTo>
                  <a:pt x="0" y="192764"/>
                </a:moveTo>
                <a:cubicBezTo>
                  <a:pt x="0" y="86303"/>
                  <a:pt x="86303" y="0"/>
                  <a:pt x="192764" y="0"/>
                </a:cubicBezTo>
                <a:lnTo>
                  <a:pt x="611639" y="0"/>
                </a:lnTo>
                <a:lnTo>
                  <a:pt x="611639" y="0"/>
                </a:lnTo>
                <a:lnTo>
                  <a:pt x="1529098" y="0"/>
                </a:lnTo>
                <a:lnTo>
                  <a:pt x="3477071" y="0"/>
                </a:lnTo>
                <a:cubicBezTo>
                  <a:pt x="3583532" y="0"/>
                  <a:pt x="3669835" y="86303"/>
                  <a:pt x="3669835" y="192764"/>
                </a:cubicBezTo>
                <a:lnTo>
                  <a:pt x="3669835" y="674662"/>
                </a:lnTo>
                <a:lnTo>
                  <a:pt x="3669835" y="674662"/>
                </a:lnTo>
                <a:lnTo>
                  <a:pt x="3669835" y="963803"/>
                </a:lnTo>
                <a:lnTo>
                  <a:pt x="3669835" y="963799"/>
                </a:lnTo>
                <a:cubicBezTo>
                  <a:pt x="3669835" y="1070260"/>
                  <a:pt x="3583532" y="1156563"/>
                  <a:pt x="3477071" y="1156563"/>
                </a:cubicBezTo>
                <a:lnTo>
                  <a:pt x="3187487" y="1169032"/>
                </a:lnTo>
                <a:lnTo>
                  <a:pt x="3273253" y="1384260"/>
                </a:lnTo>
                <a:lnTo>
                  <a:pt x="2838064" y="1174573"/>
                </a:lnTo>
                <a:lnTo>
                  <a:pt x="192764" y="1156563"/>
                </a:lnTo>
                <a:cubicBezTo>
                  <a:pt x="86303" y="1156563"/>
                  <a:pt x="0" y="1070260"/>
                  <a:pt x="0" y="963799"/>
                </a:cubicBezTo>
                <a:lnTo>
                  <a:pt x="0" y="963803"/>
                </a:lnTo>
                <a:lnTo>
                  <a:pt x="0" y="674662"/>
                </a:lnTo>
                <a:lnTo>
                  <a:pt x="0" y="674662"/>
                </a:lnTo>
                <a:lnTo>
                  <a:pt x="0" y="192764"/>
                </a:lnTo>
                <a:close/>
              </a:path>
            </a:pathLst>
          </a:custGeom>
          <a:noFill/>
          <a:ln w="28575">
            <a:solidFill>
              <a:srgbClr val="B979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 anchorCtr="0"/>
          <a:lstStyle/>
          <a:p>
            <a:pPr algn="ctr"/>
            <a:r>
              <a:rPr lang="zh-CN" altLang="en-US" sz="2800">
                <a:solidFill>
                  <a:schemeClr val="tx1"/>
                </a:solidFill>
              </a:rPr>
              <a:t>反应历程的差别造成了化学反应速率的不同</a:t>
            </a:r>
            <a:endParaRPr lang="zh-CN" altLang="en-US" sz="2800">
              <a:solidFill>
                <a:schemeClr val="tx1"/>
              </a:solidFill>
            </a:endParaRPr>
          </a:p>
        </p:txBody>
      </p:sp>
      <p:sp>
        <p:nvSpPr>
          <p:cNvPr id="9" name="对话气泡: 圆角矩形 2"/>
          <p:cNvSpPr/>
          <p:nvPr>
            <p:custDataLst>
              <p:tags r:id="rId7"/>
            </p:custDataLst>
          </p:nvPr>
        </p:nvSpPr>
        <p:spPr>
          <a:xfrm flipH="1">
            <a:off x="3152775" y="4707890"/>
            <a:ext cx="7893050" cy="1242060"/>
          </a:xfrm>
          <a:custGeom>
            <a:avLst/>
            <a:gdLst>
              <a:gd name="connsiteX0" fmla="*/ 0 w 3669835"/>
              <a:gd name="connsiteY0" fmla="*/ 192764 h 1156563"/>
              <a:gd name="connsiteX1" fmla="*/ 192764 w 3669835"/>
              <a:gd name="connsiteY1" fmla="*/ 0 h 1156563"/>
              <a:gd name="connsiteX2" fmla="*/ 611639 w 3669835"/>
              <a:gd name="connsiteY2" fmla="*/ 0 h 1156563"/>
              <a:gd name="connsiteX3" fmla="*/ 611639 w 3669835"/>
              <a:gd name="connsiteY3" fmla="*/ 0 h 1156563"/>
              <a:gd name="connsiteX4" fmla="*/ 1529098 w 3669835"/>
              <a:gd name="connsiteY4" fmla="*/ 0 h 1156563"/>
              <a:gd name="connsiteX5" fmla="*/ 3477071 w 3669835"/>
              <a:gd name="connsiteY5" fmla="*/ 0 h 1156563"/>
              <a:gd name="connsiteX6" fmla="*/ 3669835 w 3669835"/>
              <a:gd name="connsiteY6" fmla="*/ 192764 h 1156563"/>
              <a:gd name="connsiteX7" fmla="*/ 3669835 w 3669835"/>
              <a:gd name="connsiteY7" fmla="*/ 674662 h 1156563"/>
              <a:gd name="connsiteX8" fmla="*/ 3669835 w 3669835"/>
              <a:gd name="connsiteY8" fmla="*/ 674662 h 1156563"/>
              <a:gd name="connsiteX9" fmla="*/ 3669835 w 3669835"/>
              <a:gd name="connsiteY9" fmla="*/ 963803 h 1156563"/>
              <a:gd name="connsiteX10" fmla="*/ 3669835 w 3669835"/>
              <a:gd name="connsiteY10" fmla="*/ 963799 h 1156563"/>
              <a:gd name="connsiteX11" fmla="*/ 3477071 w 3669835"/>
              <a:gd name="connsiteY11" fmla="*/ 1156563 h 1156563"/>
              <a:gd name="connsiteX12" fmla="*/ 1529098 w 3669835"/>
              <a:gd name="connsiteY12" fmla="*/ 1156563 h 1156563"/>
              <a:gd name="connsiteX13" fmla="*/ 1070381 w 3669835"/>
              <a:gd name="connsiteY13" fmla="*/ 1301133 h 1156563"/>
              <a:gd name="connsiteX14" fmla="*/ 611639 w 3669835"/>
              <a:gd name="connsiteY14" fmla="*/ 1156563 h 1156563"/>
              <a:gd name="connsiteX15" fmla="*/ 192764 w 3669835"/>
              <a:gd name="connsiteY15" fmla="*/ 1156563 h 1156563"/>
              <a:gd name="connsiteX16" fmla="*/ 0 w 3669835"/>
              <a:gd name="connsiteY16" fmla="*/ 963799 h 1156563"/>
              <a:gd name="connsiteX17" fmla="*/ 0 w 3669835"/>
              <a:gd name="connsiteY17" fmla="*/ 963803 h 1156563"/>
              <a:gd name="connsiteX18" fmla="*/ 0 w 3669835"/>
              <a:gd name="connsiteY18" fmla="*/ 674662 h 1156563"/>
              <a:gd name="connsiteX19" fmla="*/ 0 w 3669835"/>
              <a:gd name="connsiteY19" fmla="*/ 674662 h 1156563"/>
              <a:gd name="connsiteX20" fmla="*/ 0 w 3669835"/>
              <a:gd name="connsiteY20" fmla="*/ 192764 h 1156563"/>
              <a:gd name="connsiteX0-1" fmla="*/ 0 w 3669835"/>
              <a:gd name="connsiteY0-2" fmla="*/ 192764 h 1301133"/>
              <a:gd name="connsiteX1-3" fmla="*/ 192764 w 3669835"/>
              <a:gd name="connsiteY1-4" fmla="*/ 0 h 1301133"/>
              <a:gd name="connsiteX2-5" fmla="*/ 611639 w 3669835"/>
              <a:gd name="connsiteY2-6" fmla="*/ 0 h 1301133"/>
              <a:gd name="connsiteX3-7" fmla="*/ 611639 w 3669835"/>
              <a:gd name="connsiteY3-8" fmla="*/ 0 h 1301133"/>
              <a:gd name="connsiteX4-9" fmla="*/ 1529098 w 3669835"/>
              <a:gd name="connsiteY4-10" fmla="*/ 0 h 1301133"/>
              <a:gd name="connsiteX5-11" fmla="*/ 3477071 w 3669835"/>
              <a:gd name="connsiteY5-12" fmla="*/ 0 h 1301133"/>
              <a:gd name="connsiteX6-13" fmla="*/ 3669835 w 3669835"/>
              <a:gd name="connsiteY6-14" fmla="*/ 192764 h 1301133"/>
              <a:gd name="connsiteX7-15" fmla="*/ 3669835 w 3669835"/>
              <a:gd name="connsiteY7-16" fmla="*/ 674662 h 1301133"/>
              <a:gd name="connsiteX8-17" fmla="*/ 3669835 w 3669835"/>
              <a:gd name="connsiteY8-18" fmla="*/ 674662 h 1301133"/>
              <a:gd name="connsiteX9-19" fmla="*/ 3669835 w 3669835"/>
              <a:gd name="connsiteY9-20" fmla="*/ 963803 h 1301133"/>
              <a:gd name="connsiteX10-21" fmla="*/ 3669835 w 3669835"/>
              <a:gd name="connsiteY10-22" fmla="*/ 963799 h 1301133"/>
              <a:gd name="connsiteX11-23" fmla="*/ 3477071 w 3669835"/>
              <a:gd name="connsiteY11-24" fmla="*/ 1156563 h 1301133"/>
              <a:gd name="connsiteX12-25" fmla="*/ 3108516 w 3669835"/>
              <a:gd name="connsiteY12-26" fmla="*/ 1146172 h 1301133"/>
              <a:gd name="connsiteX13-27" fmla="*/ 1070381 w 3669835"/>
              <a:gd name="connsiteY13-28" fmla="*/ 1301133 h 1301133"/>
              <a:gd name="connsiteX14-29" fmla="*/ 611639 w 3669835"/>
              <a:gd name="connsiteY14-30" fmla="*/ 1156563 h 1301133"/>
              <a:gd name="connsiteX15-31" fmla="*/ 192764 w 3669835"/>
              <a:gd name="connsiteY15-32" fmla="*/ 1156563 h 1301133"/>
              <a:gd name="connsiteX16-33" fmla="*/ 0 w 3669835"/>
              <a:gd name="connsiteY16-34" fmla="*/ 963799 h 1301133"/>
              <a:gd name="connsiteX17-35" fmla="*/ 0 w 3669835"/>
              <a:gd name="connsiteY17-36" fmla="*/ 963803 h 1301133"/>
              <a:gd name="connsiteX18-37" fmla="*/ 0 w 3669835"/>
              <a:gd name="connsiteY18-38" fmla="*/ 674662 h 1301133"/>
              <a:gd name="connsiteX19-39" fmla="*/ 0 w 3669835"/>
              <a:gd name="connsiteY19-40" fmla="*/ 674662 h 1301133"/>
              <a:gd name="connsiteX20-41" fmla="*/ 0 w 3669835"/>
              <a:gd name="connsiteY20-42" fmla="*/ 192764 h 1301133"/>
              <a:gd name="connsiteX0-43" fmla="*/ 0 w 3669835"/>
              <a:gd name="connsiteY0-44" fmla="*/ 192764 h 1301133"/>
              <a:gd name="connsiteX1-45" fmla="*/ 192764 w 3669835"/>
              <a:gd name="connsiteY1-46" fmla="*/ 0 h 1301133"/>
              <a:gd name="connsiteX2-47" fmla="*/ 611639 w 3669835"/>
              <a:gd name="connsiteY2-48" fmla="*/ 0 h 1301133"/>
              <a:gd name="connsiteX3-49" fmla="*/ 611639 w 3669835"/>
              <a:gd name="connsiteY3-50" fmla="*/ 0 h 1301133"/>
              <a:gd name="connsiteX4-51" fmla="*/ 1529098 w 3669835"/>
              <a:gd name="connsiteY4-52" fmla="*/ 0 h 1301133"/>
              <a:gd name="connsiteX5-53" fmla="*/ 3477071 w 3669835"/>
              <a:gd name="connsiteY5-54" fmla="*/ 0 h 1301133"/>
              <a:gd name="connsiteX6-55" fmla="*/ 3669835 w 3669835"/>
              <a:gd name="connsiteY6-56" fmla="*/ 192764 h 1301133"/>
              <a:gd name="connsiteX7-57" fmla="*/ 3669835 w 3669835"/>
              <a:gd name="connsiteY7-58" fmla="*/ 674662 h 1301133"/>
              <a:gd name="connsiteX8-59" fmla="*/ 3669835 w 3669835"/>
              <a:gd name="connsiteY8-60" fmla="*/ 674662 h 1301133"/>
              <a:gd name="connsiteX9-61" fmla="*/ 3669835 w 3669835"/>
              <a:gd name="connsiteY9-62" fmla="*/ 963803 h 1301133"/>
              <a:gd name="connsiteX10-63" fmla="*/ 3669835 w 3669835"/>
              <a:gd name="connsiteY10-64" fmla="*/ 963799 h 1301133"/>
              <a:gd name="connsiteX11-65" fmla="*/ 3477071 w 3669835"/>
              <a:gd name="connsiteY11-66" fmla="*/ 1156563 h 1301133"/>
              <a:gd name="connsiteX12-67" fmla="*/ 3108516 w 3669835"/>
              <a:gd name="connsiteY12-68" fmla="*/ 1146172 h 1301133"/>
              <a:gd name="connsiteX13-69" fmla="*/ 1070381 w 3669835"/>
              <a:gd name="connsiteY13-70" fmla="*/ 1301133 h 1301133"/>
              <a:gd name="connsiteX14-71" fmla="*/ 2731384 w 3669835"/>
              <a:gd name="connsiteY14-72" fmla="*/ 1166953 h 1301133"/>
              <a:gd name="connsiteX15-73" fmla="*/ 192764 w 3669835"/>
              <a:gd name="connsiteY15-74" fmla="*/ 1156563 h 1301133"/>
              <a:gd name="connsiteX16-75" fmla="*/ 0 w 3669835"/>
              <a:gd name="connsiteY16-76" fmla="*/ 963799 h 1301133"/>
              <a:gd name="connsiteX17-77" fmla="*/ 0 w 3669835"/>
              <a:gd name="connsiteY17-78" fmla="*/ 963803 h 1301133"/>
              <a:gd name="connsiteX18-79" fmla="*/ 0 w 3669835"/>
              <a:gd name="connsiteY18-80" fmla="*/ 674662 h 1301133"/>
              <a:gd name="connsiteX19-81" fmla="*/ 0 w 3669835"/>
              <a:gd name="connsiteY19-82" fmla="*/ 674662 h 1301133"/>
              <a:gd name="connsiteX20-83" fmla="*/ 0 w 3669835"/>
              <a:gd name="connsiteY20-84" fmla="*/ 192764 h 1301133"/>
              <a:gd name="connsiteX0-85" fmla="*/ 0 w 3669835"/>
              <a:gd name="connsiteY0-86" fmla="*/ 192764 h 1456997"/>
              <a:gd name="connsiteX1-87" fmla="*/ 192764 w 3669835"/>
              <a:gd name="connsiteY1-88" fmla="*/ 0 h 1456997"/>
              <a:gd name="connsiteX2-89" fmla="*/ 611639 w 3669835"/>
              <a:gd name="connsiteY2-90" fmla="*/ 0 h 1456997"/>
              <a:gd name="connsiteX3-91" fmla="*/ 611639 w 3669835"/>
              <a:gd name="connsiteY3-92" fmla="*/ 0 h 1456997"/>
              <a:gd name="connsiteX4-93" fmla="*/ 1529098 w 3669835"/>
              <a:gd name="connsiteY4-94" fmla="*/ 0 h 1456997"/>
              <a:gd name="connsiteX5-95" fmla="*/ 3477071 w 3669835"/>
              <a:gd name="connsiteY5-96" fmla="*/ 0 h 1456997"/>
              <a:gd name="connsiteX6-97" fmla="*/ 3669835 w 3669835"/>
              <a:gd name="connsiteY6-98" fmla="*/ 192764 h 1456997"/>
              <a:gd name="connsiteX7-99" fmla="*/ 3669835 w 3669835"/>
              <a:gd name="connsiteY7-100" fmla="*/ 674662 h 1456997"/>
              <a:gd name="connsiteX8-101" fmla="*/ 3669835 w 3669835"/>
              <a:gd name="connsiteY8-102" fmla="*/ 674662 h 1456997"/>
              <a:gd name="connsiteX9-103" fmla="*/ 3669835 w 3669835"/>
              <a:gd name="connsiteY9-104" fmla="*/ 963803 h 1456997"/>
              <a:gd name="connsiteX10-105" fmla="*/ 3669835 w 3669835"/>
              <a:gd name="connsiteY10-106" fmla="*/ 963799 h 1456997"/>
              <a:gd name="connsiteX11-107" fmla="*/ 3477071 w 3669835"/>
              <a:gd name="connsiteY11-108" fmla="*/ 1156563 h 1456997"/>
              <a:gd name="connsiteX12-109" fmla="*/ 3108516 w 3669835"/>
              <a:gd name="connsiteY12-110" fmla="*/ 1146172 h 1456997"/>
              <a:gd name="connsiteX13-111" fmla="*/ 3221299 w 3669835"/>
              <a:gd name="connsiteY13-112" fmla="*/ 1456997 h 1456997"/>
              <a:gd name="connsiteX14-113" fmla="*/ 2731384 w 3669835"/>
              <a:gd name="connsiteY14-114" fmla="*/ 1166953 h 1456997"/>
              <a:gd name="connsiteX15-115" fmla="*/ 192764 w 3669835"/>
              <a:gd name="connsiteY15-116" fmla="*/ 1156563 h 1456997"/>
              <a:gd name="connsiteX16-117" fmla="*/ 0 w 3669835"/>
              <a:gd name="connsiteY16-118" fmla="*/ 963799 h 1456997"/>
              <a:gd name="connsiteX17-119" fmla="*/ 0 w 3669835"/>
              <a:gd name="connsiteY17-120" fmla="*/ 963803 h 1456997"/>
              <a:gd name="connsiteX18-121" fmla="*/ 0 w 3669835"/>
              <a:gd name="connsiteY18-122" fmla="*/ 674662 h 1456997"/>
              <a:gd name="connsiteX19-123" fmla="*/ 0 w 3669835"/>
              <a:gd name="connsiteY19-124" fmla="*/ 674662 h 1456997"/>
              <a:gd name="connsiteX20-125" fmla="*/ 0 w 3669835"/>
              <a:gd name="connsiteY20-126" fmla="*/ 192764 h 1456997"/>
              <a:gd name="connsiteX0-127" fmla="*/ 0 w 3669835"/>
              <a:gd name="connsiteY0-128" fmla="*/ 192764 h 1384260"/>
              <a:gd name="connsiteX1-129" fmla="*/ 192764 w 3669835"/>
              <a:gd name="connsiteY1-130" fmla="*/ 0 h 1384260"/>
              <a:gd name="connsiteX2-131" fmla="*/ 611639 w 3669835"/>
              <a:gd name="connsiteY2-132" fmla="*/ 0 h 1384260"/>
              <a:gd name="connsiteX3-133" fmla="*/ 611639 w 3669835"/>
              <a:gd name="connsiteY3-134" fmla="*/ 0 h 1384260"/>
              <a:gd name="connsiteX4-135" fmla="*/ 1529098 w 3669835"/>
              <a:gd name="connsiteY4-136" fmla="*/ 0 h 1384260"/>
              <a:gd name="connsiteX5-137" fmla="*/ 3477071 w 3669835"/>
              <a:gd name="connsiteY5-138" fmla="*/ 0 h 1384260"/>
              <a:gd name="connsiteX6-139" fmla="*/ 3669835 w 3669835"/>
              <a:gd name="connsiteY6-140" fmla="*/ 192764 h 1384260"/>
              <a:gd name="connsiteX7-141" fmla="*/ 3669835 w 3669835"/>
              <a:gd name="connsiteY7-142" fmla="*/ 674662 h 1384260"/>
              <a:gd name="connsiteX8-143" fmla="*/ 3669835 w 3669835"/>
              <a:gd name="connsiteY8-144" fmla="*/ 674662 h 1384260"/>
              <a:gd name="connsiteX9-145" fmla="*/ 3669835 w 3669835"/>
              <a:gd name="connsiteY9-146" fmla="*/ 963803 h 1384260"/>
              <a:gd name="connsiteX10-147" fmla="*/ 3669835 w 3669835"/>
              <a:gd name="connsiteY10-148" fmla="*/ 963799 h 1384260"/>
              <a:gd name="connsiteX11-149" fmla="*/ 3477071 w 3669835"/>
              <a:gd name="connsiteY11-150" fmla="*/ 1156563 h 1384260"/>
              <a:gd name="connsiteX12-151" fmla="*/ 3108516 w 3669835"/>
              <a:gd name="connsiteY12-152" fmla="*/ 1146172 h 1384260"/>
              <a:gd name="connsiteX13-153" fmla="*/ 3273253 w 3669835"/>
              <a:gd name="connsiteY13-154" fmla="*/ 1384260 h 1384260"/>
              <a:gd name="connsiteX14-155" fmla="*/ 2731384 w 3669835"/>
              <a:gd name="connsiteY14-156" fmla="*/ 1166953 h 1384260"/>
              <a:gd name="connsiteX15-157" fmla="*/ 192764 w 3669835"/>
              <a:gd name="connsiteY15-158" fmla="*/ 1156563 h 1384260"/>
              <a:gd name="connsiteX16-159" fmla="*/ 0 w 3669835"/>
              <a:gd name="connsiteY16-160" fmla="*/ 963799 h 1384260"/>
              <a:gd name="connsiteX17-161" fmla="*/ 0 w 3669835"/>
              <a:gd name="connsiteY17-162" fmla="*/ 963803 h 1384260"/>
              <a:gd name="connsiteX18-163" fmla="*/ 0 w 3669835"/>
              <a:gd name="connsiteY18-164" fmla="*/ 674662 h 1384260"/>
              <a:gd name="connsiteX19-165" fmla="*/ 0 w 3669835"/>
              <a:gd name="connsiteY19-166" fmla="*/ 674662 h 1384260"/>
              <a:gd name="connsiteX20-167" fmla="*/ 0 w 3669835"/>
              <a:gd name="connsiteY20-168" fmla="*/ 192764 h 1384260"/>
              <a:gd name="connsiteX0-169" fmla="*/ 0 w 3669835"/>
              <a:gd name="connsiteY0-170" fmla="*/ 192764 h 1384260"/>
              <a:gd name="connsiteX1-171" fmla="*/ 192764 w 3669835"/>
              <a:gd name="connsiteY1-172" fmla="*/ 0 h 1384260"/>
              <a:gd name="connsiteX2-173" fmla="*/ 611639 w 3669835"/>
              <a:gd name="connsiteY2-174" fmla="*/ 0 h 1384260"/>
              <a:gd name="connsiteX3-175" fmla="*/ 611639 w 3669835"/>
              <a:gd name="connsiteY3-176" fmla="*/ 0 h 1384260"/>
              <a:gd name="connsiteX4-177" fmla="*/ 1529098 w 3669835"/>
              <a:gd name="connsiteY4-178" fmla="*/ 0 h 1384260"/>
              <a:gd name="connsiteX5-179" fmla="*/ 3477071 w 3669835"/>
              <a:gd name="connsiteY5-180" fmla="*/ 0 h 1384260"/>
              <a:gd name="connsiteX6-181" fmla="*/ 3669835 w 3669835"/>
              <a:gd name="connsiteY6-182" fmla="*/ 192764 h 1384260"/>
              <a:gd name="connsiteX7-183" fmla="*/ 3669835 w 3669835"/>
              <a:gd name="connsiteY7-184" fmla="*/ 674662 h 1384260"/>
              <a:gd name="connsiteX8-185" fmla="*/ 3669835 w 3669835"/>
              <a:gd name="connsiteY8-186" fmla="*/ 674662 h 1384260"/>
              <a:gd name="connsiteX9-187" fmla="*/ 3669835 w 3669835"/>
              <a:gd name="connsiteY9-188" fmla="*/ 963803 h 1384260"/>
              <a:gd name="connsiteX10-189" fmla="*/ 3669835 w 3669835"/>
              <a:gd name="connsiteY10-190" fmla="*/ 963799 h 1384260"/>
              <a:gd name="connsiteX11-191" fmla="*/ 3477071 w 3669835"/>
              <a:gd name="connsiteY11-192" fmla="*/ 1156563 h 1384260"/>
              <a:gd name="connsiteX12-193" fmla="*/ 3233207 w 3669835"/>
              <a:gd name="connsiteY12-194" fmla="*/ 1146172 h 1384260"/>
              <a:gd name="connsiteX13-195" fmla="*/ 3273253 w 3669835"/>
              <a:gd name="connsiteY13-196" fmla="*/ 1384260 h 1384260"/>
              <a:gd name="connsiteX14-197" fmla="*/ 2731384 w 3669835"/>
              <a:gd name="connsiteY14-198" fmla="*/ 1166953 h 1384260"/>
              <a:gd name="connsiteX15-199" fmla="*/ 192764 w 3669835"/>
              <a:gd name="connsiteY15-200" fmla="*/ 1156563 h 1384260"/>
              <a:gd name="connsiteX16-201" fmla="*/ 0 w 3669835"/>
              <a:gd name="connsiteY16-202" fmla="*/ 963799 h 1384260"/>
              <a:gd name="connsiteX17-203" fmla="*/ 0 w 3669835"/>
              <a:gd name="connsiteY17-204" fmla="*/ 963803 h 1384260"/>
              <a:gd name="connsiteX18-205" fmla="*/ 0 w 3669835"/>
              <a:gd name="connsiteY18-206" fmla="*/ 674662 h 1384260"/>
              <a:gd name="connsiteX19-207" fmla="*/ 0 w 3669835"/>
              <a:gd name="connsiteY19-208" fmla="*/ 674662 h 1384260"/>
              <a:gd name="connsiteX20-209" fmla="*/ 0 w 3669835"/>
              <a:gd name="connsiteY20-210" fmla="*/ 192764 h 1384260"/>
              <a:gd name="connsiteX0-211" fmla="*/ 0 w 3669835"/>
              <a:gd name="connsiteY0-212" fmla="*/ 192764 h 1384260"/>
              <a:gd name="connsiteX1-213" fmla="*/ 192764 w 3669835"/>
              <a:gd name="connsiteY1-214" fmla="*/ 0 h 1384260"/>
              <a:gd name="connsiteX2-215" fmla="*/ 611639 w 3669835"/>
              <a:gd name="connsiteY2-216" fmla="*/ 0 h 1384260"/>
              <a:gd name="connsiteX3-217" fmla="*/ 611639 w 3669835"/>
              <a:gd name="connsiteY3-218" fmla="*/ 0 h 1384260"/>
              <a:gd name="connsiteX4-219" fmla="*/ 1529098 w 3669835"/>
              <a:gd name="connsiteY4-220" fmla="*/ 0 h 1384260"/>
              <a:gd name="connsiteX5-221" fmla="*/ 3477071 w 3669835"/>
              <a:gd name="connsiteY5-222" fmla="*/ 0 h 1384260"/>
              <a:gd name="connsiteX6-223" fmla="*/ 3669835 w 3669835"/>
              <a:gd name="connsiteY6-224" fmla="*/ 192764 h 1384260"/>
              <a:gd name="connsiteX7-225" fmla="*/ 3669835 w 3669835"/>
              <a:gd name="connsiteY7-226" fmla="*/ 674662 h 1384260"/>
              <a:gd name="connsiteX8-227" fmla="*/ 3669835 w 3669835"/>
              <a:gd name="connsiteY8-228" fmla="*/ 674662 h 1384260"/>
              <a:gd name="connsiteX9-229" fmla="*/ 3669835 w 3669835"/>
              <a:gd name="connsiteY9-230" fmla="*/ 963803 h 1384260"/>
              <a:gd name="connsiteX10-231" fmla="*/ 3669835 w 3669835"/>
              <a:gd name="connsiteY10-232" fmla="*/ 963799 h 1384260"/>
              <a:gd name="connsiteX11-233" fmla="*/ 3477071 w 3669835"/>
              <a:gd name="connsiteY11-234" fmla="*/ 1156563 h 1384260"/>
              <a:gd name="connsiteX12-235" fmla="*/ 3240827 w 3669835"/>
              <a:gd name="connsiteY12-236" fmla="*/ 1176652 h 1384260"/>
              <a:gd name="connsiteX13-237" fmla="*/ 3273253 w 3669835"/>
              <a:gd name="connsiteY13-238" fmla="*/ 1384260 h 1384260"/>
              <a:gd name="connsiteX14-239" fmla="*/ 2731384 w 3669835"/>
              <a:gd name="connsiteY14-240" fmla="*/ 1166953 h 1384260"/>
              <a:gd name="connsiteX15-241" fmla="*/ 192764 w 3669835"/>
              <a:gd name="connsiteY15-242" fmla="*/ 1156563 h 1384260"/>
              <a:gd name="connsiteX16-243" fmla="*/ 0 w 3669835"/>
              <a:gd name="connsiteY16-244" fmla="*/ 963799 h 1384260"/>
              <a:gd name="connsiteX17-245" fmla="*/ 0 w 3669835"/>
              <a:gd name="connsiteY17-246" fmla="*/ 963803 h 1384260"/>
              <a:gd name="connsiteX18-247" fmla="*/ 0 w 3669835"/>
              <a:gd name="connsiteY18-248" fmla="*/ 674662 h 1384260"/>
              <a:gd name="connsiteX19-249" fmla="*/ 0 w 3669835"/>
              <a:gd name="connsiteY19-250" fmla="*/ 674662 h 1384260"/>
              <a:gd name="connsiteX20-251" fmla="*/ 0 w 3669835"/>
              <a:gd name="connsiteY20-252" fmla="*/ 192764 h 1384260"/>
              <a:gd name="connsiteX0-253" fmla="*/ 0 w 3669835"/>
              <a:gd name="connsiteY0-254" fmla="*/ 192764 h 1384260"/>
              <a:gd name="connsiteX1-255" fmla="*/ 192764 w 3669835"/>
              <a:gd name="connsiteY1-256" fmla="*/ 0 h 1384260"/>
              <a:gd name="connsiteX2-257" fmla="*/ 611639 w 3669835"/>
              <a:gd name="connsiteY2-258" fmla="*/ 0 h 1384260"/>
              <a:gd name="connsiteX3-259" fmla="*/ 611639 w 3669835"/>
              <a:gd name="connsiteY3-260" fmla="*/ 0 h 1384260"/>
              <a:gd name="connsiteX4-261" fmla="*/ 1529098 w 3669835"/>
              <a:gd name="connsiteY4-262" fmla="*/ 0 h 1384260"/>
              <a:gd name="connsiteX5-263" fmla="*/ 3477071 w 3669835"/>
              <a:gd name="connsiteY5-264" fmla="*/ 0 h 1384260"/>
              <a:gd name="connsiteX6-265" fmla="*/ 3669835 w 3669835"/>
              <a:gd name="connsiteY6-266" fmla="*/ 192764 h 1384260"/>
              <a:gd name="connsiteX7-267" fmla="*/ 3669835 w 3669835"/>
              <a:gd name="connsiteY7-268" fmla="*/ 674662 h 1384260"/>
              <a:gd name="connsiteX8-269" fmla="*/ 3669835 w 3669835"/>
              <a:gd name="connsiteY8-270" fmla="*/ 674662 h 1384260"/>
              <a:gd name="connsiteX9-271" fmla="*/ 3669835 w 3669835"/>
              <a:gd name="connsiteY9-272" fmla="*/ 963803 h 1384260"/>
              <a:gd name="connsiteX10-273" fmla="*/ 3669835 w 3669835"/>
              <a:gd name="connsiteY10-274" fmla="*/ 963799 h 1384260"/>
              <a:gd name="connsiteX11-275" fmla="*/ 3477071 w 3669835"/>
              <a:gd name="connsiteY11-276" fmla="*/ 1156563 h 1384260"/>
              <a:gd name="connsiteX12-277" fmla="*/ 3240827 w 3669835"/>
              <a:gd name="connsiteY12-278" fmla="*/ 1176652 h 1384260"/>
              <a:gd name="connsiteX13-279" fmla="*/ 3273253 w 3669835"/>
              <a:gd name="connsiteY13-280" fmla="*/ 1384260 h 1384260"/>
              <a:gd name="connsiteX14-281" fmla="*/ 2838064 w 3669835"/>
              <a:gd name="connsiteY14-282" fmla="*/ 1174573 h 1384260"/>
              <a:gd name="connsiteX15-283" fmla="*/ 192764 w 3669835"/>
              <a:gd name="connsiteY15-284" fmla="*/ 1156563 h 1384260"/>
              <a:gd name="connsiteX16-285" fmla="*/ 0 w 3669835"/>
              <a:gd name="connsiteY16-286" fmla="*/ 963799 h 1384260"/>
              <a:gd name="connsiteX17-287" fmla="*/ 0 w 3669835"/>
              <a:gd name="connsiteY17-288" fmla="*/ 963803 h 1384260"/>
              <a:gd name="connsiteX18-289" fmla="*/ 0 w 3669835"/>
              <a:gd name="connsiteY18-290" fmla="*/ 674662 h 1384260"/>
              <a:gd name="connsiteX19-291" fmla="*/ 0 w 3669835"/>
              <a:gd name="connsiteY19-292" fmla="*/ 674662 h 1384260"/>
              <a:gd name="connsiteX20-293" fmla="*/ 0 w 3669835"/>
              <a:gd name="connsiteY20-294" fmla="*/ 192764 h 1384260"/>
              <a:gd name="connsiteX0-295" fmla="*/ 0 w 3669835"/>
              <a:gd name="connsiteY0-296" fmla="*/ 192764 h 1384260"/>
              <a:gd name="connsiteX1-297" fmla="*/ 192764 w 3669835"/>
              <a:gd name="connsiteY1-298" fmla="*/ 0 h 1384260"/>
              <a:gd name="connsiteX2-299" fmla="*/ 611639 w 3669835"/>
              <a:gd name="connsiteY2-300" fmla="*/ 0 h 1384260"/>
              <a:gd name="connsiteX3-301" fmla="*/ 611639 w 3669835"/>
              <a:gd name="connsiteY3-302" fmla="*/ 0 h 1384260"/>
              <a:gd name="connsiteX4-303" fmla="*/ 1529098 w 3669835"/>
              <a:gd name="connsiteY4-304" fmla="*/ 0 h 1384260"/>
              <a:gd name="connsiteX5-305" fmla="*/ 3477071 w 3669835"/>
              <a:gd name="connsiteY5-306" fmla="*/ 0 h 1384260"/>
              <a:gd name="connsiteX6-307" fmla="*/ 3669835 w 3669835"/>
              <a:gd name="connsiteY6-308" fmla="*/ 192764 h 1384260"/>
              <a:gd name="connsiteX7-309" fmla="*/ 3669835 w 3669835"/>
              <a:gd name="connsiteY7-310" fmla="*/ 674662 h 1384260"/>
              <a:gd name="connsiteX8-311" fmla="*/ 3669835 w 3669835"/>
              <a:gd name="connsiteY8-312" fmla="*/ 674662 h 1384260"/>
              <a:gd name="connsiteX9-313" fmla="*/ 3669835 w 3669835"/>
              <a:gd name="connsiteY9-314" fmla="*/ 963803 h 1384260"/>
              <a:gd name="connsiteX10-315" fmla="*/ 3669835 w 3669835"/>
              <a:gd name="connsiteY10-316" fmla="*/ 963799 h 1384260"/>
              <a:gd name="connsiteX11-317" fmla="*/ 3477071 w 3669835"/>
              <a:gd name="connsiteY11-318" fmla="*/ 1156563 h 1384260"/>
              <a:gd name="connsiteX12-319" fmla="*/ 3339887 w 3669835"/>
              <a:gd name="connsiteY12-320" fmla="*/ 1161412 h 1384260"/>
              <a:gd name="connsiteX13-321" fmla="*/ 3273253 w 3669835"/>
              <a:gd name="connsiteY13-322" fmla="*/ 1384260 h 1384260"/>
              <a:gd name="connsiteX14-323" fmla="*/ 2838064 w 3669835"/>
              <a:gd name="connsiteY14-324" fmla="*/ 1174573 h 1384260"/>
              <a:gd name="connsiteX15-325" fmla="*/ 192764 w 3669835"/>
              <a:gd name="connsiteY15-326" fmla="*/ 1156563 h 1384260"/>
              <a:gd name="connsiteX16-327" fmla="*/ 0 w 3669835"/>
              <a:gd name="connsiteY16-328" fmla="*/ 963799 h 1384260"/>
              <a:gd name="connsiteX17-329" fmla="*/ 0 w 3669835"/>
              <a:gd name="connsiteY17-330" fmla="*/ 963803 h 1384260"/>
              <a:gd name="connsiteX18-331" fmla="*/ 0 w 3669835"/>
              <a:gd name="connsiteY18-332" fmla="*/ 674662 h 1384260"/>
              <a:gd name="connsiteX19-333" fmla="*/ 0 w 3669835"/>
              <a:gd name="connsiteY19-334" fmla="*/ 674662 h 1384260"/>
              <a:gd name="connsiteX20-335" fmla="*/ 0 w 3669835"/>
              <a:gd name="connsiteY20-336" fmla="*/ 192764 h 1384260"/>
              <a:gd name="connsiteX0-337" fmla="*/ 0 w 3669835"/>
              <a:gd name="connsiteY0-338" fmla="*/ 192764 h 1384260"/>
              <a:gd name="connsiteX1-339" fmla="*/ 192764 w 3669835"/>
              <a:gd name="connsiteY1-340" fmla="*/ 0 h 1384260"/>
              <a:gd name="connsiteX2-341" fmla="*/ 611639 w 3669835"/>
              <a:gd name="connsiteY2-342" fmla="*/ 0 h 1384260"/>
              <a:gd name="connsiteX3-343" fmla="*/ 611639 w 3669835"/>
              <a:gd name="connsiteY3-344" fmla="*/ 0 h 1384260"/>
              <a:gd name="connsiteX4-345" fmla="*/ 1529098 w 3669835"/>
              <a:gd name="connsiteY4-346" fmla="*/ 0 h 1384260"/>
              <a:gd name="connsiteX5-347" fmla="*/ 3477071 w 3669835"/>
              <a:gd name="connsiteY5-348" fmla="*/ 0 h 1384260"/>
              <a:gd name="connsiteX6-349" fmla="*/ 3669835 w 3669835"/>
              <a:gd name="connsiteY6-350" fmla="*/ 192764 h 1384260"/>
              <a:gd name="connsiteX7-351" fmla="*/ 3669835 w 3669835"/>
              <a:gd name="connsiteY7-352" fmla="*/ 674662 h 1384260"/>
              <a:gd name="connsiteX8-353" fmla="*/ 3669835 w 3669835"/>
              <a:gd name="connsiteY8-354" fmla="*/ 674662 h 1384260"/>
              <a:gd name="connsiteX9-355" fmla="*/ 3669835 w 3669835"/>
              <a:gd name="connsiteY9-356" fmla="*/ 963803 h 1384260"/>
              <a:gd name="connsiteX10-357" fmla="*/ 3669835 w 3669835"/>
              <a:gd name="connsiteY10-358" fmla="*/ 963799 h 1384260"/>
              <a:gd name="connsiteX11-359" fmla="*/ 3477071 w 3669835"/>
              <a:gd name="connsiteY11-360" fmla="*/ 1156563 h 1384260"/>
              <a:gd name="connsiteX12-361" fmla="*/ 3187487 w 3669835"/>
              <a:gd name="connsiteY12-362" fmla="*/ 1169032 h 1384260"/>
              <a:gd name="connsiteX13-363" fmla="*/ 3273253 w 3669835"/>
              <a:gd name="connsiteY13-364" fmla="*/ 1384260 h 1384260"/>
              <a:gd name="connsiteX14-365" fmla="*/ 2838064 w 3669835"/>
              <a:gd name="connsiteY14-366" fmla="*/ 1174573 h 1384260"/>
              <a:gd name="connsiteX15-367" fmla="*/ 192764 w 3669835"/>
              <a:gd name="connsiteY15-368" fmla="*/ 1156563 h 1384260"/>
              <a:gd name="connsiteX16-369" fmla="*/ 0 w 3669835"/>
              <a:gd name="connsiteY16-370" fmla="*/ 963799 h 1384260"/>
              <a:gd name="connsiteX17-371" fmla="*/ 0 w 3669835"/>
              <a:gd name="connsiteY17-372" fmla="*/ 963803 h 1384260"/>
              <a:gd name="connsiteX18-373" fmla="*/ 0 w 3669835"/>
              <a:gd name="connsiteY18-374" fmla="*/ 674662 h 1384260"/>
              <a:gd name="connsiteX19-375" fmla="*/ 0 w 3669835"/>
              <a:gd name="connsiteY19-376" fmla="*/ 674662 h 1384260"/>
              <a:gd name="connsiteX20-377" fmla="*/ 0 w 3669835"/>
              <a:gd name="connsiteY20-378" fmla="*/ 192764 h 138426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</a:cxnLst>
            <a:rect l="l" t="t" r="r" b="b"/>
            <a:pathLst>
              <a:path w="3669834" h="1384260">
                <a:moveTo>
                  <a:pt x="0" y="192764"/>
                </a:moveTo>
                <a:cubicBezTo>
                  <a:pt x="0" y="86303"/>
                  <a:pt x="86303" y="0"/>
                  <a:pt x="192764" y="0"/>
                </a:cubicBezTo>
                <a:lnTo>
                  <a:pt x="611639" y="0"/>
                </a:lnTo>
                <a:lnTo>
                  <a:pt x="611639" y="0"/>
                </a:lnTo>
                <a:lnTo>
                  <a:pt x="1529098" y="0"/>
                </a:lnTo>
                <a:lnTo>
                  <a:pt x="3477071" y="0"/>
                </a:lnTo>
                <a:cubicBezTo>
                  <a:pt x="3583532" y="0"/>
                  <a:pt x="3669835" y="86303"/>
                  <a:pt x="3669835" y="192764"/>
                </a:cubicBezTo>
                <a:lnTo>
                  <a:pt x="3669835" y="674662"/>
                </a:lnTo>
                <a:lnTo>
                  <a:pt x="3669835" y="674662"/>
                </a:lnTo>
                <a:lnTo>
                  <a:pt x="3669835" y="963803"/>
                </a:lnTo>
                <a:lnTo>
                  <a:pt x="3669835" y="963799"/>
                </a:lnTo>
                <a:cubicBezTo>
                  <a:pt x="3669835" y="1070260"/>
                  <a:pt x="3583532" y="1156563"/>
                  <a:pt x="3477071" y="1156563"/>
                </a:cubicBezTo>
                <a:lnTo>
                  <a:pt x="3187487" y="1169032"/>
                </a:lnTo>
                <a:lnTo>
                  <a:pt x="3273253" y="1384260"/>
                </a:lnTo>
                <a:lnTo>
                  <a:pt x="2838064" y="1174573"/>
                </a:lnTo>
                <a:lnTo>
                  <a:pt x="192764" y="1156563"/>
                </a:lnTo>
                <a:cubicBezTo>
                  <a:pt x="86303" y="1156563"/>
                  <a:pt x="0" y="1070260"/>
                  <a:pt x="0" y="963799"/>
                </a:cubicBezTo>
                <a:lnTo>
                  <a:pt x="0" y="963803"/>
                </a:lnTo>
                <a:lnTo>
                  <a:pt x="0" y="674662"/>
                </a:lnTo>
                <a:lnTo>
                  <a:pt x="0" y="674662"/>
                </a:lnTo>
                <a:lnTo>
                  <a:pt x="0" y="192764"/>
                </a:lnTo>
                <a:close/>
              </a:path>
            </a:pathLst>
          </a:custGeom>
          <a:noFill/>
          <a:ln w="28575">
            <a:solidFill>
              <a:srgbClr val="B979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 anchorCtr="0"/>
          <a:lstStyle/>
          <a:p>
            <a:pPr algn="ctr"/>
            <a:r>
              <a:rPr lang="zh-CN" altLang="en-US" sz="3000">
                <a:solidFill>
                  <a:schemeClr val="tx1"/>
                </a:solidFill>
              </a:rPr>
              <a:t>对于由多个基元反应组成的化学反应，其反应的快慢由</a:t>
            </a:r>
            <a:r>
              <a:rPr lang="zh-CN" altLang="en-US" sz="3000" b="1">
                <a:solidFill>
                  <a:srgbClr val="FF0000"/>
                </a:solidFill>
              </a:rPr>
              <a:t>最慢</a:t>
            </a:r>
            <a:r>
              <a:rPr lang="zh-CN" altLang="en-US" sz="3000">
                <a:solidFill>
                  <a:schemeClr val="tx1"/>
                </a:solidFill>
              </a:rPr>
              <a:t>的一步基元反应决定</a:t>
            </a:r>
            <a:endParaRPr lang="zh-CN" altLang="en-US" sz="3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12" name="文本框 282634"/>
          <p:cNvSpPr txBox="1"/>
          <p:nvPr>
            <p:custDataLst>
              <p:tags r:id="rId1"/>
            </p:custDataLst>
          </p:nvPr>
        </p:nvSpPr>
        <p:spPr>
          <a:xfrm>
            <a:off x="1918970" y="2599055"/>
            <a:ext cx="8849995" cy="829945"/>
          </a:xfrm>
          <a:prstGeom prst="rect">
            <a:avLst/>
          </a:prstGeom>
          <a:noFill/>
          <a:ln w="12700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0"/>
              </a:spcBef>
            </a:pPr>
            <a:r>
              <a:rPr lang="zh-CN" altLang="en-US" sz="48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sym typeface="思源宋体" panose="02020400000000000000" pitchFamily="18" charset="-122"/>
              </a:rPr>
              <a:t>（二）有效碰撞理论</a:t>
            </a:r>
            <a:endParaRPr lang="en-US" altLang="zh-CN" sz="4800" b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sym typeface="思源宋体" panose="02020400000000000000" pitchFamily="18" charset="-122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707390" y="3429000"/>
            <a:ext cx="95300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 algn="l">
              <a:buFont typeface="Wingdings" panose="05000000000000000000" pitchFamily="2" charset="2"/>
              <a:buNone/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有效碰撞：</a:t>
            </a:r>
            <a:r>
              <a:rPr lang="zh-CN" altLang="en-US" sz="3200" b="1">
                <a:solidFill>
                  <a:schemeClr val="tx1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能够发生化学反应的碰撞叫做有效碰撞。</a:t>
            </a:r>
            <a:endParaRPr lang="zh-CN" altLang="en-US" sz="3200" b="1">
              <a:solidFill>
                <a:schemeClr val="tx1"/>
              </a:solidFill>
              <a:latin typeface="Times New Roman" panose="02020603050405020304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1" name="组合 157701"/>
          <p:cNvGrpSpPr/>
          <p:nvPr>
            <p:custDataLst>
              <p:tags r:id="rId2"/>
            </p:custDataLst>
          </p:nvPr>
        </p:nvGrpSpPr>
        <p:grpSpPr>
          <a:xfrm>
            <a:off x="1099457" y="1037922"/>
            <a:ext cx="6002321" cy="1136651"/>
            <a:chOff x="-583" y="2650"/>
            <a:chExt cx="3613" cy="716"/>
          </a:xfrm>
        </p:grpSpPr>
        <p:sp>
          <p:nvSpPr>
            <p:cNvPr id="12" name="矩形 157702"/>
            <p:cNvSpPr/>
            <p:nvPr>
              <p:custDataLst>
                <p:tags r:id="rId3"/>
              </p:custDataLst>
            </p:nvPr>
          </p:nvSpPr>
          <p:spPr>
            <a:xfrm>
              <a:off x="-583" y="2688"/>
              <a:ext cx="1203" cy="67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zh-CN" altLang="en-US" sz="3200" b="1">
                  <a:latin typeface="黑体" panose="02010609060101010101" charset="-122"/>
                  <a:ea typeface="黑体" panose="02010609060101010101" charset="-122"/>
                </a:rPr>
                <a:t>分子不停运动</a:t>
              </a:r>
              <a:endParaRPr lang="zh-CN" altLang="en-US" sz="3200" b="1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" name="矩形 157703"/>
            <p:cNvSpPr/>
            <p:nvPr>
              <p:custDataLst>
                <p:tags r:id="rId4"/>
              </p:custDataLst>
            </p:nvPr>
          </p:nvSpPr>
          <p:spPr>
            <a:xfrm>
              <a:off x="953" y="2688"/>
              <a:ext cx="730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zh-CN" altLang="en-US" sz="3200" b="1">
                  <a:latin typeface="黑体" panose="02010609060101010101" charset="-122"/>
                  <a:ea typeface="黑体" panose="02010609060101010101" charset="-122"/>
                </a:rPr>
                <a:t>接触</a:t>
              </a:r>
              <a:endParaRPr lang="zh-CN" altLang="en-US" sz="3200" b="1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4" name="矩形 157704"/>
            <p:cNvSpPr/>
            <p:nvPr>
              <p:custDataLst>
                <p:tags r:id="rId5"/>
              </p:custDataLst>
            </p:nvPr>
          </p:nvSpPr>
          <p:spPr>
            <a:xfrm>
              <a:off x="2272" y="2650"/>
              <a:ext cx="758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zh-CN" altLang="en-US" sz="3200" b="1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hlinkClick r:id="rId6" action="ppaction://hlinkfile"/>
                </a:rPr>
                <a:t>碰撞</a:t>
              </a:r>
              <a:endParaRPr lang="zh-CN" altLang="en-US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hlinkClick r:id="rId6" action="ppaction://hlinkfile"/>
              </a:endParaRPr>
            </a:p>
          </p:txBody>
        </p:sp>
        <p:cxnSp>
          <p:nvCxnSpPr>
            <p:cNvPr id="15" name="直接连接符 157705"/>
            <p:cNvCxnSpPr/>
            <p:nvPr>
              <p:custDataLst>
                <p:tags r:id="rId7"/>
              </p:custDataLst>
            </p:nvPr>
          </p:nvCxnSpPr>
          <p:spPr>
            <a:xfrm>
              <a:off x="561" y="2886"/>
              <a:ext cx="333" cy="6"/>
            </a:xfrm>
            <a:prstGeom prst="line">
              <a:avLst/>
            </a:prstGeom>
            <a:ln w="38100" cap="flat" cmpd="sng">
              <a:solidFill>
                <a:srgbClr val="FF3300"/>
              </a:solidFill>
              <a:prstDash val="solid"/>
              <a:headEnd type="none" w="med" len="med"/>
              <a:tailEnd type="triangle" w="med" len="med"/>
            </a:ln>
          </p:spPr>
        </p:cxnSp>
        <p:cxnSp>
          <p:nvCxnSpPr>
            <p:cNvPr id="16" name="直接连接符 157706"/>
            <p:cNvCxnSpPr/>
            <p:nvPr>
              <p:custDataLst>
                <p:tags r:id="rId8"/>
              </p:custDataLst>
            </p:nvPr>
          </p:nvCxnSpPr>
          <p:spPr>
            <a:xfrm flipV="1">
              <a:off x="1776" y="2892"/>
              <a:ext cx="361" cy="6"/>
            </a:xfrm>
            <a:prstGeom prst="line">
              <a:avLst/>
            </a:prstGeom>
            <a:ln w="38100" cap="flat" cmpd="sng">
              <a:solidFill>
                <a:srgbClr val="FF3300"/>
              </a:solidFill>
              <a:prstDash val="solid"/>
              <a:headEnd type="none" w="med" len="med"/>
              <a:tailEnd type="triangle" w="med" len="med"/>
            </a:ln>
          </p:spPr>
        </p:cxnSp>
      </p:grpSp>
      <p:grpSp>
        <p:nvGrpSpPr>
          <p:cNvPr id="17" name="组合 157708"/>
          <p:cNvGrpSpPr/>
          <p:nvPr>
            <p:custDataLst>
              <p:tags r:id="rId9"/>
            </p:custDataLst>
          </p:nvPr>
        </p:nvGrpSpPr>
        <p:grpSpPr>
          <a:xfrm>
            <a:off x="7325908" y="606572"/>
            <a:ext cx="2012513" cy="1568450"/>
            <a:chOff x="4155" y="2120"/>
            <a:chExt cx="951" cy="988"/>
          </a:xfrm>
        </p:grpSpPr>
        <p:sp>
          <p:nvSpPr>
            <p:cNvPr id="18" name="左大括号 157709"/>
            <p:cNvSpPr/>
            <p:nvPr>
              <p:custDataLst>
                <p:tags r:id="rId10"/>
              </p:custDataLst>
            </p:nvPr>
          </p:nvSpPr>
          <p:spPr>
            <a:xfrm>
              <a:off x="4155" y="2355"/>
              <a:ext cx="96" cy="617"/>
            </a:xfrm>
            <a:prstGeom prst="leftBrace">
              <a:avLst>
                <a:gd name="adj1" fmla="val 30538"/>
                <a:gd name="adj2" fmla="val 50000"/>
              </a:avLst>
            </a:prstGeom>
            <a:noFill/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 eaLnBrk="0" hangingPunct="0">
                <a:lnSpc>
                  <a:spcPct val="150000"/>
                </a:lnSpc>
              </a:pPr>
              <a:endParaRPr lang="zh-CN" altLang="en-US" sz="4000">
                <a:solidFill>
                  <a:srgbClr val="FF0000"/>
                </a:solidFill>
              </a:endParaRPr>
            </a:p>
          </p:txBody>
        </p:sp>
        <p:sp>
          <p:nvSpPr>
            <p:cNvPr id="19" name="矩形 157710"/>
            <p:cNvSpPr/>
            <p:nvPr>
              <p:custDataLst>
                <p:tags r:id="rId11"/>
              </p:custDataLst>
            </p:nvPr>
          </p:nvSpPr>
          <p:spPr>
            <a:xfrm>
              <a:off x="4248" y="2120"/>
              <a:ext cx="858" cy="9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50000"/>
                </a:lnSpc>
              </a:pPr>
              <a:r>
                <a:rPr lang="zh-CN" altLang="en-US" sz="3200" b="1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有效碰撞</a:t>
              </a:r>
              <a:endParaRPr lang="zh-CN" altLang="en-US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pPr eaLnBrk="0" hangingPunct="0">
                <a:lnSpc>
                  <a:spcPct val="150000"/>
                </a:lnSpc>
              </a:pPr>
              <a:r>
                <a:rPr lang="zh-CN" altLang="en-US" sz="3200" b="1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无效碰撞</a:t>
              </a:r>
              <a:endParaRPr lang="zh-CN" altLang="en-US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6" name="文本框 5"/>
          <p:cNvSpPr txBox="1"/>
          <p:nvPr>
            <p:custDataLst>
              <p:tags r:id="rId12"/>
            </p:custDataLst>
          </p:nvPr>
        </p:nvSpPr>
        <p:spPr>
          <a:xfrm>
            <a:off x="859790" y="4278630"/>
            <a:ext cx="750824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3600" b="1" kern="100" smtClean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有效碰撞</a:t>
            </a:r>
            <a:r>
              <a:rPr lang="zh-CN" altLang="en-US" sz="3600" b="1" kern="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的频率越高，反应速率越</a:t>
            </a:r>
            <a:r>
              <a:rPr lang="zh-CN" altLang="en-US" sz="3600" b="1" kern="100" smtClean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快</a:t>
            </a:r>
            <a:endParaRPr lang="zh-CN" altLang="en-US" sz="3600" b="1" kern="100" smtClean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tags/tag1.xml><?xml version="1.0" encoding="utf-8"?>
<p:tagLst xmlns:p="http://schemas.openxmlformats.org/presentationml/2006/main">
  <p:tag name="AS_UNIQUEID" val="2444"/>
</p:tagLst>
</file>

<file path=ppt/tags/tag10.xml><?xml version="1.0" encoding="utf-8"?>
<p:tagLst xmlns:p="http://schemas.openxmlformats.org/presentationml/2006/main">
  <p:tag name="AS_UNIQUEID" val="2454"/>
</p:tagLst>
</file>

<file path=ppt/tags/tag100.xml><?xml version="1.0" encoding="utf-8"?>
<p:tagLst xmlns:p="http://schemas.openxmlformats.org/presentationml/2006/main">
  <p:tag name="AS_UNIQUEID" val="1804"/>
</p:tagLst>
</file>

<file path=ppt/tags/tag101.xml><?xml version="1.0" encoding="utf-8"?>
<p:tagLst xmlns:p="http://schemas.openxmlformats.org/presentationml/2006/main">
  <p:tag name="AS_UNIQUEID" val="1805"/>
</p:tagLst>
</file>

<file path=ppt/tags/tag102.xml><?xml version="1.0" encoding="utf-8"?>
<p:tagLst xmlns:p="http://schemas.openxmlformats.org/presentationml/2006/main">
  <p:tag name="AS_UNIQUEID" val="1807"/>
</p:tagLst>
</file>

<file path=ppt/tags/tag103.xml><?xml version="1.0" encoding="utf-8"?>
<p:tagLst xmlns:p="http://schemas.openxmlformats.org/presentationml/2006/main">
  <p:tag name="AS_UNIQUEID" val="1808"/>
</p:tagLst>
</file>

<file path=ppt/tags/tag104.xml><?xml version="1.0" encoding="utf-8"?>
<p:tagLst xmlns:p="http://schemas.openxmlformats.org/presentationml/2006/main">
  <p:tag name="AS_UNIQUEID" val="1809"/>
</p:tagLst>
</file>

<file path=ppt/tags/tag105.xml><?xml version="1.0" encoding="utf-8"?>
<p:tagLst xmlns:p="http://schemas.openxmlformats.org/presentationml/2006/main">
  <p:tag name="AS_UNIQUEID" val="1810"/>
</p:tagLst>
</file>

<file path=ppt/tags/tag106.xml><?xml version="1.0" encoding="utf-8"?>
<p:tagLst xmlns:p="http://schemas.openxmlformats.org/presentationml/2006/main">
  <p:tag name="AS_UNIQUEID" val="1811"/>
</p:tagLst>
</file>

<file path=ppt/tags/tag107.xml><?xml version="1.0" encoding="utf-8"?>
<p:tagLst xmlns:p="http://schemas.openxmlformats.org/presentationml/2006/main">
  <p:tag name="AS_UNIQUEID" val="1812"/>
</p:tagLst>
</file>

<file path=ppt/tags/tag108.xml><?xml version="1.0" encoding="utf-8"?>
<p:tagLst xmlns:p="http://schemas.openxmlformats.org/presentationml/2006/main">
  <p:tag name="AS_UNIQUEID" val="1814"/>
</p:tagLst>
</file>

<file path=ppt/tags/tag109.xml><?xml version="1.0" encoding="utf-8"?>
<p:tagLst xmlns:p="http://schemas.openxmlformats.org/presentationml/2006/main">
  <p:tag name="AS_UNIQUEID" val="1815"/>
</p:tagLst>
</file>

<file path=ppt/tags/tag11.xml><?xml version="1.0" encoding="utf-8"?>
<p:tagLst xmlns:p="http://schemas.openxmlformats.org/presentationml/2006/main">
  <p:tag name="AS_UNIQUEID" val="2456"/>
</p:tagLst>
</file>

<file path=ppt/tags/tag110.xml><?xml version="1.0" encoding="utf-8"?>
<p:tagLst xmlns:p="http://schemas.openxmlformats.org/presentationml/2006/main">
  <p:tag name="AS_UNIQUEID" val="1816"/>
</p:tagLst>
</file>

<file path=ppt/tags/tag111.xml><?xml version="1.0" encoding="utf-8"?>
<p:tagLst xmlns:p="http://schemas.openxmlformats.org/presentationml/2006/main">
  <p:tag name="AS_UNIQUEID" val="1817"/>
</p:tagLst>
</file>

<file path=ppt/tags/tag112.xml><?xml version="1.0" encoding="utf-8"?>
<p:tagLst xmlns:p="http://schemas.openxmlformats.org/presentationml/2006/main">
  <p:tag name="AS_UNIQUEID" val="1818"/>
</p:tagLst>
</file>

<file path=ppt/tags/tag113.xml><?xml version="1.0" encoding="utf-8"?>
<p:tagLst xmlns:p="http://schemas.openxmlformats.org/presentationml/2006/main">
  <p:tag name="AS_UNIQUEID" val="1820"/>
</p:tagLst>
</file>

<file path=ppt/tags/tag114.xml><?xml version="1.0" encoding="utf-8"?>
<p:tagLst xmlns:p="http://schemas.openxmlformats.org/presentationml/2006/main">
  <p:tag name="AS_UNIQUEID" val="1821"/>
</p:tagLst>
</file>

<file path=ppt/tags/tag115.xml><?xml version="1.0" encoding="utf-8"?>
<p:tagLst xmlns:p="http://schemas.openxmlformats.org/presentationml/2006/main">
  <p:tag name="AS_UNIQUEID" val="1822"/>
</p:tagLst>
</file>

<file path=ppt/tags/tag116.xml><?xml version="1.0" encoding="utf-8"?>
<p:tagLst xmlns:p="http://schemas.openxmlformats.org/presentationml/2006/main">
  <p:tag name="AS_UNIQUEID" val="1823"/>
</p:tagLst>
</file>

<file path=ppt/tags/tag117.xml><?xml version="1.0" encoding="utf-8"?>
<p:tagLst xmlns:p="http://schemas.openxmlformats.org/presentationml/2006/main">
  <p:tag name="AS_UNIQUEID" val="1824"/>
</p:tagLst>
</file>

<file path=ppt/tags/tag118.xml><?xml version="1.0" encoding="utf-8"?>
<p:tagLst xmlns:p="http://schemas.openxmlformats.org/presentationml/2006/main">
  <p:tag name="AS_UNIQUEID" val="2138"/>
</p:tagLst>
</file>

<file path=ppt/tags/tag119.xml><?xml version="1.0" encoding="utf-8"?>
<p:tagLst xmlns:p="http://schemas.openxmlformats.org/presentationml/2006/main">
  <p:tag name="AS_UNIQUEID" val="2139"/>
</p:tagLst>
</file>

<file path=ppt/tags/tag12.xml><?xml version="1.0" encoding="utf-8"?>
<p:tagLst xmlns:p="http://schemas.openxmlformats.org/presentationml/2006/main">
  <p:tag name="AS_UNIQUEID" val="2457"/>
</p:tagLst>
</file>

<file path=ppt/tags/tag120.xml><?xml version="1.0" encoding="utf-8"?>
<p:tagLst xmlns:p="http://schemas.openxmlformats.org/presentationml/2006/main">
  <p:tag name="AS_UNIQUEID" val="2140"/>
</p:tagLst>
</file>

<file path=ppt/tags/tag121.xml><?xml version="1.0" encoding="utf-8"?>
<p:tagLst xmlns:p="http://schemas.openxmlformats.org/presentationml/2006/main">
  <p:tag name="AS_UNIQUEID" val="2141"/>
</p:tagLst>
</file>

<file path=ppt/tags/tag122.xml><?xml version="1.0" encoding="utf-8"?>
<p:tagLst xmlns:p="http://schemas.openxmlformats.org/presentationml/2006/main">
  <p:tag name="AS_UNIQUEID" val="2142"/>
</p:tagLst>
</file>

<file path=ppt/tags/tag123.xml><?xml version="1.0" encoding="utf-8"?>
<p:tagLst xmlns:p="http://schemas.openxmlformats.org/presentationml/2006/main">
  <p:tag name="AS_UNIQUEID" val="2144"/>
</p:tagLst>
</file>

<file path=ppt/tags/tag124.xml><?xml version="1.0" encoding="utf-8"?>
<p:tagLst xmlns:p="http://schemas.openxmlformats.org/presentationml/2006/main">
  <p:tag name="AS_UNIQUEID" val="2145"/>
</p:tagLst>
</file>

<file path=ppt/tags/tag125.xml><?xml version="1.0" encoding="utf-8"?>
<p:tagLst xmlns:p="http://schemas.openxmlformats.org/presentationml/2006/main">
  <p:tag name="AS_UNIQUEID" val="2146"/>
</p:tagLst>
</file>

<file path=ppt/tags/tag126.xml><?xml version="1.0" encoding="utf-8"?>
<p:tagLst xmlns:p="http://schemas.openxmlformats.org/presentationml/2006/main">
  <p:tag name="AS_UNIQUEID" val="2147"/>
</p:tagLst>
</file>

<file path=ppt/tags/tag127.xml><?xml version="1.0" encoding="utf-8"?>
<p:tagLst xmlns:p="http://schemas.openxmlformats.org/presentationml/2006/main">
  <p:tag name="AS_UNIQUEID" val="2148"/>
</p:tagLst>
</file>

<file path=ppt/tags/tag128.xml><?xml version="1.0" encoding="utf-8"?>
<p:tagLst xmlns:p="http://schemas.openxmlformats.org/presentationml/2006/main">
  <p:tag name="AS_UNIQUEID" val="2150"/>
</p:tagLst>
</file>

<file path=ppt/tags/tag129.xml><?xml version="1.0" encoding="utf-8"?>
<p:tagLst xmlns:p="http://schemas.openxmlformats.org/presentationml/2006/main">
  <p:tag name="AS_UNIQUEID" val="2151"/>
</p:tagLst>
</file>

<file path=ppt/tags/tag13.xml><?xml version="1.0" encoding="utf-8"?>
<p:tagLst xmlns:p="http://schemas.openxmlformats.org/presentationml/2006/main">
  <p:tag name="AS_UNIQUEID" val="2458"/>
</p:tagLst>
</file>

<file path=ppt/tags/tag130.xml><?xml version="1.0" encoding="utf-8"?>
<p:tagLst xmlns:p="http://schemas.openxmlformats.org/presentationml/2006/main">
  <p:tag name="AS_UNIQUEID" val="2152"/>
</p:tagLst>
</file>

<file path=ppt/tags/tag131.xml><?xml version="1.0" encoding="utf-8"?>
<p:tagLst xmlns:p="http://schemas.openxmlformats.org/presentationml/2006/main">
  <p:tag name="AS_UNIQUEID" val="2153"/>
</p:tagLst>
</file>

<file path=ppt/tags/tag132.xml><?xml version="1.0" encoding="utf-8"?>
<p:tagLst xmlns:p="http://schemas.openxmlformats.org/presentationml/2006/main">
  <p:tag name="AS_UNIQUEID" val="2154"/>
</p:tagLst>
</file>

<file path=ppt/tags/tag133.xml><?xml version="1.0" encoding="utf-8"?>
<p:tagLst xmlns:p="http://schemas.openxmlformats.org/presentationml/2006/main">
  <p:tag name="AS_UNIQUEID" val="1826"/>
</p:tagLst>
</file>

<file path=ppt/tags/tag134.xml><?xml version="1.0" encoding="utf-8"?>
<p:tagLst xmlns:p="http://schemas.openxmlformats.org/presentationml/2006/main">
  <p:tag name="AS_UNIQUEID" val="1827"/>
</p:tagLst>
</file>

<file path=ppt/tags/tag135.xml><?xml version="1.0" encoding="utf-8"?>
<p:tagLst xmlns:p="http://schemas.openxmlformats.org/presentationml/2006/main">
  <p:tag name="AS_UNIQUEID" val="1828"/>
</p:tagLst>
</file>

<file path=ppt/tags/tag136.xml><?xml version="1.0" encoding="utf-8"?>
<p:tagLst xmlns:p="http://schemas.openxmlformats.org/presentationml/2006/main">
  <p:tag name="AS_UNIQUEID" val="1829"/>
</p:tagLst>
</file>

<file path=ppt/tags/tag137.xml><?xml version="1.0" encoding="utf-8"?>
<p:tagLst xmlns:p="http://schemas.openxmlformats.org/presentationml/2006/main">
  <p:tag name="AS_UNIQUEID" val="1830"/>
</p:tagLst>
</file>

<file path=ppt/tags/tag138.xml><?xml version="1.0" encoding="utf-8"?>
<p:tagLst xmlns:p="http://schemas.openxmlformats.org/presentationml/2006/main">
  <p:tag name="AS_UNIQUEID" val="1831"/>
</p:tagLst>
</file>

<file path=ppt/tags/tag139.xml><?xml version="1.0" encoding="utf-8"?>
<p:tagLst xmlns:p="http://schemas.openxmlformats.org/presentationml/2006/main">
  <p:tag name="AS_UNIQUEID" val="1832"/>
</p:tagLst>
</file>

<file path=ppt/tags/tag14.xml><?xml version="1.0" encoding="utf-8"?>
<p:tagLst xmlns:p="http://schemas.openxmlformats.org/presentationml/2006/main">
  <p:tag name="AS_UNIQUEID" val="2459"/>
</p:tagLst>
</file>

<file path=ppt/tags/tag140.xml><?xml version="1.0" encoding="utf-8"?>
<p:tagLst xmlns:p="http://schemas.openxmlformats.org/presentationml/2006/main">
  <p:tag name="AS_UNIQUEID" val="1833"/>
</p:tagLst>
</file>

<file path=ppt/tags/tag141.xml><?xml version="1.0" encoding="utf-8"?>
<p:tagLst xmlns:p="http://schemas.openxmlformats.org/presentationml/2006/main">
  <p:tag name="AS_UNIQUEID" val="1834"/>
</p:tagLst>
</file>

<file path=ppt/tags/tag142.xml><?xml version="1.0" encoding="utf-8"?>
<p:tagLst xmlns:p="http://schemas.openxmlformats.org/presentationml/2006/main">
  <p:tag name="AS_UNIQUEID" val="1835"/>
</p:tagLst>
</file>

<file path=ppt/tags/tag143.xml><?xml version="1.0" encoding="utf-8"?>
<p:tagLst xmlns:p="http://schemas.openxmlformats.org/presentationml/2006/main">
  <p:tag name="AS_UNIQUEID" val="1836"/>
</p:tagLst>
</file>

<file path=ppt/tags/tag144.xml><?xml version="1.0" encoding="utf-8"?>
<p:tagLst xmlns:p="http://schemas.openxmlformats.org/presentationml/2006/main">
  <p:tag name="AS_UNIQUEID" val="2117"/>
</p:tagLst>
</file>

<file path=ppt/tags/tag145.xml><?xml version="1.0" encoding="utf-8"?>
<p:tagLst xmlns:p="http://schemas.openxmlformats.org/presentationml/2006/main">
  <p:tag name="AS_UNIQUEID" val="2156"/>
</p:tagLst>
</file>

<file path=ppt/tags/tag146.xml><?xml version="1.0" encoding="utf-8"?>
<p:tagLst xmlns:p="http://schemas.openxmlformats.org/presentationml/2006/main">
  <p:tag name="AS_UNIQUEID" val="2527"/>
</p:tagLst>
</file>

<file path=ppt/tags/tag147.xml><?xml version="1.0" encoding="utf-8"?>
<p:tagLst xmlns:p="http://schemas.openxmlformats.org/presentationml/2006/main">
  <p:tag name="AS_UNIQUEID" val="529"/>
</p:tagLst>
</file>

<file path=ppt/tags/tag148.xml><?xml version="1.0" encoding="utf-8"?>
<p:tagLst xmlns:p="http://schemas.openxmlformats.org/presentationml/2006/main">
  <p:tag name="AS_UNIQUEID" val="1324"/>
  <p:tag name="KSO_WM_UNIT_PLACING_PICTURE_USER_VIEWPORT" val="{&quot;height&quot;:3576,&quot;width&quot;:6300}"/>
</p:tagLst>
</file>

<file path=ppt/tags/tag149.xml><?xml version="1.0" encoding="utf-8"?>
<p:tagLst xmlns:p="http://schemas.openxmlformats.org/presentationml/2006/main">
  <p:tag name="AS_UNIQUEID" val="1331"/>
</p:tagLst>
</file>

<file path=ppt/tags/tag15.xml><?xml version="1.0" encoding="utf-8"?>
<p:tagLst xmlns:p="http://schemas.openxmlformats.org/presentationml/2006/main">
  <p:tag name="AS_UNIQUEID" val="2460"/>
</p:tagLst>
</file>

<file path=ppt/tags/tag150.xml><?xml version="1.0" encoding="utf-8"?>
<p:tagLst xmlns:p="http://schemas.openxmlformats.org/presentationml/2006/main">
  <p:tag name="AS_UNIQUEID" val="1333"/>
</p:tagLst>
</file>

<file path=ppt/tags/tag151.xml><?xml version="1.0" encoding="utf-8"?>
<p:tagLst xmlns:p="http://schemas.openxmlformats.org/presentationml/2006/main">
  <p:tag name="AS_UNIQUEID" val="1335"/>
</p:tagLst>
</file>

<file path=ppt/tags/tag152.xml><?xml version="1.0" encoding="utf-8"?>
<p:tagLst xmlns:p="http://schemas.openxmlformats.org/presentationml/2006/main">
  <p:tag name="AS_UNIQUEID" val="1337"/>
</p:tagLst>
</file>

<file path=ppt/tags/tag153.xml><?xml version="1.0" encoding="utf-8"?>
<p:tagLst xmlns:p="http://schemas.openxmlformats.org/presentationml/2006/main">
  <p:tag name="AS_UNIQUEID" val="1338"/>
</p:tagLst>
</file>

<file path=ppt/tags/tag154.xml><?xml version="1.0" encoding="utf-8"?>
<p:tagLst xmlns:p="http://schemas.openxmlformats.org/presentationml/2006/main">
  <p:tag name="AS_UNIQUEID" val="1339"/>
</p:tagLst>
</file>

<file path=ppt/tags/tag155.xml><?xml version="1.0" encoding="utf-8"?>
<p:tagLst xmlns:p="http://schemas.openxmlformats.org/presentationml/2006/main">
  <p:tag name="AS_UNIQUEID" val="1340"/>
</p:tagLst>
</file>

<file path=ppt/tags/tag156.xml><?xml version="1.0" encoding="utf-8"?>
<p:tagLst xmlns:p="http://schemas.openxmlformats.org/presentationml/2006/main">
  <p:tag name="AS_UNIQUEID" val="110"/>
</p:tagLst>
</file>

<file path=ppt/tags/tag157.xml><?xml version="1.0" encoding="utf-8"?>
<p:tagLst xmlns:p="http://schemas.openxmlformats.org/presentationml/2006/main">
  <p:tag name="AS_UNIQUEID" val="111"/>
</p:tagLst>
</file>

<file path=ppt/tags/tag158.xml><?xml version="1.0" encoding="utf-8"?>
<p:tagLst xmlns:p="http://schemas.openxmlformats.org/presentationml/2006/main">
  <p:tag name="AS_UNIQUEID" val="112"/>
</p:tagLst>
</file>

<file path=ppt/tags/tag159.xml><?xml version="1.0" encoding="utf-8"?>
<p:tagLst xmlns:p="http://schemas.openxmlformats.org/presentationml/2006/main">
  <p:tag name="AS_UNIQUEID" val="113"/>
</p:tagLst>
</file>

<file path=ppt/tags/tag16.xml><?xml version="1.0" encoding="utf-8"?>
<p:tagLst xmlns:p="http://schemas.openxmlformats.org/presentationml/2006/main">
  <p:tag name="AS_UNIQUEID" val="2462"/>
</p:tagLst>
</file>

<file path=ppt/tags/tag160.xml><?xml version="1.0" encoding="utf-8"?>
<p:tagLst xmlns:p="http://schemas.openxmlformats.org/presentationml/2006/main">
  <p:tag name="AS_UNIQUEID" val="114"/>
</p:tagLst>
</file>

<file path=ppt/tags/tag161.xml><?xml version="1.0" encoding="utf-8"?>
<p:tagLst xmlns:p="http://schemas.openxmlformats.org/presentationml/2006/main">
  <p:tag name="AS_UNIQUEID" val="115"/>
</p:tagLst>
</file>

<file path=ppt/tags/tag162.xml><?xml version="1.0" encoding="utf-8"?>
<p:tagLst xmlns:p="http://schemas.openxmlformats.org/presentationml/2006/main">
  <p:tag name="AS_UNIQUEID" val="116"/>
</p:tagLst>
</file>

<file path=ppt/tags/tag163.xml><?xml version="1.0" encoding="utf-8"?>
<p:tagLst xmlns:p="http://schemas.openxmlformats.org/presentationml/2006/main">
  <p:tag name="AS_UNIQUEID" val="117"/>
</p:tagLst>
</file>

<file path=ppt/tags/tag164.xml><?xml version="1.0" encoding="utf-8"?>
<p:tagLst xmlns:p="http://schemas.openxmlformats.org/presentationml/2006/main">
  <p:tag name="AS_UNIQUEID" val="118"/>
</p:tagLst>
</file>

<file path=ppt/tags/tag165.xml><?xml version="1.0" encoding="utf-8"?>
<p:tagLst xmlns:p="http://schemas.openxmlformats.org/presentationml/2006/main">
  <p:tag name="AS_UNIQUEID" val="119"/>
</p:tagLst>
</file>

<file path=ppt/tags/tag166.xml><?xml version="1.0" encoding="utf-8"?>
<p:tagLst xmlns:p="http://schemas.openxmlformats.org/presentationml/2006/main">
  <p:tag name="AS_UNIQUEID" val="120"/>
</p:tagLst>
</file>

<file path=ppt/tags/tag167.xml><?xml version="1.0" encoding="utf-8"?>
<p:tagLst xmlns:p="http://schemas.openxmlformats.org/presentationml/2006/main">
  <p:tag name="AS_UNIQUEID" val="121"/>
</p:tagLst>
</file>

<file path=ppt/tags/tag168.xml><?xml version="1.0" encoding="utf-8"?>
<p:tagLst xmlns:p="http://schemas.openxmlformats.org/presentationml/2006/main">
  <p:tag name="AS_UNIQUEID" val="1338"/>
</p:tagLst>
</file>

<file path=ppt/tags/tag169.xml><?xml version="1.0" encoding="utf-8"?>
<p:tagLst xmlns:p="http://schemas.openxmlformats.org/presentationml/2006/main">
  <p:tag name="AS_UNIQUEID" val="313"/>
</p:tagLst>
</file>

<file path=ppt/tags/tag17.xml><?xml version="1.0" encoding="utf-8"?>
<p:tagLst xmlns:p="http://schemas.openxmlformats.org/presentationml/2006/main">
  <p:tag name="AS_UNIQUEID" val="2463"/>
</p:tagLst>
</file>

<file path=ppt/tags/tag170.xml><?xml version="1.0" encoding="utf-8"?>
<p:tagLst xmlns:p="http://schemas.openxmlformats.org/presentationml/2006/main">
  <p:tag name="AS_UNIQUEID" val="314"/>
</p:tagLst>
</file>

<file path=ppt/tags/tag171.xml><?xml version="1.0" encoding="utf-8"?>
<p:tagLst xmlns:p="http://schemas.openxmlformats.org/presentationml/2006/main">
  <p:tag name="AS_UNIQUEID" val="149"/>
</p:tagLst>
</file>

<file path=ppt/tags/tag172.xml><?xml version="1.0" encoding="utf-8"?>
<p:tagLst xmlns:p="http://schemas.openxmlformats.org/presentationml/2006/main">
  <p:tag name="AS_UNIQUEID" val="149"/>
</p:tagLst>
</file>

<file path=ppt/tags/tag173.xml><?xml version="1.0" encoding="utf-8"?>
<p:tagLst xmlns:p="http://schemas.openxmlformats.org/presentationml/2006/main">
  <p:tag name="AS_UNIQUEID" val="315"/>
</p:tagLst>
</file>

<file path=ppt/tags/tag174.xml><?xml version="1.0" encoding="utf-8"?>
<p:tagLst xmlns:p="http://schemas.openxmlformats.org/presentationml/2006/main">
  <p:tag name="AS_UNIQUEID" val="149"/>
</p:tagLst>
</file>

<file path=ppt/tags/tag175.xml><?xml version="1.0" encoding="utf-8"?>
<p:tagLst xmlns:p="http://schemas.openxmlformats.org/presentationml/2006/main">
  <p:tag name="AS_UNIQUEID" val="149"/>
</p:tagLst>
</file>

<file path=ppt/tags/tag176.xml><?xml version="1.0" encoding="utf-8"?>
<p:tagLst xmlns:p="http://schemas.openxmlformats.org/presentationml/2006/main">
  <p:tag name="AS_UNIQUEID" val="316"/>
</p:tagLst>
</file>

<file path=ppt/tags/tag177.xml><?xml version="1.0" encoding="utf-8"?>
<p:tagLst xmlns:p="http://schemas.openxmlformats.org/presentationml/2006/main">
  <p:tag name="AS_UNIQUEID" val="149"/>
</p:tagLst>
</file>

<file path=ppt/tags/tag178.xml><?xml version="1.0" encoding="utf-8"?>
<p:tagLst xmlns:p="http://schemas.openxmlformats.org/presentationml/2006/main">
  <p:tag name="AS_UNIQUEID" val="149"/>
</p:tagLst>
</file>

<file path=ppt/tags/tag179.xml><?xml version="1.0" encoding="utf-8"?>
<p:tagLst xmlns:p="http://schemas.openxmlformats.org/presentationml/2006/main">
  <p:tag name="AS_UNIQUEID" val="317"/>
</p:tagLst>
</file>

<file path=ppt/tags/tag18.xml><?xml version="1.0" encoding="utf-8"?>
<p:tagLst xmlns:p="http://schemas.openxmlformats.org/presentationml/2006/main">
  <p:tag name="AS_UNIQUEID" val="2464"/>
</p:tagLst>
</file>

<file path=ppt/tags/tag180.xml><?xml version="1.0" encoding="utf-8"?>
<p:tagLst xmlns:p="http://schemas.openxmlformats.org/presentationml/2006/main">
  <p:tag name="AS_UNIQUEID" val="149"/>
</p:tagLst>
</file>

<file path=ppt/tags/tag181.xml><?xml version="1.0" encoding="utf-8"?>
<p:tagLst xmlns:p="http://schemas.openxmlformats.org/presentationml/2006/main">
  <p:tag name="AS_UNIQUEID" val="149"/>
</p:tagLst>
</file>

<file path=ppt/tags/tag182.xml><?xml version="1.0" encoding="utf-8"?>
<p:tagLst xmlns:p="http://schemas.openxmlformats.org/presentationml/2006/main">
  <p:tag name="AS_UNIQUEID" val="318"/>
</p:tagLst>
</file>

<file path=ppt/tags/tag183.xml><?xml version="1.0" encoding="utf-8"?>
<p:tagLst xmlns:p="http://schemas.openxmlformats.org/presentationml/2006/main">
  <p:tag name="AS_UNIQUEID" val="149"/>
</p:tagLst>
</file>

<file path=ppt/tags/tag184.xml><?xml version="1.0" encoding="utf-8"?>
<p:tagLst xmlns:p="http://schemas.openxmlformats.org/presentationml/2006/main">
  <p:tag name="AS_UNIQUEID" val="149"/>
</p:tagLst>
</file>

<file path=ppt/tags/tag185.xml><?xml version="1.0" encoding="utf-8"?>
<p:tagLst xmlns:p="http://schemas.openxmlformats.org/presentationml/2006/main">
  <p:tag name="AS_UNIQUEID" val="319"/>
</p:tagLst>
</file>

<file path=ppt/tags/tag186.xml><?xml version="1.0" encoding="utf-8"?>
<p:tagLst xmlns:p="http://schemas.openxmlformats.org/presentationml/2006/main">
  <p:tag name="AS_UNIQUEID" val="149"/>
</p:tagLst>
</file>

<file path=ppt/tags/tag187.xml><?xml version="1.0" encoding="utf-8"?>
<p:tagLst xmlns:p="http://schemas.openxmlformats.org/presentationml/2006/main">
  <p:tag name="AS_UNIQUEID" val="149"/>
</p:tagLst>
</file>

<file path=ppt/tags/tag188.xml><?xml version="1.0" encoding="utf-8"?>
<p:tagLst xmlns:p="http://schemas.openxmlformats.org/presentationml/2006/main">
  <p:tag name="AS_UNIQUEID" val="320"/>
</p:tagLst>
</file>

<file path=ppt/tags/tag189.xml><?xml version="1.0" encoding="utf-8"?>
<p:tagLst xmlns:p="http://schemas.openxmlformats.org/presentationml/2006/main">
  <p:tag name="AS_UNIQUEID" val="150"/>
</p:tagLst>
</file>

<file path=ppt/tags/tag19.xml><?xml version="1.0" encoding="utf-8"?>
<p:tagLst xmlns:p="http://schemas.openxmlformats.org/presentationml/2006/main">
  <p:tag name="AS_UNIQUEID" val="2465"/>
</p:tagLst>
</file>

<file path=ppt/tags/tag190.xml><?xml version="1.0" encoding="utf-8"?>
<p:tagLst xmlns:p="http://schemas.openxmlformats.org/presentationml/2006/main">
  <p:tag name="AS_UNIQUEID" val="151"/>
</p:tagLst>
</file>

<file path=ppt/tags/tag191.xml><?xml version="1.0" encoding="utf-8"?>
<p:tagLst xmlns:p="http://schemas.openxmlformats.org/presentationml/2006/main">
  <p:tag name="AS_UNIQUEID" val="321"/>
</p:tagLst>
</file>

<file path=ppt/tags/tag192.xml><?xml version="1.0" encoding="utf-8"?>
<p:tagLst xmlns:p="http://schemas.openxmlformats.org/presentationml/2006/main">
  <p:tag name="AS_UNIQUEID" val="150"/>
</p:tagLst>
</file>

<file path=ppt/tags/tag193.xml><?xml version="1.0" encoding="utf-8"?>
<p:tagLst xmlns:p="http://schemas.openxmlformats.org/presentationml/2006/main">
  <p:tag name="AS_UNIQUEID" val="151"/>
</p:tagLst>
</file>

<file path=ppt/tags/tag194.xml><?xml version="1.0" encoding="utf-8"?>
<p:tagLst xmlns:p="http://schemas.openxmlformats.org/presentationml/2006/main">
  <p:tag name="AS_UNIQUEID" val="322"/>
</p:tagLst>
</file>

<file path=ppt/tags/tag195.xml><?xml version="1.0" encoding="utf-8"?>
<p:tagLst xmlns:p="http://schemas.openxmlformats.org/presentationml/2006/main">
  <p:tag name="AS_UNIQUEID" val="150"/>
</p:tagLst>
</file>

<file path=ppt/tags/tag196.xml><?xml version="1.0" encoding="utf-8"?>
<p:tagLst xmlns:p="http://schemas.openxmlformats.org/presentationml/2006/main">
  <p:tag name="AS_UNIQUEID" val="151"/>
</p:tagLst>
</file>

<file path=ppt/tags/tag197.xml><?xml version="1.0" encoding="utf-8"?>
<p:tagLst xmlns:p="http://schemas.openxmlformats.org/presentationml/2006/main">
  <p:tag name="AS_UNIQUEID" val="323"/>
</p:tagLst>
</file>

<file path=ppt/tags/tag198.xml><?xml version="1.0" encoding="utf-8"?>
<p:tagLst xmlns:p="http://schemas.openxmlformats.org/presentationml/2006/main">
  <p:tag name="AS_UNIQUEID" val="150"/>
</p:tagLst>
</file>

<file path=ppt/tags/tag199.xml><?xml version="1.0" encoding="utf-8"?>
<p:tagLst xmlns:p="http://schemas.openxmlformats.org/presentationml/2006/main">
  <p:tag name="AS_UNIQUEID" val="151"/>
</p:tagLst>
</file>

<file path=ppt/tags/tag2.xml><?xml version="1.0" encoding="utf-8"?>
<p:tagLst xmlns:p="http://schemas.openxmlformats.org/presentationml/2006/main">
  <p:tag name="AS_UNIQUEID" val="2445"/>
</p:tagLst>
</file>

<file path=ppt/tags/tag20.xml><?xml version="1.0" encoding="utf-8"?>
<p:tagLst xmlns:p="http://schemas.openxmlformats.org/presentationml/2006/main">
  <p:tag name="AS_UNIQUEID" val="2466"/>
</p:tagLst>
</file>

<file path=ppt/tags/tag200.xml><?xml version="1.0" encoding="utf-8"?>
<p:tagLst xmlns:p="http://schemas.openxmlformats.org/presentationml/2006/main">
  <p:tag name="AS_UNIQUEID" val="324"/>
</p:tagLst>
</file>

<file path=ppt/tags/tag201.xml><?xml version="1.0" encoding="utf-8"?>
<p:tagLst xmlns:p="http://schemas.openxmlformats.org/presentationml/2006/main">
  <p:tag name="AS_UNIQUEID" val="150"/>
</p:tagLst>
</file>

<file path=ppt/tags/tag202.xml><?xml version="1.0" encoding="utf-8"?>
<p:tagLst xmlns:p="http://schemas.openxmlformats.org/presentationml/2006/main">
  <p:tag name="AS_UNIQUEID" val="151"/>
</p:tagLst>
</file>

<file path=ppt/tags/tag203.xml><?xml version="1.0" encoding="utf-8"?>
<p:tagLst xmlns:p="http://schemas.openxmlformats.org/presentationml/2006/main">
  <p:tag name="AS_UNIQUEID" val="325"/>
</p:tagLst>
</file>

<file path=ppt/tags/tag204.xml><?xml version="1.0" encoding="utf-8"?>
<p:tagLst xmlns:p="http://schemas.openxmlformats.org/presentationml/2006/main">
  <p:tag name="AS_UNIQUEID" val="150"/>
</p:tagLst>
</file>

<file path=ppt/tags/tag205.xml><?xml version="1.0" encoding="utf-8"?>
<p:tagLst xmlns:p="http://schemas.openxmlformats.org/presentationml/2006/main">
  <p:tag name="AS_UNIQUEID" val="151"/>
</p:tagLst>
</file>

<file path=ppt/tags/tag206.xml><?xml version="1.0" encoding="utf-8"?>
<p:tagLst xmlns:p="http://schemas.openxmlformats.org/presentationml/2006/main">
  <p:tag name="AS_UNIQUEID" val="326"/>
</p:tagLst>
</file>

<file path=ppt/tags/tag207.xml><?xml version="1.0" encoding="utf-8"?>
<p:tagLst xmlns:p="http://schemas.openxmlformats.org/presentationml/2006/main">
  <p:tag name="AS_UNIQUEID" val="150"/>
</p:tagLst>
</file>

<file path=ppt/tags/tag208.xml><?xml version="1.0" encoding="utf-8"?>
<p:tagLst xmlns:p="http://schemas.openxmlformats.org/presentationml/2006/main">
  <p:tag name="AS_UNIQUEID" val="151"/>
</p:tagLst>
</file>

<file path=ppt/tags/tag209.xml><?xml version="1.0" encoding="utf-8"?>
<p:tagLst xmlns:p="http://schemas.openxmlformats.org/presentationml/2006/main">
  <p:tag name="AS_UNIQUEID" val="327"/>
</p:tagLst>
</file>

<file path=ppt/tags/tag21.xml><?xml version="1.0" encoding="utf-8"?>
<p:tagLst xmlns:p="http://schemas.openxmlformats.org/presentationml/2006/main">
  <p:tag name="AS_UNIQUEID" val="2467"/>
</p:tagLst>
</file>

<file path=ppt/tags/tag210.xml><?xml version="1.0" encoding="utf-8"?>
<p:tagLst xmlns:p="http://schemas.openxmlformats.org/presentationml/2006/main">
  <p:tag name="AS_UNIQUEID" val="150"/>
</p:tagLst>
</file>

<file path=ppt/tags/tag211.xml><?xml version="1.0" encoding="utf-8"?>
<p:tagLst xmlns:p="http://schemas.openxmlformats.org/presentationml/2006/main">
  <p:tag name="AS_UNIQUEID" val="151"/>
</p:tagLst>
</file>

<file path=ppt/tags/tag212.xml><?xml version="1.0" encoding="utf-8"?>
<p:tagLst xmlns:p="http://schemas.openxmlformats.org/presentationml/2006/main">
  <p:tag name="AS_UNIQUEID" val="328"/>
</p:tagLst>
</file>

<file path=ppt/tags/tag213.xml><?xml version="1.0" encoding="utf-8"?>
<p:tagLst xmlns:p="http://schemas.openxmlformats.org/presentationml/2006/main">
  <p:tag name="AS_UNIQUEID" val="150"/>
</p:tagLst>
</file>

<file path=ppt/tags/tag214.xml><?xml version="1.0" encoding="utf-8"?>
<p:tagLst xmlns:p="http://schemas.openxmlformats.org/presentationml/2006/main">
  <p:tag name="AS_UNIQUEID" val="151"/>
</p:tagLst>
</file>

<file path=ppt/tags/tag215.xml><?xml version="1.0" encoding="utf-8"?>
<p:tagLst xmlns:p="http://schemas.openxmlformats.org/presentationml/2006/main">
  <p:tag name="AS_UNIQUEID" val="329"/>
</p:tagLst>
</file>

<file path=ppt/tags/tag216.xml><?xml version="1.0" encoding="utf-8"?>
<p:tagLst xmlns:p="http://schemas.openxmlformats.org/presentationml/2006/main">
  <p:tag name="AS_UNIQUEID" val="150"/>
</p:tagLst>
</file>

<file path=ppt/tags/tag217.xml><?xml version="1.0" encoding="utf-8"?>
<p:tagLst xmlns:p="http://schemas.openxmlformats.org/presentationml/2006/main">
  <p:tag name="AS_UNIQUEID" val="151"/>
</p:tagLst>
</file>

<file path=ppt/tags/tag218.xml><?xml version="1.0" encoding="utf-8"?>
<p:tagLst xmlns:p="http://schemas.openxmlformats.org/presentationml/2006/main">
  <p:tag name="AS_UNIQUEID" val="330"/>
</p:tagLst>
</file>

<file path=ppt/tags/tag219.xml><?xml version="1.0" encoding="utf-8"?>
<p:tagLst xmlns:p="http://schemas.openxmlformats.org/presentationml/2006/main">
  <p:tag name="AS_UNIQUEID" val="150"/>
</p:tagLst>
</file>

<file path=ppt/tags/tag22.xml><?xml version="1.0" encoding="utf-8"?>
<p:tagLst xmlns:p="http://schemas.openxmlformats.org/presentationml/2006/main">
  <p:tag name="AS_UNIQUEID" val="2469"/>
</p:tagLst>
</file>

<file path=ppt/tags/tag220.xml><?xml version="1.0" encoding="utf-8"?>
<p:tagLst xmlns:p="http://schemas.openxmlformats.org/presentationml/2006/main">
  <p:tag name="AS_UNIQUEID" val="151"/>
</p:tagLst>
</file>

<file path=ppt/tags/tag221.xml><?xml version="1.0" encoding="utf-8"?>
<p:tagLst xmlns:p="http://schemas.openxmlformats.org/presentationml/2006/main">
  <p:tag name="AS_UNIQUEID" val="331"/>
</p:tagLst>
</file>

<file path=ppt/tags/tag222.xml><?xml version="1.0" encoding="utf-8"?>
<p:tagLst xmlns:p="http://schemas.openxmlformats.org/presentationml/2006/main">
  <p:tag name="AS_UNIQUEID" val="150"/>
</p:tagLst>
</file>

<file path=ppt/tags/tag223.xml><?xml version="1.0" encoding="utf-8"?>
<p:tagLst xmlns:p="http://schemas.openxmlformats.org/presentationml/2006/main">
  <p:tag name="AS_UNIQUEID" val="151"/>
</p:tagLst>
</file>

<file path=ppt/tags/tag224.xml><?xml version="1.0" encoding="utf-8"?>
<p:tagLst xmlns:p="http://schemas.openxmlformats.org/presentationml/2006/main">
  <p:tag name="AS_UNIQUEID" val="332"/>
</p:tagLst>
</file>

<file path=ppt/tags/tag225.xml><?xml version="1.0" encoding="utf-8"?>
<p:tagLst xmlns:p="http://schemas.openxmlformats.org/presentationml/2006/main">
  <p:tag name="AS_UNIQUEID" val="333"/>
</p:tagLst>
</file>

<file path=ppt/tags/tag226.xml><?xml version="1.0" encoding="utf-8"?>
<p:tagLst xmlns:p="http://schemas.openxmlformats.org/presentationml/2006/main">
  <p:tag name="AS_UNIQUEID" val="334"/>
</p:tagLst>
</file>

<file path=ppt/tags/tag227.xml><?xml version="1.0" encoding="utf-8"?>
<p:tagLst xmlns:p="http://schemas.openxmlformats.org/presentationml/2006/main">
  <p:tag name="AS_UNIQUEID" val="151"/>
</p:tagLst>
</file>

<file path=ppt/tags/tag228.xml><?xml version="1.0" encoding="utf-8"?>
<p:tagLst xmlns:p="http://schemas.openxmlformats.org/presentationml/2006/main">
  <p:tag name="AS_UNIQUEID" val="150"/>
</p:tagLst>
</file>

<file path=ppt/tags/tag229.xml><?xml version="1.0" encoding="utf-8"?>
<p:tagLst xmlns:p="http://schemas.openxmlformats.org/presentationml/2006/main">
  <p:tag name="AS_UNIQUEID" val="149"/>
</p:tagLst>
</file>

<file path=ppt/tags/tag23.xml><?xml version="1.0" encoding="utf-8"?>
<p:tagLst xmlns:p="http://schemas.openxmlformats.org/presentationml/2006/main">
  <p:tag name="AS_UNIQUEID" val="2470"/>
</p:tagLst>
</file>

<file path=ppt/tags/tag230.xml><?xml version="1.0" encoding="utf-8"?>
<p:tagLst xmlns:p="http://schemas.openxmlformats.org/presentationml/2006/main">
  <p:tag name="AS_UNIQUEID" val="335"/>
</p:tagLst>
</file>

<file path=ppt/tags/tag231.xml><?xml version="1.0" encoding="utf-8"?>
<p:tagLst xmlns:p="http://schemas.openxmlformats.org/presentationml/2006/main">
  <p:tag name="AS_UNIQUEID" val="336"/>
</p:tagLst>
</file>

<file path=ppt/tags/tag232.xml><?xml version="1.0" encoding="utf-8"?>
<p:tagLst xmlns:p="http://schemas.openxmlformats.org/presentationml/2006/main">
  <p:tag name="AS_UNIQUEID" val="151"/>
</p:tagLst>
</file>

<file path=ppt/tags/tag233.xml><?xml version="1.0" encoding="utf-8"?>
<p:tagLst xmlns:p="http://schemas.openxmlformats.org/presentationml/2006/main">
  <p:tag name="AS_UNIQUEID" val="150"/>
</p:tagLst>
</file>

<file path=ppt/tags/tag234.xml><?xml version="1.0" encoding="utf-8"?>
<p:tagLst xmlns:p="http://schemas.openxmlformats.org/presentationml/2006/main">
  <p:tag name="AS_UNIQUEID" val="149"/>
</p:tagLst>
</file>

<file path=ppt/tags/tag235.xml><?xml version="1.0" encoding="utf-8"?>
<p:tagLst xmlns:p="http://schemas.openxmlformats.org/presentationml/2006/main">
  <p:tag name="AS_UNIQUEID" val="337"/>
</p:tagLst>
</file>

<file path=ppt/tags/tag236.xml><?xml version="1.0" encoding="utf-8"?>
<p:tagLst xmlns:p="http://schemas.openxmlformats.org/presentationml/2006/main">
  <p:tag name="AS_UNIQUEID" val="151"/>
</p:tagLst>
</file>

<file path=ppt/tags/tag237.xml><?xml version="1.0" encoding="utf-8"?>
<p:tagLst xmlns:p="http://schemas.openxmlformats.org/presentationml/2006/main">
  <p:tag name="AS_UNIQUEID" val="150"/>
</p:tagLst>
</file>

<file path=ppt/tags/tag238.xml><?xml version="1.0" encoding="utf-8"?>
<p:tagLst xmlns:p="http://schemas.openxmlformats.org/presentationml/2006/main">
  <p:tag name="AS_UNIQUEID" val="149"/>
</p:tagLst>
</file>

<file path=ppt/tags/tag239.xml><?xml version="1.0" encoding="utf-8"?>
<p:tagLst xmlns:p="http://schemas.openxmlformats.org/presentationml/2006/main">
  <p:tag name="AS_UNIQUEID" val="338"/>
</p:tagLst>
</file>

<file path=ppt/tags/tag24.xml><?xml version="1.0" encoding="utf-8"?>
<p:tagLst xmlns:p="http://schemas.openxmlformats.org/presentationml/2006/main">
  <p:tag name="AS_UNIQUEID" val="2471"/>
</p:tagLst>
</file>

<file path=ppt/tags/tag240.xml><?xml version="1.0" encoding="utf-8"?>
<p:tagLst xmlns:p="http://schemas.openxmlformats.org/presentationml/2006/main">
  <p:tag name="AS_UNIQUEID" val="151"/>
</p:tagLst>
</file>

<file path=ppt/tags/tag241.xml><?xml version="1.0" encoding="utf-8"?>
<p:tagLst xmlns:p="http://schemas.openxmlformats.org/presentationml/2006/main">
  <p:tag name="AS_UNIQUEID" val="150"/>
</p:tagLst>
</file>

<file path=ppt/tags/tag242.xml><?xml version="1.0" encoding="utf-8"?>
<p:tagLst xmlns:p="http://schemas.openxmlformats.org/presentationml/2006/main">
  <p:tag name="AS_UNIQUEID" val="149"/>
</p:tagLst>
</file>

<file path=ppt/tags/tag243.xml><?xml version="1.0" encoding="utf-8"?>
<p:tagLst xmlns:p="http://schemas.openxmlformats.org/presentationml/2006/main">
  <p:tag name="AS_UNIQUEID" val="339"/>
</p:tagLst>
</file>

<file path=ppt/tags/tag244.xml><?xml version="1.0" encoding="utf-8"?>
<p:tagLst xmlns:p="http://schemas.openxmlformats.org/presentationml/2006/main">
  <p:tag name="AS_UNIQUEID" val="151"/>
</p:tagLst>
</file>

<file path=ppt/tags/tag245.xml><?xml version="1.0" encoding="utf-8"?>
<p:tagLst xmlns:p="http://schemas.openxmlformats.org/presentationml/2006/main">
  <p:tag name="AS_UNIQUEID" val="150"/>
</p:tagLst>
</file>

<file path=ppt/tags/tag246.xml><?xml version="1.0" encoding="utf-8"?>
<p:tagLst xmlns:p="http://schemas.openxmlformats.org/presentationml/2006/main">
  <p:tag name="AS_UNIQUEID" val="149"/>
</p:tagLst>
</file>

<file path=ppt/tags/tag247.xml><?xml version="1.0" encoding="utf-8"?>
<p:tagLst xmlns:p="http://schemas.openxmlformats.org/presentationml/2006/main">
  <p:tag name="AS_UNIQUEID" val="340"/>
</p:tagLst>
</file>

<file path=ppt/tags/tag248.xml><?xml version="1.0" encoding="utf-8"?>
<p:tagLst xmlns:p="http://schemas.openxmlformats.org/presentationml/2006/main">
  <p:tag name="AS_UNIQUEID" val="151"/>
</p:tagLst>
</file>

<file path=ppt/tags/tag249.xml><?xml version="1.0" encoding="utf-8"?>
<p:tagLst xmlns:p="http://schemas.openxmlformats.org/presentationml/2006/main">
  <p:tag name="AS_UNIQUEID" val="150"/>
</p:tagLst>
</file>

<file path=ppt/tags/tag25.xml><?xml version="1.0" encoding="utf-8"?>
<p:tagLst xmlns:p="http://schemas.openxmlformats.org/presentationml/2006/main">
  <p:tag name="AS_UNIQUEID" val="2472"/>
</p:tagLst>
</file>

<file path=ppt/tags/tag250.xml><?xml version="1.0" encoding="utf-8"?>
<p:tagLst xmlns:p="http://schemas.openxmlformats.org/presentationml/2006/main">
  <p:tag name="AS_UNIQUEID" val="149"/>
</p:tagLst>
</file>

<file path=ppt/tags/tag251.xml><?xml version="1.0" encoding="utf-8"?>
<p:tagLst xmlns:p="http://schemas.openxmlformats.org/presentationml/2006/main">
  <p:tag name="AS_UNIQUEID" val="341"/>
</p:tagLst>
</file>

<file path=ppt/tags/tag252.xml><?xml version="1.0" encoding="utf-8"?>
<p:tagLst xmlns:p="http://schemas.openxmlformats.org/presentationml/2006/main">
  <p:tag name="AS_UNIQUEID" val="151"/>
</p:tagLst>
</file>

<file path=ppt/tags/tag253.xml><?xml version="1.0" encoding="utf-8"?>
<p:tagLst xmlns:p="http://schemas.openxmlformats.org/presentationml/2006/main">
  <p:tag name="AS_UNIQUEID" val="150"/>
</p:tagLst>
</file>

<file path=ppt/tags/tag254.xml><?xml version="1.0" encoding="utf-8"?>
<p:tagLst xmlns:p="http://schemas.openxmlformats.org/presentationml/2006/main">
  <p:tag name="AS_UNIQUEID" val="149"/>
</p:tagLst>
</file>

<file path=ppt/tags/tag255.xml><?xml version="1.0" encoding="utf-8"?>
<p:tagLst xmlns:p="http://schemas.openxmlformats.org/presentationml/2006/main">
  <p:tag name="AS_UNIQUEID" val="342"/>
</p:tagLst>
</file>

<file path=ppt/tags/tag256.xml><?xml version="1.0" encoding="utf-8"?>
<p:tagLst xmlns:p="http://schemas.openxmlformats.org/presentationml/2006/main">
  <p:tag name="AS_UNIQUEID" val="151"/>
</p:tagLst>
</file>

<file path=ppt/tags/tag257.xml><?xml version="1.0" encoding="utf-8"?>
<p:tagLst xmlns:p="http://schemas.openxmlformats.org/presentationml/2006/main">
  <p:tag name="AS_UNIQUEID" val="150"/>
</p:tagLst>
</file>

<file path=ppt/tags/tag258.xml><?xml version="1.0" encoding="utf-8"?>
<p:tagLst xmlns:p="http://schemas.openxmlformats.org/presentationml/2006/main">
  <p:tag name="AS_UNIQUEID" val="149"/>
</p:tagLst>
</file>

<file path=ppt/tags/tag259.xml><?xml version="1.0" encoding="utf-8"?>
<p:tagLst xmlns:p="http://schemas.openxmlformats.org/presentationml/2006/main">
  <p:tag name="AS_UNIQUEID" val="343"/>
</p:tagLst>
</file>

<file path=ppt/tags/tag26.xml><?xml version="1.0" encoding="utf-8"?>
<p:tagLst xmlns:p="http://schemas.openxmlformats.org/presentationml/2006/main">
  <p:tag name="AS_UNIQUEID" val="2473"/>
</p:tagLst>
</file>

<file path=ppt/tags/tag260.xml><?xml version="1.0" encoding="utf-8"?>
<p:tagLst xmlns:p="http://schemas.openxmlformats.org/presentationml/2006/main">
  <p:tag name="AS_UNIQUEID" val="151"/>
</p:tagLst>
</file>

<file path=ppt/tags/tag261.xml><?xml version="1.0" encoding="utf-8"?>
<p:tagLst xmlns:p="http://schemas.openxmlformats.org/presentationml/2006/main">
  <p:tag name="AS_UNIQUEID" val="150"/>
</p:tagLst>
</file>

<file path=ppt/tags/tag262.xml><?xml version="1.0" encoding="utf-8"?>
<p:tagLst xmlns:p="http://schemas.openxmlformats.org/presentationml/2006/main">
  <p:tag name="AS_UNIQUEID" val="149"/>
</p:tagLst>
</file>

<file path=ppt/tags/tag263.xml><?xml version="1.0" encoding="utf-8"?>
<p:tagLst xmlns:p="http://schemas.openxmlformats.org/presentationml/2006/main">
  <p:tag name="AS_UNIQUEID" val="344"/>
</p:tagLst>
</file>

<file path=ppt/tags/tag264.xml><?xml version="1.0" encoding="utf-8"?>
<p:tagLst xmlns:p="http://schemas.openxmlformats.org/presentationml/2006/main">
  <p:tag name="AS_UNIQUEID" val="151"/>
</p:tagLst>
</file>

<file path=ppt/tags/tag265.xml><?xml version="1.0" encoding="utf-8"?>
<p:tagLst xmlns:p="http://schemas.openxmlformats.org/presentationml/2006/main">
  <p:tag name="AS_UNIQUEID" val="150"/>
</p:tagLst>
</file>

<file path=ppt/tags/tag266.xml><?xml version="1.0" encoding="utf-8"?>
<p:tagLst xmlns:p="http://schemas.openxmlformats.org/presentationml/2006/main">
  <p:tag name="AS_UNIQUEID" val="149"/>
</p:tagLst>
</file>

<file path=ppt/tags/tag267.xml><?xml version="1.0" encoding="utf-8"?>
<p:tagLst xmlns:p="http://schemas.openxmlformats.org/presentationml/2006/main">
  <p:tag name="AS_UNIQUEID" val="345"/>
</p:tagLst>
</file>

<file path=ppt/tags/tag268.xml><?xml version="1.0" encoding="utf-8"?>
<p:tagLst xmlns:p="http://schemas.openxmlformats.org/presentationml/2006/main">
  <p:tag name="AS_UNIQUEID" val="151"/>
</p:tagLst>
</file>

<file path=ppt/tags/tag269.xml><?xml version="1.0" encoding="utf-8"?>
<p:tagLst xmlns:p="http://schemas.openxmlformats.org/presentationml/2006/main">
  <p:tag name="AS_UNIQUEID" val="150"/>
</p:tagLst>
</file>

<file path=ppt/tags/tag27.xml><?xml version="1.0" encoding="utf-8"?>
<p:tagLst xmlns:p="http://schemas.openxmlformats.org/presentationml/2006/main">
  <p:tag name="AS_UNIQUEID" val="2474"/>
</p:tagLst>
</file>

<file path=ppt/tags/tag270.xml><?xml version="1.0" encoding="utf-8"?>
<p:tagLst xmlns:p="http://schemas.openxmlformats.org/presentationml/2006/main">
  <p:tag name="AS_UNIQUEID" val="149"/>
</p:tagLst>
</file>

<file path=ppt/tags/tag271.xml><?xml version="1.0" encoding="utf-8"?>
<p:tagLst xmlns:p="http://schemas.openxmlformats.org/presentationml/2006/main">
  <p:tag name="AS_UNIQUEID" val="346"/>
</p:tagLst>
</file>

<file path=ppt/tags/tag272.xml><?xml version="1.0" encoding="utf-8"?>
<p:tagLst xmlns:p="http://schemas.openxmlformats.org/presentationml/2006/main">
  <p:tag name="AS_UNIQUEID" val="151"/>
</p:tagLst>
</file>

<file path=ppt/tags/tag273.xml><?xml version="1.0" encoding="utf-8"?>
<p:tagLst xmlns:p="http://schemas.openxmlformats.org/presentationml/2006/main">
  <p:tag name="AS_UNIQUEID" val="150"/>
</p:tagLst>
</file>

<file path=ppt/tags/tag274.xml><?xml version="1.0" encoding="utf-8"?>
<p:tagLst xmlns:p="http://schemas.openxmlformats.org/presentationml/2006/main">
  <p:tag name="AS_UNIQUEID" val="149"/>
</p:tagLst>
</file>

<file path=ppt/tags/tag275.xml><?xml version="1.0" encoding="utf-8"?>
<p:tagLst xmlns:p="http://schemas.openxmlformats.org/presentationml/2006/main">
  <p:tag name="AS_UNIQUEID" val="347"/>
</p:tagLst>
</file>

<file path=ppt/tags/tag276.xml><?xml version="1.0" encoding="utf-8"?>
<p:tagLst xmlns:p="http://schemas.openxmlformats.org/presentationml/2006/main">
  <p:tag name="AS_UNIQUEID" val="348"/>
</p:tagLst>
</file>

<file path=ppt/tags/tag277.xml><?xml version="1.0" encoding="utf-8"?>
<p:tagLst xmlns:p="http://schemas.openxmlformats.org/presentationml/2006/main">
  <p:tag name="AS_UNIQUEID" val="2530"/>
</p:tagLst>
</file>

<file path=ppt/tags/tag278.xml><?xml version="1.0" encoding="utf-8"?>
<p:tagLst xmlns:p="http://schemas.openxmlformats.org/presentationml/2006/main">
  <p:tag name="AS_UNIQUEID" val="2531"/>
</p:tagLst>
</file>

<file path=ppt/tags/tag279.xml><?xml version="1.0" encoding="utf-8"?>
<p:tagLst xmlns:p="http://schemas.openxmlformats.org/presentationml/2006/main">
  <p:tag name="AS_UNIQUEID" val="1061"/>
</p:tagLst>
</file>

<file path=ppt/tags/tag28.xml><?xml version="1.0" encoding="utf-8"?>
<p:tagLst xmlns:p="http://schemas.openxmlformats.org/presentationml/2006/main">
  <p:tag name="AS_UNIQUEID" val="2475"/>
</p:tagLst>
</file>

<file path=ppt/tags/tag280.xml><?xml version="1.0" encoding="utf-8"?>
<p:tagLst xmlns:p="http://schemas.openxmlformats.org/presentationml/2006/main">
  <p:tag name="AS_UNIQUEID" val="730"/>
</p:tagLst>
</file>

<file path=ppt/tags/tag281.xml><?xml version="1.0" encoding="utf-8"?>
<p:tagLst xmlns:p="http://schemas.openxmlformats.org/presentationml/2006/main">
  <p:tag name="AS_UNIQUEID" val="2535"/>
</p:tagLst>
</file>

<file path=ppt/tags/tag282.xml><?xml version="1.0" encoding="utf-8"?>
<p:tagLst xmlns:p="http://schemas.openxmlformats.org/presentationml/2006/main">
  <p:tag name="AS_UNIQUEID" val="2536"/>
</p:tagLst>
</file>

<file path=ppt/tags/tag283.xml><?xml version="1.0" encoding="utf-8"?>
<p:tagLst xmlns:p="http://schemas.openxmlformats.org/presentationml/2006/main">
  <p:tag name="AS_UNIQUEID" val="2537"/>
</p:tagLst>
</file>

<file path=ppt/tags/tag284.xml><?xml version="1.0" encoding="utf-8"?>
<p:tagLst xmlns:p="http://schemas.openxmlformats.org/presentationml/2006/main">
  <p:tag name="AS_UNIQUEID" val="2538"/>
</p:tagLst>
</file>

<file path=ppt/tags/tag285.xml><?xml version="1.0" encoding="utf-8"?>
<p:tagLst xmlns:p="http://schemas.openxmlformats.org/presentationml/2006/main">
  <p:tag name="AS_UNIQUEID" val="2539"/>
</p:tagLst>
</file>

<file path=ppt/tags/tag286.xml><?xml version="1.0" encoding="utf-8"?>
<p:tagLst xmlns:p="http://schemas.openxmlformats.org/presentationml/2006/main">
  <p:tag name="AS_UNIQUEID" val="2540"/>
</p:tagLst>
</file>

<file path=ppt/tags/tag287.xml><?xml version="1.0" encoding="utf-8"?>
<p:tagLst xmlns:p="http://schemas.openxmlformats.org/presentationml/2006/main">
  <p:tag name="AS_UNIQUEID" val="805"/>
</p:tagLst>
</file>

<file path=ppt/tags/tag288.xml><?xml version="1.0" encoding="utf-8"?>
<p:tagLst xmlns:p="http://schemas.openxmlformats.org/presentationml/2006/main">
  <p:tag name="AS_UNIQUEID" val="806"/>
</p:tagLst>
</file>

<file path=ppt/tags/tag289.xml><?xml version="1.0" encoding="utf-8"?>
<p:tagLst xmlns:p="http://schemas.openxmlformats.org/presentationml/2006/main">
  <p:tag name="AS_UNIQUEID" val="1419"/>
</p:tagLst>
</file>

<file path=ppt/tags/tag29.xml><?xml version="1.0" encoding="utf-8"?>
<p:tagLst xmlns:p="http://schemas.openxmlformats.org/presentationml/2006/main">
  <p:tag name="AS_UNIQUEID" val="2476"/>
</p:tagLst>
</file>

<file path=ppt/tags/tag290.xml><?xml version="1.0" encoding="utf-8"?>
<p:tagLst xmlns:p="http://schemas.openxmlformats.org/presentationml/2006/main">
  <p:tag name="AS_UNIQUEID" val="1420"/>
</p:tagLst>
</file>

<file path=ppt/tags/tag291.xml><?xml version="1.0" encoding="utf-8"?>
<p:tagLst xmlns:p="http://schemas.openxmlformats.org/presentationml/2006/main">
  <p:tag name="AS_UNIQUEID" val="1430"/>
</p:tagLst>
</file>

<file path=ppt/tags/tag292.xml><?xml version="1.0" encoding="utf-8"?>
<p:tagLst xmlns:p="http://schemas.openxmlformats.org/presentationml/2006/main">
  <p:tag name="AS_UNIQUEID" val="1430"/>
</p:tagLst>
</file>

<file path=ppt/tags/tag293.xml><?xml version="1.0" encoding="utf-8"?>
<p:tagLst xmlns:p="http://schemas.openxmlformats.org/presentationml/2006/main">
  <p:tag name="AS_UNIQUEID" val="730"/>
</p:tagLst>
</file>

<file path=ppt/tags/tag294.xml><?xml version="1.0" encoding="utf-8"?>
<p:tagLst xmlns:p="http://schemas.openxmlformats.org/presentationml/2006/main">
  <p:tag name="AS_UNIQUEID" val="1421"/>
</p:tagLst>
</file>

<file path=ppt/tags/tag295.xml><?xml version="1.0" encoding="utf-8"?>
<p:tagLst xmlns:p="http://schemas.openxmlformats.org/presentationml/2006/main">
  <p:tag name="AS_UNIQUEID" val="2542"/>
</p:tagLst>
</file>

<file path=ppt/tags/tag296.xml><?xml version="1.0" encoding="utf-8"?>
<p:tagLst xmlns:p="http://schemas.openxmlformats.org/presentationml/2006/main">
  <p:tag name="AS_UNIQUEID" val="2544"/>
</p:tagLst>
</file>

<file path=ppt/tags/tag297.xml><?xml version="1.0" encoding="utf-8"?>
<p:tagLst xmlns:p="http://schemas.openxmlformats.org/presentationml/2006/main">
  <p:tag name="AS_UNIQUEID" val="2545"/>
</p:tagLst>
</file>

<file path=ppt/tags/tag298.xml><?xml version="1.0" encoding="utf-8"?>
<p:tagLst xmlns:p="http://schemas.openxmlformats.org/presentationml/2006/main">
  <p:tag name="AS_UNIQUEID" val="2546"/>
</p:tagLst>
</file>

<file path=ppt/tags/tag299.xml><?xml version="1.0" encoding="utf-8"?>
<p:tagLst xmlns:p="http://schemas.openxmlformats.org/presentationml/2006/main">
  <p:tag name="AS_UNIQUEID" val="2547"/>
</p:tagLst>
</file>

<file path=ppt/tags/tag3.xml><?xml version="1.0" encoding="utf-8"?>
<p:tagLst xmlns:p="http://schemas.openxmlformats.org/presentationml/2006/main">
  <p:tag name="AS_UNIQUEID" val="2446"/>
</p:tagLst>
</file>

<file path=ppt/tags/tag30.xml><?xml version="1.0" encoding="utf-8"?>
<p:tagLst xmlns:p="http://schemas.openxmlformats.org/presentationml/2006/main">
  <p:tag name="AS_UNIQUEID" val="2478"/>
</p:tagLst>
</file>

<file path=ppt/tags/tag300.xml><?xml version="1.0" encoding="utf-8"?>
<p:tagLst xmlns:p="http://schemas.openxmlformats.org/presentationml/2006/main">
  <p:tag name="AS_UNIQUEID" val="2548"/>
</p:tagLst>
</file>

<file path=ppt/tags/tag301.xml><?xml version="1.0" encoding="utf-8"?>
<p:tagLst xmlns:p="http://schemas.openxmlformats.org/presentationml/2006/main">
  <p:tag name="AS_UNIQUEID" val="2549"/>
</p:tagLst>
</file>

<file path=ppt/tags/tag302.xml><?xml version="1.0" encoding="utf-8"?>
<p:tagLst xmlns:p="http://schemas.openxmlformats.org/presentationml/2006/main">
  <p:tag name="AS_UNIQUEID" val="1061"/>
</p:tagLst>
</file>

<file path=ppt/tags/tag303.xml><?xml version="1.0" encoding="utf-8"?>
<p:tagLst xmlns:p="http://schemas.openxmlformats.org/presentationml/2006/main">
  <p:tag name="AS_UNIQUEID" val="2552"/>
</p:tagLst>
</file>

<file path=ppt/tags/tag304.xml><?xml version="1.0" encoding="utf-8"?>
<p:tagLst xmlns:p="http://schemas.openxmlformats.org/presentationml/2006/main">
  <p:tag name="AS_UNIQUEID" val="1286"/>
</p:tagLst>
</file>

<file path=ppt/tags/tag305.xml><?xml version="1.0" encoding="utf-8"?>
<p:tagLst xmlns:p="http://schemas.openxmlformats.org/presentationml/2006/main">
  <p:tag name="AS_UNIQUEID" val="140"/>
</p:tagLst>
</file>

<file path=ppt/tags/tag306.xml><?xml version="1.0" encoding="utf-8"?>
<p:tagLst xmlns:p="http://schemas.openxmlformats.org/presentationml/2006/main">
  <p:tag name="AS_UNIQUEID" val="141"/>
</p:tagLst>
</file>

<file path=ppt/tags/tag307.xml><?xml version="1.0" encoding="utf-8"?>
<p:tagLst xmlns:p="http://schemas.openxmlformats.org/presentationml/2006/main">
  <p:tag name="AS_UNIQUEID" val="142"/>
</p:tagLst>
</file>

<file path=ppt/tags/tag308.xml><?xml version="1.0" encoding="utf-8"?>
<p:tagLst xmlns:p="http://schemas.openxmlformats.org/presentationml/2006/main">
  <p:tag name="AS_UNIQUEID" val="143"/>
</p:tagLst>
</file>

<file path=ppt/tags/tag309.xml><?xml version="1.0" encoding="utf-8"?>
<p:tagLst xmlns:p="http://schemas.openxmlformats.org/presentationml/2006/main">
  <p:tag name="AS_UNIQUEID" val="144"/>
</p:tagLst>
</file>

<file path=ppt/tags/tag31.xml><?xml version="1.0" encoding="utf-8"?>
<p:tagLst xmlns:p="http://schemas.openxmlformats.org/presentationml/2006/main">
  <p:tag name="AS_UNIQUEID" val="2479"/>
</p:tagLst>
</file>

<file path=ppt/tags/tag310.xml><?xml version="1.0" encoding="utf-8"?>
<p:tagLst xmlns:p="http://schemas.openxmlformats.org/presentationml/2006/main">
  <p:tag name="AS_UNIQUEID" val="1287"/>
</p:tagLst>
</file>

<file path=ppt/tags/tag311.xml><?xml version="1.0" encoding="utf-8"?>
<p:tagLst xmlns:p="http://schemas.openxmlformats.org/presentationml/2006/main">
  <p:tag name="AS_UNIQUEID" val="146"/>
</p:tagLst>
</file>

<file path=ppt/tags/tag312.xml><?xml version="1.0" encoding="utf-8"?>
<p:tagLst xmlns:p="http://schemas.openxmlformats.org/presentationml/2006/main">
  <p:tag name="AS_UNIQUEID" val="147"/>
</p:tagLst>
</file>

<file path=ppt/tags/tag313.xml><?xml version="1.0" encoding="utf-8"?>
<p:tagLst xmlns:p="http://schemas.openxmlformats.org/presentationml/2006/main">
  <p:tag name="AS_UNIQUEID" val="1868"/>
</p:tagLst>
</file>

<file path=ppt/tags/tag314.xml><?xml version="1.0" encoding="utf-8"?>
<p:tagLst xmlns:p="http://schemas.openxmlformats.org/presentationml/2006/main">
  <p:tag name="AS_UNIQUEID" val="1292"/>
</p:tagLst>
</file>

<file path=ppt/tags/tag315.xml><?xml version="1.0" encoding="utf-8"?>
<p:tagLst xmlns:p="http://schemas.openxmlformats.org/presentationml/2006/main">
  <p:tag name="AS_UNIQUEID" val="243"/>
</p:tagLst>
</file>

<file path=ppt/tags/tag316.xml><?xml version="1.0" encoding="utf-8"?>
<p:tagLst xmlns:p="http://schemas.openxmlformats.org/presentationml/2006/main">
  <p:tag name="AS_UNIQUEID" val="244"/>
</p:tagLst>
</file>

<file path=ppt/tags/tag317.xml><?xml version="1.0" encoding="utf-8"?>
<p:tagLst xmlns:p="http://schemas.openxmlformats.org/presentationml/2006/main">
  <p:tag name="AS_UNIQUEID" val="245"/>
</p:tagLst>
</file>

<file path=ppt/tags/tag318.xml><?xml version="1.0" encoding="utf-8"?>
<p:tagLst xmlns:p="http://schemas.openxmlformats.org/presentationml/2006/main">
  <p:tag name="AS_UNIQUEID" val="246"/>
</p:tagLst>
</file>

<file path=ppt/tags/tag319.xml><?xml version="1.0" encoding="utf-8"?>
<p:tagLst xmlns:p="http://schemas.openxmlformats.org/presentationml/2006/main">
  <p:tag name="AS_UNIQUEID" val="247"/>
</p:tagLst>
</file>

<file path=ppt/tags/tag32.xml><?xml version="1.0" encoding="utf-8"?>
<p:tagLst xmlns:p="http://schemas.openxmlformats.org/presentationml/2006/main">
  <p:tag name="AS_UNIQUEID" val="2480"/>
</p:tagLst>
</file>

<file path=ppt/tags/tag320.xml><?xml version="1.0" encoding="utf-8"?>
<p:tagLst xmlns:p="http://schemas.openxmlformats.org/presentationml/2006/main">
  <p:tag name="AS_UNIQUEID" val="248"/>
</p:tagLst>
</file>

<file path=ppt/tags/tag321.xml><?xml version="1.0" encoding="utf-8"?>
<p:tagLst xmlns:p="http://schemas.openxmlformats.org/presentationml/2006/main">
  <p:tag name="AS_UNIQUEID" val="918"/>
</p:tagLst>
</file>

<file path=ppt/tags/tag322.xml><?xml version="1.0" encoding="utf-8"?>
<p:tagLst xmlns:p="http://schemas.openxmlformats.org/presentationml/2006/main">
  <p:tag name="AS_UNIQUEID" val="847"/>
</p:tagLst>
</file>

<file path=ppt/tags/tag323.xml><?xml version="1.0" encoding="utf-8"?>
<p:tagLst xmlns:p="http://schemas.openxmlformats.org/presentationml/2006/main">
  <p:tag name="AS_UNIQUEID" val="1061"/>
</p:tagLst>
</file>

<file path=ppt/tags/tag324.xml><?xml version="1.0" encoding="utf-8"?>
<p:tagLst xmlns:p="http://schemas.openxmlformats.org/presentationml/2006/main">
  <p:tag name="AS_UNIQUEID" val="405"/>
  <p:tag name="KSO_WM_DIAGRAM_VIRTUALLY_FRAME" val="{&quot;height&quot;:266.8033440321834,&quot;left&quot;:286.8432980546994,&quot;top&quot;:123.32783707017879,&quot;width&quot;:370.2842610004187}"/>
</p:tagLst>
</file>

<file path=ppt/tags/tag325.xml><?xml version="1.0" encoding="utf-8"?>
<p:tagLst xmlns:p="http://schemas.openxmlformats.org/presentationml/2006/main">
  <p:tag name="AS_UNIQUEID" val="406"/>
  <p:tag name="KSO_WM_DIAGRAM_VIRTUALLY_FRAME" val="{&quot;height&quot;:266.8033440321834,&quot;left&quot;:286.8432980546994,&quot;top&quot;:123.32783707017879,&quot;width&quot;:370.2842610004187}"/>
</p:tagLst>
</file>

<file path=ppt/tags/tag326.xml><?xml version="1.0" encoding="utf-8"?>
<p:tagLst xmlns:p="http://schemas.openxmlformats.org/presentationml/2006/main">
  <p:tag name="AS_UNIQUEID" val="407"/>
  <p:tag name="KSO_WM_DIAGRAM_VIRTUALLY_FRAME" val="{&quot;height&quot;:266.8033440321834,&quot;left&quot;:286.8432980546994,&quot;top&quot;:123.32783707017879,&quot;width&quot;:370.2842610004187}"/>
</p:tagLst>
</file>

<file path=ppt/tags/tag327.xml><?xml version="1.0" encoding="utf-8"?>
<p:tagLst xmlns:p="http://schemas.openxmlformats.org/presentationml/2006/main">
  <p:tag name="AS_UNIQUEID" val="408"/>
  <p:tag name="KSO_WM_DIAGRAM_VIRTUALLY_FRAME" val="{&quot;height&quot;:266.8033440321834,&quot;left&quot;:286.8432980546994,&quot;top&quot;:123.32783707017879,&quot;width&quot;:370.2842610004187}"/>
</p:tagLst>
</file>

<file path=ppt/tags/tag328.xml><?xml version="1.0" encoding="utf-8"?>
<p:tagLst xmlns:p="http://schemas.openxmlformats.org/presentationml/2006/main">
  <p:tag name="AS_UNIQUEID" val="409"/>
  <p:tag name="KSO_WM_DIAGRAM_VIRTUALLY_FRAME" val="{&quot;height&quot;:266.8033440321834,&quot;left&quot;:286.8432980546994,&quot;top&quot;:123.32783707017879,&quot;width&quot;:370.2842610004187}"/>
</p:tagLst>
</file>

<file path=ppt/tags/tag329.xml><?xml version="1.0" encoding="utf-8"?>
<p:tagLst xmlns:p="http://schemas.openxmlformats.org/presentationml/2006/main">
  <p:tag name="AS_UNIQUEID" val="410"/>
  <p:tag name="KSO_WM_DIAGRAM_VIRTUALLY_FRAME" val="{&quot;height&quot;:266.8033440321834,&quot;left&quot;:286.8432980546994,&quot;top&quot;:123.32783707017879,&quot;width&quot;:370.2842610004187}"/>
</p:tagLst>
</file>

<file path=ppt/tags/tag33.xml><?xml version="1.0" encoding="utf-8"?>
<p:tagLst xmlns:p="http://schemas.openxmlformats.org/presentationml/2006/main">
  <p:tag name="AS_UNIQUEID" val="2481"/>
</p:tagLst>
</file>

<file path=ppt/tags/tag330.xml><?xml version="1.0" encoding="utf-8"?>
<p:tagLst xmlns:p="http://schemas.openxmlformats.org/presentationml/2006/main">
  <p:tag name="AS_UNIQUEID" val="411"/>
  <p:tag name="KSO_WM_DIAGRAM_VIRTUALLY_FRAME" val="{&quot;height&quot;:266.8033440321834,&quot;left&quot;:286.8432980546994,&quot;top&quot;:123.32783707017879,&quot;width&quot;:370.2842610004187}"/>
</p:tagLst>
</file>

<file path=ppt/tags/tag331.xml><?xml version="1.0" encoding="utf-8"?>
<p:tagLst xmlns:p="http://schemas.openxmlformats.org/presentationml/2006/main">
  <p:tag name="AS_UNIQUEID" val="412"/>
  <p:tag name="KSO_WM_DIAGRAM_VIRTUALLY_FRAME" val="{&quot;height&quot;:266.8033440321834,&quot;left&quot;:286.8432980546994,&quot;top&quot;:123.32783707017879,&quot;width&quot;:370.2842610004187}"/>
</p:tagLst>
</file>

<file path=ppt/tags/tag332.xml><?xml version="1.0" encoding="utf-8"?>
<p:tagLst xmlns:p="http://schemas.openxmlformats.org/presentationml/2006/main">
  <p:tag name="AS_UNIQUEID" val="413"/>
  <p:tag name="KSO_WM_DIAGRAM_VIRTUALLY_FRAME" val="{&quot;height&quot;:266.8033440321834,&quot;left&quot;:286.8432980546994,&quot;top&quot;:123.32783707017879,&quot;width&quot;:370.2842610004187}"/>
</p:tagLst>
</file>

<file path=ppt/tags/tag333.xml><?xml version="1.0" encoding="utf-8"?>
<p:tagLst xmlns:p="http://schemas.openxmlformats.org/presentationml/2006/main">
  <p:tag name="AS_UNIQUEID" val="414"/>
</p:tagLst>
</file>

<file path=ppt/tags/tag334.xml><?xml version="1.0" encoding="utf-8"?>
<p:tagLst xmlns:p="http://schemas.openxmlformats.org/presentationml/2006/main">
  <p:tag name="AS_UNIQUEID" val="415"/>
</p:tagLst>
</file>

<file path=ppt/tags/tag335.xml><?xml version="1.0" encoding="utf-8"?>
<p:tagLst xmlns:p="http://schemas.openxmlformats.org/presentationml/2006/main">
  <p:tag name="AS_UNIQUEID" val="416"/>
  <p:tag name="KSO_WM_DIAGRAM_VIRTUALLY_FRAME" val="{&quot;height&quot;:266.8033440321834,&quot;left&quot;:286.8432980546994,&quot;top&quot;:123.32783707017879,&quot;width&quot;:370.2842610004187}"/>
</p:tagLst>
</file>

<file path=ppt/tags/tag336.xml><?xml version="1.0" encoding="utf-8"?>
<p:tagLst xmlns:p="http://schemas.openxmlformats.org/presentationml/2006/main">
  <p:tag name="AS_UNIQUEID" val="417"/>
  <p:tag name="KSO_WM_DIAGRAM_VIRTUALLY_FRAME" val="{&quot;height&quot;:266.8033440321834,&quot;left&quot;:286.8432980546994,&quot;top&quot;:123.32783707017879,&quot;width&quot;:370.2842610004187}"/>
</p:tagLst>
</file>

<file path=ppt/tags/tag337.xml><?xml version="1.0" encoding="utf-8"?>
<p:tagLst xmlns:p="http://schemas.openxmlformats.org/presentationml/2006/main">
  <p:tag name="AS_UNIQUEID" val="418"/>
</p:tagLst>
</file>

<file path=ppt/tags/tag338.xml><?xml version="1.0" encoding="utf-8"?>
<p:tagLst xmlns:p="http://schemas.openxmlformats.org/presentationml/2006/main">
  <p:tag name="AS_UNIQUEID" val="419"/>
</p:tagLst>
</file>

<file path=ppt/tags/tag339.xml><?xml version="1.0" encoding="utf-8"?>
<p:tagLst xmlns:p="http://schemas.openxmlformats.org/presentationml/2006/main">
  <p:tag name="AS_UNIQUEID" val="420"/>
</p:tagLst>
</file>

<file path=ppt/tags/tag34.xml><?xml version="1.0" encoding="utf-8"?>
<p:tagLst xmlns:p="http://schemas.openxmlformats.org/presentationml/2006/main">
  <p:tag name="AS_UNIQUEID" val="2483"/>
</p:tagLst>
</file>

<file path=ppt/tags/tag340.xml><?xml version="1.0" encoding="utf-8"?>
<p:tagLst xmlns:p="http://schemas.openxmlformats.org/presentationml/2006/main">
  <p:tag name="AS_UNIQUEID" val="730"/>
</p:tagLst>
</file>

<file path=ppt/tags/tag341.xml><?xml version="1.0" encoding="utf-8"?>
<p:tagLst xmlns:p="http://schemas.openxmlformats.org/presentationml/2006/main">
  <p:tag name="AS_UNIQUEID" val="730"/>
</p:tagLst>
</file>

<file path=ppt/tags/tag342.xml><?xml version="1.0" encoding="utf-8"?>
<p:tagLst xmlns:p="http://schemas.openxmlformats.org/presentationml/2006/main">
  <p:tag name="AS_UNIQUEID" val="22"/>
</p:tagLst>
</file>

<file path=ppt/tags/tag343.xml><?xml version="1.0" encoding="utf-8"?>
<p:tagLst xmlns:p="http://schemas.openxmlformats.org/presentationml/2006/main">
  <p:tag name="AS_UNIQUEID" val="260"/>
</p:tagLst>
</file>

<file path=ppt/tags/tag344.xml><?xml version="1.0" encoding="utf-8"?>
<p:tagLst xmlns:p="http://schemas.openxmlformats.org/presentationml/2006/main">
  <p:tag name="AS_UNIQUEID" val="1478"/>
</p:tagLst>
</file>

<file path=ppt/tags/tag345.xml><?xml version="1.0" encoding="utf-8"?>
<p:tagLst xmlns:p="http://schemas.openxmlformats.org/presentationml/2006/main">
  <p:tag name="AS_UNIQUEID" val="1479"/>
</p:tagLst>
</file>

<file path=ppt/tags/tag346.xml><?xml version="1.0" encoding="utf-8"?>
<p:tagLst xmlns:p="http://schemas.openxmlformats.org/presentationml/2006/main">
  <p:tag name="AS_UNIQUEID" val="895"/>
</p:tagLst>
</file>

<file path=ppt/tags/tag347.xml><?xml version="1.0" encoding="utf-8"?>
<p:tagLst xmlns:p="http://schemas.openxmlformats.org/presentationml/2006/main">
  <p:tag name="AS_UNIQUEID" val="1480"/>
</p:tagLst>
</file>

<file path=ppt/tags/tag348.xml><?xml version="1.0" encoding="utf-8"?>
<p:tagLst xmlns:p="http://schemas.openxmlformats.org/presentationml/2006/main">
  <p:tag name="AS_UNIQUEID" val="1481"/>
</p:tagLst>
</file>

<file path=ppt/tags/tag349.xml><?xml version="1.0" encoding="utf-8"?>
<p:tagLst xmlns:p="http://schemas.openxmlformats.org/presentationml/2006/main">
  <p:tag name="AS_UNIQUEID" val="899"/>
</p:tagLst>
</file>

<file path=ppt/tags/tag35.xml><?xml version="1.0" encoding="utf-8"?>
<p:tagLst xmlns:p="http://schemas.openxmlformats.org/presentationml/2006/main">
  <p:tag name="AS_UNIQUEID" val="2484"/>
</p:tagLst>
</file>

<file path=ppt/tags/tag350.xml><?xml version="1.0" encoding="utf-8"?>
<p:tagLst xmlns:p="http://schemas.openxmlformats.org/presentationml/2006/main">
  <p:tag name="AS_UNIQUEID" val="1876"/>
</p:tagLst>
</file>

<file path=ppt/tags/tag351.xml><?xml version="1.0" encoding="utf-8"?>
<p:tagLst xmlns:p="http://schemas.openxmlformats.org/presentationml/2006/main">
  <p:tag name="AS_UNIQUEID" val="1877"/>
</p:tagLst>
</file>

<file path=ppt/tags/tag352.xml><?xml version="1.0" encoding="utf-8"?>
<p:tagLst xmlns:p="http://schemas.openxmlformats.org/presentationml/2006/main">
  <p:tag name="AS_UNIQUEID" val="1878"/>
</p:tagLst>
</file>

<file path=ppt/tags/tag353.xml><?xml version="1.0" encoding="utf-8"?>
<p:tagLst xmlns:p="http://schemas.openxmlformats.org/presentationml/2006/main">
  <p:tag name="AS_UNIQUEID" val="1879"/>
</p:tagLst>
</file>

<file path=ppt/tags/tag354.xml><?xml version="1.0" encoding="utf-8"?>
<p:tagLst xmlns:p="http://schemas.openxmlformats.org/presentationml/2006/main">
  <p:tag name="AS_UNIQUEID" val="1880"/>
</p:tagLst>
</file>

<file path=ppt/tags/tag355.xml><?xml version="1.0" encoding="utf-8"?>
<p:tagLst xmlns:p="http://schemas.openxmlformats.org/presentationml/2006/main">
  <p:tag name="AS_UNIQUEID" val="940"/>
</p:tagLst>
</file>

<file path=ppt/tags/tag356.xml><?xml version="1.0" encoding="utf-8"?>
<p:tagLst xmlns:p="http://schemas.openxmlformats.org/presentationml/2006/main">
  <p:tag name="AS_UNIQUEID" val="1061"/>
</p:tagLst>
</file>

<file path=ppt/tags/tag357.xml><?xml version="1.0" encoding="utf-8"?>
<p:tagLst xmlns:p="http://schemas.openxmlformats.org/presentationml/2006/main">
  <p:tag name="AS_UNIQUEID" val="918"/>
</p:tagLst>
</file>

<file path=ppt/tags/tag358.xml><?xml version="1.0" encoding="utf-8"?>
<p:tagLst xmlns:p="http://schemas.openxmlformats.org/presentationml/2006/main">
  <p:tag name="AS_UNIQUEID" val="1399"/>
</p:tagLst>
</file>

<file path=ppt/tags/tag359.xml><?xml version="1.0" encoding="utf-8"?>
<p:tagLst xmlns:p="http://schemas.openxmlformats.org/presentationml/2006/main">
  <p:tag name="AS_UNIQUEID" val="1401"/>
</p:tagLst>
</file>

<file path=ppt/tags/tag36.xml><?xml version="1.0" encoding="utf-8"?>
<p:tagLst xmlns:p="http://schemas.openxmlformats.org/presentationml/2006/main">
  <p:tag name="AS_UNIQUEID" val="2485"/>
</p:tagLst>
</file>

<file path=ppt/tags/tag360.xml><?xml version="1.0" encoding="utf-8"?>
<p:tagLst xmlns:p="http://schemas.openxmlformats.org/presentationml/2006/main">
  <p:tag name="AS_UNIQUEID" val="1403"/>
</p:tagLst>
</file>

<file path=ppt/tags/tag361.xml><?xml version="1.0" encoding="utf-8"?>
<p:tagLst xmlns:p="http://schemas.openxmlformats.org/presentationml/2006/main">
  <p:tag name="AS_UNIQUEID" val="1404"/>
</p:tagLst>
</file>

<file path=ppt/tags/tag362.xml><?xml version="1.0" encoding="utf-8"?>
<p:tagLst xmlns:p="http://schemas.openxmlformats.org/presentationml/2006/main">
  <p:tag name="AS_UNIQUEID" val="1405"/>
</p:tagLst>
</file>

<file path=ppt/tags/tag363.xml><?xml version="1.0" encoding="utf-8"?>
<p:tagLst xmlns:p="http://schemas.openxmlformats.org/presentationml/2006/main">
  <p:tag name="AS_UNIQUEID" val="1612"/>
</p:tagLst>
</file>

<file path=ppt/tags/tag364.xml><?xml version="1.0" encoding="utf-8"?>
<p:tagLst xmlns:p="http://schemas.openxmlformats.org/presentationml/2006/main">
  <p:tag name="AS_UNIQUEID" val="1406"/>
  <p:tag name="KSO_WM_UNIT_TABLE_BEAUTIFY" val="smartTable{219357c2-8c53-4677-b9d3-db8a5ec99c2a}"/>
  <p:tag name="TABLE_ENDDRAG_ORIGIN_RECT" val="891*227"/>
  <p:tag name="TABLE_ENDDRAG_RECT" val="54*266*891*227"/>
</p:tagLst>
</file>

<file path=ppt/tags/tag365.xml><?xml version="1.0" encoding="utf-8"?>
<p:tagLst xmlns:p="http://schemas.openxmlformats.org/presentationml/2006/main">
  <p:tag name="AS_UNIQUEID" val="1407"/>
</p:tagLst>
</file>

<file path=ppt/tags/tag366.xml><?xml version="1.0" encoding="utf-8"?>
<p:tagLst xmlns:p="http://schemas.openxmlformats.org/presentationml/2006/main">
  <p:tag name="AS_UNIQUEID" val="1408"/>
</p:tagLst>
</file>

<file path=ppt/tags/tag367.xml><?xml version="1.0" encoding="utf-8"?>
<p:tagLst xmlns:p="http://schemas.openxmlformats.org/presentationml/2006/main">
  <p:tag name="AS_UNIQUEID" val="1409"/>
</p:tagLst>
</file>

<file path=ppt/tags/tag368.xml><?xml version="1.0" encoding="utf-8"?>
<p:tagLst xmlns:p="http://schemas.openxmlformats.org/presentationml/2006/main">
  <p:tag name="AS_UNIQUEID" val="1410"/>
</p:tagLst>
</file>

<file path=ppt/tags/tag369.xml><?xml version="1.0" encoding="utf-8"?>
<p:tagLst xmlns:p="http://schemas.openxmlformats.org/presentationml/2006/main">
  <p:tag name="AS_UNIQUEID" val="1411"/>
</p:tagLst>
</file>

<file path=ppt/tags/tag37.xml><?xml version="1.0" encoding="utf-8"?>
<p:tagLst xmlns:p="http://schemas.openxmlformats.org/presentationml/2006/main">
  <p:tag name="AS_UNIQUEID" val="2487"/>
</p:tagLst>
</file>

<file path=ppt/tags/tag370.xml><?xml version="1.0" encoding="utf-8"?>
<p:tagLst xmlns:p="http://schemas.openxmlformats.org/presentationml/2006/main">
  <p:tag name="AS_UNIQUEID" val="918"/>
</p:tagLst>
</file>

<file path=ppt/tags/tag371.xml><?xml version="1.0" encoding="utf-8"?>
<p:tagLst xmlns:p="http://schemas.openxmlformats.org/presentationml/2006/main">
  <p:tag name="AS_UNIQUEID" val="1417"/>
</p:tagLst>
</file>

<file path=ppt/tags/tag372.xml><?xml version="1.0" encoding="utf-8"?>
<p:tagLst xmlns:p="http://schemas.openxmlformats.org/presentationml/2006/main">
  <p:tag name="AS_UNIQUEID" val="1418"/>
</p:tagLst>
</file>

<file path=ppt/tags/tag373.xml><?xml version="1.0" encoding="utf-8"?>
<p:tagLst xmlns:p="http://schemas.openxmlformats.org/presentationml/2006/main">
  <p:tag name="AS_UNIQUEID" val="1419"/>
</p:tagLst>
</file>

<file path=ppt/tags/tag374.xml><?xml version="1.0" encoding="utf-8"?>
<p:tagLst xmlns:p="http://schemas.openxmlformats.org/presentationml/2006/main">
  <p:tag name="AS_UNIQUEID" val="1420"/>
</p:tagLst>
</file>

<file path=ppt/tags/tag375.xml><?xml version="1.0" encoding="utf-8"?>
<p:tagLst xmlns:p="http://schemas.openxmlformats.org/presentationml/2006/main">
  <p:tag name="AS_UNIQUEID" val="1421"/>
</p:tagLst>
</file>

<file path=ppt/tags/tag376.xml><?xml version="1.0" encoding="utf-8"?>
<p:tagLst xmlns:p="http://schemas.openxmlformats.org/presentationml/2006/main">
  <p:tag name="AS_UNIQUEID" val="1422"/>
  <p:tag name="KSO_WM_UNIT_TABLE_BEAUTIFY" val="smartTable{69ee02e9-0bd8-4902-91e2-e5b3b0f25d6e}"/>
  <p:tag name="TABLE_ENDDRAG_ORIGIN_RECT" val="888*212"/>
  <p:tag name="TABLE_ENDDRAG_RECT" val="52*281*888*212"/>
</p:tagLst>
</file>

<file path=ppt/tags/tag377.xml><?xml version="1.0" encoding="utf-8"?>
<p:tagLst xmlns:p="http://schemas.openxmlformats.org/presentationml/2006/main">
  <p:tag name="AS_UNIQUEID" val="1423"/>
</p:tagLst>
</file>

<file path=ppt/tags/tag378.xml><?xml version="1.0" encoding="utf-8"?>
<p:tagLst xmlns:p="http://schemas.openxmlformats.org/presentationml/2006/main">
  <p:tag name="AS_UNIQUEID" val="1424"/>
</p:tagLst>
</file>

<file path=ppt/tags/tag379.xml><?xml version="1.0" encoding="utf-8"?>
<p:tagLst xmlns:p="http://schemas.openxmlformats.org/presentationml/2006/main">
  <p:tag name="AS_UNIQUEID" val="1425"/>
</p:tagLst>
</file>

<file path=ppt/tags/tag38.xml><?xml version="1.0" encoding="utf-8"?>
<p:tagLst xmlns:p="http://schemas.openxmlformats.org/presentationml/2006/main">
  <p:tag name="AS_UNIQUEID" val="2488"/>
</p:tagLst>
</file>

<file path=ppt/tags/tag380.xml><?xml version="1.0" encoding="utf-8"?>
<p:tagLst xmlns:p="http://schemas.openxmlformats.org/presentationml/2006/main">
  <p:tag name="AS_UNIQUEID" val="1426"/>
</p:tagLst>
</file>

<file path=ppt/tags/tag381.xml><?xml version="1.0" encoding="utf-8"?>
<p:tagLst xmlns:p="http://schemas.openxmlformats.org/presentationml/2006/main">
  <p:tag name="AS_UNIQUEID" val="1427"/>
</p:tagLst>
</file>

<file path=ppt/tags/tag382.xml><?xml version="1.0" encoding="utf-8"?>
<p:tagLst xmlns:p="http://schemas.openxmlformats.org/presentationml/2006/main">
  <p:tag name="AS_UNIQUEID" val="918"/>
</p:tagLst>
</file>

<file path=ppt/tags/tag383.xml><?xml version="1.0" encoding="utf-8"?>
<p:tagLst xmlns:p="http://schemas.openxmlformats.org/presentationml/2006/main">
  <p:tag name="AS_UNIQUEID" val="1600"/>
</p:tagLst>
</file>

<file path=ppt/tags/tag384.xml><?xml version="1.0" encoding="utf-8"?>
<p:tagLst xmlns:p="http://schemas.openxmlformats.org/presentationml/2006/main">
  <p:tag name="AS_UNIQUEID" val="1601"/>
</p:tagLst>
</file>

<file path=ppt/tags/tag385.xml><?xml version="1.0" encoding="utf-8"?>
<p:tagLst xmlns:p="http://schemas.openxmlformats.org/presentationml/2006/main">
  <p:tag name="AS_UNIQUEID" val="1602"/>
</p:tagLst>
</file>

<file path=ppt/tags/tag386.xml><?xml version="1.0" encoding="utf-8"?>
<p:tagLst xmlns:p="http://schemas.openxmlformats.org/presentationml/2006/main">
  <p:tag name="AS_UNIQUEID" val="1613"/>
</p:tagLst>
</file>

<file path=ppt/tags/tag387.xml><?xml version="1.0" encoding="utf-8"?>
<p:tagLst xmlns:p="http://schemas.openxmlformats.org/presentationml/2006/main">
  <p:tag name="AS_UNIQUEID" val="1617"/>
</p:tagLst>
</file>

<file path=ppt/tags/tag388.xml><?xml version="1.0" encoding="utf-8"?>
<p:tagLst xmlns:p="http://schemas.openxmlformats.org/presentationml/2006/main">
  <p:tag name="AS_UNIQUEID" val="1618"/>
</p:tagLst>
</file>

<file path=ppt/tags/tag389.xml><?xml version="1.0" encoding="utf-8"?>
<p:tagLst xmlns:p="http://schemas.openxmlformats.org/presentationml/2006/main">
  <p:tag name="AS_UNIQUEID" val="1612"/>
</p:tagLst>
</file>

<file path=ppt/tags/tag39.xml><?xml version="1.0" encoding="utf-8"?>
<p:tagLst xmlns:p="http://schemas.openxmlformats.org/presentationml/2006/main">
  <p:tag name="AS_UNIQUEID" val="2489"/>
</p:tagLst>
</file>

<file path=ppt/tags/tag390.xml><?xml version="1.0" encoding="utf-8"?>
<p:tagLst xmlns:p="http://schemas.openxmlformats.org/presentationml/2006/main">
  <p:tag name="AS_UNIQUEID" val="1456"/>
</p:tagLst>
</file>

<file path=ppt/tags/tag391.xml><?xml version="1.0" encoding="utf-8"?>
<p:tagLst xmlns:p="http://schemas.openxmlformats.org/presentationml/2006/main">
  <p:tag name="AS_UNIQUEID" val="1597"/>
</p:tagLst>
</file>

<file path=ppt/tags/tag392.xml><?xml version="1.0" encoding="utf-8"?>
<p:tagLst xmlns:p="http://schemas.openxmlformats.org/presentationml/2006/main">
  <p:tag name="AS_UNIQUEID" val="1467"/>
  <p:tag name="KSO_WM_UNIT_TABLE_BEAUTIFY" val="smartTable{14a361d7-80cf-4ba2-b357-93535c230025}"/>
  <p:tag name="TABLE_ENDDRAG_ORIGIN_RECT" val="810*230"/>
  <p:tag name="TABLE_ENDDRAG_RECT" val="83*316*810*230"/>
</p:tagLst>
</file>

<file path=ppt/tags/tag393.xml><?xml version="1.0" encoding="utf-8"?>
<p:tagLst xmlns:p="http://schemas.openxmlformats.org/presentationml/2006/main">
  <p:tag name="AS_UNIQUEID" val="1468"/>
</p:tagLst>
</file>

<file path=ppt/tags/tag394.xml><?xml version="1.0" encoding="utf-8"?>
<p:tagLst xmlns:p="http://schemas.openxmlformats.org/presentationml/2006/main">
  <p:tag name="AS_UNIQUEID" val="1469"/>
</p:tagLst>
</file>

<file path=ppt/tags/tag395.xml><?xml version="1.0" encoding="utf-8"?>
<p:tagLst xmlns:p="http://schemas.openxmlformats.org/presentationml/2006/main">
  <p:tag name="AS_UNIQUEID" val="1470"/>
</p:tagLst>
</file>

<file path=ppt/tags/tag396.xml><?xml version="1.0" encoding="utf-8"?>
<p:tagLst xmlns:p="http://schemas.openxmlformats.org/presentationml/2006/main">
  <p:tag name="AS_UNIQUEID" val="1471"/>
</p:tagLst>
</file>

<file path=ppt/tags/tag397.xml><?xml version="1.0" encoding="utf-8"?>
<p:tagLst xmlns:p="http://schemas.openxmlformats.org/presentationml/2006/main">
  <p:tag name="AS_UNIQUEID" val="1472"/>
</p:tagLst>
</file>

<file path=ppt/tags/tag398.xml><?xml version="1.0" encoding="utf-8"?>
<p:tagLst xmlns:p="http://schemas.openxmlformats.org/presentationml/2006/main">
  <p:tag name="AS_UNIQUEID" val="1902"/>
</p:tagLst>
</file>

<file path=ppt/tags/tag399.xml><?xml version="1.0" encoding="utf-8"?>
<p:tagLst xmlns:p="http://schemas.openxmlformats.org/presentationml/2006/main">
  <p:tag name="AS_UNIQUEID" val="1128"/>
</p:tagLst>
</file>

<file path=ppt/tags/tag4.xml><?xml version="1.0" encoding="utf-8"?>
<p:tagLst xmlns:p="http://schemas.openxmlformats.org/presentationml/2006/main">
  <p:tag name="AS_UNIQUEID" val="2447"/>
</p:tagLst>
</file>

<file path=ppt/tags/tag40.xml><?xml version="1.0" encoding="utf-8"?>
<p:tagLst xmlns:p="http://schemas.openxmlformats.org/presentationml/2006/main">
  <p:tag name="AS_UNIQUEID" val="2490"/>
</p:tagLst>
</file>

<file path=ppt/tags/tag400.xml><?xml version="1.0" encoding="utf-8"?>
<p:tagLst xmlns:p="http://schemas.openxmlformats.org/presentationml/2006/main">
  <p:tag name="AS_UNIQUEID" val="2097"/>
</p:tagLst>
</file>

<file path=ppt/tags/tag401.xml><?xml version="1.0" encoding="utf-8"?>
<p:tagLst xmlns:p="http://schemas.openxmlformats.org/presentationml/2006/main">
  <p:tag name="AS_UNIQUEID" val="2098"/>
</p:tagLst>
</file>

<file path=ppt/tags/tag402.xml><?xml version="1.0" encoding="utf-8"?>
<p:tagLst xmlns:p="http://schemas.openxmlformats.org/presentationml/2006/main">
  <p:tag name="AS_UNIQUEID" val="2099"/>
</p:tagLst>
</file>

<file path=ppt/tags/tag403.xml><?xml version="1.0" encoding="utf-8"?>
<p:tagLst xmlns:p="http://schemas.openxmlformats.org/presentationml/2006/main">
  <p:tag name="AS_UNIQUEID" val="2100"/>
</p:tagLst>
</file>

<file path=ppt/tags/tag404.xml><?xml version="1.0" encoding="utf-8"?>
<p:tagLst xmlns:p="http://schemas.openxmlformats.org/presentationml/2006/main">
  <p:tag name="AS_UNIQUEID" val="2101"/>
</p:tagLst>
</file>

<file path=ppt/tags/tag405.xml><?xml version="1.0" encoding="utf-8"?>
<p:tagLst xmlns:p="http://schemas.openxmlformats.org/presentationml/2006/main">
  <p:tag name="AS_UNIQUEID" val="1937"/>
</p:tagLst>
</file>

<file path=ppt/tags/tag406.xml><?xml version="1.0" encoding="utf-8"?>
<p:tagLst xmlns:p="http://schemas.openxmlformats.org/presentationml/2006/main">
  <p:tag name="AS_UNIQUEID" val="1938"/>
</p:tagLst>
</file>

<file path=ppt/tags/tag407.xml><?xml version="1.0" encoding="utf-8"?>
<p:tagLst xmlns:p="http://schemas.openxmlformats.org/presentationml/2006/main">
  <p:tag name="AS_UNIQUEID" val="2209"/>
</p:tagLst>
</file>

<file path=ppt/tags/tag408.xml><?xml version="1.0" encoding="utf-8"?>
<p:tagLst xmlns:p="http://schemas.openxmlformats.org/presentationml/2006/main">
  <p:tag name="AS_UNIQUEID" val="2210"/>
</p:tagLst>
</file>

<file path=ppt/tags/tag409.xml><?xml version="1.0" encoding="utf-8"?>
<p:tagLst xmlns:p="http://schemas.openxmlformats.org/presentationml/2006/main">
  <p:tag name="AS_UNIQUEID" val="2211"/>
</p:tagLst>
</file>

<file path=ppt/tags/tag41.xml><?xml version="1.0" encoding="utf-8"?>
<p:tagLst xmlns:p="http://schemas.openxmlformats.org/presentationml/2006/main">
  <p:tag name="AS_UNIQUEID" val="2491"/>
</p:tagLst>
</file>

<file path=ppt/tags/tag410.xml><?xml version="1.0" encoding="utf-8"?>
<p:tagLst xmlns:p="http://schemas.openxmlformats.org/presentationml/2006/main">
  <p:tag name="AS_UNIQUEID" val="2205"/>
</p:tagLst>
</file>

<file path=ppt/tags/tag411.xml><?xml version="1.0" encoding="utf-8"?>
<p:tagLst xmlns:p="http://schemas.openxmlformats.org/presentationml/2006/main">
  <p:tag name="AS_UNIQUEID" val="2206"/>
</p:tagLst>
</file>

<file path=ppt/tags/tag412.xml><?xml version="1.0" encoding="utf-8"?>
<p:tagLst xmlns:p="http://schemas.openxmlformats.org/presentationml/2006/main">
  <p:tag name="AS_UNIQUEID" val="2207"/>
</p:tagLst>
</file>

<file path=ppt/tags/tag413.xml><?xml version="1.0" encoding="utf-8"?>
<p:tagLst xmlns:p="http://schemas.openxmlformats.org/presentationml/2006/main">
  <p:tag name="AS_UNIQUEID" val="2217"/>
</p:tagLst>
</file>

<file path=ppt/tags/tag414.xml><?xml version="1.0" encoding="utf-8"?>
<p:tagLst xmlns:p="http://schemas.openxmlformats.org/presentationml/2006/main">
  <p:tag name="AS_UNIQUEID" val="2218"/>
</p:tagLst>
</file>

<file path=ppt/tags/tag415.xml><?xml version="1.0" encoding="utf-8"?>
<p:tagLst xmlns:p="http://schemas.openxmlformats.org/presentationml/2006/main">
  <p:tag name="AS_UNIQUEID" val="2213"/>
</p:tagLst>
</file>

<file path=ppt/tags/tag416.xml><?xml version="1.0" encoding="utf-8"?>
<p:tagLst xmlns:p="http://schemas.openxmlformats.org/presentationml/2006/main">
  <p:tag name="AS_UNIQUEID" val="2214"/>
</p:tagLst>
</file>

<file path=ppt/tags/tag417.xml><?xml version="1.0" encoding="utf-8"?>
<p:tagLst xmlns:p="http://schemas.openxmlformats.org/presentationml/2006/main">
  <p:tag name="AS_UNIQUEID" val="2215"/>
</p:tagLst>
</file>

<file path=ppt/tags/tag418.xml><?xml version="1.0" encoding="utf-8"?>
<p:tagLst xmlns:p="http://schemas.openxmlformats.org/presentationml/2006/main">
  <p:tag name="AS_UNIQUEID" val="2224"/>
</p:tagLst>
</file>

<file path=ppt/tags/tag419.xml><?xml version="1.0" encoding="utf-8"?>
<p:tagLst xmlns:p="http://schemas.openxmlformats.org/presentationml/2006/main">
  <p:tag name="AS_UNIQUEID" val="2225"/>
</p:tagLst>
</file>

<file path=ppt/tags/tag42.xml><?xml version="1.0" encoding="utf-8"?>
<p:tagLst xmlns:p="http://schemas.openxmlformats.org/presentationml/2006/main">
  <p:tag name="AS_UNIQUEID" val="2492"/>
</p:tagLst>
</file>

<file path=ppt/tags/tag420.xml><?xml version="1.0" encoding="utf-8"?>
<p:tagLst xmlns:p="http://schemas.openxmlformats.org/presentationml/2006/main">
  <p:tag name="AS_UNIQUEID" val="2226"/>
</p:tagLst>
</file>

<file path=ppt/tags/tag421.xml><?xml version="1.0" encoding="utf-8"?>
<p:tagLst xmlns:p="http://schemas.openxmlformats.org/presentationml/2006/main">
  <p:tag name="AS_UNIQUEID" val="2227"/>
</p:tagLst>
</file>

<file path=ppt/tags/tag422.xml><?xml version="1.0" encoding="utf-8"?>
<p:tagLst xmlns:p="http://schemas.openxmlformats.org/presentationml/2006/main">
  <p:tag name="AS_UNIQUEID" val="2228"/>
</p:tagLst>
</file>

<file path=ppt/tags/tag423.xml><?xml version="1.0" encoding="utf-8"?>
<p:tagLst xmlns:p="http://schemas.openxmlformats.org/presentationml/2006/main">
  <p:tag name="AS_UNIQUEID" val="2229"/>
</p:tagLst>
</file>

<file path=ppt/tags/tag424.xml><?xml version="1.0" encoding="utf-8"?>
<p:tagLst xmlns:p="http://schemas.openxmlformats.org/presentationml/2006/main">
  <p:tag name="AS_UNIQUEID" val="2230"/>
</p:tagLst>
</file>

<file path=ppt/tags/tag425.xml><?xml version="1.0" encoding="utf-8"?>
<p:tagLst xmlns:p="http://schemas.openxmlformats.org/presentationml/2006/main">
  <p:tag name="AS_UNIQUEID" val="2220"/>
</p:tagLst>
</file>

<file path=ppt/tags/tag426.xml><?xml version="1.0" encoding="utf-8"?>
<p:tagLst xmlns:p="http://schemas.openxmlformats.org/presentationml/2006/main">
  <p:tag name="AS_UNIQUEID" val="2221"/>
</p:tagLst>
</file>

<file path=ppt/tags/tag427.xml><?xml version="1.0" encoding="utf-8"?>
<p:tagLst xmlns:p="http://schemas.openxmlformats.org/presentationml/2006/main">
  <p:tag name="AS_UNIQUEID" val="2222"/>
</p:tagLst>
</file>

<file path=ppt/tags/tag428.xml><?xml version="1.0" encoding="utf-8"?>
<p:tagLst xmlns:p="http://schemas.openxmlformats.org/presentationml/2006/main">
  <p:tag name="AS_UNIQUEID" val="2236"/>
</p:tagLst>
</file>

<file path=ppt/tags/tag429.xml><?xml version="1.0" encoding="utf-8"?>
<p:tagLst xmlns:p="http://schemas.openxmlformats.org/presentationml/2006/main">
  <p:tag name="AS_UNIQUEID" val="2237"/>
</p:tagLst>
</file>

<file path=ppt/tags/tag43.xml><?xml version="1.0" encoding="utf-8"?>
<p:tagLst xmlns:p="http://schemas.openxmlformats.org/presentationml/2006/main">
  <p:tag name="AS_UNIQUEID" val="2494"/>
</p:tagLst>
</file>

<file path=ppt/tags/tag430.xml><?xml version="1.0" encoding="utf-8"?>
<p:tagLst xmlns:p="http://schemas.openxmlformats.org/presentationml/2006/main">
  <p:tag name="AS_UNIQUEID" val="2238"/>
</p:tagLst>
</file>

<file path=ppt/tags/tag431.xml><?xml version="1.0" encoding="utf-8"?>
<p:tagLst xmlns:p="http://schemas.openxmlformats.org/presentationml/2006/main">
  <p:tag name="AS_UNIQUEID" val="2239"/>
</p:tagLst>
</file>

<file path=ppt/tags/tag432.xml><?xml version="1.0" encoding="utf-8"?>
<p:tagLst xmlns:p="http://schemas.openxmlformats.org/presentationml/2006/main">
  <p:tag name="AS_UNIQUEID" val="2240"/>
</p:tagLst>
</file>

<file path=ppt/tags/tag433.xml><?xml version="1.0" encoding="utf-8"?>
<p:tagLst xmlns:p="http://schemas.openxmlformats.org/presentationml/2006/main">
  <p:tag name="AS_UNIQUEID" val="2241"/>
</p:tagLst>
</file>

<file path=ppt/tags/tag434.xml><?xml version="1.0" encoding="utf-8"?>
<p:tagLst xmlns:p="http://schemas.openxmlformats.org/presentationml/2006/main">
  <p:tag name="AS_UNIQUEID" val="2242"/>
</p:tagLst>
</file>

<file path=ppt/tags/tag435.xml><?xml version="1.0" encoding="utf-8"?>
<p:tagLst xmlns:p="http://schemas.openxmlformats.org/presentationml/2006/main">
  <p:tag name="AS_UNIQUEID" val="2232"/>
</p:tagLst>
</file>

<file path=ppt/tags/tag436.xml><?xml version="1.0" encoding="utf-8"?>
<p:tagLst xmlns:p="http://schemas.openxmlformats.org/presentationml/2006/main">
  <p:tag name="AS_UNIQUEID" val="2233"/>
</p:tagLst>
</file>

<file path=ppt/tags/tag437.xml><?xml version="1.0" encoding="utf-8"?>
<p:tagLst xmlns:p="http://schemas.openxmlformats.org/presentationml/2006/main">
  <p:tag name="AS_UNIQUEID" val="2234"/>
</p:tagLst>
</file>

<file path=ppt/tags/tag438.xml><?xml version="1.0" encoding="utf-8"?>
<p:tagLst xmlns:p="http://schemas.openxmlformats.org/presentationml/2006/main">
  <p:tag name="AS_UNIQUEID" val="1937"/>
</p:tagLst>
</file>

<file path=ppt/tags/tag439.xml><?xml version="1.0" encoding="utf-8"?>
<p:tagLst xmlns:p="http://schemas.openxmlformats.org/presentationml/2006/main">
  <p:tag name="AS_UNIQUEID" val="2592"/>
</p:tagLst>
</file>

<file path=ppt/tags/tag44.xml><?xml version="1.0" encoding="utf-8"?>
<p:tagLst xmlns:p="http://schemas.openxmlformats.org/presentationml/2006/main">
  <p:tag name="AS_UNIQUEID" val="2495"/>
</p:tagLst>
</file>

<file path=ppt/tags/tag440.xml><?xml version="1.0" encoding="utf-8"?>
<p:tagLst xmlns:p="http://schemas.openxmlformats.org/presentationml/2006/main">
  <p:tag name="AS_UNIQUEID" val="2514"/>
</p:tagLst>
</file>

<file path=ppt/tags/tag441.xml><?xml version="1.0" encoding="utf-8"?>
<p:tagLst xmlns:p="http://schemas.openxmlformats.org/presentationml/2006/main">
  <p:tag name="AS_UNIQUEID" val="2515"/>
</p:tagLst>
</file>

<file path=ppt/tags/tag442.xml><?xml version="1.0" encoding="utf-8"?>
<p:tagLst xmlns:p="http://schemas.openxmlformats.org/presentationml/2006/main">
  <p:tag name="AS_UNIQUEID" val="2516"/>
</p:tagLst>
</file>

<file path=ppt/tags/tag443.xml><?xml version="1.0" encoding="utf-8"?>
<p:tagLst xmlns:p="http://schemas.openxmlformats.org/presentationml/2006/main">
  <p:tag name="AS_UNIQUEID" val="2517"/>
</p:tagLst>
</file>

<file path=ppt/tags/tag444.xml><?xml version="1.0" encoding="utf-8"?>
<p:tagLst xmlns:p="http://schemas.openxmlformats.org/presentationml/2006/main">
  <p:tag name="AS_UNIQUEID" val="2518"/>
</p:tagLst>
</file>

<file path=ppt/tags/tag445.xml><?xml version="1.0" encoding="utf-8"?>
<p:tagLst xmlns:p="http://schemas.openxmlformats.org/presentationml/2006/main">
  <p:tag name="AS_UNIQUEID" val="2519"/>
</p:tagLst>
</file>

<file path=ppt/tags/tag446.xml><?xml version="1.0" encoding="utf-8"?>
<p:tagLst xmlns:p="http://schemas.openxmlformats.org/presentationml/2006/main">
  <p:tag name="AS_UNIQUEID" val="2521"/>
</p:tagLst>
</file>

<file path=ppt/tags/tag447.xml><?xml version="1.0" encoding="utf-8"?>
<p:tagLst xmlns:p="http://schemas.openxmlformats.org/presentationml/2006/main">
  <p:tag name="AS_UNIQUEID" val="2522"/>
</p:tagLst>
</file>

<file path=ppt/tags/tag448.xml><?xml version="1.0" encoding="utf-8"?>
<p:tagLst xmlns:p="http://schemas.openxmlformats.org/presentationml/2006/main">
  <p:tag name="AS_UNIQUEID" val="2523"/>
</p:tagLst>
</file>

<file path=ppt/tags/tag449.xml><?xml version="1.0" encoding="utf-8"?>
<p:tagLst xmlns:p="http://schemas.openxmlformats.org/presentationml/2006/main">
  <p:tag name="AS_UNIQUEID" val="2524"/>
</p:tagLst>
</file>

<file path=ppt/tags/tag45.xml><?xml version="1.0" encoding="utf-8"?>
<p:tagLst xmlns:p="http://schemas.openxmlformats.org/presentationml/2006/main">
  <p:tag name="AS_UNIQUEID" val="2496"/>
</p:tagLst>
</file>

<file path=ppt/tags/tag450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commondata" val="eyJoZGlkIjoiMWM1NWZjM2VkNjliYWZjMTU2MzQxYzBkNGMzMzcyZTEifQ=="/>
</p:tagLst>
</file>

<file path=ppt/tags/tag46.xml><?xml version="1.0" encoding="utf-8"?>
<p:tagLst xmlns:p="http://schemas.openxmlformats.org/presentationml/2006/main">
  <p:tag name="AS_UNIQUEID" val="2497"/>
</p:tagLst>
</file>

<file path=ppt/tags/tag47.xml><?xml version="1.0" encoding="utf-8"?>
<p:tagLst xmlns:p="http://schemas.openxmlformats.org/presentationml/2006/main">
  <p:tag name="AS_UNIQUEID" val="2498"/>
</p:tagLst>
</file>

<file path=ppt/tags/tag48.xml><?xml version="1.0" encoding="utf-8"?>
<p:tagLst xmlns:p="http://schemas.openxmlformats.org/presentationml/2006/main">
  <p:tag name="AS_UNIQUEID" val="2500"/>
</p:tagLst>
</file>

<file path=ppt/tags/tag49.xml><?xml version="1.0" encoding="utf-8"?>
<p:tagLst xmlns:p="http://schemas.openxmlformats.org/presentationml/2006/main">
  <p:tag name="AS_UNIQUEID" val="2501"/>
</p:tagLst>
</file>

<file path=ppt/tags/tag5.xml><?xml version="1.0" encoding="utf-8"?>
<p:tagLst xmlns:p="http://schemas.openxmlformats.org/presentationml/2006/main">
  <p:tag name="AS_UNIQUEID" val="2448"/>
</p:tagLst>
</file>

<file path=ppt/tags/tag50.xml><?xml version="1.0" encoding="utf-8"?>
<p:tagLst xmlns:p="http://schemas.openxmlformats.org/presentationml/2006/main">
  <p:tag name="AS_UNIQUEID" val="2502"/>
</p:tagLst>
</file>

<file path=ppt/tags/tag51.xml><?xml version="1.0" encoding="utf-8"?>
<p:tagLst xmlns:p="http://schemas.openxmlformats.org/presentationml/2006/main">
  <p:tag name="AS_UNIQUEID" val="2503"/>
</p:tagLst>
</file>

<file path=ppt/tags/tag52.xml><?xml version="1.0" encoding="utf-8"?>
<p:tagLst xmlns:p="http://schemas.openxmlformats.org/presentationml/2006/main">
  <p:tag name="AS_UNIQUEID" val="2505"/>
</p:tagLst>
</file>

<file path=ppt/tags/tag53.xml><?xml version="1.0" encoding="utf-8"?>
<p:tagLst xmlns:p="http://schemas.openxmlformats.org/presentationml/2006/main">
  <p:tag name="AS_UNIQUEID" val="2506"/>
</p:tagLst>
</file>

<file path=ppt/tags/tag54.xml><?xml version="1.0" encoding="utf-8"?>
<p:tagLst xmlns:p="http://schemas.openxmlformats.org/presentationml/2006/main">
  <p:tag name="AS_UNIQUEID" val="2507"/>
</p:tagLst>
</file>

<file path=ppt/tags/tag55.xml><?xml version="1.0" encoding="utf-8"?>
<p:tagLst xmlns:p="http://schemas.openxmlformats.org/presentationml/2006/main">
  <p:tag name="AS_UNIQUEID" val="2508"/>
</p:tagLst>
</file>

<file path=ppt/tags/tag56.xml><?xml version="1.0" encoding="utf-8"?>
<p:tagLst xmlns:p="http://schemas.openxmlformats.org/presentationml/2006/main">
  <p:tag name="AS_UNIQUEID" val="2509"/>
</p:tagLst>
</file>

<file path=ppt/tags/tag57.xml><?xml version="1.0" encoding="utf-8"?>
<p:tagLst xmlns:p="http://schemas.openxmlformats.org/presentationml/2006/main">
  <p:tag name="AS_UNIQUEID" val="2510"/>
</p:tagLst>
</file>

<file path=ppt/tags/tag58.xml><?xml version="1.0" encoding="utf-8"?>
<p:tagLst xmlns:p="http://schemas.openxmlformats.org/presentationml/2006/main">
  <p:tag name="AS_UNIQUEID" val="2511"/>
</p:tagLst>
</file>

<file path=ppt/tags/tag59.xml><?xml version="1.0" encoding="utf-8"?>
<p:tagLst xmlns:p="http://schemas.openxmlformats.org/presentationml/2006/main">
  <p:tag name="AS_UNIQUEID" val="2512"/>
</p:tagLst>
</file>

<file path=ppt/tags/tag6.xml><?xml version="1.0" encoding="utf-8"?>
<p:tagLst xmlns:p="http://schemas.openxmlformats.org/presentationml/2006/main">
  <p:tag name="AS_UNIQUEID" val="2450"/>
</p:tagLst>
</file>

<file path=ppt/tags/tag60.xml><?xml version="1.0" encoding="utf-8"?>
<p:tagLst xmlns:p="http://schemas.openxmlformats.org/presentationml/2006/main">
  <p:tag name="AS_UNIQUEID" val="1757"/>
</p:tagLst>
</file>

<file path=ppt/tags/tag61.xml><?xml version="1.0" encoding="utf-8"?>
<p:tagLst xmlns:p="http://schemas.openxmlformats.org/presentationml/2006/main">
  <p:tag name="AS_UNIQUEID" val="1758"/>
</p:tagLst>
</file>

<file path=ppt/tags/tag62.xml><?xml version="1.0" encoding="utf-8"?>
<p:tagLst xmlns:p="http://schemas.openxmlformats.org/presentationml/2006/main">
  <p:tag name="AS_UNIQUEID" val="1759"/>
</p:tagLst>
</file>

<file path=ppt/tags/tag63.xml><?xml version="1.0" encoding="utf-8"?>
<p:tagLst xmlns:p="http://schemas.openxmlformats.org/presentationml/2006/main">
  <p:tag name="AS_UNIQUEID" val="1760"/>
</p:tagLst>
</file>

<file path=ppt/tags/tag64.xml><?xml version="1.0" encoding="utf-8"?>
<p:tagLst xmlns:p="http://schemas.openxmlformats.org/presentationml/2006/main">
  <p:tag name="AS_UNIQUEID" val="1761"/>
</p:tagLst>
</file>

<file path=ppt/tags/tag65.xml><?xml version="1.0" encoding="utf-8"?>
<p:tagLst xmlns:p="http://schemas.openxmlformats.org/presentationml/2006/main">
  <p:tag name="AS_UNIQUEID" val="1763"/>
</p:tagLst>
</file>

<file path=ppt/tags/tag66.xml><?xml version="1.0" encoding="utf-8"?>
<p:tagLst xmlns:p="http://schemas.openxmlformats.org/presentationml/2006/main">
  <p:tag name="AS_UNIQUEID" val="1764"/>
</p:tagLst>
</file>

<file path=ppt/tags/tag67.xml><?xml version="1.0" encoding="utf-8"?>
<p:tagLst xmlns:p="http://schemas.openxmlformats.org/presentationml/2006/main">
  <p:tag name="AS_UNIQUEID" val="1765"/>
</p:tagLst>
</file>

<file path=ppt/tags/tag68.xml><?xml version="1.0" encoding="utf-8"?>
<p:tagLst xmlns:p="http://schemas.openxmlformats.org/presentationml/2006/main">
  <p:tag name="AS_UNIQUEID" val="1766"/>
</p:tagLst>
</file>

<file path=ppt/tags/tag69.xml><?xml version="1.0" encoding="utf-8"?>
<p:tagLst xmlns:p="http://schemas.openxmlformats.org/presentationml/2006/main">
  <p:tag name="AS_UNIQUEID" val="1767"/>
</p:tagLst>
</file>

<file path=ppt/tags/tag7.xml><?xml version="1.0" encoding="utf-8"?>
<p:tagLst xmlns:p="http://schemas.openxmlformats.org/presentationml/2006/main">
  <p:tag name="AS_UNIQUEID" val="2451"/>
</p:tagLst>
</file>

<file path=ppt/tags/tag70.xml><?xml version="1.0" encoding="utf-8"?>
<p:tagLst xmlns:p="http://schemas.openxmlformats.org/presentationml/2006/main">
  <p:tag name="AS_UNIQUEID" val="1769"/>
</p:tagLst>
</file>

<file path=ppt/tags/tag71.xml><?xml version="1.0" encoding="utf-8"?>
<p:tagLst xmlns:p="http://schemas.openxmlformats.org/presentationml/2006/main">
  <p:tag name="AS_UNIQUEID" val="1770"/>
</p:tagLst>
</file>

<file path=ppt/tags/tag72.xml><?xml version="1.0" encoding="utf-8"?>
<p:tagLst xmlns:p="http://schemas.openxmlformats.org/presentationml/2006/main">
  <p:tag name="AS_UNIQUEID" val="1771"/>
</p:tagLst>
</file>

<file path=ppt/tags/tag73.xml><?xml version="1.0" encoding="utf-8"?>
<p:tagLst xmlns:p="http://schemas.openxmlformats.org/presentationml/2006/main">
  <p:tag name="AS_UNIQUEID" val="1772"/>
</p:tagLst>
</file>

<file path=ppt/tags/tag74.xml><?xml version="1.0" encoding="utf-8"?>
<p:tagLst xmlns:p="http://schemas.openxmlformats.org/presentationml/2006/main">
  <p:tag name="AS_UNIQUEID" val="1773"/>
</p:tagLst>
</file>

<file path=ppt/tags/tag75.xml><?xml version="1.0" encoding="utf-8"?>
<p:tagLst xmlns:p="http://schemas.openxmlformats.org/presentationml/2006/main">
  <p:tag name="AS_UNIQUEID" val="1775"/>
</p:tagLst>
</file>

<file path=ppt/tags/tag76.xml><?xml version="1.0" encoding="utf-8"?>
<p:tagLst xmlns:p="http://schemas.openxmlformats.org/presentationml/2006/main">
  <p:tag name="AS_UNIQUEID" val="1776"/>
</p:tagLst>
</file>

<file path=ppt/tags/tag77.xml><?xml version="1.0" encoding="utf-8"?>
<p:tagLst xmlns:p="http://schemas.openxmlformats.org/presentationml/2006/main">
  <p:tag name="AS_UNIQUEID" val="1777"/>
</p:tagLst>
</file>

<file path=ppt/tags/tag78.xml><?xml version="1.0" encoding="utf-8"?>
<p:tagLst xmlns:p="http://schemas.openxmlformats.org/presentationml/2006/main">
  <p:tag name="AS_UNIQUEID" val="1778"/>
</p:tagLst>
</file>

<file path=ppt/tags/tag79.xml><?xml version="1.0" encoding="utf-8"?>
<p:tagLst xmlns:p="http://schemas.openxmlformats.org/presentationml/2006/main">
  <p:tag name="AS_UNIQUEID" val="1779"/>
</p:tagLst>
</file>

<file path=ppt/tags/tag8.xml><?xml version="1.0" encoding="utf-8"?>
<p:tagLst xmlns:p="http://schemas.openxmlformats.org/presentationml/2006/main">
  <p:tag name="AS_UNIQUEID" val="2452"/>
</p:tagLst>
</file>

<file path=ppt/tags/tag80.xml><?xml version="1.0" encoding="utf-8"?>
<p:tagLst xmlns:p="http://schemas.openxmlformats.org/presentationml/2006/main">
  <p:tag name="AS_UNIQUEID" val="1780"/>
</p:tagLst>
</file>

<file path=ppt/tags/tag81.xml><?xml version="1.0" encoding="utf-8"?>
<p:tagLst xmlns:p="http://schemas.openxmlformats.org/presentationml/2006/main">
  <p:tag name="AS_UNIQUEID" val="1782"/>
</p:tagLst>
</file>

<file path=ppt/tags/tag82.xml><?xml version="1.0" encoding="utf-8"?>
<p:tagLst xmlns:p="http://schemas.openxmlformats.org/presentationml/2006/main">
  <p:tag name="AS_UNIQUEID" val="1783"/>
</p:tagLst>
</file>

<file path=ppt/tags/tag83.xml><?xml version="1.0" encoding="utf-8"?>
<p:tagLst xmlns:p="http://schemas.openxmlformats.org/presentationml/2006/main">
  <p:tag name="AS_UNIQUEID" val="1784"/>
</p:tagLst>
</file>

<file path=ppt/tags/tag84.xml><?xml version="1.0" encoding="utf-8"?>
<p:tagLst xmlns:p="http://schemas.openxmlformats.org/presentationml/2006/main">
  <p:tag name="AS_UNIQUEID" val="1785"/>
</p:tagLst>
</file>

<file path=ppt/tags/tag85.xml><?xml version="1.0" encoding="utf-8"?>
<p:tagLst xmlns:p="http://schemas.openxmlformats.org/presentationml/2006/main">
  <p:tag name="AS_UNIQUEID" val="1786"/>
</p:tagLst>
</file>

<file path=ppt/tags/tag86.xml><?xml version="1.0" encoding="utf-8"?>
<p:tagLst xmlns:p="http://schemas.openxmlformats.org/presentationml/2006/main">
  <p:tag name="AS_UNIQUEID" val="1787"/>
</p:tagLst>
</file>

<file path=ppt/tags/tag87.xml><?xml version="1.0" encoding="utf-8"?>
<p:tagLst xmlns:p="http://schemas.openxmlformats.org/presentationml/2006/main">
  <p:tag name="AS_UNIQUEID" val="1788"/>
</p:tagLst>
</file>

<file path=ppt/tags/tag88.xml><?xml version="1.0" encoding="utf-8"?>
<p:tagLst xmlns:p="http://schemas.openxmlformats.org/presentationml/2006/main">
  <p:tag name="AS_UNIQUEID" val="1789"/>
</p:tagLst>
</file>

<file path=ppt/tags/tag89.xml><?xml version="1.0" encoding="utf-8"?>
<p:tagLst xmlns:p="http://schemas.openxmlformats.org/presentationml/2006/main">
  <p:tag name="AS_UNIQUEID" val="1791"/>
</p:tagLst>
</file>

<file path=ppt/tags/tag9.xml><?xml version="1.0" encoding="utf-8"?>
<p:tagLst xmlns:p="http://schemas.openxmlformats.org/presentationml/2006/main">
  <p:tag name="AS_UNIQUEID" val="2453"/>
</p:tagLst>
</file>

<file path=ppt/tags/tag90.xml><?xml version="1.0" encoding="utf-8"?>
<p:tagLst xmlns:p="http://schemas.openxmlformats.org/presentationml/2006/main">
  <p:tag name="AS_UNIQUEID" val="1792"/>
</p:tagLst>
</file>

<file path=ppt/tags/tag91.xml><?xml version="1.0" encoding="utf-8"?>
<p:tagLst xmlns:p="http://schemas.openxmlformats.org/presentationml/2006/main">
  <p:tag name="AS_UNIQUEID" val="1793"/>
</p:tagLst>
</file>

<file path=ppt/tags/tag92.xml><?xml version="1.0" encoding="utf-8"?>
<p:tagLst xmlns:p="http://schemas.openxmlformats.org/presentationml/2006/main">
  <p:tag name="AS_UNIQUEID" val="1794"/>
</p:tagLst>
</file>

<file path=ppt/tags/tag93.xml><?xml version="1.0" encoding="utf-8"?>
<p:tagLst xmlns:p="http://schemas.openxmlformats.org/presentationml/2006/main">
  <p:tag name="AS_UNIQUEID" val="1796"/>
</p:tagLst>
</file>

<file path=ppt/tags/tag94.xml><?xml version="1.0" encoding="utf-8"?>
<p:tagLst xmlns:p="http://schemas.openxmlformats.org/presentationml/2006/main">
  <p:tag name="AS_UNIQUEID" val="1797"/>
</p:tagLst>
</file>

<file path=ppt/tags/tag95.xml><?xml version="1.0" encoding="utf-8"?>
<p:tagLst xmlns:p="http://schemas.openxmlformats.org/presentationml/2006/main">
  <p:tag name="AS_UNIQUEID" val="1798"/>
</p:tagLst>
</file>

<file path=ppt/tags/tag96.xml><?xml version="1.0" encoding="utf-8"?>
<p:tagLst xmlns:p="http://schemas.openxmlformats.org/presentationml/2006/main">
  <p:tag name="AS_UNIQUEID" val="1800"/>
</p:tagLst>
</file>

<file path=ppt/tags/tag97.xml><?xml version="1.0" encoding="utf-8"?>
<p:tagLst xmlns:p="http://schemas.openxmlformats.org/presentationml/2006/main">
  <p:tag name="AS_UNIQUEID" val="1801"/>
</p:tagLst>
</file>

<file path=ppt/tags/tag98.xml><?xml version="1.0" encoding="utf-8"?>
<p:tagLst xmlns:p="http://schemas.openxmlformats.org/presentationml/2006/main">
  <p:tag name="AS_UNIQUEID" val="1802"/>
</p:tagLst>
</file>

<file path=ppt/tags/tag99.xml><?xml version="1.0" encoding="utf-8"?>
<p:tagLst xmlns:p="http://schemas.openxmlformats.org/presentationml/2006/main">
  <p:tag name="AS_UNIQUEID" val="180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Arial"/>
        <a:cs typeface="Arial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模板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夏至">
      <a:majorFont>
        <a:latin typeface="Gill Sans MT"/>
        <a:ea typeface="Arial"/>
        <a:cs typeface="Arial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Arial"/>
        <a:cs typeface="Arial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中性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Arial"/>
        <a:cs typeface="Arial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Arial"/>
        <a:cs typeface="Arial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1760</Words>
  <Application>WPS 演示</Application>
  <PresentationFormat/>
  <Paragraphs>342</Paragraphs>
  <Slides>27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4</vt:i4>
      </vt:variant>
      <vt:variant>
        <vt:lpstr>幻灯片标题</vt:lpstr>
      </vt:variant>
      <vt:variant>
        <vt:i4>27</vt:i4>
      </vt:variant>
    </vt:vector>
  </HeadingPairs>
  <TitlesOfParts>
    <vt:vector size="53" baseType="lpstr">
      <vt:lpstr>Arial</vt:lpstr>
      <vt:lpstr>宋体</vt:lpstr>
      <vt:lpstr>Wingdings</vt:lpstr>
      <vt:lpstr>黑体</vt:lpstr>
      <vt:lpstr>Times New Roman</vt:lpstr>
      <vt:lpstr>微软雅黑</vt:lpstr>
      <vt:lpstr>Arial</vt:lpstr>
      <vt:lpstr>华文楷体</vt:lpstr>
      <vt:lpstr>思源宋体</vt:lpstr>
      <vt:lpstr>Hoefler Text</vt:lpstr>
      <vt:lpstr>Segoe Print</vt:lpstr>
      <vt:lpstr>Helvetica Neue</vt:lpstr>
      <vt:lpstr>Times New Roman</vt:lpstr>
      <vt:lpstr>Arial Black</vt:lpstr>
      <vt:lpstr>Arial Unicode MS</vt:lpstr>
      <vt:lpstr>Wingdings</vt:lpstr>
      <vt:lpstr>方正中等线简体</vt:lpstr>
      <vt:lpstr>Gill Sans MT</vt:lpstr>
      <vt:lpstr>华文中宋</vt:lpstr>
      <vt:lpstr>Calibri</vt:lpstr>
      <vt:lpstr>Office 主题​​</vt:lpstr>
      <vt:lpstr>模板3</vt:lpstr>
      <vt:lpstr>Word.Document.8</vt:lpstr>
      <vt:lpstr>Word.Document.8</vt:lpstr>
      <vt:lpstr>Word.Document.8</vt:lpstr>
      <vt:lpstr>Word.Document.8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仙儿</cp:lastModifiedBy>
  <cp:revision>6</cp:revision>
  <cp:lastPrinted>2022-09-11T17:44:00Z</cp:lastPrinted>
  <dcterms:created xsi:type="dcterms:W3CDTF">2022-09-11T17:44:00Z</dcterms:created>
  <dcterms:modified xsi:type="dcterms:W3CDTF">2024-09-06T09:17:30Z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1B4870BA90DD4226B1CC777E4AE80598_13</vt:lpwstr>
  </property>
  <property fmtid="{D5CDD505-2E9C-101B-9397-08002B2CF9AE}" pid="7" name="KSOProductBuildVer">
    <vt:lpwstr>2052-12.1.0.17857</vt:lpwstr>
  </property>
</Properties>
</file>