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  <p:sldMasterId id="2147483672" r:id="rId4"/>
  </p:sldMasterIdLst>
  <p:notesMasterIdLst>
    <p:notesMasterId r:id="rId7"/>
  </p:notesMasterIdLst>
  <p:sldIdLst>
    <p:sldId id="256" r:id="rId5"/>
    <p:sldId id="1248" r:id="rId6"/>
    <p:sldId id="1249" r:id="rId8"/>
    <p:sldId id="1250" r:id="rId9"/>
    <p:sldId id="1202" r:id="rId10"/>
    <p:sldId id="1204" r:id="rId11"/>
    <p:sldId id="1205" r:id="rId12"/>
    <p:sldId id="1251" r:id="rId13"/>
    <p:sldId id="1131" r:id="rId14"/>
    <p:sldId id="1161" r:id="rId15"/>
    <p:sldId id="1162" r:id="rId16"/>
    <p:sldId id="1206" r:id="rId17"/>
    <p:sldId id="1163" r:id="rId18"/>
    <p:sldId id="1164" r:id="rId19"/>
    <p:sldId id="1165" r:id="rId20"/>
    <p:sldId id="1182" r:id="rId21"/>
    <p:sldId id="1252" r:id="rId22"/>
    <p:sldId id="1253" r:id="rId23"/>
    <p:sldId id="1207" r:id="rId24"/>
    <p:sldId id="1254" r:id="rId25"/>
    <p:sldId id="1256" r:id="rId26"/>
    <p:sldId id="1257" r:id="rId27"/>
    <p:sldId id="1258" r:id="rId28"/>
    <p:sldId id="1235" r:id="rId29"/>
    <p:sldId id="1236" r:id="rId30"/>
    <p:sldId id="774" r:id="rId31"/>
    <p:sldId id="1197" r:id="rId32"/>
  </p:sldIdLst>
  <p:sldSz cx="12192000" cy="6858000"/>
  <p:notesSz cx="9144000" cy="6858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36" userDrawn="1">
          <p15:clr>
            <a:srgbClr val="A4A3A4"/>
          </p15:clr>
        </p15:guide>
        <p15:guide id="2" pos="388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kyUN.Org" initials="S" lastIdx="0" clrIdx="0"/>
  <p:cmAuthor id="2" name="lenovo" initials="l" lastIdx="0" clrIdx="1"/>
  <p:cmAuthor id="0" name="幸全" initials="" lastIdx="0" clrIdx="0"/>
  <p:cmAuthor id="3" name="Author" initials="A" lastIdx="0" clrIdx="2"/>
  <p:cmAuthor id="7" name="GXSG-01" initials="G" lastIdx="0" clrIdx="6"/>
  <p:cmAuthor id="4" name="王习习" initials="王" lastIdx="0" clrIdx="0"/>
  <p:cmAuthor id="5" name="作者" initials="A" lastIdx="0" clrIdx="2"/>
  <p:cmAuthor id="6" name="Administrator" initials="A" lastIdx="0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436"/>
        <p:guide pos="388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7" Type="http://schemas.openxmlformats.org/officeDocument/2006/relationships/tags" Target="tags/tag380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4.xml"/><Relationship Id="rId6" Type="http://schemas.openxmlformats.org/officeDocument/2006/relationships/tags" Target="../tags/tag379.xml"/><Relationship Id="rId5" Type="http://schemas.openxmlformats.org/officeDocument/2006/relationships/tags" Target="../tags/tag378.xml"/><Relationship Id="rId4" Type="http://schemas.openxmlformats.org/officeDocument/2006/relationships/tags" Target="../tags/tag377.xml"/><Relationship Id="rId3" Type="http://schemas.openxmlformats.org/officeDocument/2006/relationships/tags" Target="../tags/tag376.xml"/><Relationship Id="rId2" Type="http://schemas.openxmlformats.org/officeDocument/2006/relationships/tags" Target="../tags/tag375.xml"/><Relationship Id="rId1" Type="http://schemas.openxmlformats.org/officeDocument/2006/relationships/tags" Target="../tags/tag37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6905979" y="0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4552950" y="642938"/>
            <a:ext cx="3086100" cy="1735931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1219200" y="2475309"/>
            <a:ext cx="9753600" cy="202525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4885432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6905979" y="4885432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4D37D-BD9A-498C-9C31-596FD5D72C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tags" Target="../tags/tag25.xml"/><Relationship Id="rId7" Type="http://schemas.openxmlformats.org/officeDocument/2006/relationships/image" Target="../media/image4.png"/><Relationship Id="rId6" Type="http://schemas.openxmlformats.org/officeDocument/2006/relationships/tags" Target="../tags/tag24.xml"/><Relationship Id="rId5" Type="http://schemas.openxmlformats.org/officeDocument/2006/relationships/image" Target="../media/image3.png"/><Relationship Id="rId4" Type="http://schemas.openxmlformats.org/officeDocument/2006/relationships/tags" Target="../tags/tag23.xml"/><Relationship Id="rId3" Type="http://schemas.openxmlformats.org/officeDocument/2006/relationships/image" Target="../media/image2.png"/><Relationship Id="rId2" Type="http://schemas.openxmlformats.org/officeDocument/2006/relationships/tags" Target="../tags/tag22.xml"/><Relationship Id="rId10" Type="http://schemas.openxmlformats.org/officeDocument/2006/relationships/tags" Target="../tags/tag27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image" Target="../media/image6.svg"/><Relationship Id="rId7" Type="http://schemas.openxmlformats.org/officeDocument/2006/relationships/image" Target="../media/image5.png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1" Type="http://schemas.openxmlformats.org/officeDocument/2006/relationships/tags" Target="../tags/tag41.xml"/><Relationship Id="rId20" Type="http://schemas.openxmlformats.org/officeDocument/2006/relationships/image" Target="../media/image7.png"/><Relationship Id="rId2" Type="http://schemas.openxmlformats.org/officeDocument/2006/relationships/tags" Target="../tags/tag28.xml"/><Relationship Id="rId19" Type="http://schemas.openxmlformats.org/officeDocument/2006/relationships/tags" Target="../tags/tag40.xml"/><Relationship Id="rId18" Type="http://schemas.openxmlformats.org/officeDocument/2006/relationships/tags" Target="../tags/tag39.xml"/><Relationship Id="rId17" Type="http://schemas.openxmlformats.org/officeDocument/2006/relationships/tags" Target="../tags/tag38.xml"/><Relationship Id="rId16" Type="http://schemas.openxmlformats.org/officeDocument/2006/relationships/tags" Target="../tags/tag37.xml"/><Relationship Id="rId15" Type="http://schemas.openxmlformats.org/officeDocument/2006/relationships/image" Target="../media/image4.png"/><Relationship Id="rId14" Type="http://schemas.openxmlformats.org/officeDocument/2006/relationships/tags" Target="../tags/tag36.xml"/><Relationship Id="rId13" Type="http://schemas.openxmlformats.org/officeDocument/2006/relationships/image" Target="../media/image3.png"/><Relationship Id="rId12" Type="http://schemas.openxmlformats.org/officeDocument/2006/relationships/tags" Target="../tags/tag35.xml"/><Relationship Id="rId11" Type="http://schemas.openxmlformats.org/officeDocument/2006/relationships/image" Target="../media/image2.png"/><Relationship Id="rId10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image" Target="../media/image8.jpeg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5" Type="http://schemas.openxmlformats.org/officeDocument/2006/relationships/image" Target="../media/image10.png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7" Type="http://schemas.openxmlformats.org/officeDocument/2006/relationships/tags" Target="../tags/tag61.x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image" Target="../media/image11.png"/><Relationship Id="rId2" Type="http://schemas.openxmlformats.org/officeDocument/2006/relationships/tags" Target="../tags/tag57.xm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image" Target="../media/image11.png"/><Relationship Id="rId2" Type="http://schemas.openxmlformats.org/officeDocument/2006/relationships/tags" Target="../tags/tag62.xm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tags" Target="../tags/tag71.xml"/><Relationship Id="rId7" Type="http://schemas.openxmlformats.org/officeDocument/2006/relationships/image" Target="../media/image14.png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image" Target="../media/image11.png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7" Type="http://schemas.openxmlformats.org/officeDocument/2006/relationships/tags" Target="../tags/tag76.xml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image" Target="../media/image11.png"/><Relationship Id="rId2" Type="http://schemas.openxmlformats.org/officeDocument/2006/relationships/tags" Target="../tags/tag72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7" Type="http://schemas.openxmlformats.org/officeDocument/2006/relationships/tags" Target="../tags/tag81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image" Target="../media/image11.png"/><Relationship Id="rId2" Type="http://schemas.openxmlformats.org/officeDocument/2006/relationships/tags" Target="../tags/tag77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image" Target="../media/image11.png"/><Relationship Id="rId2" Type="http://schemas.openxmlformats.org/officeDocument/2006/relationships/tags" Target="../tags/tag82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image" Target="../media/image1.png"/><Relationship Id="rId10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对点训练（带答案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  描述已自动生成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87"/>
          <a:stretch>
            <a:fillRect/>
          </a:stretch>
        </p:blipFill>
        <p:spPr>
          <a:xfrm>
            <a:off x="97657" y="6150541"/>
            <a:ext cx="2378819" cy="70768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25"/>
          <a:stretch>
            <a:fillRect/>
          </a:stretch>
        </p:blipFill>
        <p:spPr>
          <a:xfrm>
            <a:off x="5148069" y="6242691"/>
            <a:ext cx="2211489" cy="603799"/>
          </a:xfrm>
          <a:prstGeom prst="rect">
            <a:avLst/>
          </a:prstGeom>
        </p:spPr>
      </p:pic>
      <p:pic>
        <p:nvPicPr>
          <p:cNvPr id="13" name="图片 12" descr="背景图案  描述已自动生成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73"/>
          <a:stretch>
            <a:fillRect/>
          </a:stretch>
        </p:blipFill>
        <p:spPr>
          <a:xfrm>
            <a:off x="9871385" y="6190749"/>
            <a:ext cx="2213307" cy="707683"/>
          </a:xfrm>
          <a:prstGeom prst="rect">
            <a:avLst/>
          </a:prstGeom>
        </p:spPr>
      </p:pic>
      <p:pic>
        <p:nvPicPr>
          <p:cNvPr id="14" name="图片 13" descr="图片包含 图标  描述已自动生成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97"/>
          <a:stretch>
            <a:fillRect/>
          </a:stretch>
        </p:blipFill>
        <p:spPr>
          <a:xfrm>
            <a:off x="2621177" y="6150541"/>
            <a:ext cx="2378819" cy="7881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52"/>
          <a:stretch>
            <a:fillRect/>
          </a:stretch>
        </p:blipFill>
        <p:spPr>
          <a:xfrm>
            <a:off x="7511824" y="6178001"/>
            <a:ext cx="2211489" cy="707683"/>
          </a:xfrm>
          <a:prstGeom prst="rect">
            <a:avLst/>
          </a:prstGeom>
        </p:spPr>
      </p:pic>
      <p:sp>
        <p:nvSpPr>
          <p:cNvPr id="16" name="矩形 15"/>
          <p:cNvSpPr/>
          <p:nvPr userDrawn="1">
            <p:custDataLst>
              <p:tags r:id="rId10"/>
            </p:custDataLst>
          </p:nvPr>
        </p:nvSpPr>
        <p:spPr>
          <a:xfrm>
            <a:off x="-228152" y="6098613"/>
            <a:ext cx="12601356" cy="1382516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70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对点训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>
            <p:custDataLst>
              <p:tags r:id="rId2"/>
            </p:custDataLst>
          </p:nvPr>
        </p:nvGrpSpPr>
        <p:grpSpPr>
          <a:xfrm>
            <a:off x="276413" y="193644"/>
            <a:ext cx="11670062" cy="591307"/>
            <a:chOff x="32649" y="149542"/>
            <a:chExt cx="25287624" cy="1904101"/>
          </a:xfrm>
        </p:grpSpPr>
        <p:sp>
          <p:nvSpPr>
            <p:cNvPr id="6" name="文本框 9"/>
            <p:cNvSpPr txBox="1"/>
            <p:nvPr>
              <p:custDataLst>
                <p:tags r:id="rId3"/>
              </p:custDataLst>
            </p:nvPr>
          </p:nvSpPr>
          <p:spPr>
            <a:xfrm>
              <a:off x="1640958" y="494170"/>
              <a:ext cx="3934847" cy="12694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just"/>
              <a:r>
                <a:rPr lang="zh-CN" altLang="en-US" sz="2260" kern="100">
                  <a:solidFill>
                    <a:schemeClr val="tx1"/>
                  </a:solidFill>
                  <a:effectLst/>
                  <a:latin typeface="Calibri" panose="020F0502020204030204" charset="0"/>
                  <a:ea typeface="微软雅黑" panose="020B0503020204020204" charset="-122"/>
                  <a:cs typeface="Times New Roman" panose="02020603050405020304" charset="0"/>
                </a:rPr>
                <a:t>对点训练</a:t>
              </a:r>
              <a:endParaRPr lang="zh-CN" altLang="en-US" sz="2260" kern="100"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cxnSp>
          <p:nvCxnSpPr>
            <p:cNvPr id="7" name="直接连接符 6"/>
            <p:cNvCxnSpPr/>
            <p:nvPr>
              <p:custDataLst>
                <p:tags r:id="rId4"/>
              </p:custDataLst>
            </p:nvPr>
          </p:nvCxnSpPr>
          <p:spPr>
            <a:xfrm>
              <a:off x="32649" y="2053643"/>
              <a:ext cx="25287624" cy="0"/>
            </a:xfrm>
            <a:prstGeom prst="line">
              <a:avLst/>
            </a:prstGeom>
            <a:ln w="41275">
              <a:gradFill>
                <a:gsLst>
                  <a:gs pos="0">
                    <a:srgbClr val="00B0F0"/>
                  </a:gs>
                  <a:gs pos="27000">
                    <a:srgbClr val="00B0F0"/>
                  </a:gs>
                  <a:gs pos="76000">
                    <a:srgbClr val="00B0F0"/>
                  </a:gs>
                  <a:gs pos="47000">
                    <a:srgbClr val="00B0F0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5"/>
              </p:custDataLst>
            </p:nvPr>
          </p:nvCxnSpPr>
          <p:spPr>
            <a:xfrm>
              <a:off x="1664258" y="149542"/>
              <a:ext cx="2639189" cy="0"/>
            </a:xfrm>
            <a:prstGeom prst="line">
              <a:avLst/>
            </a:prstGeom>
            <a:ln w="28575">
              <a:gradFill>
                <a:gsLst>
                  <a:gs pos="0">
                    <a:srgbClr val="00B0F0"/>
                  </a:gs>
                  <a:gs pos="37000">
                    <a:srgbClr val="00B0F0"/>
                  </a:gs>
                  <a:gs pos="60000">
                    <a:srgbClr val="00B0F0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图形 21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6414" y="162168"/>
            <a:ext cx="577770" cy="577757"/>
          </a:xfrm>
          <a:prstGeom prst="rect">
            <a:avLst/>
          </a:prstGeom>
        </p:spPr>
      </p:pic>
      <p:sp>
        <p:nvSpPr>
          <p:cNvPr id="9" name="文本占位符 3"/>
          <p:cNvSpPr>
            <a:spLocks noGrp="1"/>
          </p:cNvSpPr>
          <p:nvPr>
            <p:ph type="body" sz="quarter" idx="10"/>
            <p:custDataLst>
              <p:tags r:id="rId9"/>
            </p:custDataLst>
          </p:nvPr>
        </p:nvSpPr>
        <p:spPr>
          <a:xfrm>
            <a:off x="564528" y="1022853"/>
            <a:ext cx="10899635" cy="483738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1975" baseline="0">
                <a:latin typeface="Times New Roman" panose="02020603050405020304" charset="0"/>
                <a:ea typeface="微软雅黑" panose="020B0503020204020204" charset="-122"/>
              </a:defRPr>
            </a:lvl1pPr>
            <a:lvl2pPr marL="457200" indent="0">
              <a:buFontTx/>
              <a:buNone/>
              <a:defRPr sz="2540"/>
            </a:lvl2pPr>
            <a:lvl3pPr marL="914400" indent="0">
              <a:buFontTx/>
              <a:buNone/>
              <a:defRPr sz="2540"/>
            </a:lvl3pPr>
            <a:lvl4pPr marL="1371600" indent="0">
              <a:buFontTx/>
              <a:buNone/>
              <a:defRPr sz="2540"/>
            </a:lvl4pPr>
            <a:lvl5pPr marL="1828800" indent="0">
              <a:buFontTx/>
              <a:buNone/>
              <a:defRPr sz="2540"/>
            </a:lvl5pPr>
          </a:lstStyle>
          <a:p>
            <a:pPr lvl="0"/>
            <a:endParaRPr lang="zh-CN" altLang="en-US"/>
          </a:p>
        </p:txBody>
      </p:sp>
      <p:pic>
        <p:nvPicPr>
          <p:cNvPr id="11" name="图片 10" descr="图片包含 图标  描述已自动生成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87"/>
          <a:stretch>
            <a:fillRect/>
          </a:stretch>
        </p:blipFill>
        <p:spPr>
          <a:xfrm>
            <a:off x="97657" y="6150541"/>
            <a:ext cx="2378819" cy="70768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25"/>
          <a:stretch>
            <a:fillRect/>
          </a:stretch>
        </p:blipFill>
        <p:spPr>
          <a:xfrm>
            <a:off x="5148069" y="6242691"/>
            <a:ext cx="2211489" cy="603799"/>
          </a:xfrm>
          <a:prstGeom prst="rect">
            <a:avLst/>
          </a:prstGeom>
        </p:spPr>
      </p:pic>
      <p:pic>
        <p:nvPicPr>
          <p:cNvPr id="13" name="图片 12" descr="背景图案  描述已自动生成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73"/>
          <a:stretch>
            <a:fillRect/>
          </a:stretch>
        </p:blipFill>
        <p:spPr>
          <a:xfrm>
            <a:off x="9871385" y="6190749"/>
            <a:ext cx="2213307" cy="707683"/>
          </a:xfrm>
          <a:prstGeom prst="rect">
            <a:avLst/>
          </a:prstGeom>
        </p:spPr>
      </p:pic>
      <p:pic>
        <p:nvPicPr>
          <p:cNvPr id="14" name="图片 13" descr="图片包含 图标  描述已自动生成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97"/>
          <a:stretch>
            <a:fillRect/>
          </a:stretch>
        </p:blipFill>
        <p:spPr>
          <a:xfrm>
            <a:off x="2621177" y="6150541"/>
            <a:ext cx="2378819" cy="7881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52"/>
          <a:stretch>
            <a:fillRect/>
          </a:stretch>
        </p:blipFill>
        <p:spPr>
          <a:xfrm>
            <a:off x="7511824" y="6178001"/>
            <a:ext cx="2211489" cy="707683"/>
          </a:xfrm>
          <a:prstGeom prst="rect">
            <a:avLst/>
          </a:prstGeom>
        </p:spPr>
      </p:pic>
      <p:sp>
        <p:nvSpPr>
          <p:cNvPr id="16" name="矩形 15"/>
          <p:cNvSpPr/>
          <p:nvPr userDrawn="1">
            <p:custDataLst>
              <p:tags r:id="rId18"/>
            </p:custDataLst>
          </p:nvPr>
        </p:nvSpPr>
        <p:spPr>
          <a:xfrm>
            <a:off x="-228152" y="6098613"/>
            <a:ext cx="12601356" cy="1382516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70"/>
          </a:p>
        </p:txBody>
      </p:sp>
      <p:pic>
        <p:nvPicPr>
          <p:cNvPr id="17" name="图片 16" descr="图标  描述已自动生成"/>
          <p:cNvPicPr/>
          <p:nvPr userDrawn="1">
            <p:custDataLst>
              <p:tags r:id="rId19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1177" y="175859"/>
            <a:ext cx="492041" cy="49203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文本占位符 3"/>
          <p:cNvSpPr>
            <a:spLocks noGrp="1"/>
          </p:cNvSpPr>
          <p:nvPr>
            <p:ph type="body" sz="quarter" idx="12"/>
            <p:custDataLst>
              <p:tags r:id="rId21"/>
            </p:custDataLst>
          </p:nvPr>
        </p:nvSpPr>
        <p:spPr>
          <a:xfrm>
            <a:off x="3320600" y="247428"/>
            <a:ext cx="4349804" cy="394234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1975" baseline="0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</a:defRPr>
            </a:lvl1pPr>
            <a:lvl2pPr marL="457200" indent="0">
              <a:buFontTx/>
              <a:buNone/>
              <a:defRPr sz="2540"/>
            </a:lvl2pPr>
            <a:lvl3pPr marL="914400" indent="0">
              <a:buFontTx/>
              <a:buNone/>
              <a:defRPr sz="2540"/>
            </a:lvl3pPr>
            <a:lvl4pPr marL="1371600" indent="0">
              <a:buFontTx/>
              <a:buNone/>
              <a:defRPr sz="2540"/>
            </a:lvl4pPr>
            <a:lvl5pPr marL="1828800" indent="0">
              <a:buFontTx/>
              <a:buNone/>
              <a:defRPr sz="2540"/>
            </a:lvl5pPr>
          </a:lstStyle>
          <a:p>
            <a:pPr lvl="0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游戏机, 自然, 雨  描述已自动生成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225" cy="7001706"/>
          </a:xfrm>
          <a:prstGeom prst="rect">
            <a:avLst/>
          </a:prstGeom>
        </p:spPr>
      </p:pic>
      <p:sp>
        <p:nvSpPr>
          <p:cNvPr id="2" name="矩形 1"/>
          <p:cNvSpPr/>
          <p:nvPr userDrawn="1">
            <p:custDataLst>
              <p:tags r:id="rId4"/>
            </p:custDataLst>
          </p:nvPr>
        </p:nvSpPr>
        <p:spPr>
          <a:xfrm>
            <a:off x="-545916" y="1845820"/>
            <a:ext cx="13399771" cy="382135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50"/>
          </a:p>
        </p:txBody>
      </p:sp>
      <p:sp>
        <p:nvSpPr>
          <p:cNvPr id="5" name="文本框 9"/>
          <p:cNvSpPr txBox="1"/>
          <p:nvPr userDrawn="1">
            <p:custDataLst>
              <p:tags r:id="rId5"/>
            </p:custDataLst>
          </p:nvPr>
        </p:nvSpPr>
        <p:spPr>
          <a:xfrm>
            <a:off x="4867684" y="3429112"/>
            <a:ext cx="6319056" cy="11532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/>
            <a:endParaRPr lang="zh-CN" altLang="en-US" sz="3385" kern="10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8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4523111" y="3093694"/>
            <a:ext cx="6494023" cy="132560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810" b="1" spc="100" baseline="0"/>
            </a:lvl1pPr>
          </a:lstStyle>
          <a:p>
            <a:pPr algn="just"/>
            <a:r>
              <a:rPr lang="zh-CN" altLang="en-US" sz="6600" kern="100">
                <a:solidFill>
                  <a:srgbClr val="000000"/>
                </a:solidFill>
                <a:effectLst/>
                <a:latin typeface="Calibri" panose="020F0502020204030204" charset="0"/>
                <a:ea typeface="微软雅黑" panose="020B0503020204020204" charset="-122"/>
                <a:cs typeface="Times New Roman" panose="02020603050405020304" charset="0"/>
              </a:rPr>
              <a:t>模块一    物质的分类</a:t>
            </a:r>
            <a:endParaRPr lang="zh-CN" altLang="zh-CN" sz="4400" kern="10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 userDrawn="1"/>
        </p:nvSpPr>
        <p:spPr>
          <a:xfrm>
            <a:off x="775535" y="479420"/>
            <a:ext cx="2882065" cy="13563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                     版权声明</a:t>
            </a:r>
            <a:br>
              <a:rPr lang="zh-CN" altLang="en-US" sz="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br>
              <a:rPr lang="zh-CN" altLang="en-US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CN" altLang="en-US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感谢您下载平台上提供的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作品，为了您和熊猫办公以及原创作者的利益，请勿复制、传播、销售，否则将承担法律责任！熊猫办公将对作品进行维权，按照传播下载次数进行十倍的索取赔偿！</a:t>
            </a:r>
            <a:br>
              <a:rPr lang="en-US" altLang="zh-CN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br>
              <a:rPr lang="zh-CN" altLang="en-US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lang="en-US" altLang="zh-CN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在熊猫办公出售的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模板是免版税类（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RF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Royalty-Free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）正版受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《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中国人民共和国著作法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》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和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《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世界版权公约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》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的保护，作品的所有权、版权和著作权归熊猫办公所有，您下载的是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模板素材的使用权。</a:t>
            </a:r>
            <a:br>
              <a:rPr lang="zh-CN" altLang="en-US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lang="en-US" altLang="zh-CN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不得将熊猫办公的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模板、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br>
              <a:rPr lang="zh-CN" altLang="en-US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endParaRPr lang="zh-CN" altLang="en-US" sz="100" spc="120">
              <a:solidFill>
                <a:schemeClr val="bg1"/>
              </a:solidFill>
            </a:endParaRPr>
          </a:p>
        </p:txBody>
      </p:sp>
      <p:grpSp>
        <p:nvGrpSpPr>
          <p:cNvPr id="180230" name="组合 50"/>
          <p:cNvGrpSpPr/>
          <p:nvPr userDrawn="1"/>
        </p:nvGrpSpPr>
        <p:grpSpPr>
          <a:xfrm>
            <a:off x="0" y="6745288"/>
            <a:ext cx="12199938" cy="139700"/>
            <a:chOff x="234017" y="5975409"/>
            <a:chExt cx="13144500" cy="404812"/>
          </a:xfrm>
        </p:grpSpPr>
        <p:sp>
          <p:nvSpPr>
            <p:cNvPr id="52" name="矩形 51"/>
            <p:cNvSpPr/>
            <p:nvPr/>
          </p:nvSpPr>
          <p:spPr>
            <a:xfrm>
              <a:off x="234017" y="5975409"/>
              <a:ext cx="2190750" cy="4048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2424767" y="5975409"/>
              <a:ext cx="2190750" cy="4048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4615517" y="5975409"/>
              <a:ext cx="2190750" cy="4048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8997017" y="5975409"/>
              <a:ext cx="2190750" cy="4048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6806268" y="5975409"/>
              <a:ext cx="2190750" cy="4048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11187767" y="5975409"/>
              <a:ext cx="2190750" cy="40481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230" name="组合 50"/>
          <p:cNvGrpSpPr/>
          <p:nvPr userDrawn="1"/>
        </p:nvGrpSpPr>
        <p:grpSpPr>
          <a:xfrm>
            <a:off x="0" y="6745288"/>
            <a:ext cx="12199938" cy="139700"/>
            <a:chOff x="234017" y="5975409"/>
            <a:chExt cx="13144500" cy="404812"/>
          </a:xfrm>
        </p:grpSpPr>
        <p:sp>
          <p:nvSpPr>
            <p:cNvPr id="52" name="矩形 51"/>
            <p:cNvSpPr/>
            <p:nvPr/>
          </p:nvSpPr>
          <p:spPr>
            <a:xfrm>
              <a:off x="234017" y="5975409"/>
              <a:ext cx="2190750" cy="4048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2424767" y="5975409"/>
              <a:ext cx="2190750" cy="4048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4615517" y="5975409"/>
              <a:ext cx="2190750" cy="4048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8997017" y="5975409"/>
              <a:ext cx="2190750" cy="4048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6806268" y="5975409"/>
              <a:ext cx="2190750" cy="4048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11187767" y="5975409"/>
              <a:ext cx="2190750" cy="40481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熊猫办公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</a:fld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sz="quarter" idx="13"/>
          </p:nvPr>
        </p:nvSpPr>
        <p:spPr>
          <a:xfrm>
            <a:off x="669924" y="1233488"/>
            <a:ext cx="10850563" cy="5006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zh-CN"/>
              <a:t>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标题 1"/>
          <p:cNvSpPr txBox="1"/>
          <p:nvPr userDrawn="1"/>
        </p:nvSpPr>
        <p:spPr>
          <a:xfrm>
            <a:off x="1080335" y="3222620"/>
            <a:ext cx="2882065" cy="13563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                     版权声明</a:t>
            </a:r>
            <a:br>
              <a:rPr lang="zh-CN" altLang="en-US" sz="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br>
              <a:rPr lang="zh-CN" altLang="en-US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CN" altLang="en-US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感谢您下载平台上提供的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作品，为了您和熊猫办公以及原创作者的利益，请勿复制、传播、销售，否则将承担法律责任！熊猫办公将对作品进行维权，按照传播下载次数进行十倍的索取赔偿！</a:t>
            </a:r>
            <a:br>
              <a:rPr lang="en-US" altLang="zh-CN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br>
              <a:rPr lang="zh-CN" altLang="en-US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lang="en-US" altLang="zh-CN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在熊猫办公出售的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模板是免版税类（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RF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Royalty-Free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）正版受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《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中国人民共和国著作法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》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和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《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世界版权公约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》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的保护，作品的所有权、版权和著作权归熊猫办公所有，您下载的是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模板素材的使用权。</a:t>
            </a:r>
            <a:br>
              <a:rPr lang="zh-CN" altLang="en-US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lang="en-US" altLang="zh-CN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不得将熊猫办公的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模板、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br>
              <a:rPr lang="zh-CN" altLang="en-US" sz="100" spc="12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endParaRPr lang="zh-CN" altLang="en-US" sz="100" spc="120">
              <a:solidFill>
                <a:schemeClr val="bg1"/>
              </a:solidFill>
            </a:endParaRPr>
          </a:p>
        </p:txBody>
      </p:sp>
      <p:grpSp>
        <p:nvGrpSpPr>
          <p:cNvPr id="180230" name="组合 50"/>
          <p:cNvGrpSpPr/>
          <p:nvPr userDrawn="1"/>
        </p:nvGrpSpPr>
        <p:grpSpPr>
          <a:xfrm>
            <a:off x="0" y="6745288"/>
            <a:ext cx="12199938" cy="139700"/>
            <a:chOff x="234017" y="5975409"/>
            <a:chExt cx="13144500" cy="404812"/>
          </a:xfrm>
        </p:grpSpPr>
        <p:sp>
          <p:nvSpPr>
            <p:cNvPr id="52" name="矩形 51"/>
            <p:cNvSpPr/>
            <p:nvPr/>
          </p:nvSpPr>
          <p:spPr>
            <a:xfrm>
              <a:off x="234017" y="5975409"/>
              <a:ext cx="2190750" cy="4048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2424767" y="5975409"/>
              <a:ext cx="2190750" cy="4048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4615517" y="5975409"/>
              <a:ext cx="2190750" cy="4048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8997017" y="5975409"/>
              <a:ext cx="2190750" cy="4048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6806268" y="5975409"/>
              <a:ext cx="2190750" cy="4048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11187767" y="5975409"/>
              <a:ext cx="2190750" cy="40481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userDrawn="1">
  <p:cSld name="仅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熊猫办公</a:t>
            </a: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</a:fld>
            <a:endParaRPr lang="zh-CN" altLang="en-US"/>
          </a:p>
        </p:txBody>
      </p:sp>
      <p:grpSp>
        <p:nvGrpSpPr>
          <p:cNvPr id="180230" name="组合 50"/>
          <p:cNvGrpSpPr/>
          <p:nvPr userDrawn="1"/>
        </p:nvGrpSpPr>
        <p:grpSpPr>
          <a:xfrm>
            <a:off x="0" y="6745288"/>
            <a:ext cx="12199938" cy="139700"/>
            <a:chOff x="234017" y="5975409"/>
            <a:chExt cx="13144500" cy="404812"/>
          </a:xfrm>
        </p:grpSpPr>
        <p:sp>
          <p:nvSpPr>
            <p:cNvPr id="52" name="矩形 51"/>
            <p:cNvSpPr/>
            <p:nvPr/>
          </p:nvSpPr>
          <p:spPr>
            <a:xfrm>
              <a:off x="234017" y="5975409"/>
              <a:ext cx="2190750" cy="4048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2424767" y="5975409"/>
              <a:ext cx="2190750" cy="4048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4615517" y="5975409"/>
              <a:ext cx="2190750" cy="4048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8997017" y="5975409"/>
              <a:ext cx="2190750" cy="4048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6806268" y="5975409"/>
              <a:ext cx="2190750" cy="4048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11187767" y="5975409"/>
              <a:ext cx="2190750" cy="40481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230" name="组合 50"/>
          <p:cNvGrpSpPr/>
          <p:nvPr userDrawn="1"/>
        </p:nvGrpSpPr>
        <p:grpSpPr>
          <a:xfrm>
            <a:off x="0" y="6745288"/>
            <a:ext cx="12199938" cy="139700"/>
            <a:chOff x="234017" y="5975409"/>
            <a:chExt cx="13144500" cy="404812"/>
          </a:xfrm>
        </p:grpSpPr>
        <p:sp>
          <p:nvSpPr>
            <p:cNvPr id="52" name="矩形 51"/>
            <p:cNvSpPr/>
            <p:nvPr/>
          </p:nvSpPr>
          <p:spPr>
            <a:xfrm>
              <a:off x="234017" y="5975409"/>
              <a:ext cx="2190750" cy="4048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2424767" y="5975409"/>
              <a:ext cx="2190750" cy="4048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4615517" y="5975409"/>
              <a:ext cx="2190750" cy="4048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8997017" y="5975409"/>
              <a:ext cx="2190750" cy="4048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6806268" y="5975409"/>
              <a:ext cx="2190750" cy="4048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11187767" y="5975409"/>
              <a:ext cx="2190750" cy="40481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0" y="6640195"/>
            <a:ext cx="12192000" cy="21780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0" sx="105000" sy="105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230" name="组合 50"/>
          <p:cNvGrpSpPr/>
          <p:nvPr userDrawn="1"/>
        </p:nvGrpSpPr>
        <p:grpSpPr>
          <a:xfrm>
            <a:off x="0" y="6745288"/>
            <a:ext cx="12199938" cy="139700"/>
            <a:chOff x="234017" y="5975409"/>
            <a:chExt cx="13144500" cy="404812"/>
          </a:xfrm>
        </p:grpSpPr>
        <p:sp>
          <p:nvSpPr>
            <p:cNvPr id="52" name="矩形 51"/>
            <p:cNvSpPr/>
            <p:nvPr/>
          </p:nvSpPr>
          <p:spPr>
            <a:xfrm>
              <a:off x="234017" y="5975409"/>
              <a:ext cx="2190750" cy="4048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2424767" y="5975409"/>
              <a:ext cx="2190750" cy="4048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4615517" y="5975409"/>
              <a:ext cx="2190750" cy="4048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8997017" y="5975409"/>
              <a:ext cx="2190750" cy="4048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6806268" y="5975409"/>
              <a:ext cx="2190750" cy="4048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11187767" y="5975409"/>
              <a:ext cx="2190750" cy="40481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2A5AC-3CEF-4796-BFDD-DD57B8F544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385D8-F72D-4D79-9DFE-B7794CA0D35A}" type="slidenum">
              <a:rPr lang="zh-CN" altLang="en-US" smtClean="0"/>
            </a:fld>
            <a:endParaRPr lang="zh-CN" altLang="en-US"/>
          </a:p>
        </p:txBody>
      </p:sp>
      <p:grpSp>
        <p:nvGrpSpPr>
          <p:cNvPr id="180230" name="组合 50"/>
          <p:cNvGrpSpPr/>
          <p:nvPr userDrawn="1"/>
        </p:nvGrpSpPr>
        <p:grpSpPr>
          <a:xfrm>
            <a:off x="0" y="6745288"/>
            <a:ext cx="12199938" cy="139700"/>
            <a:chOff x="234017" y="5975409"/>
            <a:chExt cx="13144500" cy="404812"/>
          </a:xfrm>
        </p:grpSpPr>
        <p:sp>
          <p:nvSpPr>
            <p:cNvPr id="52" name="矩形 51"/>
            <p:cNvSpPr/>
            <p:nvPr/>
          </p:nvSpPr>
          <p:spPr>
            <a:xfrm>
              <a:off x="234017" y="5975409"/>
              <a:ext cx="2190750" cy="4048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2424767" y="5975409"/>
              <a:ext cx="2190750" cy="4048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4615517" y="5975409"/>
              <a:ext cx="2190750" cy="4048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8997017" y="5975409"/>
              <a:ext cx="2190750" cy="4048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6806268" y="5975409"/>
              <a:ext cx="2190750" cy="4048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11187767" y="5975409"/>
              <a:ext cx="2190750" cy="40481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DB2DA-A67E-44C1-B46D-BC986021367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>
            <p:custDataLst>
              <p:tags r:id="rId2"/>
            </p:custDataLst>
          </p:nvPr>
        </p:nvSpPr>
        <p:spPr>
          <a:xfrm>
            <a:off x="181610" y="6019800"/>
            <a:ext cx="76200" cy="762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100">
                <a:solidFill>
                  <a:schemeClr val="bg1"/>
                </a:solidFill>
                <a:sym typeface="+mn-ea"/>
              </a:rPr>
              <a:t>作者编号：</a:t>
            </a:r>
            <a:r>
              <a:rPr lang="en-US" altLang="zh-CN" sz="100">
                <a:solidFill>
                  <a:schemeClr val="bg1"/>
                </a:solidFill>
                <a:sym typeface="+mn-ea"/>
              </a:rPr>
              <a:t>35004</a:t>
            </a:r>
            <a:endParaRPr lang="en-US" altLang="zh-CN" sz="100">
              <a:solidFill>
                <a:schemeClr val="bg1"/>
              </a:solidFill>
              <a:sym typeface="+mn-ea"/>
            </a:endParaRPr>
          </a:p>
        </p:txBody>
      </p:sp>
      <p:sp>
        <p:nvSpPr>
          <p:cNvPr id="10" name="矩形: 圆角 72"/>
          <p:cNvSpPr/>
          <p:nvPr userDrawn="1">
            <p:custDataLst>
              <p:tags r:id="rId3"/>
            </p:custDataLst>
          </p:nvPr>
        </p:nvSpPr>
        <p:spPr>
          <a:xfrm>
            <a:off x="6991985" y="3844925"/>
            <a:ext cx="4604385" cy="191135"/>
          </a:xfrm>
          <a:prstGeom prst="roundRect">
            <a:avLst>
              <a:gd name="adj" fmla="val 50000"/>
            </a:avLst>
          </a:prstGeom>
          <a:solidFill>
            <a:srgbClr val="DCBD87"/>
          </a:solidFill>
          <a:ln>
            <a:noFill/>
          </a:ln>
          <a:effectLst>
            <a:outerShdw blurRad="76200" dist="76200" dir="5400000" algn="t" rotWithShape="0">
              <a:srgbClr val="4879FA">
                <a:alpha val="20000"/>
              </a:srgbClr>
            </a:outerShdw>
          </a:effectLst>
        </p:spPr>
        <p:style>
          <a:lnRef idx="2">
            <a:srgbClr val="5B9BD5">
              <a:shade val="15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4" name="图片 3" descr="暂图片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40" y="0"/>
            <a:ext cx="6370320" cy="685800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6998"/>
            <a:ext cx="6858002" cy="12192000"/>
          </a:xfrm>
          <a:prstGeom prst="rect">
            <a:avLst/>
          </a:prstGeom>
        </p:spPr>
      </p:pic>
      <p:sp>
        <p:nvSpPr>
          <p:cNvPr id="37" name="任意多边形: 形状 36"/>
          <p:cNvSpPr/>
          <p:nvPr userDrawn="1">
            <p:custDataLst>
              <p:tags r:id="rId4"/>
            </p:custDataLst>
          </p:nvPr>
        </p:nvSpPr>
        <p:spPr>
          <a:xfrm rot="16200000">
            <a:off x="9048458" y="3714457"/>
            <a:ext cx="696952" cy="5590134"/>
          </a:xfrm>
          <a:custGeom>
            <a:avLst/>
            <a:gdLst>
              <a:gd name="connsiteX0" fmla="*/ 696952 w 696952"/>
              <a:gd name="connsiteY0" fmla="*/ 3622270 h 5590134"/>
              <a:gd name="connsiteX1" fmla="*/ 570677 w 696952"/>
              <a:gd name="connsiteY1" fmla="*/ 5188616 h 5590134"/>
              <a:gd name="connsiteX2" fmla="*/ 494358 w 696952"/>
              <a:gd name="connsiteY2" fmla="*/ 5590134 h 5590134"/>
              <a:gd name="connsiteX3" fmla="*/ 0 w 696952"/>
              <a:gd name="connsiteY3" fmla="*/ 5590134 h 5590134"/>
              <a:gd name="connsiteX4" fmla="*/ 1 w 696952"/>
              <a:gd name="connsiteY4" fmla="*/ 0 h 5590134"/>
              <a:gd name="connsiteX5" fmla="*/ 137221 w 696952"/>
              <a:gd name="connsiteY5" fmla="*/ 364264 h 5590134"/>
              <a:gd name="connsiteX6" fmla="*/ 696952 w 696952"/>
              <a:gd name="connsiteY6" fmla="*/ 3622270 h 559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6952" h="5590134">
                <a:moveTo>
                  <a:pt x="696952" y="3622270"/>
                </a:moveTo>
                <a:cubicBezTo>
                  <a:pt x="696952" y="4154086"/>
                  <a:pt x="653893" y="4677052"/>
                  <a:pt x="570677" y="5188616"/>
                </a:cubicBezTo>
                <a:lnTo>
                  <a:pt x="494358" y="5590134"/>
                </a:lnTo>
                <a:lnTo>
                  <a:pt x="0" y="5590134"/>
                </a:lnTo>
                <a:lnTo>
                  <a:pt x="1" y="0"/>
                </a:lnTo>
                <a:lnTo>
                  <a:pt x="137221" y="364264"/>
                </a:lnTo>
                <a:cubicBezTo>
                  <a:pt x="500988" y="1393467"/>
                  <a:pt x="696952" y="2487730"/>
                  <a:pt x="696952" y="3622270"/>
                </a:cubicBezTo>
                <a:close/>
              </a:path>
            </a:pathLst>
          </a:custGeom>
          <a:solidFill>
            <a:srgbClr val="9DC3E6"/>
          </a:solidFill>
          <a:ln>
            <a:noFill/>
          </a:ln>
        </p:spPr>
        <p:style>
          <a:lnRef idx="2">
            <a:srgbClr val="5B9BD5">
              <a:shade val="15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5" name="任意多边形: 形状 34"/>
          <p:cNvSpPr/>
          <p:nvPr userDrawn="1">
            <p:custDataLst>
              <p:tags r:id="rId5"/>
            </p:custDataLst>
          </p:nvPr>
        </p:nvSpPr>
        <p:spPr>
          <a:xfrm rot="14992307">
            <a:off x="6553880" y="5300639"/>
            <a:ext cx="398609" cy="2595736"/>
          </a:xfrm>
          <a:custGeom>
            <a:avLst/>
            <a:gdLst>
              <a:gd name="connsiteX0" fmla="*/ 0 w 398609"/>
              <a:gd name="connsiteY0" fmla="*/ 2595736 h 2595736"/>
              <a:gd name="connsiteX1" fmla="*/ 52014 w 398609"/>
              <a:gd name="connsiteY1" fmla="*/ 2252861 h 2595736"/>
              <a:gd name="connsiteX2" fmla="*/ 133202 w 398609"/>
              <a:gd name="connsiteY2" fmla="*/ 994801 h 2595736"/>
              <a:gd name="connsiteX3" fmla="*/ 129009 w 398609"/>
              <a:gd name="connsiteY3" fmla="*/ 735596 h 2595736"/>
              <a:gd name="connsiteX4" fmla="*/ 398609 w 398609"/>
              <a:gd name="connsiteY4" fmla="*/ 0 h 2595736"/>
              <a:gd name="connsiteX5" fmla="*/ 392556 w 398609"/>
              <a:gd name="connsiteY5" fmla="*/ 247281 h 2595736"/>
              <a:gd name="connsiteX6" fmla="*/ 61256 w 398609"/>
              <a:gd name="connsiteY6" fmla="*/ 2387893 h 2595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8609" h="2595736">
                <a:moveTo>
                  <a:pt x="0" y="2595736"/>
                </a:moveTo>
                <a:lnTo>
                  <a:pt x="52014" y="2252861"/>
                </a:lnTo>
                <a:cubicBezTo>
                  <a:pt x="105645" y="1840042"/>
                  <a:pt x="133202" y="1420254"/>
                  <a:pt x="133202" y="994801"/>
                </a:cubicBezTo>
                <a:lnTo>
                  <a:pt x="129009" y="735596"/>
                </a:lnTo>
                <a:lnTo>
                  <a:pt x="398609" y="0"/>
                </a:lnTo>
                <a:lnTo>
                  <a:pt x="392556" y="247281"/>
                </a:lnTo>
                <a:cubicBezTo>
                  <a:pt x="362028" y="963815"/>
                  <a:pt x="253283" y="1680457"/>
                  <a:pt x="61256" y="2387893"/>
                </a:cubicBezTo>
                <a:close/>
              </a:path>
            </a:pathLst>
          </a:custGeom>
          <a:solidFill>
            <a:srgbClr val="FFE699"/>
          </a:solidFill>
          <a:ln>
            <a:noFill/>
          </a:ln>
        </p:spPr>
        <p:style>
          <a:lnRef idx="2">
            <a:srgbClr val="5B9BD5">
              <a:shade val="15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Docer搜索：半想象现实   http://chn.docer.com/works/?userid=199927538"/>
          <p:cNvSpPr/>
          <p:nvPr userDrawn="1">
            <p:custDataLst>
              <p:tags r:id="rId6"/>
            </p:custDataLst>
          </p:nvPr>
        </p:nvSpPr>
        <p:spPr>
          <a:xfrm>
            <a:off x="0" y="170815"/>
            <a:ext cx="167640" cy="594360"/>
          </a:xfrm>
          <a:prstGeom prst="roundRect">
            <a:avLst>
              <a:gd name="adj" fmla="val 16452"/>
            </a:avLst>
          </a:prstGeom>
          <a:solidFill>
            <a:srgbClr val="F0E4C9"/>
          </a:solidFill>
          <a:ln>
            <a:noFill/>
          </a:ln>
          <a:effectLst>
            <a:outerShdw blurRad="76200" dist="38100" dir="5400000" algn="t" rotWithShape="0">
              <a:srgbClr val="F0E4C9">
                <a:alpha val="20000"/>
              </a:srgbClr>
            </a:outerShdw>
          </a:effectLst>
        </p:spPr>
        <p:style>
          <a:lnRef idx="2">
            <a:srgbClr val="5B9BD5">
              <a:shade val="15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ym typeface="Calibri" panose="020F0502020204030204" charset="0"/>
            </a:endParaRPr>
          </a:p>
        </p:txBody>
      </p:sp>
      <p:pic>
        <p:nvPicPr>
          <p:cNvPr id="4" name="图片 3" descr="1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67640" y="118745"/>
            <a:ext cx="2145030" cy="66167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6998"/>
            <a:ext cx="6858002" cy="12192000"/>
          </a:xfrm>
          <a:prstGeom prst="rect">
            <a:avLst/>
          </a:prstGeom>
        </p:spPr>
      </p:pic>
      <p:sp>
        <p:nvSpPr>
          <p:cNvPr id="37" name="任意多边形: 形状 36"/>
          <p:cNvSpPr/>
          <p:nvPr userDrawn="1">
            <p:custDataLst>
              <p:tags r:id="rId4"/>
            </p:custDataLst>
          </p:nvPr>
        </p:nvSpPr>
        <p:spPr>
          <a:xfrm rot="16200000">
            <a:off x="9048458" y="3714457"/>
            <a:ext cx="696952" cy="5590134"/>
          </a:xfrm>
          <a:custGeom>
            <a:avLst/>
            <a:gdLst>
              <a:gd name="connsiteX0" fmla="*/ 696952 w 696952"/>
              <a:gd name="connsiteY0" fmla="*/ 3622270 h 5590134"/>
              <a:gd name="connsiteX1" fmla="*/ 570677 w 696952"/>
              <a:gd name="connsiteY1" fmla="*/ 5188616 h 5590134"/>
              <a:gd name="connsiteX2" fmla="*/ 494358 w 696952"/>
              <a:gd name="connsiteY2" fmla="*/ 5590134 h 5590134"/>
              <a:gd name="connsiteX3" fmla="*/ 0 w 696952"/>
              <a:gd name="connsiteY3" fmla="*/ 5590134 h 5590134"/>
              <a:gd name="connsiteX4" fmla="*/ 1 w 696952"/>
              <a:gd name="connsiteY4" fmla="*/ 0 h 5590134"/>
              <a:gd name="connsiteX5" fmla="*/ 137221 w 696952"/>
              <a:gd name="connsiteY5" fmla="*/ 364264 h 5590134"/>
              <a:gd name="connsiteX6" fmla="*/ 696952 w 696952"/>
              <a:gd name="connsiteY6" fmla="*/ 3622270 h 559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6952" h="5590134">
                <a:moveTo>
                  <a:pt x="696952" y="3622270"/>
                </a:moveTo>
                <a:cubicBezTo>
                  <a:pt x="696952" y="4154086"/>
                  <a:pt x="653893" y="4677052"/>
                  <a:pt x="570677" y="5188616"/>
                </a:cubicBezTo>
                <a:lnTo>
                  <a:pt x="494358" y="5590134"/>
                </a:lnTo>
                <a:lnTo>
                  <a:pt x="0" y="5590134"/>
                </a:lnTo>
                <a:lnTo>
                  <a:pt x="1" y="0"/>
                </a:lnTo>
                <a:lnTo>
                  <a:pt x="137221" y="364264"/>
                </a:lnTo>
                <a:cubicBezTo>
                  <a:pt x="500988" y="1393467"/>
                  <a:pt x="696952" y="2487730"/>
                  <a:pt x="696952" y="3622270"/>
                </a:cubicBezTo>
                <a:close/>
              </a:path>
            </a:pathLst>
          </a:custGeom>
          <a:solidFill>
            <a:srgbClr val="9DC3E6"/>
          </a:solidFill>
          <a:ln>
            <a:noFill/>
          </a:ln>
        </p:spPr>
        <p:style>
          <a:lnRef idx="2">
            <a:srgbClr val="5B9BD5">
              <a:shade val="15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5" name="任意多边形: 形状 34"/>
          <p:cNvSpPr/>
          <p:nvPr userDrawn="1">
            <p:custDataLst>
              <p:tags r:id="rId5"/>
            </p:custDataLst>
          </p:nvPr>
        </p:nvSpPr>
        <p:spPr>
          <a:xfrm rot="14992307">
            <a:off x="6553880" y="5300639"/>
            <a:ext cx="398609" cy="2595736"/>
          </a:xfrm>
          <a:custGeom>
            <a:avLst/>
            <a:gdLst>
              <a:gd name="connsiteX0" fmla="*/ 0 w 398609"/>
              <a:gd name="connsiteY0" fmla="*/ 2595736 h 2595736"/>
              <a:gd name="connsiteX1" fmla="*/ 52014 w 398609"/>
              <a:gd name="connsiteY1" fmla="*/ 2252861 h 2595736"/>
              <a:gd name="connsiteX2" fmla="*/ 133202 w 398609"/>
              <a:gd name="connsiteY2" fmla="*/ 994801 h 2595736"/>
              <a:gd name="connsiteX3" fmla="*/ 129009 w 398609"/>
              <a:gd name="connsiteY3" fmla="*/ 735596 h 2595736"/>
              <a:gd name="connsiteX4" fmla="*/ 398609 w 398609"/>
              <a:gd name="connsiteY4" fmla="*/ 0 h 2595736"/>
              <a:gd name="connsiteX5" fmla="*/ 392556 w 398609"/>
              <a:gd name="connsiteY5" fmla="*/ 247281 h 2595736"/>
              <a:gd name="connsiteX6" fmla="*/ 61256 w 398609"/>
              <a:gd name="connsiteY6" fmla="*/ 2387893 h 2595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8609" h="2595736">
                <a:moveTo>
                  <a:pt x="0" y="2595736"/>
                </a:moveTo>
                <a:lnTo>
                  <a:pt x="52014" y="2252861"/>
                </a:lnTo>
                <a:cubicBezTo>
                  <a:pt x="105645" y="1840042"/>
                  <a:pt x="133202" y="1420254"/>
                  <a:pt x="133202" y="994801"/>
                </a:cubicBezTo>
                <a:lnTo>
                  <a:pt x="129009" y="735596"/>
                </a:lnTo>
                <a:lnTo>
                  <a:pt x="398609" y="0"/>
                </a:lnTo>
                <a:lnTo>
                  <a:pt x="392556" y="247281"/>
                </a:lnTo>
                <a:cubicBezTo>
                  <a:pt x="362028" y="963815"/>
                  <a:pt x="253283" y="1680457"/>
                  <a:pt x="61256" y="2387893"/>
                </a:cubicBezTo>
                <a:close/>
              </a:path>
            </a:pathLst>
          </a:custGeom>
          <a:solidFill>
            <a:srgbClr val="FFE699"/>
          </a:solidFill>
          <a:ln>
            <a:noFill/>
          </a:ln>
        </p:spPr>
        <p:style>
          <a:lnRef idx="2">
            <a:srgbClr val="5B9BD5">
              <a:shade val="15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Docer搜索：半想象现实   http://chn.docer.com/works/?userid=199927538"/>
          <p:cNvSpPr/>
          <p:nvPr userDrawn="1">
            <p:custDataLst>
              <p:tags r:id="rId6"/>
            </p:custDataLst>
          </p:nvPr>
        </p:nvSpPr>
        <p:spPr>
          <a:xfrm>
            <a:off x="0" y="170815"/>
            <a:ext cx="167640" cy="594360"/>
          </a:xfrm>
          <a:prstGeom prst="roundRect">
            <a:avLst>
              <a:gd name="adj" fmla="val 16452"/>
            </a:avLst>
          </a:prstGeom>
          <a:solidFill>
            <a:srgbClr val="F0E4C9"/>
          </a:solidFill>
          <a:ln>
            <a:noFill/>
          </a:ln>
          <a:effectLst>
            <a:outerShdw blurRad="76200" dist="38100" dir="5400000" algn="t" rotWithShape="0">
              <a:srgbClr val="F0E4C9">
                <a:alpha val="20000"/>
              </a:srgbClr>
            </a:outerShdw>
          </a:effectLst>
        </p:spPr>
        <p:style>
          <a:lnRef idx="2">
            <a:srgbClr val="5B9BD5">
              <a:shade val="15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ym typeface="Calibri" panose="020F0502020204030204" charset="0"/>
            </a:endParaRPr>
          </a:p>
        </p:txBody>
      </p:sp>
      <p:pic>
        <p:nvPicPr>
          <p:cNvPr id="3" name="图片 2" descr="2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67640" y="179705"/>
            <a:ext cx="2147588" cy="66240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6998"/>
            <a:ext cx="6858002" cy="12192000"/>
          </a:xfrm>
          <a:prstGeom prst="rect">
            <a:avLst/>
          </a:prstGeom>
        </p:spPr>
      </p:pic>
      <p:sp>
        <p:nvSpPr>
          <p:cNvPr id="37" name="任意多边形: 形状 36"/>
          <p:cNvSpPr/>
          <p:nvPr userDrawn="1">
            <p:custDataLst>
              <p:tags r:id="rId4"/>
            </p:custDataLst>
          </p:nvPr>
        </p:nvSpPr>
        <p:spPr>
          <a:xfrm rot="16200000">
            <a:off x="9048458" y="3714457"/>
            <a:ext cx="696952" cy="5590134"/>
          </a:xfrm>
          <a:custGeom>
            <a:avLst/>
            <a:gdLst>
              <a:gd name="connsiteX0" fmla="*/ 696952 w 696952"/>
              <a:gd name="connsiteY0" fmla="*/ 3622270 h 5590134"/>
              <a:gd name="connsiteX1" fmla="*/ 570677 w 696952"/>
              <a:gd name="connsiteY1" fmla="*/ 5188616 h 5590134"/>
              <a:gd name="connsiteX2" fmla="*/ 494358 w 696952"/>
              <a:gd name="connsiteY2" fmla="*/ 5590134 h 5590134"/>
              <a:gd name="connsiteX3" fmla="*/ 0 w 696952"/>
              <a:gd name="connsiteY3" fmla="*/ 5590134 h 5590134"/>
              <a:gd name="connsiteX4" fmla="*/ 1 w 696952"/>
              <a:gd name="connsiteY4" fmla="*/ 0 h 5590134"/>
              <a:gd name="connsiteX5" fmla="*/ 137221 w 696952"/>
              <a:gd name="connsiteY5" fmla="*/ 364264 h 5590134"/>
              <a:gd name="connsiteX6" fmla="*/ 696952 w 696952"/>
              <a:gd name="connsiteY6" fmla="*/ 3622270 h 559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6952" h="5590134">
                <a:moveTo>
                  <a:pt x="696952" y="3622270"/>
                </a:moveTo>
                <a:cubicBezTo>
                  <a:pt x="696952" y="4154086"/>
                  <a:pt x="653893" y="4677052"/>
                  <a:pt x="570677" y="5188616"/>
                </a:cubicBezTo>
                <a:lnTo>
                  <a:pt x="494358" y="5590134"/>
                </a:lnTo>
                <a:lnTo>
                  <a:pt x="0" y="5590134"/>
                </a:lnTo>
                <a:lnTo>
                  <a:pt x="1" y="0"/>
                </a:lnTo>
                <a:lnTo>
                  <a:pt x="137221" y="364264"/>
                </a:lnTo>
                <a:cubicBezTo>
                  <a:pt x="500988" y="1393467"/>
                  <a:pt x="696952" y="2487730"/>
                  <a:pt x="696952" y="3622270"/>
                </a:cubicBezTo>
                <a:close/>
              </a:path>
            </a:pathLst>
          </a:custGeom>
          <a:solidFill>
            <a:srgbClr val="9DC3E6"/>
          </a:solidFill>
          <a:ln>
            <a:noFill/>
          </a:ln>
        </p:spPr>
        <p:style>
          <a:lnRef idx="2">
            <a:srgbClr val="5B9BD5">
              <a:shade val="15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5" name="任意多边形: 形状 34"/>
          <p:cNvSpPr/>
          <p:nvPr userDrawn="1">
            <p:custDataLst>
              <p:tags r:id="rId5"/>
            </p:custDataLst>
          </p:nvPr>
        </p:nvSpPr>
        <p:spPr>
          <a:xfrm rot="14992307">
            <a:off x="6553880" y="5300639"/>
            <a:ext cx="398609" cy="2595736"/>
          </a:xfrm>
          <a:custGeom>
            <a:avLst/>
            <a:gdLst>
              <a:gd name="connsiteX0" fmla="*/ 0 w 398609"/>
              <a:gd name="connsiteY0" fmla="*/ 2595736 h 2595736"/>
              <a:gd name="connsiteX1" fmla="*/ 52014 w 398609"/>
              <a:gd name="connsiteY1" fmla="*/ 2252861 h 2595736"/>
              <a:gd name="connsiteX2" fmla="*/ 133202 w 398609"/>
              <a:gd name="connsiteY2" fmla="*/ 994801 h 2595736"/>
              <a:gd name="connsiteX3" fmla="*/ 129009 w 398609"/>
              <a:gd name="connsiteY3" fmla="*/ 735596 h 2595736"/>
              <a:gd name="connsiteX4" fmla="*/ 398609 w 398609"/>
              <a:gd name="connsiteY4" fmla="*/ 0 h 2595736"/>
              <a:gd name="connsiteX5" fmla="*/ 392556 w 398609"/>
              <a:gd name="connsiteY5" fmla="*/ 247281 h 2595736"/>
              <a:gd name="connsiteX6" fmla="*/ 61256 w 398609"/>
              <a:gd name="connsiteY6" fmla="*/ 2387893 h 2595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8609" h="2595736">
                <a:moveTo>
                  <a:pt x="0" y="2595736"/>
                </a:moveTo>
                <a:lnTo>
                  <a:pt x="52014" y="2252861"/>
                </a:lnTo>
                <a:cubicBezTo>
                  <a:pt x="105645" y="1840042"/>
                  <a:pt x="133202" y="1420254"/>
                  <a:pt x="133202" y="994801"/>
                </a:cubicBezTo>
                <a:lnTo>
                  <a:pt x="129009" y="735596"/>
                </a:lnTo>
                <a:lnTo>
                  <a:pt x="398609" y="0"/>
                </a:lnTo>
                <a:lnTo>
                  <a:pt x="392556" y="247281"/>
                </a:lnTo>
                <a:cubicBezTo>
                  <a:pt x="362028" y="963815"/>
                  <a:pt x="253283" y="1680457"/>
                  <a:pt x="61256" y="2387893"/>
                </a:cubicBezTo>
                <a:close/>
              </a:path>
            </a:pathLst>
          </a:custGeom>
          <a:solidFill>
            <a:srgbClr val="FFE699"/>
          </a:solidFill>
          <a:ln>
            <a:noFill/>
          </a:ln>
        </p:spPr>
        <p:style>
          <a:lnRef idx="2">
            <a:srgbClr val="5B9BD5">
              <a:shade val="15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4" name="图片 3" descr="2片1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67640" y="179705"/>
            <a:ext cx="2147588" cy="662400"/>
          </a:xfrm>
          <a:prstGeom prst="rect">
            <a:avLst/>
          </a:prstGeom>
        </p:spPr>
      </p:pic>
      <p:sp>
        <p:nvSpPr>
          <p:cNvPr id="2" name="Docer搜索：半想象现实   http://chn.docer.com/works/?userid=199927538"/>
          <p:cNvSpPr/>
          <p:nvPr userDrawn="1">
            <p:custDataLst>
              <p:tags r:id="rId8"/>
            </p:custDataLst>
          </p:nvPr>
        </p:nvSpPr>
        <p:spPr>
          <a:xfrm>
            <a:off x="0" y="170815"/>
            <a:ext cx="167640" cy="594360"/>
          </a:xfrm>
          <a:prstGeom prst="roundRect">
            <a:avLst>
              <a:gd name="adj" fmla="val 16452"/>
            </a:avLst>
          </a:prstGeom>
          <a:solidFill>
            <a:srgbClr val="F0E4C9"/>
          </a:solidFill>
          <a:ln>
            <a:noFill/>
          </a:ln>
          <a:effectLst>
            <a:outerShdw blurRad="76200" dist="38100" dir="5400000" algn="t" rotWithShape="0">
              <a:srgbClr val="F0E4C9">
                <a:alpha val="20000"/>
              </a:srgbClr>
            </a:outerShdw>
          </a:effectLst>
        </p:spPr>
        <p:style>
          <a:lnRef idx="2">
            <a:srgbClr val="5B9BD5">
              <a:shade val="15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ym typeface="Calibri" panose="020F0502020204030204" charset="0"/>
            </a:endParaRP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6998"/>
            <a:ext cx="6858002" cy="12192000"/>
          </a:xfrm>
          <a:prstGeom prst="rect">
            <a:avLst/>
          </a:prstGeom>
        </p:spPr>
      </p:pic>
      <p:sp>
        <p:nvSpPr>
          <p:cNvPr id="6" name="Docer搜索：半想象现实   http://chn.docer.com/works/?userid=199927538"/>
          <p:cNvSpPr/>
          <p:nvPr userDrawn="1">
            <p:custDataLst>
              <p:tags r:id="rId4"/>
            </p:custDataLst>
          </p:nvPr>
        </p:nvSpPr>
        <p:spPr>
          <a:xfrm>
            <a:off x="0" y="170815"/>
            <a:ext cx="167640" cy="594360"/>
          </a:xfrm>
          <a:prstGeom prst="roundRect">
            <a:avLst>
              <a:gd name="adj" fmla="val 16452"/>
            </a:avLst>
          </a:prstGeom>
          <a:solidFill>
            <a:srgbClr val="F0E4C9"/>
          </a:solidFill>
          <a:ln>
            <a:noFill/>
          </a:ln>
          <a:effectLst>
            <a:outerShdw blurRad="76200" dist="38100" dir="5400000" algn="t" rotWithShape="0">
              <a:srgbClr val="F0E4C9">
                <a:alpha val="20000"/>
              </a:srgbClr>
            </a:outerShdw>
          </a:effectLst>
        </p:spPr>
        <p:style>
          <a:lnRef idx="2">
            <a:srgbClr val="5B9BD5">
              <a:shade val="15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ym typeface="Calibri" panose="020F0502020204030204" charset="0"/>
            </a:endParaRPr>
          </a:p>
        </p:txBody>
      </p:sp>
      <p:sp>
        <p:nvSpPr>
          <p:cNvPr id="37" name="任意多边形: 形状 36"/>
          <p:cNvSpPr/>
          <p:nvPr userDrawn="1">
            <p:custDataLst>
              <p:tags r:id="rId5"/>
            </p:custDataLst>
          </p:nvPr>
        </p:nvSpPr>
        <p:spPr>
          <a:xfrm rot="16200000">
            <a:off x="9048458" y="3714457"/>
            <a:ext cx="696952" cy="5590134"/>
          </a:xfrm>
          <a:custGeom>
            <a:avLst/>
            <a:gdLst>
              <a:gd name="connsiteX0" fmla="*/ 696952 w 696952"/>
              <a:gd name="connsiteY0" fmla="*/ 3622270 h 5590134"/>
              <a:gd name="connsiteX1" fmla="*/ 570677 w 696952"/>
              <a:gd name="connsiteY1" fmla="*/ 5188616 h 5590134"/>
              <a:gd name="connsiteX2" fmla="*/ 494358 w 696952"/>
              <a:gd name="connsiteY2" fmla="*/ 5590134 h 5590134"/>
              <a:gd name="connsiteX3" fmla="*/ 0 w 696952"/>
              <a:gd name="connsiteY3" fmla="*/ 5590134 h 5590134"/>
              <a:gd name="connsiteX4" fmla="*/ 1 w 696952"/>
              <a:gd name="connsiteY4" fmla="*/ 0 h 5590134"/>
              <a:gd name="connsiteX5" fmla="*/ 137221 w 696952"/>
              <a:gd name="connsiteY5" fmla="*/ 364264 h 5590134"/>
              <a:gd name="connsiteX6" fmla="*/ 696952 w 696952"/>
              <a:gd name="connsiteY6" fmla="*/ 3622270 h 559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6952" h="5590134">
                <a:moveTo>
                  <a:pt x="696952" y="3622270"/>
                </a:moveTo>
                <a:cubicBezTo>
                  <a:pt x="696952" y="4154086"/>
                  <a:pt x="653893" y="4677052"/>
                  <a:pt x="570677" y="5188616"/>
                </a:cubicBezTo>
                <a:lnTo>
                  <a:pt x="494358" y="5590134"/>
                </a:lnTo>
                <a:lnTo>
                  <a:pt x="0" y="5590134"/>
                </a:lnTo>
                <a:lnTo>
                  <a:pt x="1" y="0"/>
                </a:lnTo>
                <a:lnTo>
                  <a:pt x="137221" y="364264"/>
                </a:lnTo>
                <a:cubicBezTo>
                  <a:pt x="500988" y="1393467"/>
                  <a:pt x="696952" y="2487730"/>
                  <a:pt x="696952" y="3622270"/>
                </a:cubicBezTo>
                <a:close/>
              </a:path>
            </a:pathLst>
          </a:custGeom>
          <a:solidFill>
            <a:srgbClr val="9DC3E6"/>
          </a:solidFill>
          <a:ln>
            <a:noFill/>
          </a:ln>
        </p:spPr>
        <p:style>
          <a:lnRef idx="2">
            <a:srgbClr val="5B9BD5">
              <a:shade val="15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5" name="任意多边形: 形状 34"/>
          <p:cNvSpPr/>
          <p:nvPr userDrawn="1">
            <p:custDataLst>
              <p:tags r:id="rId6"/>
            </p:custDataLst>
          </p:nvPr>
        </p:nvSpPr>
        <p:spPr>
          <a:xfrm rot="14992307">
            <a:off x="6553880" y="5300639"/>
            <a:ext cx="398609" cy="2595736"/>
          </a:xfrm>
          <a:custGeom>
            <a:avLst/>
            <a:gdLst>
              <a:gd name="connsiteX0" fmla="*/ 0 w 398609"/>
              <a:gd name="connsiteY0" fmla="*/ 2595736 h 2595736"/>
              <a:gd name="connsiteX1" fmla="*/ 52014 w 398609"/>
              <a:gd name="connsiteY1" fmla="*/ 2252861 h 2595736"/>
              <a:gd name="connsiteX2" fmla="*/ 133202 w 398609"/>
              <a:gd name="connsiteY2" fmla="*/ 994801 h 2595736"/>
              <a:gd name="connsiteX3" fmla="*/ 129009 w 398609"/>
              <a:gd name="connsiteY3" fmla="*/ 735596 h 2595736"/>
              <a:gd name="connsiteX4" fmla="*/ 398609 w 398609"/>
              <a:gd name="connsiteY4" fmla="*/ 0 h 2595736"/>
              <a:gd name="connsiteX5" fmla="*/ 392556 w 398609"/>
              <a:gd name="connsiteY5" fmla="*/ 247281 h 2595736"/>
              <a:gd name="connsiteX6" fmla="*/ 61256 w 398609"/>
              <a:gd name="connsiteY6" fmla="*/ 2387893 h 2595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8609" h="2595736">
                <a:moveTo>
                  <a:pt x="0" y="2595736"/>
                </a:moveTo>
                <a:lnTo>
                  <a:pt x="52014" y="2252861"/>
                </a:lnTo>
                <a:cubicBezTo>
                  <a:pt x="105645" y="1840042"/>
                  <a:pt x="133202" y="1420254"/>
                  <a:pt x="133202" y="994801"/>
                </a:cubicBezTo>
                <a:lnTo>
                  <a:pt x="129009" y="735596"/>
                </a:lnTo>
                <a:lnTo>
                  <a:pt x="398609" y="0"/>
                </a:lnTo>
                <a:lnTo>
                  <a:pt x="392556" y="247281"/>
                </a:lnTo>
                <a:cubicBezTo>
                  <a:pt x="362028" y="963815"/>
                  <a:pt x="253283" y="1680457"/>
                  <a:pt x="61256" y="2387893"/>
                </a:cubicBezTo>
                <a:close/>
              </a:path>
            </a:pathLst>
          </a:custGeom>
          <a:solidFill>
            <a:srgbClr val="FFE699"/>
          </a:solidFill>
          <a:ln>
            <a:noFill/>
          </a:ln>
        </p:spPr>
        <p:style>
          <a:lnRef idx="2">
            <a:srgbClr val="5B9BD5">
              <a:shade val="15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 descr="1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67640" y="216535"/>
            <a:ext cx="2419350" cy="617855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6998"/>
            <a:ext cx="6858002" cy="12192000"/>
          </a:xfrm>
          <a:prstGeom prst="rect">
            <a:avLst/>
          </a:prstGeom>
        </p:spPr>
      </p:pic>
      <p:sp>
        <p:nvSpPr>
          <p:cNvPr id="37" name="任意多边形: 形状 36"/>
          <p:cNvSpPr/>
          <p:nvPr userDrawn="1">
            <p:custDataLst>
              <p:tags r:id="rId4"/>
            </p:custDataLst>
          </p:nvPr>
        </p:nvSpPr>
        <p:spPr>
          <a:xfrm rot="16200000">
            <a:off x="9048458" y="3714457"/>
            <a:ext cx="696952" cy="5590134"/>
          </a:xfrm>
          <a:custGeom>
            <a:avLst/>
            <a:gdLst>
              <a:gd name="connsiteX0" fmla="*/ 696952 w 696952"/>
              <a:gd name="connsiteY0" fmla="*/ 3622270 h 5590134"/>
              <a:gd name="connsiteX1" fmla="*/ 570677 w 696952"/>
              <a:gd name="connsiteY1" fmla="*/ 5188616 h 5590134"/>
              <a:gd name="connsiteX2" fmla="*/ 494358 w 696952"/>
              <a:gd name="connsiteY2" fmla="*/ 5590134 h 5590134"/>
              <a:gd name="connsiteX3" fmla="*/ 0 w 696952"/>
              <a:gd name="connsiteY3" fmla="*/ 5590134 h 5590134"/>
              <a:gd name="connsiteX4" fmla="*/ 1 w 696952"/>
              <a:gd name="connsiteY4" fmla="*/ 0 h 5590134"/>
              <a:gd name="connsiteX5" fmla="*/ 137221 w 696952"/>
              <a:gd name="connsiteY5" fmla="*/ 364264 h 5590134"/>
              <a:gd name="connsiteX6" fmla="*/ 696952 w 696952"/>
              <a:gd name="connsiteY6" fmla="*/ 3622270 h 559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6952" h="5590134">
                <a:moveTo>
                  <a:pt x="696952" y="3622270"/>
                </a:moveTo>
                <a:cubicBezTo>
                  <a:pt x="696952" y="4154086"/>
                  <a:pt x="653893" y="4677052"/>
                  <a:pt x="570677" y="5188616"/>
                </a:cubicBezTo>
                <a:lnTo>
                  <a:pt x="494358" y="5590134"/>
                </a:lnTo>
                <a:lnTo>
                  <a:pt x="0" y="5590134"/>
                </a:lnTo>
                <a:lnTo>
                  <a:pt x="1" y="0"/>
                </a:lnTo>
                <a:lnTo>
                  <a:pt x="137221" y="364264"/>
                </a:lnTo>
                <a:cubicBezTo>
                  <a:pt x="500988" y="1393467"/>
                  <a:pt x="696952" y="2487730"/>
                  <a:pt x="696952" y="3622270"/>
                </a:cubicBezTo>
                <a:close/>
              </a:path>
            </a:pathLst>
          </a:custGeom>
          <a:solidFill>
            <a:srgbClr val="9DC3E6"/>
          </a:solidFill>
          <a:ln>
            <a:noFill/>
          </a:ln>
        </p:spPr>
        <p:style>
          <a:lnRef idx="2">
            <a:srgbClr val="5B9BD5">
              <a:shade val="15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5" name="任意多边形: 形状 34"/>
          <p:cNvSpPr/>
          <p:nvPr userDrawn="1">
            <p:custDataLst>
              <p:tags r:id="rId5"/>
            </p:custDataLst>
          </p:nvPr>
        </p:nvSpPr>
        <p:spPr>
          <a:xfrm rot="14992307">
            <a:off x="6553880" y="5300639"/>
            <a:ext cx="398609" cy="2595736"/>
          </a:xfrm>
          <a:custGeom>
            <a:avLst/>
            <a:gdLst>
              <a:gd name="connsiteX0" fmla="*/ 0 w 398609"/>
              <a:gd name="connsiteY0" fmla="*/ 2595736 h 2595736"/>
              <a:gd name="connsiteX1" fmla="*/ 52014 w 398609"/>
              <a:gd name="connsiteY1" fmla="*/ 2252861 h 2595736"/>
              <a:gd name="connsiteX2" fmla="*/ 133202 w 398609"/>
              <a:gd name="connsiteY2" fmla="*/ 994801 h 2595736"/>
              <a:gd name="connsiteX3" fmla="*/ 129009 w 398609"/>
              <a:gd name="connsiteY3" fmla="*/ 735596 h 2595736"/>
              <a:gd name="connsiteX4" fmla="*/ 398609 w 398609"/>
              <a:gd name="connsiteY4" fmla="*/ 0 h 2595736"/>
              <a:gd name="connsiteX5" fmla="*/ 392556 w 398609"/>
              <a:gd name="connsiteY5" fmla="*/ 247281 h 2595736"/>
              <a:gd name="connsiteX6" fmla="*/ 61256 w 398609"/>
              <a:gd name="connsiteY6" fmla="*/ 2387893 h 2595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8609" h="2595736">
                <a:moveTo>
                  <a:pt x="0" y="2595736"/>
                </a:moveTo>
                <a:lnTo>
                  <a:pt x="52014" y="2252861"/>
                </a:lnTo>
                <a:cubicBezTo>
                  <a:pt x="105645" y="1840042"/>
                  <a:pt x="133202" y="1420254"/>
                  <a:pt x="133202" y="994801"/>
                </a:cubicBezTo>
                <a:lnTo>
                  <a:pt x="129009" y="735596"/>
                </a:lnTo>
                <a:lnTo>
                  <a:pt x="398609" y="0"/>
                </a:lnTo>
                <a:lnTo>
                  <a:pt x="392556" y="247281"/>
                </a:lnTo>
                <a:cubicBezTo>
                  <a:pt x="362028" y="963815"/>
                  <a:pt x="253283" y="1680457"/>
                  <a:pt x="61256" y="2387893"/>
                </a:cubicBezTo>
                <a:close/>
              </a:path>
            </a:pathLst>
          </a:custGeom>
          <a:solidFill>
            <a:srgbClr val="FFE699"/>
          </a:solidFill>
          <a:ln>
            <a:noFill/>
          </a:ln>
        </p:spPr>
        <p:style>
          <a:lnRef idx="2">
            <a:srgbClr val="5B9BD5">
              <a:shade val="15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Docer搜索：半想象现实   http://chn.docer.com/works/?userid=199927538"/>
          <p:cNvSpPr/>
          <p:nvPr userDrawn="1">
            <p:custDataLst>
              <p:tags r:id="rId6"/>
            </p:custDataLst>
          </p:nvPr>
        </p:nvSpPr>
        <p:spPr>
          <a:xfrm>
            <a:off x="0" y="170815"/>
            <a:ext cx="167640" cy="594360"/>
          </a:xfrm>
          <a:prstGeom prst="roundRect">
            <a:avLst>
              <a:gd name="adj" fmla="val 16452"/>
            </a:avLst>
          </a:prstGeom>
          <a:solidFill>
            <a:srgbClr val="F0E4C9"/>
          </a:solidFill>
          <a:ln>
            <a:noFill/>
          </a:ln>
          <a:effectLst>
            <a:outerShdw blurRad="76200" dist="38100" dir="5400000" algn="t" rotWithShape="0">
              <a:srgbClr val="F0E4C9">
                <a:alpha val="20000"/>
              </a:srgbClr>
            </a:outerShdw>
          </a:effectLst>
        </p:spPr>
        <p:style>
          <a:lnRef idx="2">
            <a:srgbClr val="5B9BD5">
              <a:shade val="15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ym typeface="Calibri" panose="020F0502020204030204" charset="0"/>
            </a:endParaRPr>
          </a:p>
        </p:txBody>
      </p:sp>
      <p:pic>
        <p:nvPicPr>
          <p:cNvPr id="8" name="图片 7" descr="2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67640" y="186055"/>
            <a:ext cx="2044065" cy="630555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6998"/>
            <a:ext cx="6858002" cy="12192000"/>
          </a:xfrm>
          <a:prstGeom prst="rect">
            <a:avLst/>
          </a:prstGeom>
        </p:spPr>
      </p:pic>
      <p:sp>
        <p:nvSpPr>
          <p:cNvPr id="3" name="任意多边形: 形状 36"/>
          <p:cNvSpPr/>
          <p:nvPr userDrawn="1">
            <p:custDataLst>
              <p:tags r:id="rId4"/>
            </p:custDataLst>
          </p:nvPr>
        </p:nvSpPr>
        <p:spPr>
          <a:xfrm rot="16200000">
            <a:off x="9048458" y="3714457"/>
            <a:ext cx="696952" cy="5590134"/>
          </a:xfrm>
          <a:custGeom>
            <a:avLst/>
            <a:gdLst>
              <a:gd name="connsiteX0" fmla="*/ 696952 w 696952"/>
              <a:gd name="connsiteY0" fmla="*/ 3622270 h 5590134"/>
              <a:gd name="connsiteX1" fmla="*/ 570677 w 696952"/>
              <a:gd name="connsiteY1" fmla="*/ 5188616 h 5590134"/>
              <a:gd name="connsiteX2" fmla="*/ 494358 w 696952"/>
              <a:gd name="connsiteY2" fmla="*/ 5590134 h 5590134"/>
              <a:gd name="connsiteX3" fmla="*/ 0 w 696952"/>
              <a:gd name="connsiteY3" fmla="*/ 5590134 h 5590134"/>
              <a:gd name="connsiteX4" fmla="*/ 1 w 696952"/>
              <a:gd name="connsiteY4" fmla="*/ 0 h 5590134"/>
              <a:gd name="connsiteX5" fmla="*/ 137221 w 696952"/>
              <a:gd name="connsiteY5" fmla="*/ 364264 h 5590134"/>
              <a:gd name="connsiteX6" fmla="*/ 696952 w 696952"/>
              <a:gd name="connsiteY6" fmla="*/ 3622270 h 559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6952" h="5590134">
                <a:moveTo>
                  <a:pt x="696952" y="3622270"/>
                </a:moveTo>
                <a:cubicBezTo>
                  <a:pt x="696952" y="4154086"/>
                  <a:pt x="653893" y="4677052"/>
                  <a:pt x="570677" y="5188616"/>
                </a:cubicBezTo>
                <a:lnTo>
                  <a:pt x="494358" y="5590134"/>
                </a:lnTo>
                <a:lnTo>
                  <a:pt x="0" y="5590134"/>
                </a:lnTo>
                <a:lnTo>
                  <a:pt x="1" y="0"/>
                </a:lnTo>
                <a:lnTo>
                  <a:pt x="137221" y="364264"/>
                </a:lnTo>
                <a:cubicBezTo>
                  <a:pt x="500988" y="1393467"/>
                  <a:pt x="696952" y="2487730"/>
                  <a:pt x="696952" y="3622270"/>
                </a:cubicBezTo>
                <a:close/>
              </a:path>
            </a:pathLst>
          </a:custGeom>
          <a:solidFill>
            <a:srgbClr val="9DC3E6"/>
          </a:solidFill>
          <a:ln>
            <a:noFill/>
          </a:ln>
        </p:spPr>
        <p:style>
          <a:lnRef idx="2">
            <a:srgbClr val="5B9BD5">
              <a:shade val="15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任意多边形: 形状 34"/>
          <p:cNvSpPr/>
          <p:nvPr userDrawn="1">
            <p:custDataLst>
              <p:tags r:id="rId5"/>
            </p:custDataLst>
          </p:nvPr>
        </p:nvSpPr>
        <p:spPr>
          <a:xfrm rot="14992307">
            <a:off x="6553880" y="5300639"/>
            <a:ext cx="398609" cy="2595736"/>
          </a:xfrm>
          <a:custGeom>
            <a:avLst/>
            <a:gdLst>
              <a:gd name="connsiteX0" fmla="*/ 0 w 398609"/>
              <a:gd name="connsiteY0" fmla="*/ 2595736 h 2595736"/>
              <a:gd name="connsiteX1" fmla="*/ 52014 w 398609"/>
              <a:gd name="connsiteY1" fmla="*/ 2252861 h 2595736"/>
              <a:gd name="connsiteX2" fmla="*/ 133202 w 398609"/>
              <a:gd name="connsiteY2" fmla="*/ 994801 h 2595736"/>
              <a:gd name="connsiteX3" fmla="*/ 129009 w 398609"/>
              <a:gd name="connsiteY3" fmla="*/ 735596 h 2595736"/>
              <a:gd name="connsiteX4" fmla="*/ 398609 w 398609"/>
              <a:gd name="connsiteY4" fmla="*/ 0 h 2595736"/>
              <a:gd name="connsiteX5" fmla="*/ 392556 w 398609"/>
              <a:gd name="connsiteY5" fmla="*/ 247281 h 2595736"/>
              <a:gd name="connsiteX6" fmla="*/ 61256 w 398609"/>
              <a:gd name="connsiteY6" fmla="*/ 2387893 h 2595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8609" h="2595736">
                <a:moveTo>
                  <a:pt x="0" y="2595736"/>
                </a:moveTo>
                <a:lnTo>
                  <a:pt x="52014" y="2252861"/>
                </a:lnTo>
                <a:cubicBezTo>
                  <a:pt x="105645" y="1840042"/>
                  <a:pt x="133202" y="1420254"/>
                  <a:pt x="133202" y="994801"/>
                </a:cubicBezTo>
                <a:lnTo>
                  <a:pt x="129009" y="735596"/>
                </a:lnTo>
                <a:lnTo>
                  <a:pt x="398609" y="0"/>
                </a:lnTo>
                <a:lnTo>
                  <a:pt x="392556" y="247281"/>
                </a:lnTo>
                <a:cubicBezTo>
                  <a:pt x="362028" y="963815"/>
                  <a:pt x="253283" y="1680457"/>
                  <a:pt x="61256" y="2387893"/>
                </a:cubicBezTo>
                <a:close/>
              </a:path>
            </a:pathLst>
          </a:custGeom>
          <a:solidFill>
            <a:srgbClr val="FFE699"/>
          </a:solidFill>
          <a:ln>
            <a:noFill/>
          </a:ln>
        </p:spPr>
        <p:style>
          <a:lnRef idx="2">
            <a:srgbClr val="5B9BD5">
              <a:shade val="15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Docer搜索：半想象现实   http://chn.docer.com/works/?userid=199927538"/>
          <p:cNvSpPr/>
          <p:nvPr userDrawn="1">
            <p:custDataLst>
              <p:tags r:id="rId6"/>
            </p:custDataLst>
          </p:nvPr>
        </p:nvSpPr>
        <p:spPr>
          <a:xfrm>
            <a:off x="0" y="170815"/>
            <a:ext cx="167640" cy="594360"/>
          </a:xfrm>
          <a:prstGeom prst="roundRect">
            <a:avLst>
              <a:gd name="adj" fmla="val 16452"/>
            </a:avLst>
          </a:prstGeom>
          <a:solidFill>
            <a:srgbClr val="F0E4C9"/>
          </a:solidFill>
          <a:ln>
            <a:noFill/>
          </a:ln>
          <a:effectLst>
            <a:outerShdw blurRad="76200" dist="38100" dir="5400000" algn="t" rotWithShape="0">
              <a:srgbClr val="F0E4C9">
                <a:alpha val="20000"/>
              </a:srgbClr>
            </a:outerShdw>
          </a:effectLst>
        </p:spPr>
        <p:style>
          <a:lnRef idx="2">
            <a:srgbClr val="5B9BD5">
              <a:shade val="15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ym typeface="Calibri" panose="020F0502020204030204" charset="0"/>
            </a:endParaRPr>
          </a:p>
        </p:txBody>
      </p:sp>
      <p:pic>
        <p:nvPicPr>
          <p:cNvPr id="7" name="图片 6" descr="3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67640" y="149225"/>
            <a:ext cx="2147619" cy="66240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矩形 78"/>
          <p:cNvSpPr/>
          <p:nvPr userDrawn="1">
            <p:custDataLst>
              <p:tags r:id="rId2"/>
            </p:custDataLst>
          </p:nvPr>
        </p:nvSpPr>
        <p:spPr>
          <a:xfrm>
            <a:off x="0" y="6640195"/>
            <a:ext cx="12192000" cy="21780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0" sx="105000" sy="105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 userDrawn="1">
            <p:custDataLst>
              <p:tags r:id="rId3"/>
            </p:custDataLst>
          </p:nvPr>
        </p:nvSpPr>
        <p:spPr>
          <a:xfrm>
            <a:off x="11202035" y="2133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25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 flipV="1">
            <a:off x="1350739" y="842963"/>
            <a:ext cx="10841261" cy="60959"/>
          </a:xfrm>
          <a:prstGeom prst="rect">
            <a:avLst/>
          </a:prstGeom>
          <a:solidFill>
            <a:srgbClr val="3F83BC"/>
          </a:solidFill>
          <a:ln w="9525" algn="ctr">
            <a:noFill/>
            <a:miter lim="800000"/>
          </a:ln>
        </p:spPr>
        <p:txBody>
          <a:bodyPr lIns="91436" tIns="45718" rIns="91436" bIns="45718" anchor="ctr"/>
          <a:lstStyle/>
          <a:p>
            <a:pPr marL="0" marR="0" lvl="0" indent="0" algn="ctr" defTabSz="68453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265" b="0" i="0" u="none" strike="noStrike" kern="0" cap="none" spc="0" normalizeH="0" baseline="0" noProof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7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知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>
            <p:custDataLst>
              <p:tags r:id="rId2"/>
            </p:custDataLst>
          </p:nvPr>
        </p:nvGrpSpPr>
        <p:grpSpPr>
          <a:xfrm>
            <a:off x="277855" y="155785"/>
            <a:ext cx="545767" cy="496104"/>
            <a:chOff x="871717" y="11189609"/>
            <a:chExt cx="380406" cy="345792"/>
          </a:xfrm>
        </p:grpSpPr>
        <p:grpSp>
          <p:nvGrpSpPr>
            <p:cNvPr id="10" name="图形 54"/>
            <p:cNvGrpSpPr/>
            <p:nvPr>
              <p:custDataLst>
                <p:tags r:id="rId3"/>
              </p:custDataLst>
            </p:nvPr>
          </p:nvGrpSpPr>
          <p:grpSpPr>
            <a:xfrm>
              <a:off x="901463" y="11189609"/>
              <a:ext cx="304843" cy="345792"/>
              <a:chOff x="901463" y="11189609"/>
              <a:chExt cx="304843" cy="345792"/>
            </a:xfrm>
          </p:grpSpPr>
          <p:sp>
            <p:nvSpPr>
              <p:cNvPr id="14" name="任意多边形: 形状 13"/>
              <p:cNvSpPr/>
              <p:nvPr>
                <p:custDataLst>
                  <p:tags r:id="rId4"/>
                </p:custDataLst>
              </p:nvPr>
            </p:nvSpPr>
            <p:spPr>
              <a:xfrm>
                <a:off x="995858" y="11189610"/>
                <a:ext cx="102407" cy="147237"/>
              </a:xfrm>
              <a:custGeom>
                <a:avLst/>
                <a:gdLst>
                  <a:gd name="connsiteX0" fmla="*/ 62597 w 90429"/>
                  <a:gd name="connsiteY0" fmla="*/ 104220 h 147237"/>
                  <a:gd name="connsiteX1" fmla="*/ 48305 w 90429"/>
                  <a:gd name="connsiteY1" fmla="*/ 104220 h 147237"/>
                  <a:gd name="connsiteX2" fmla="*/ 48305 w 90429"/>
                  <a:gd name="connsiteY2" fmla="*/ 93502 h 147237"/>
                  <a:gd name="connsiteX3" fmla="*/ 90429 w 90429"/>
                  <a:gd name="connsiteY3" fmla="*/ 51521 h 147237"/>
                  <a:gd name="connsiteX4" fmla="*/ 90429 w 90429"/>
                  <a:gd name="connsiteY4" fmla="*/ 65812 h 147237"/>
                  <a:gd name="connsiteX5" fmla="*/ 62597 w 90429"/>
                  <a:gd name="connsiteY5" fmla="*/ 93573 h 147237"/>
                  <a:gd name="connsiteX6" fmla="*/ 39837 w 90429"/>
                  <a:gd name="connsiteY6" fmla="*/ 147237 h 147237"/>
                  <a:gd name="connsiteX7" fmla="*/ 25546 w 90429"/>
                  <a:gd name="connsiteY7" fmla="*/ 147237 h 147237"/>
                  <a:gd name="connsiteX8" fmla="*/ 25546 w 90429"/>
                  <a:gd name="connsiteY8" fmla="*/ 39837 h 147237"/>
                  <a:gd name="connsiteX9" fmla="*/ 0 w 90429"/>
                  <a:gd name="connsiteY9" fmla="*/ 14291 h 147237"/>
                  <a:gd name="connsiteX10" fmla="*/ 0 w 90429"/>
                  <a:gd name="connsiteY10" fmla="*/ 0 h 147237"/>
                  <a:gd name="connsiteX11" fmla="*/ 39837 w 90429"/>
                  <a:gd name="connsiteY11" fmla="*/ 39837 h 147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0429" h="147237">
                    <a:moveTo>
                      <a:pt x="62597" y="104220"/>
                    </a:moveTo>
                    <a:lnTo>
                      <a:pt x="48305" y="104220"/>
                    </a:lnTo>
                    <a:lnTo>
                      <a:pt x="48305" y="93502"/>
                    </a:lnTo>
                    <a:cubicBezTo>
                      <a:pt x="48364" y="70285"/>
                      <a:pt x="67212" y="51501"/>
                      <a:pt x="90429" y="51521"/>
                    </a:cubicBezTo>
                    <a:lnTo>
                      <a:pt x="90429" y="65812"/>
                    </a:lnTo>
                    <a:cubicBezTo>
                      <a:pt x="75077" y="65792"/>
                      <a:pt x="62616" y="78221"/>
                      <a:pt x="62597" y="93573"/>
                    </a:cubicBezTo>
                    <a:close/>
                    <a:moveTo>
                      <a:pt x="39837" y="147237"/>
                    </a:moveTo>
                    <a:lnTo>
                      <a:pt x="25546" y="147237"/>
                    </a:lnTo>
                    <a:lnTo>
                      <a:pt x="25546" y="39837"/>
                    </a:lnTo>
                    <a:cubicBezTo>
                      <a:pt x="25546" y="25729"/>
                      <a:pt x="14109" y="14291"/>
                      <a:pt x="0" y="14291"/>
                    </a:cubicBezTo>
                    <a:lnTo>
                      <a:pt x="0" y="0"/>
                    </a:lnTo>
                    <a:cubicBezTo>
                      <a:pt x="21993" y="20"/>
                      <a:pt x="39818" y="17844"/>
                      <a:pt x="39837" y="39837"/>
                    </a:cubicBezTo>
                    <a:close/>
                  </a:path>
                </a:pathLst>
              </a:custGeom>
              <a:solidFill>
                <a:srgbClr val="282D33"/>
              </a:solidFill>
              <a:ln w="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250"/>
              </a:p>
            </p:txBody>
          </p:sp>
          <p:sp>
            <p:nvSpPr>
              <p:cNvPr id="15" name="任意多边形: 形状 14"/>
              <p:cNvSpPr/>
              <p:nvPr>
                <p:custDataLst>
                  <p:tags r:id="rId5"/>
                </p:custDataLst>
              </p:nvPr>
            </p:nvSpPr>
            <p:spPr>
              <a:xfrm>
                <a:off x="956700" y="11189609"/>
                <a:ext cx="186300" cy="174212"/>
              </a:xfrm>
              <a:custGeom>
                <a:avLst/>
                <a:gdLst>
                  <a:gd name="connsiteX0" fmla="*/ 83283 w 170889"/>
                  <a:gd name="connsiteY0" fmla="*/ 174212 h 174212"/>
                  <a:gd name="connsiteX1" fmla="*/ 64704 w 170889"/>
                  <a:gd name="connsiteY1" fmla="*/ 155634 h 174212"/>
                  <a:gd name="connsiteX2" fmla="*/ 64704 w 170889"/>
                  <a:gd name="connsiteY2" fmla="*/ 125372 h 174212"/>
                  <a:gd name="connsiteX3" fmla="*/ 78996 w 170889"/>
                  <a:gd name="connsiteY3" fmla="*/ 125372 h 174212"/>
                  <a:gd name="connsiteX4" fmla="*/ 78996 w 170889"/>
                  <a:gd name="connsiteY4" fmla="*/ 155634 h 174212"/>
                  <a:gd name="connsiteX5" fmla="*/ 83284 w 170889"/>
                  <a:gd name="connsiteY5" fmla="*/ 159920 h 174212"/>
                  <a:gd name="connsiteX6" fmla="*/ 87571 w 170889"/>
                  <a:gd name="connsiteY6" fmla="*/ 155634 h 174212"/>
                  <a:gd name="connsiteX7" fmla="*/ 87571 w 170889"/>
                  <a:gd name="connsiteY7" fmla="*/ 102434 h 174212"/>
                  <a:gd name="connsiteX8" fmla="*/ 101862 w 170889"/>
                  <a:gd name="connsiteY8" fmla="*/ 102434 h 174212"/>
                  <a:gd name="connsiteX9" fmla="*/ 101862 w 170889"/>
                  <a:gd name="connsiteY9" fmla="*/ 155634 h 174212"/>
                  <a:gd name="connsiteX10" fmla="*/ 83283 w 170889"/>
                  <a:gd name="connsiteY10" fmla="*/ 174212 h 174212"/>
                  <a:gd name="connsiteX11" fmla="*/ 14291 w 170889"/>
                  <a:gd name="connsiteY11" fmla="*/ 74708 h 174212"/>
                  <a:gd name="connsiteX12" fmla="*/ 0 w 170889"/>
                  <a:gd name="connsiteY12" fmla="*/ 74708 h 174212"/>
                  <a:gd name="connsiteX13" fmla="*/ 0 w 170889"/>
                  <a:gd name="connsiteY13" fmla="*/ 39837 h 174212"/>
                  <a:gd name="connsiteX14" fmla="*/ 39873 w 170889"/>
                  <a:gd name="connsiteY14" fmla="*/ 0 h 174212"/>
                  <a:gd name="connsiteX15" fmla="*/ 39873 w 170889"/>
                  <a:gd name="connsiteY15" fmla="*/ 14291 h 174212"/>
                  <a:gd name="connsiteX16" fmla="*/ 14291 w 170889"/>
                  <a:gd name="connsiteY16" fmla="*/ 39837 h 174212"/>
                  <a:gd name="connsiteX17" fmla="*/ 170890 w 170889"/>
                  <a:gd name="connsiteY17" fmla="*/ 130124 h 174212"/>
                  <a:gd name="connsiteX18" fmla="*/ 156598 w 170889"/>
                  <a:gd name="connsiteY18" fmla="*/ 130124 h 174212"/>
                  <a:gd name="connsiteX19" fmla="*/ 156598 w 170889"/>
                  <a:gd name="connsiteY19" fmla="*/ 93573 h 174212"/>
                  <a:gd name="connsiteX20" fmla="*/ 128837 w 170889"/>
                  <a:gd name="connsiteY20" fmla="*/ 65812 h 174212"/>
                  <a:gd name="connsiteX21" fmla="*/ 128837 w 170889"/>
                  <a:gd name="connsiteY21" fmla="*/ 51521 h 174212"/>
                  <a:gd name="connsiteX22" fmla="*/ 170890 w 170889"/>
                  <a:gd name="connsiteY22" fmla="*/ 93573 h 174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70889" h="174212">
                    <a:moveTo>
                      <a:pt x="83283" y="174212"/>
                    </a:moveTo>
                    <a:cubicBezTo>
                      <a:pt x="73031" y="174193"/>
                      <a:pt x="64724" y="165886"/>
                      <a:pt x="64704" y="155634"/>
                    </a:cubicBezTo>
                    <a:lnTo>
                      <a:pt x="64704" y="125372"/>
                    </a:lnTo>
                    <a:lnTo>
                      <a:pt x="78996" y="125372"/>
                    </a:lnTo>
                    <a:lnTo>
                      <a:pt x="78996" y="155634"/>
                    </a:lnTo>
                    <a:cubicBezTo>
                      <a:pt x="78996" y="158002"/>
                      <a:pt x="80916" y="159921"/>
                      <a:pt x="83284" y="159920"/>
                    </a:cubicBezTo>
                    <a:cubicBezTo>
                      <a:pt x="85651" y="159919"/>
                      <a:pt x="87570" y="158001"/>
                      <a:pt x="87571" y="155634"/>
                    </a:cubicBezTo>
                    <a:lnTo>
                      <a:pt x="87571" y="102434"/>
                    </a:lnTo>
                    <a:lnTo>
                      <a:pt x="101862" y="102434"/>
                    </a:lnTo>
                    <a:lnTo>
                      <a:pt x="101862" y="155634"/>
                    </a:lnTo>
                    <a:cubicBezTo>
                      <a:pt x="101843" y="165886"/>
                      <a:pt x="93536" y="174193"/>
                      <a:pt x="83283" y="174212"/>
                    </a:cubicBezTo>
                    <a:close/>
                    <a:moveTo>
                      <a:pt x="14291" y="74708"/>
                    </a:moveTo>
                    <a:lnTo>
                      <a:pt x="0" y="74708"/>
                    </a:lnTo>
                    <a:lnTo>
                      <a:pt x="0" y="39837"/>
                    </a:lnTo>
                    <a:cubicBezTo>
                      <a:pt x="39" y="17838"/>
                      <a:pt x="17874" y="20"/>
                      <a:pt x="39873" y="0"/>
                    </a:cubicBezTo>
                    <a:lnTo>
                      <a:pt x="39873" y="14291"/>
                    </a:lnTo>
                    <a:cubicBezTo>
                      <a:pt x="25758" y="14291"/>
                      <a:pt x="14311" y="25723"/>
                      <a:pt x="14291" y="39837"/>
                    </a:cubicBezTo>
                    <a:close/>
                    <a:moveTo>
                      <a:pt x="170890" y="130124"/>
                    </a:moveTo>
                    <a:lnTo>
                      <a:pt x="156598" y="130124"/>
                    </a:lnTo>
                    <a:lnTo>
                      <a:pt x="156598" y="93573"/>
                    </a:lnTo>
                    <a:cubicBezTo>
                      <a:pt x="156579" y="78249"/>
                      <a:pt x="144161" y="65832"/>
                      <a:pt x="128837" y="65812"/>
                    </a:cubicBezTo>
                    <a:lnTo>
                      <a:pt x="128837" y="51521"/>
                    </a:lnTo>
                    <a:cubicBezTo>
                      <a:pt x="152054" y="51540"/>
                      <a:pt x="170870" y="70356"/>
                      <a:pt x="170890" y="93573"/>
                    </a:cubicBezTo>
                    <a:close/>
                  </a:path>
                </a:pathLst>
              </a:custGeom>
              <a:solidFill>
                <a:srgbClr val="282D33"/>
              </a:solidFill>
              <a:ln w="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250"/>
              </a:p>
            </p:txBody>
          </p:sp>
          <p:sp>
            <p:nvSpPr>
              <p:cNvPr id="16" name="任意多边形: 形状 15"/>
              <p:cNvSpPr/>
              <p:nvPr>
                <p:custDataLst>
                  <p:tags r:id="rId6"/>
                </p:custDataLst>
              </p:nvPr>
            </p:nvSpPr>
            <p:spPr>
              <a:xfrm>
                <a:off x="901463" y="11447641"/>
                <a:ext cx="121477" cy="55593"/>
              </a:xfrm>
              <a:custGeom>
                <a:avLst/>
                <a:gdLst>
                  <a:gd name="connsiteX0" fmla="*/ 60739 w 121477"/>
                  <a:gd name="connsiteY0" fmla="*/ 55594 h 55593"/>
                  <a:gd name="connsiteX1" fmla="*/ 0 w 121477"/>
                  <a:gd name="connsiteY1" fmla="*/ 0 h 55593"/>
                  <a:gd name="connsiteX2" fmla="*/ 121477 w 121477"/>
                  <a:gd name="connsiteY2" fmla="*/ 0 h 55593"/>
                  <a:gd name="connsiteX3" fmla="*/ 60739 w 121477"/>
                  <a:gd name="connsiteY3" fmla="*/ 55594 h 55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477" h="55593">
                    <a:moveTo>
                      <a:pt x="60739" y="55594"/>
                    </a:moveTo>
                    <a:cubicBezTo>
                      <a:pt x="29157" y="55571"/>
                      <a:pt x="2811" y="31456"/>
                      <a:pt x="0" y="0"/>
                    </a:cubicBezTo>
                    <a:lnTo>
                      <a:pt x="121477" y="0"/>
                    </a:lnTo>
                    <a:cubicBezTo>
                      <a:pt x="118650" y="31448"/>
                      <a:pt x="92314" y="55554"/>
                      <a:pt x="60739" y="55594"/>
                    </a:cubicBezTo>
                    <a:close/>
                  </a:path>
                </a:pathLst>
              </a:custGeom>
              <a:solidFill>
                <a:srgbClr val="F8C44F"/>
              </a:solidFill>
              <a:ln w="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250"/>
              </a:p>
            </p:txBody>
          </p:sp>
          <p:sp>
            <p:nvSpPr>
              <p:cNvPr id="17" name="任意多边形: 形状 16"/>
              <p:cNvSpPr/>
              <p:nvPr>
                <p:custDataLst>
                  <p:tags r:id="rId7"/>
                </p:custDataLst>
              </p:nvPr>
            </p:nvSpPr>
            <p:spPr>
              <a:xfrm>
                <a:off x="1061929" y="11328201"/>
                <a:ext cx="144377" cy="207200"/>
              </a:xfrm>
              <a:custGeom>
                <a:avLst/>
                <a:gdLst>
                  <a:gd name="connsiteX0" fmla="*/ 128551 w 144377"/>
                  <a:gd name="connsiteY0" fmla="*/ 207190 h 207200"/>
                  <a:gd name="connsiteX1" fmla="*/ 15899 w 144377"/>
                  <a:gd name="connsiteY1" fmla="*/ 207190 h 207200"/>
                  <a:gd name="connsiteX2" fmla="*/ 2322 w 144377"/>
                  <a:gd name="connsiteY2" fmla="*/ 200044 h 207200"/>
                  <a:gd name="connsiteX3" fmla="*/ 2322 w 144377"/>
                  <a:gd name="connsiteY3" fmla="*/ 182430 h 207200"/>
                  <a:gd name="connsiteX4" fmla="*/ 45196 w 144377"/>
                  <a:gd name="connsiteY4" fmla="*/ 95431 h 207200"/>
                  <a:gd name="connsiteX5" fmla="*/ 45196 w 144377"/>
                  <a:gd name="connsiteY5" fmla="*/ 44339 h 207200"/>
                  <a:gd name="connsiteX6" fmla="*/ 41373 w 144377"/>
                  <a:gd name="connsiteY6" fmla="*/ 44339 h 207200"/>
                  <a:gd name="connsiteX7" fmla="*/ 41373 w 144377"/>
                  <a:gd name="connsiteY7" fmla="*/ 0 h 207200"/>
                  <a:gd name="connsiteX8" fmla="*/ 103112 w 144377"/>
                  <a:gd name="connsiteY8" fmla="*/ 0 h 207200"/>
                  <a:gd name="connsiteX9" fmla="*/ 103112 w 144377"/>
                  <a:gd name="connsiteY9" fmla="*/ 44339 h 207200"/>
                  <a:gd name="connsiteX10" fmla="*/ 99182 w 144377"/>
                  <a:gd name="connsiteY10" fmla="*/ 44339 h 207200"/>
                  <a:gd name="connsiteX11" fmla="*/ 99182 w 144377"/>
                  <a:gd name="connsiteY11" fmla="*/ 95645 h 207200"/>
                  <a:gd name="connsiteX12" fmla="*/ 142056 w 144377"/>
                  <a:gd name="connsiteY12" fmla="*/ 182609 h 207200"/>
                  <a:gd name="connsiteX13" fmla="*/ 142056 w 144377"/>
                  <a:gd name="connsiteY13" fmla="*/ 200223 h 207200"/>
                  <a:gd name="connsiteX14" fmla="*/ 128551 w 144377"/>
                  <a:gd name="connsiteY14" fmla="*/ 207190 h 207200"/>
                  <a:gd name="connsiteX15" fmla="*/ 55665 w 144377"/>
                  <a:gd name="connsiteY15" fmla="*/ 30048 h 207200"/>
                  <a:gd name="connsiteX16" fmla="*/ 59666 w 144377"/>
                  <a:gd name="connsiteY16" fmla="*/ 30048 h 207200"/>
                  <a:gd name="connsiteX17" fmla="*/ 59666 w 144377"/>
                  <a:gd name="connsiteY17" fmla="*/ 98968 h 207200"/>
                  <a:gd name="connsiteX18" fmla="*/ 15291 w 144377"/>
                  <a:gd name="connsiteY18" fmla="*/ 188933 h 207200"/>
                  <a:gd name="connsiteX19" fmla="*/ 14434 w 144377"/>
                  <a:gd name="connsiteY19" fmla="*/ 192506 h 207200"/>
                  <a:gd name="connsiteX20" fmla="*/ 15899 w 144377"/>
                  <a:gd name="connsiteY20" fmla="*/ 192720 h 207200"/>
                  <a:gd name="connsiteX21" fmla="*/ 128551 w 144377"/>
                  <a:gd name="connsiteY21" fmla="*/ 192720 h 207200"/>
                  <a:gd name="connsiteX22" fmla="*/ 130051 w 144377"/>
                  <a:gd name="connsiteY22" fmla="*/ 192434 h 207200"/>
                  <a:gd name="connsiteX23" fmla="*/ 129194 w 144377"/>
                  <a:gd name="connsiteY23" fmla="*/ 188861 h 207200"/>
                  <a:gd name="connsiteX24" fmla="*/ 84890 w 144377"/>
                  <a:gd name="connsiteY24" fmla="*/ 98968 h 207200"/>
                  <a:gd name="connsiteX25" fmla="*/ 84890 w 144377"/>
                  <a:gd name="connsiteY25" fmla="*/ 30048 h 207200"/>
                  <a:gd name="connsiteX26" fmla="*/ 88821 w 144377"/>
                  <a:gd name="connsiteY26" fmla="*/ 30048 h 207200"/>
                  <a:gd name="connsiteX27" fmla="*/ 88821 w 144377"/>
                  <a:gd name="connsiteY27" fmla="*/ 14291 h 207200"/>
                  <a:gd name="connsiteX28" fmla="*/ 55665 w 144377"/>
                  <a:gd name="connsiteY28" fmla="*/ 14291 h 20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44377" h="207200">
                    <a:moveTo>
                      <a:pt x="128551" y="207190"/>
                    </a:moveTo>
                    <a:lnTo>
                      <a:pt x="15899" y="207190"/>
                    </a:lnTo>
                    <a:cubicBezTo>
                      <a:pt x="10426" y="207386"/>
                      <a:pt x="5259" y="204666"/>
                      <a:pt x="2322" y="200044"/>
                    </a:cubicBezTo>
                    <a:cubicBezTo>
                      <a:pt x="-774" y="194581"/>
                      <a:pt x="-774" y="187894"/>
                      <a:pt x="2322" y="182430"/>
                    </a:cubicBezTo>
                    <a:lnTo>
                      <a:pt x="45196" y="95431"/>
                    </a:lnTo>
                    <a:lnTo>
                      <a:pt x="45196" y="44339"/>
                    </a:lnTo>
                    <a:lnTo>
                      <a:pt x="41373" y="44339"/>
                    </a:lnTo>
                    <a:lnTo>
                      <a:pt x="41373" y="0"/>
                    </a:lnTo>
                    <a:lnTo>
                      <a:pt x="103112" y="0"/>
                    </a:lnTo>
                    <a:lnTo>
                      <a:pt x="103112" y="44339"/>
                    </a:lnTo>
                    <a:lnTo>
                      <a:pt x="99182" y="44339"/>
                    </a:lnTo>
                    <a:lnTo>
                      <a:pt x="99182" y="95645"/>
                    </a:lnTo>
                    <a:lnTo>
                      <a:pt x="142056" y="182609"/>
                    </a:lnTo>
                    <a:cubicBezTo>
                      <a:pt x="145152" y="188072"/>
                      <a:pt x="145152" y="194760"/>
                      <a:pt x="142056" y="200223"/>
                    </a:cubicBezTo>
                    <a:cubicBezTo>
                      <a:pt x="139084" y="204751"/>
                      <a:pt x="133962" y="207393"/>
                      <a:pt x="128551" y="207190"/>
                    </a:cubicBezTo>
                    <a:close/>
                    <a:moveTo>
                      <a:pt x="55665" y="30048"/>
                    </a:moveTo>
                    <a:lnTo>
                      <a:pt x="59666" y="30048"/>
                    </a:lnTo>
                    <a:lnTo>
                      <a:pt x="59666" y="98968"/>
                    </a:lnTo>
                    <a:lnTo>
                      <a:pt x="15291" y="188933"/>
                    </a:lnTo>
                    <a:cubicBezTo>
                      <a:pt x="14618" y="189996"/>
                      <a:pt x="14316" y="191253"/>
                      <a:pt x="14434" y="192506"/>
                    </a:cubicBezTo>
                    <a:cubicBezTo>
                      <a:pt x="14907" y="192657"/>
                      <a:pt x="15402" y="192729"/>
                      <a:pt x="15899" y="192720"/>
                    </a:cubicBezTo>
                    <a:lnTo>
                      <a:pt x="128551" y="192720"/>
                    </a:lnTo>
                    <a:cubicBezTo>
                      <a:pt x="129068" y="192768"/>
                      <a:pt x="129588" y="192669"/>
                      <a:pt x="130051" y="192434"/>
                    </a:cubicBezTo>
                    <a:cubicBezTo>
                      <a:pt x="130159" y="191182"/>
                      <a:pt x="129858" y="189929"/>
                      <a:pt x="129194" y="188861"/>
                    </a:cubicBezTo>
                    <a:lnTo>
                      <a:pt x="84890" y="98968"/>
                    </a:lnTo>
                    <a:lnTo>
                      <a:pt x="84890" y="30048"/>
                    </a:lnTo>
                    <a:lnTo>
                      <a:pt x="88821" y="30048"/>
                    </a:lnTo>
                    <a:lnTo>
                      <a:pt x="88821" y="14291"/>
                    </a:lnTo>
                    <a:lnTo>
                      <a:pt x="55665" y="14291"/>
                    </a:lnTo>
                    <a:close/>
                  </a:path>
                </a:pathLst>
              </a:custGeom>
              <a:solidFill>
                <a:srgbClr val="282D33"/>
              </a:solidFill>
              <a:ln w="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250"/>
              </a:p>
            </p:txBody>
          </p:sp>
          <p:sp>
            <p:nvSpPr>
              <p:cNvPr id="18" name="任意多边形: 形状 17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8265" y="11433957"/>
                <a:ext cx="71814" cy="72850"/>
              </a:xfrm>
              <a:custGeom>
                <a:avLst/>
                <a:gdLst>
                  <a:gd name="connsiteX0" fmla="*/ 0 w 71814"/>
                  <a:gd name="connsiteY0" fmla="*/ 72851 h 72850"/>
                  <a:gd name="connsiteX1" fmla="*/ 35907 w 71814"/>
                  <a:gd name="connsiteY1" fmla="*/ 0 h 72850"/>
                  <a:gd name="connsiteX2" fmla="*/ 71814 w 71814"/>
                  <a:gd name="connsiteY2" fmla="*/ 72851 h 72850"/>
                  <a:gd name="connsiteX3" fmla="*/ 0 w 71814"/>
                  <a:gd name="connsiteY3" fmla="*/ 72851 h 72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814" h="72850">
                    <a:moveTo>
                      <a:pt x="0" y="72851"/>
                    </a:moveTo>
                    <a:lnTo>
                      <a:pt x="35907" y="0"/>
                    </a:lnTo>
                    <a:lnTo>
                      <a:pt x="71814" y="72851"/>
                    </a:lnTo>
                    <a:lnTo>
                      <a:pt x="0" y="72851"/>
                    </a:lnTo>
                    <a:close/>
                  </a:path>
                </a:pathLst>
              </a:custGeom>
              <a:solidFill>
                <a:srgbClr val="34CA9D"/>
              </a:solidFill>
              <a:ln w="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250"/>
              </a:p>
            </p:txBody>
          </p:sp>
        </p:grpSp>
        <p:grpSp>
          <p:nvGrpSpPr>
            <p:cNvPr id="11" name="组合 10"/>
            <p:cNvGrpSpPr/>
            <p:nvPr>
              <p:custDataLst>
                <p:tags r:id="rId9"/>
              </p:custDataLst>
            </p:nvPr>
          </p:nvGrpSpPr>
          <p:grpSpPr>
            <a:xfrm>
              <a:off x="871717" y="11213443"/>
              <a:ext cx="380406" cy="318140"/>
              <a:chOff x="6369506" y="11232130"/>
              <a:chExt cx="5656826" cy="4730906"/>
            </a:xfrm>
          </p:grpSpPr>
          <p:pic>
            <p:nvPicPr>
              <p:cNvPr id="12" name="图片 11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11"/>
              <a:srcRect l="75956" b="74628"/>
              <a:stretch>
                <a:fillRect/>
              </a:stretch>
            </p:blipFill>
            <p:spPr>
              <a:xfrm>
                <a:off x="10850704" y="11276711"/>
                <a:ext cx="1175628" cy="1200318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11"/>
              <a:srcRect r="25584"/>
              <a:stretch>
                <a:fillRect/>
              </a:stretch>
            </p:blipFill>
            <p:spPr>
              <a:xfrm>
                <a:off x="6369506" y="11232130"/>
                <a:ext cx="3638482" cy="4730906"/>
              </a:xfrm>
              <a:prstGeom prst="rect">
                <a:avLst/>
              </a:prstGeom>
            </p:spPr>
          </p:pic>
        </p:grpSp>
      </p:grpSp>
      <p:grpSp>
        <p:nvGrpSpPr>
          <p:cNvPr id="5" name="组合 4"/>
          <p:cNvGrpSpPr/>
          <p:nvPr>
            <p:custDataLst>
              <p:tags r:id="rId13"/>
            </p:custDataLst>
          </p:nvPr>
        </p:nvGrpSpPr>
        <p:grpSpPr>
          <a:xfrm>
            <a:off x="276414" y="193644"/>
            <a:ext cx="11915811" cy="591307"/>
            <a:chOff x="32649" y="149542"/>
            <a:chExt cx="25820132" cy="1904101"/>
          </a:xfrm>
        </p:grpSpPr>
        <p:cxnSp>
          <p:nvCxnSpPr>
            <p:cNvPr id="7" name="直接连接符 6"/>
            <p:cNvCxnSpPr/>
            <p:nvPr>
              <p:custDataLst>
                <p:tags r:id="rId14"/>
              </p:custDataLst>
            </p:nvPr>
          </p:nvCxnSpPr>
          <p:spPr>
            <a:xfrm>
              <a:off x="32649" y="2053643"/>
              <a:ext cx="25820132" cy="0"/>
            </a:xfrm>
            <a:prstGeom prst="line">
              <a:avLst/>
            </a:prstGeom>
            <a:ln w="41275">
              <a:gradFill>
                <a:gsLst>
                  <a:gs pos="0">
                    <a:srgbClr val="34CA9D"/>
                  </a:gs>
                  <a:gs pos="35000">
                    <a:srgbClr val="34CA9D"/>
                  </a:gs>
                  <a:gs pos="88000">
                    <a:srgbClr val="34CA9D"/>
                  </a:gs>
                  <a:gs pos="64000">
                    <a:srgbClr val="34CA9D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15"/>
              </p:custDataLst>
            </p:nvPr>
          </p:nvCxnSpPr>
          <p:spPr>
            <a:xfrm>
              <a:off x="1664258" y="149542"/>
              <a:ext cx="2639189" cy="0"/>
            </a:xfrm>
            <a:prstGeom prst="line">
              <a:avLst/>
            </a:prstGeom>
            <a:ln w="28575">
              <a:gradFill>
                <a:gsLst>
                  <a:gs pos="0">
                    <a:srgbClr val="34CA9D"/>
                  </a:gs>
                  <a:gs pos="37000">
                    <a:srgbClr val="34CA9D"/>
                  </a:gs>
                  <a:gs pos="60000">
                    <a:srgbClr val="34CA9D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文本框 9"/>
          <p:cNvSpPr txBox="1"/>
          <p:nvPr userDrawn="1">
            <p:custDataLst>
              <p:tags r:id="rId16"/>
            </p:custDataLst>
          </p:nvPr>
        </p:nvSpPr>
        <p:spPr>
          <a:xfrm>
            <a:off x="1018636" y="300664"/>
            <a:ext cx="1815904" cy="3942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zh-CN" altLang="en-US" sz="2260" kern="100">
                <a:solidFill>
                  <a:srgbClr val="000000"/>
                </a:solidFill>
                <a:effectLst/>
                <a:latin typeface="Calibri" panose="020F0502020204030204" charset="0"/>
                <a:ea typeface="微软雅黑" panose="020B0503020204020204" charset="-122"/>
                <a:cs typeface="Times New Roman" panose="02020603050405020304" charset="0"/>
              </a:rPr>
              <a:t>知识精讲</a:t>
            </a:r>
            <a:endParaRPr lang="zh-CN" altLang="en-US" sz="2260" kern="10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9" name="文本占位符 3"/>
          <p:cNvSpPr>
            <a:spLocks noGrp="1"/>
          </p:cNvSpPr>
          <p:nvPr>
            <p:ph type="body" sz="quarter" idx="10"/>
            <p:custDataLst>
              <p:tags r:id="rId17"/>
            </p:custDataLst>
          </p:nvPr>
        </p:nvSpPr>
        <p:spPr>
          <a:xfrm>
            <a:off x="564528" y="1108875"/>
            <a:ext cx="10899635" cy="161156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2260" baseline="0">
                <a:latin typeface="Times New Roman" panose="02020603050405020304" charset="0"/>
                <a:ea typeface="微软雅黑" panose="020B0503020204020204" charset="-122"/>
              </a:defRPr>
            </a:lvl1pPr>
            <a:lvl2pPr marL="457200" indent="0">
              <a:buFontTx/>
              <a:buNone/>
              <a:defRPr sz="2540"/>
            </a:lvl2pPr>
            <a:lvl3pPr marL="914400" indent="0">
              <a:buFontTx/>
              <a:buNone/>
              <a:defRPr sz="2540"/>
            </a:lvl3pPr>
            <a:lvl4pPr marL="1371600" indent="0">
              <a:buFontTx/>
              <a:buNone/>
              <a:defRPr sz="2540"/>
            </a:lvl4pPr>
            <a:lvl5pPr marL="1828800" indent="0">
              <a:buFontTx/>
              <a:buNone/>
              <a:defRPr sz="2540"/>
            </a:lvl5pPr>
          </a:lstStyle>
          <a:p>
            <a:pPr lvl="0"/>
            <a:endParaRPr lang="en-US" altLang="zh-CN"/>
          </a:p>
        </p:txBody>
      </p:sp>
      <p:sp>
        <p:nvSpPr>
          <p:cNvPr id="28" name="文本框 27"/>
          <p:cNvSpPr txBox="1"/>
          <p:nvPr userDrawn="1">
            <p:custDataLst>
              <p:tags r:id="rId18"/>
            </p:custDataLst>
          </p:nvPr>
        </p:nvSpPr>
        <p:spPr>
          <a:xfrm rot="20602660">
            <a:off x="1568671" y="2836280"/>
            <a:ext cx="9054882" cy="2574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小杨老师</a:t>
            </a:r>
            <a:r>
              <a:rPr lang="en-US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      </a:t>
            </a:r>
            <a:r>
              <a:rPr lang="en-US" altLang="zh-CN" sz="6210">
                <a:solidFill>
                  <a:schemeClr val="bg1"/>
                </a:solidFill>
                <a:effectLst/>
              </a:rPr>
              <a:t>15521324728</a:t>
            </a:r>
            <a:endParaRPr lang="zh-CN" altLang="en-US" sz="6210">
              <a:solidFill>
                <a:schemeClr val="bg1"/>
              </a:solidFill>
            </a:endParaRPr>
          </a:p>
        </p:txBody>
      </p:sp>
      <p:sp>
        <p:nvSpPr>
          <p:cNvPr id="31" name="文本框 8"/>
          <p:cNvSpPr txBox="1"/>
          <p:nvPr userDrawn="1">
            <p:custDataLst>
              <p:tags r:id="rId19"/>
            </p:custDataLst>
          </p:nvPr>
        </p:nvSpPr>
        <p:spPr>
          <a:xfrm rot="20602660">
            <a:off x="1961156" y="9858638"/>
            <a:ext cx="9054882" cy="13328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70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60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437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920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97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874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358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5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微信公众号：杨</a:t>
            </a:r>
            <a:r>
              <a:rPr lang="en-US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sir</a:t>
            </a:r>
            <a:r>
              <a:rPr lang="zh-CN" altLang="en-US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化学</a:t>
            </a:r>
            <a:endParaRPr lang="zh-CN" altLang="en-US" sz="621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5" Type="http://schemas.openxmlformats.org/officeDocument/2006/relationships/theme" Target="../theme/theme1.xml"/><Relationship Id="rId24" Type="http://schemas.openxmlformats.org/officeDocument/2006/relationships/tags" Target="../tags/tag53.xml"/><Relationship Id="rId23" Type="http://schemas.openxmlformats.org/officeDocument/2006/relationships/tags" Target="../tags/tag52.xml"/><Relationship Id="rId22" Type="http://schemas.openxmlformats.org/officeDocument/2006/relationships/image" Target="file:///D:\qq&#25991;&#20214;\712321467\Image\C2C\Image2\%7b75232B38-A165-1FB7-499C-2E1C792CACB5%7d.png" TargetMode="External"/><Relationship Id="rId21" Type="http://schemas.openxmlformats.org/officeDocument/2006/relationships/image" Target="../media/image9.png"/><Relationship Id="rId20" Type="http://schemas.openxmlformats.org/officeDocument/2006/relationships/tags" Target="../tags/tag51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50.xml"/><Relationship Id="rId18" Type="http://schemas.openxmlformats.org/officeDocument/2006/relationships/tags" Target="../tags/tag49.xml"/><Relationship Id="rId17" Type="http://schemas.openxmlformats.org/officeDocument/2006/relationships/tags" Target="../tags/tag48.xml"/><Relationship Id="rId16" Type="http://schemas.openxmlformats.org/officeDocument/2006/relationships/tags" Target="../tags/tag47.xml"/><Relationship Id="rId15" Type="http://schemas.openxmlformats.org/officeDocument/2006/relationships/tags" Target="../tags/tag46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10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tags" Target="../tags/tag87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4" Type="http://schemas.openxmlformats.org/officeDocument/2006/relationships/theme" Target="../theme/theme3.xml"/><Relationship Id="rId13" Type="http://schemas.openxmlformats.org/officeDocument/2006/relationships/tags" Target="../tags/tag89.xml"/><Relationship Id="rId12" Type="http://schemas.openxmlformats.org/officeDocument/2006/relationships/image" Target="file:///D:\qq&#25991;&#20214;\712321467\Image\C2C\Image2\%7b75232B38-A165-1FB7-499C-2E1C792CACB5%7d.png" TargetMode="External"/><Relationship Id="rId11" Type="http://schemas.openxmlformats.org/officeDocument/2006/relationships/image" Target="../media/image18.png"/><Relationship Id="rId10" Type="http://schemas.openxmlformats.org/officeDocument/2006/relationships/tags" Target="../tags/tag88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 r:link="rId2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8" name="图片 1073743875" descr="学科网 zxxk.com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1" r:link="rId2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  <p:custDataLst>
      <p:tags r:id="rId2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zh-CN" altLang="en-US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</p:nvPr>
        </p:nvSpPr>
        <p:spPr>
          <a:xfrm>
            <a:off x="5401732" y="6240463"/>
            <a:ext cx="1388536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489D9C7-5DC6-4263-87FF-7C99F6FB63C3}" type="datetime1">
              <a:rPr lang="zh-CN" altLang="en-US" smtClean="0"/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9924" y="6240463"/>
            <a:ext cx="4140201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熊猫办公</a:t>
            </a:r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599" y="6240463"/>
            <a:ext cx="2909888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</a:fld>
            <a:endParaRPr lang="zh-CN" altLang="en-US"/>
          </a:p>
        </p:txBody>
      </p:sp>
      <p:grpSp>
        <p:nvGrpSpPr>
          <p:cNvPr id="180230" name="组合 50"/>
          <p:cNvGrpSpPr/>
          <p:nvPr userDrawn="1"/>
        </p:nvGrpSpPr>
        <p:grpSpPr>
          <a:xfrm>
            <a:off x="0" y="6745288"/>
            <a:ext cx="12199938" cy="139700"/>
            <a:chOff x="234017" y="5975409"/>
            <a:chExt cx="13144500" cy="404812"/>
          </a:xfrm>
        </p:grpSpPr>
        <p:sp>
          <p:nvSpPr>
            <p:cNvPr id="52" name="矩形 51"/>
            <p:cNvSpPr/>
            <p:nvPr/>
          </p:nvSpPr>
          <p:spPr>
            <a:xfrm>
              <a:off x="234017" y="5975409"/>
              <a:ext cx="2190750" cy="4048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2424767" y="5975409"/>
              <a:ext cx="2190750" cy="4048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4615517" y="5975409"/>
              <a:ext cx="2190750" cy="4048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8997017" y="5975409"/>
              <a:ext cx="2190750" cy="4048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6806268" y="5975409"/>
              <a:ext cx="2190750" cy="4048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11187767" y="5975409"/>
              <a:ext cx="2190750" cy="40481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pic>
        <p:nvPicPr>
          <p:cNvPr id="180231" name="图片 1073743875" descr="学科网 zxxk.com"/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</p:sldLayoutIdLst>
  <p:transition/>
  <p:hf hdr="0" dt="0"/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>
            <p:custDataLst>
              <p:tags r:id="rId9"/>
            </p:custDataLst>
          </p:nvPr>
        </p:nvSpPr>
        <p:spPr>
          <a:xfrm>
            <a:off x="181610" y="6019800"/>
            <a:ext cx="76200" cy="762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100">
                <a:solidFill>
                  <a:schemeClr val="bg1"/>
                </a:solidFill>
                <a:sym typeface="+mn-ea"/>
              </a:rPr>
              <a:t>作者编号：</a:t>
            </a:r>
            <a:r>
              <a:rPr lang="en-US" altLang="zh-CN" sz="100">
                <a:solidFill>
                  <a:schemeClr val="bg1"/>
                </a:solidFill>
                <a:sym typeface="+mn-ea"/>
              </a:rPr>
              <a:t>35004</a:t>
            </a:r>
            <a:endParaRPr lang="en-US" altLang="zh-CN" sz="100">
              <a:solidFill>
                <a:schemeClr val="bg1"/>
              </a:solidFill>
              <a:sym typeface="+mn-ea"/>
            </a:endParaRPr>
          </a:p>
        </p:txBody>
      </p:sp>
      <p:pic>
        <p:nvPicPr>
          <p:cNvPr id="10" name="图片 1073743875" descr="学科网 zxxk.com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 r:link="rId1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tags" Target="../tags/tag143.xml"/><Relationship Id="rId7" Type="http://schemas.openxmlformats.org/officeDocument/2006/relationships/image" Target="../media/image22.png"/><Relationship Id="rId6" Type="http://schemas.openxmlformats.org/officeDocument/2006/relationships/tags" Target="../tags/tag142.xml"/><Relationship Id="rId5" Type="http://schemas.openxmlformats.org/officeDocument/2006/relationships/tags" Target="../tags/tag141.xml"/><Relationship Id="rId4" Type="http://schemas.openxmlformats.org/officeDocument/2006/relationships/tags" Target="../tags/tag140.xml"/><Relationship Id="rId3" Type="http://schemas.openxmlformats.org/officeDocument/2006/relationships/tags" Target="../tags/tag139.xml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156.xml"/><Relationship Id="rId20" Type="http://schemas.openxmlformats.org/officeDocument/2006/relationships/tags" Target="../tags/tag155.xml"/><Relationship Id="rId2" Type="http://schemas.openxmlformats.org/officeDocument/2006/relationships/tags" Target="../tags/tag138.xml"/><Relationship Id="rId19" Type="http://schemas.openxmlformats.org/officeDocument/2006/relationships/tags" Target="../tags/tag154.xml"/><Relationship Id="rId18" Type="http://schemas.openxmlformats.org/officeDocument/2006/relationships/tags" Target="../tags/tag153.xml"/><Relationship Id="rId17" Type="http://schemas.openxmlformats.org/officeDocument/2006/relationships/tags" Target="../tags/tag152.xml"/><Relationship Id="rId16" Type="http://schemas.openxmlformats.org/officeDocument/2006/relationships/tags" Target="../tags/tag151.xml"/><Relationship Id="rId15" Type="http://schemas.openxmlformats.org/officeDocument/2006/relationships/tags" Target="../tags/tag150.xml"/><Relationship Id="rId14" Type="http://schemas.openxmlformats.org/officeDocument/2006/relationships/tags" Target="../tags/tag149.xml"/><Relationship Id="rId13" Type="http://schemas.openxmlformats.org/officeDocument/2006/relationships/tags" Target="../tags/tag148.xml"/><Relationship Id="rId12" Type="http://schemas.openxmlformats.org/officeDocument/2006/relationships/tags" Target="../tags/tag147.xml"/><Relationship Id="rId11" Type="http://schemas.openxmlformats.org/officeDocument/2006/relationships/tags" Target="../tags/tag146.xml"/><Relationship Id="rId10" Type="http://schemas.openxmlformats.org/officeDocument/2006/relationships/tags" Target="../tags/tag145.xml"/><Relationship Id="rId1" Type="http://schemas.openxmlformats.org/officeDocument/2006/relationships/tags" Target="../tags/tag137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61.xml"/><Relationship Id="rId8" Type="http://schemas.openxmlformats.org/officeDocument/2006/relationships/image" Target="../media/image24.png"/><Relationship Id="rId7" Type="http://schemas.openxmlformats.org/officeDocument/2006/relationships/tags" Target="../tags/tag160.xml"/><Relationship Id="rId6" Type="http://schemas.microsoft.com/office/2007/relationships/media" Target="../media/media1.mp4"/><Relationship Id="rId5" Type="http://schemas.openxmlformats.org/officeDocument/2006/relationships/video" Target="../media/media1.mp4"/><Relationship Id="rId4" Type="http://schemas.openxmlformats.org/officeDocument/2006/relationships/tags" Target="../tags/tag159.xml"/><Relationship Id="rId3" Type="http://schemas.openxmlformats.org/officeDocument/2006/relationships/image" Target="../media/image23.jpeg"/><Relationship Id="rId2" Type="http://schemas.openxmlformats.org/officeDocument/2006/relationships/tags" Target="../tags/tag158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157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70.xml"/><Relationship Id="rId8" Type="http://schemas.openxmlformats.org/officeDocument/2006/relationships/tags" Target="../tags/tag169.xml"/><Relationship Id="rId7" Type="http://schemas.openxmlformats.org/officeDocument/2006/relationships/tags" Target="../tags/tag168.xml"/><Relationship Id="rId6" Type="http://schemas.openxmlformats.org/officeDocument/2006/relationships/tags" Target="../tags/tag167.xml"/><Relationship Id="rId5" Type="http://schemas.openxmlformats.org/officeDocument/2006/relationships/tags" Target="../tags/tag166.xml"/><Relationship Id="rId4" Type="http://schemas.openxmlformats.org/officeDocument/2006/relationships/tags" Target="../tags/tag165.xml"/><Relationship Id="rId3" Type="http://schemas.openxmlformats.org/officeDocument/2006/relationships/tags" Target="../tags/tag164.xml"/><Relationship Id="rId2" Type="http://schemas.openxmlformats.org/officeDocument/2006/relationships/tags" Target="../tags/tag163.xml"/><Relationship Id="rId12" Type="http://schemas.openxmlformats.org/officeDocument/2006/relationships/slideLayout" Target="../slideLayouts/slideLayout9.xml"/><Relationship Id="rId11" Type="http://schemas.openxmlformats.org/officeDocument/2006/relationships/tags" Target="../tags/tag172.xml"/><Relationship Id="rId10" Type="http://schemas.openxmlformats.org/officeDocument/2006/relationships/tags" Target="../tags/tag171.xml"/><Relationship Id="rId1" Type="http://schemas.openxmlformats.org/officeDocument/2006/relationships/tags" Target="../tags/tag162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77.xml"/><Relationship Id="rId5" Type="http://schemas.openxmlformats.org/officeDocument/2006/relationships/tags" Target="../tags/tag176.xml"/><Relationship Id="rId4" Type="http://schemas.openxmlformats.org/officeDocument/2006/relationships/tags" Target="../tags/tag175.xml"/><Relationship Id="rId3" Type="http://schemas.openxmlformats.org/officeDocument/2006/relationships/tags" Target="../tags/tag174.xml"/><Relationship Id="rId2" Type="http://schemas.openxmlformats.org/officeDocument/2006/relationships/image" Target="../media/image25.png"/><Relationship Id="rId1" Type="http://schemas.openxmlformats.org/officeDocument/2006/relationships/tags" Target="../tags/tag173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86.xml"/><Relationship Id="rId8" Type="http://schemas.openxmlformats.org/officeDocument/2006/relationships/tags" Target="../tags/tag185.xml"/><Relationship Id="rId7" Type="http://schemas.openxmlformats.org/officeDocument/2006/relationships/tags" Target="../tags/tag184.xml"/><Relationship Id="rId6" Type="http://schemas.openxmlformats.org/officeDocument/2006/relationships/tags" Target="../tags/tag183.xml"/><Relationship Id="rId5" Type="http://schemas.openxmlformats.org/officeDocument/2006/relationships/tags" Target="../tags/tag182.xml"/><Relationship Id="rId4" Type="http://schemas.openxmlformats.org/officeDocument/2006/relationships/tags" Target="../tags/tag181.xml"/><Relationship Id="rId3" Type="http://schemas.openxmlformats.org/officeDocument/2006/relationships/tags" Target="../tags/tag180.xml"/><Relationship Id="rId2" Type="http://schemas.openxmlformats.org/officeDocument/2006/relationships/tags" Target="../tags/tag179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87.xml"/><Relationship Id="rId1" Type="http://schemas.openxmlformats.org/officeDocument/2006/relationships/tags" Target="../tags/tag178.xml"/></Relationships>
</file>

<file path=ppt/slides/_rels/slide15.xml.rels><?xml version="1.0" encoding="UTF-8" standalone="yes"?>
<Relationships xmlns="http://schemas.openxmlformats.org/package/2006/relationships"><Relationship Id="rId9" Type="http://schemas.microsoft.com/office/2007/relationships/media" Target="../media/media2.mp4"/><Relationship Id="rId8" Type="http://schemas.openxmlformats.org/officeDocument/2006/relationships/video" Target="../media/media2.mp4"/><Relationship Id="rId7" Type="http://schemas.openxmlformats.org/officeDocument/2006/relationships/tags" Target="../tags/tag192.xml"/><Relationship Id="rId6" Type="http://schemas.openxmlformats.org/officeDocument/2006/relationships/image" Target="../media/image23.jpeg"/><Relationship Id="rId5" Type="http://schemas.openxmlformats.org/officeDocument/2006/relationships/tags" Target="../tags/tag191.xml"/><Relationship Id="rId4" Type="http://schemas.openxmlformats.org/officeDocument/2006/relationships/tags" Target="../tags/tag190.xml"/><Relationship Id="rId3" Type="http://schemas.openxmlformats.org/officeDocument/2006/relationships/image" Target="../media/image26.png"/><Relationship Id="rId2" Type="http://schemas.openxmlformats.org/officeDocument/2006/relationships/tags" Target="../tags/tag189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94.xml"/><Relationship Id="rId11" Type="http://schemas.openxmlformats.org/officeDocument/2006/relationships/image" Target="../media/image27.png"/><Relationship Id="rId10" Type="http://schemas.openxmlformats.org/officeDocument/2006/relationships/tags" Target="../tags/tag193.xml"/><Relationship Id="rId1" Type="http://schemas.openxmlformats.org/officeDocument/2006/relationships/tags" Target="../tags/tag188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01.xml"/><Relationship Id="rId8" Type="http://schemas.openxmlformats.org/officeDocument/2006/relationships/tags" Target="../tags/tag200.xml"/><Relationship Id="rId7" Type="http://schemas.openxmlformats.org/officeDocument/2006/relationships/tags" Target="../tags/tag199.xml"/><Relationship Id="rId6" Type="http://schemas.openxmlformats.org/officeDocument/2006/relationships/image" Target="../media/image23.jpeg"/><Relationship Id="rId5" Type="http://schemas.openxmlformats.org/officeDocument/2006/relationships/tags" Target="../tags/tag198.xml"/><Relationship Id="rId4" Type="http://schemas.openxmlformats.org/officeDocument/2006/relationships/tags" Target="../tags/tag197.xml"/><Relationship Id="rId3" Type="http://schemas.openxmlformats.org/officeDocument/2006/relationships/image" Target="../media/image26.png"/><Relationship Id="rId2" Type="http://schemas.openxmlformats.org/officeDocument/2006/relationships/tags" Target="../tags/tag196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208.xml"/><Relationship Id="rId16" Type="http://schemas.openxmlformats.org/officeDocument/2006/relationships/tags" Target="../tags/tag207.xml"/><Relationship Id="rId15" Type="http://schemas.openxmlformats.org/officeDocument/2006/relationships/tags" Target="../tags/tag206.xml"/><Relationship Id="rId14" Type="http://schemas.openxmlformats.org/officeDocument/2006/relationships/tags" Target="../tags/tag205.xml"/><Relationship Id="rId13" Type="http://schemas.openxmlformats.org/officeDocument/2006/relationships/image" Target="../media/image28.jpeg"/><Relationship Id="rId12" Type="http://schemas.openxmlformats.org/officeDocument/2006/relationships/tags" Target="../tags/tag204.xml"/><Relationship Id="rId11" Type="http://schemas.openxmlformats.org/officeDocument/2006/relationships/tags" Target="../tags/tag203.xml"/><Relationship Id="rId10" Type="http://schemas.openxmlformats.org/officeDocument/2006/relationships/tags" Target="../tags/tag202.xml"/><Relationship Id="rId1" Type="http://schemas.openxmlformats.org/officeDocument/2006/relationships/tags" Target="../tags/tag195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17.xml"/><Relationship Id="rId8" Type="http://schemas.openxmlformats.org/officeDocument/2006/relationships/tags" Target="../tags/tag216.xml"/><Relationship Id="rId7" Type="http://schemas.openxmlformats.org/officeDocument/2006/relationships/tags" Target="../tags/tag215.xml"/><Relationship Id="rId6" Type="http://schemas.openxmlformats.org/officeDocument/2006/relationships/tags" Target="../tags/tag214.xml"/><Relationship Id="rId5" Type="http://schemas.openxmlformats.org/officeDocument/2006/relationships/tags" Target="../tags/tag213.xml"/><Relationship Id="rId4" Type="http://schemas.openxmlformats.org/officeDocument/2006/relationships/tags" Target="../tags/tag212.xml"/><Relationship Id="rId33" Type="http://schemas.openxmlformats.org/officeDocument/2006/relationships/slideLayout" Target="../slideLayouts/slideLayout26.xml"/><Relationship Id="rId32" Type="http://schemas.openxmlformats.org/officeDocument/2006/relationships/tags" Target="../tags/tag240.xml"/><Relationship Id="rId31" Type="http://schemas.openxmlformats.org/officeDocument/2006/relationships/tags" Target="../tags/tag239.xml"/><Relationship Id="rId30" Type="http://schemas.openxmlformats.org/officeDocument/2006/relationships/tags" Target="../tags/tag238.xml"/><Relationship Id="rId3" Type="http://schemas.openxmlformats.org/officeDocument/2006/relationships/tags" Target="../tags/tag211.xml"/><Relationship Id="rId29" Type="http://schemas.openxmlformats.org/officeDocument/2006/relationships/tags" Target="../tags/tag237.xml"/><Relationship Id="rId28" Type="http://schemas.openxmlformats.org/officeDocument/2006/relationships/tags" Target="../tags/tag236.xml"/><Relationship Id="rId27" Type="http://schemas.openxmlformats.org/officeDocument/2006/relationships/tags" Target="../tags/tag235.xml"/><Relationship Id="rId26" Type="http://schemas.openxmlformats.org/officeDocument/2006/relationships/tags" Target="../tags/tag234.xml"/><Relationship Id="rId25" Type="http://schemas.openxmlformats.org/officeDocument/2006/relationships/tags" Target="../tags/tag233.xml"/><Relationship Id="rId24" Type="http://schemas.openxmlformats.org/officeDocument/2006/relationships/tags" Target="../tags/tag232.xml"/><Relationship Id="rId23" Type="http://schemas.openxmlformats.org/officeDocument/2006/relationships/tags" Target="../tags/tag231.xml"/><Relationship Id="rId22" Type="http://schemas.openxmlformats.org/officeDocument/2006/relationships/tags" Target="../tags/tag230.xml"/><Relationship Id="rId21" Type="http://schemas.openxmlformats.org/officeDocument/2006/relationships/tags" Target="../tags/tag229.xml"/><Relationship Id="rId20" Type="http://schemas.openxmlformats.org/officeDocument/2006/relationships/tags" Target="../tags/tag228.xml"/><Relationship Id="rId2" Type="http://schemas.openxmlformats.org/officeDocument/2006/relationships/tags" Target="../tags/tag210.xml"/><Relationship Id="rId19" Type="http://schemas.openxmlformats.org/officeDocument/2006/relationships/tags" Target="../tags/tag227.xml"/><Relationship Id="rId18" Type="http://schemas.openxmlformats.org/officeDocument/2006/relationships/tags" Target="../tags/tag226.xml"/><Relationship Id="rId17" Type="http://schemas.openxmlformats.org/officeDocument/2006/relationships/tags" Target="../tags/tag225.xml"/><Relationship Id="rId16" Type="http://schemas.openxmlformats.org/officeDocument/2006/relationships/tags" Target="../tags/tag224.xml"/><Relationship Id="rId15" Type="http://schemas.openxmlformats.org/officeDocument/2006/relationships/tags" Target="../tags/tag223.xml"/><Relationship Id="rId14" Type="http://schemas.openxmlformats.org/officeDocument/2006/relationships/tags" Target="../tags/tag222.xml"/><Relationship Id="rId13" Type="http://schemas.openxmlformats.org/officeDocument/2006/relationships/tags" Target="../tags/tag221.xml"/><Relationship Id="rId12" Type="http://schemas.openxmlformats.org/officeDocument/2006/relationships/tags" Target="../tags/tag220.xml"/><Relationship Id="rId11" Type="http://schemas.openxmlformats.org/officeDocument/2006/relationships/tags" Target="../tags/tag219.xml"/><Relationship Id="rId10" Type="http://schemas.openxmlformats.org/officeDocument/2006/relationships/tags" Target="../tags/tag218.xml"/><Relationship Id="rId1" Type="http://schemas.openxmlformats.org/officeDocument/2006/relationships/tags" Target="../tags/tag209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49.xml"/><Relationship Id="rId8" Type="http://schemas.openxmlformats.org/officeDocument/2006/relationships/tags" Target="../tags/tag248.xml"/><Relationship Id="rId7" Type="http://schemas.openxmlformats.org/officeDocument/2006/relationships/tags" Target="../tags/tag247.xml"/><Relationship Id="rId6" Type="http://schemas.openxmlformats.org/officeDocument/2006/relationships/tags" Target="../tags/tag246.xml"/><Relationship Id="rId5" Type="http://schemas.openxmlformats.org/officeDocument/2006/relationships/tags" Target="../tags/tag245.xml"/><Relationship Id="rId4" Type="http://schemas.openxmlformats.org/officeDocument/2006/relationships/tags" Target="../tags/tag244.xml"/><Relationship Id="rId33" Type="http://schemas.openxmlformats.org/officeDocument/2006/relationships/slideLayout" Target="../slideLayouts/slideLayout26.xml"/><Relationship Id="rId32" Type="http://schemas.openxmlformats.org/officeDocument/2006/relationships/tags" Target="../tags/tag272.xml"/><Relationship Id="rId31" Type="http://schemas.openxmlformats.org/officeDocument/2006/relationships/tags" Target="../tags/tag271.xml"/><Relationship Id="rId30" Type="http://schemas.openxmlformats.org/officeDocument/2006/relationships/tags" Target="../tags/tag270.xml"/><Relationship Id="rId3" Type="http://schemas.openxmlformats.org/officeDocument/2006/relationships/tags" Target="../tags/tag243.xml"/><Relationship Id="rId29" Type="http://schemas.openxmlformats.org/officeDocument/2006/relationships/tags" Target="../tags/tag269.xml"/><Relationship Id="rId28" Type="http://schemas.openxmlformats.org/officeDocument/2006/relationships/tags" Target="../tags/tag268.xml"/><Relationship Id="rId27" Type="http://schemas.openxmlformats.org/officeDocument/2006/relationships/tags" Target="../tags/tag267.xml"/><Relationship Id="rId26" Type="http://schemas.openxmlformats.org/officeDocument/2006/relationships/tags" Target="../tags/tag266.xml"/><Relationship Id="rId25" Type="http://schemas.openxmlformats.org/officeDocument/2006/relationships/tags" Target="../tags/tag265.xml"/><Relationship Id="rId24" Type="http://schemas.openxmlformats.org/officeDocument/2006/relationships/tags" Target="../tags/tag264.xml"/><Relationship Id="rId23" Type="http://schemas.openxmlformats.org/officeDocument/2006/relationships/tags" Target="../tags/tag263.xml"/><Relationship Id="rId22" Type="http://schemas.openxmlformats.org/officeDocument/2006/relationships/tags" Target="../tags/tag262.xml"/><Relationship Id="rId21" Type="http://schemas.openxmlformats.org/officeDocument/2006/relationships/tags" Target="../tags/tag261.xml"/><Relationship Id="rId20" Type="http://schemas.openxmlformats.org/officeDocument/2006/relationships/tags" Target="../tags/tag260.xml"/><Relationship Id="rId2" Type="http://schemas.openxmlformats.org/officeDocument/2006/relationships/tags" Target="../tags/tag242.xml"/><Relationship Id="rId19" Type="http://schemas.openxmlformats.org/officeDocument/2006/relationships/tags" Target="../tags/tag259.xml"/><Relationship Id="rId18" Type="http://schemas.openxmlformats.org/officeDocument/2006/relationships/tags" Target="../tags/tag258.xml"/><Relationship Id="rId17" Type="http://schemas.openxmlformats.org/officeDocument/2006/relationships/tags" Target="../tags/tag257.xml"/><Relationship Id="rId16" Type="http://schemas.openxmlformats.org/officeDocument/2006/relationships/tags" Target="../tags/tag256.xml"/><Relationship Id="rId15" Type="http://schemas.openxmlformats.org/officeDocument/2006/relationships/tags" Target="../tags/tag255.xml"/><Relationship Id="rId14" Type="http://schemas.openxmlformats.org/officeDocument/2006/relationships/tags" Target="../tags/tag254.xml"/><Relationship Id="rId13" Type="http://schemas.openxmlformats.org/officeDocument/2006/relationships/tags" Target="../tags/tag253.xml"/><Relationship Id="rId12" Type="http://schemas.openxmlformats.org/officeDocument/2006/relationships/tags" Target="../tags/tag252.xml"/><Relationship Id="rId11" Type="http://schemas.openxmlformats.org/officeDocument/2006/relationships/tags" Target="../tags/tag251.xml"/><Relationship Id="rId10" Type="http://schemas.openxmlformats.org/officeDocument/2006/relationships/tags" Target="../tags/tag250.xml"/><Relationship Id="rId1" Type="http://schemas.openxmlformats.org/officeDocument/2006/relationships/tags" Target="../tags/tag241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281.xml"/><Relationship Id="rId8" Type="http://schemas.openxmlformats.org/officeDocument/2006/relationships/tags" Target="../tags/tag280.xml"/><Relationship Id="rId7" Type="http://schemas.openxmlformats.org/officeDocument/2006/relationships/tags" Target="../tags/tag279.xml"/><Relationship Id="rId6" Type="http://schemas.openxmlformats.org/officeDocument/2006/relationships/tags" Target="../tags/tag278.xml"/><Relationship Id="rId5" Type="http://schemas.openxmlformats.org/officeDocument/2006/relationships/tags" Target="../tags/tag277.xml"/><Relationship Id="rId4" Type="http://schemas.openxmlformats.org/officeDocument/2006/relationships/tags" Target="../tags/tag276.xml"/><Relationship Id="rId3" Type="http://schemas.openxmlformats.org/officeDocument/2006/relationships/tags" Target="../tags/tag275.xml"/><Relationship Id="rId2" Type="http://schemas.openxmlformats.org/officeDocument/2006/relationships/tags" Target="../tags/tag274.xml"/><Relationship Id="rId18" Type="http://schemas.openxmlformats.org/officeDocument/2006/relationships/slideLayout" Target="../slideLayouts/slideLayout8.xml"/><Relationship Id="rId17" Type="http://schemas.openxmlformats.org/officeDocument/2006/relationships/tags" Target="../tags/tag288.xml"/><Relationship Id="rId16" Type="http://schemas.openxmlformats.org/officeDocument/2006/relationships/tags" Target="../tags/tag287.xml"/><Relationship Id="rId15" Type="http://schemas.openxmlformats.org/officeDocument/2006/relationships/tags" Target="../tags/tag286.xml"/><Relationship Id="rId14" Type="http://schemas.openxmlformats.org/officeDocument/2006/relationships/tags" Target="../tags/tag285.xml"/><Relationship Id="rId13" Type="http://schemas.openxmlformats.org/officeDocument/2006/relationships/tags" Target="../tags/tag284.xml"/><Relationship Id="rId12" Type="http://schemas.openxmlformats.org/officeDocument/2006/relationships/tags" Target="../tags/tag283.xml"/><Relationship Id="rId11" Type="http://schemas.openxmlformats.org/officeDocument/2006/relationships/tags" Target="../tags/tag282.xml"/><Relationship Id="rId10" Type="http://schemas.openxmlformats.org/officeDocument/2006/relationships/image" Target="../media/image29.png"/><Relationship Id="rId1" Type="http://schemas.openxmlformats.org/officeDocument/2006/relationships/tags" Target="../tags/tag273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297.xml"/><Relationship Id="rId8" Type="http://schemas.openxmlformats.org/officeDocument/2006/relationships/tags" Target="../tags/tag296.xml"/><Relationship Id="rId7" Type="http://schemas.openxmlformats.org/officeDocument/2006/relationships/tags" Target="../tags/tag295.xml"/><Relationship Id="rId6" Type="http://schemas.openxmlformats.org/officeDocument/2006/relationships/tags" Target="../tags/tag294.xml"/><Relationship Id="rId5" Type="http://schemas.openxmlformats.org/officeDocument/2006/relationships/tags" Target="../tags/tag293.xml"/><Relationship Id="rId4" Type="http://schemas.openxmlformats.org/officeDocument/2006/relationships/tags" Target="../tags/tag292.xml"/><Relationship Id="rId31" Type="http://schemas.openxmlformats.org/officeDocument/2006/relationships/slideLayout" Target="../slideLayouts/slideLayout26.xml"/><Relationship Id="rId30" Type="http://schemas.openxmlformats.org/officeDocument/2006/relationships/tags" Target="../tags/tag315.xml"/><Relationship Id="rId3" Type="http://schemas.openxmlformats.org/officeDocument/2006/relationships/tags" Target="../tags/tag291.xml"/><Relationship Id="rId29" Type="http://schemas.openxmlformats.org/officeDocument/2006/relationships/tags" Target="../tags/tag314.xml"/><Relationship Id="rId28" Type="http://schemas.openxmlformats.org/officeDocument/2006/relationships/tags" Target="../tags/tag313.xml"/><Relationship Id="rId27" Type="http://schemas.openxmlformats.org/officeDocument/2006/relationships/tags" Target="../tags/tag312.xml"/><Relationship Id="rId26" Type="http://schemas.openxmlformats.org/officeDocument/2006/relationships/tags" Target="../tags/tag311.xml"/><Relationship Id="rId25" Type="http://schemas.openxmlformats.org/officeDocument/2006/relationships/tags" Target="../tags/tag310.xml"/><Relationship Id="rId24" Type="http://schemas.openxmlformats.org/officeDocument/2006/relationships/image" Target="../media/image32.png"/><Relationship Id="rId23" Type="http://schemas.openxmlformats.org/officeDocument/2006/relationships/tags" Target="../tags/tag309.xml"/><Relationship Id="rId22" Type="http://schemas.openxmlformats.org/officeDocument/2006/relationships/tags" Target="../tags/tag308.xml"/><Relationship Id="rId21" Type="http://schemas.openxmlformats.org/officeDocument/2006/relationships/tags" Target="../tags/tag307.xml"/><Relationship Id="rId20" Type="http://schemas.openxmlformats.org/officeDocument/2006/relationships/tags" Target="../tags/tag306.xml"/><Relationship Id="rId2" Type="http://schemas.openxmlformats.org/officeDocument/2006/relationships/tags" Target="../tags/tag290.xml"/><Relationship Id="rId19" Type="http://schemas.openxmlformats.org/officeDocument/2006/relationships/tags" Target="../tags/tag305.xml"/><Relationship Id="rId18" Type="http://schemas.openxmlformats.org/officeDocument/2006/relationships/tags" Target="../tags/tag304.xml"/><Relationship Id="rId17" Type="http://schemas.openxmlformats.org/officeDocument/2006/relationships/tags" Target="../tags/tag303.xml"/><Relationship Id="rId16" Type="http://schemas.openxmlformats.org/officeDocument/2006/relationships/tags" Target="../tags/tag302.xml"/><Relationship Id="rId15" Type="http://schemas.openxmlformats.org/officeDocument/2006/relationships/tags" Target="../tags/tag301.xml"/><Relationship Id="rId14" Type="http://schemas.openxmlformats.org/officeDocument/2006/relationships/image" Target="../media/image31.png"/><Relationship Id="rId13" Type="http://schemas.openxmlformats.org/officeDocument/2006/relationships/tags" Target="../tags/tag300.xml"/><Relationship Id="rId12" Type="http://schemas.openxmlformats.org/officeDocument/2006/relationships/tags" Target="../tags/tag299.xml"/><Relationship Id="rId11" Type="http://schemas.openxmlformats.org/officeDocument/2006/relationships/image" Target="../media/image30.png"/><Relationship Id="rId10" Type="http://schemas.openxmlformats.org/officeDocument/2006/relationships/tags" Target="../tags/tag298.xml"/><Relationship Id="rId1" Type="http://schemas.openxmlformats.org/officeDocument/2006/relationships/tags" Target="../tags/tag289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tags" Target="../tags/tag322.xml"/><Relationship Id="rId7" Type="http://schemas.openxmlformats.org/officeDocument/2006/relationships/tags" Target="../tags/tag321.xml"/><Relationship Id="rId6" Type="http://schemas.openxmlformats.org/officeDocument/2006/relationships/image" Target="../media/image33.png"/><Relationship Id="rId5" Type="http://schemas.openxmlformats.org/officeDocument/2006/relationships/tags" Target="../tags/tag320.xml"/><Relationship Id="rId4" Type="http://schemas.openxmlformats.org/officeDocument/2006/relationships/tags" Target="../tags/tag319.xml"/><Relationship Id="rId3" Type="http://schemas.openxmlformats.org/officeDocument/2006/relationships/tags" Target="../tags/tag318.xml"/><Relationship Id="rId24" Type="http://schemas.openxmlformats.org/officeDocument/2006/relationships/slideLayout" Target="../slideLayouts/slideLayout26.xml"/><Relationship Id="rId23" Type="http://schemas.openxmlformats.org/officeDocument/2006/relationships/tags" Target="../tags/tag336.xml"/><Relationship Id="rId22" Type="http://schemas.openxmlformats.org/officeDocument/2006/relationships/tags" Target="../tags/tag335.xml"/><Relationship Id="rId21" Type="http://schemas.openxmlformats.org/officeDocument/2006/relationships/tags" Target="../tags/tag334.xml"/><Relationship Id="rId20" Type="http://schemas.openxmlformats.org/officeDocument/2006/relationships/tags" Target="../tags/tag333.xml"/><Relationship Id="rId2" Type="http://schemas.openxmlformats.org/officeDocument/2006/relationships/tags" Target="../tags/tag317.xml"/><Relationship Id="rId19" Type="http://schemas.openxmlformats.org/officeDocument/2006/relationships/tags" Target="../tags/tag332.xml"/><Relationship Id="rId18" Type="http://schemas.openxmlformats.org/officeDocument/2006/relationships/tags" Target="../tags/tag331.xml"/><Relationship Id="rId17" Type="http://schemas.openxmlformats.org/officeDocument/2006/relationships/tags" Target="../tags/tag330.xml"/><Relationship Id="rId16" Type="http://schemas.openxmlformats.org/officeDocument/2006/relationships/tags" Target="../tags/tag329.xml"/><Relationship Id="rId15" Type="http://schemas.openxmlformats.org/officeDocument/2006/relationships/tags" Target="../tags/tag328.xml"/><Relationship Id="rId14" Type="http://schemas.openxmlformats.org/officeDocument/2006/relationships/tags" Target="../tags/tag327.xml"/><Relationship Id="rId13" Type="http://schemas.openxmlformats.org/officeDocument/2006/relationships/tags" Target="../tags/tag326.xml"/><Relationship Id="rId12" Type="http://schemas.openxmlformats.org/officeDocument/2006/relationships/tags" Target="../tags/tag325.xml"/><Relationship Id="rId11" Type="http://schemas.openxmlformats.org/officeDocument/2006/relationships/tags" Target="../tags/tag324.xml"/><Relationship Id="rId10" Type="http://schemas.openxmlformats.org/officeDocument/2006/relationships/tags" Target="../tags/tag323.xml"/><Relationship Id="rId1" Type="http://schemas.openxmlformats.org/officeDocument/2006/relationships/tags" Target="../tags/tag316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345.xml"/><Relationship Id="rId8" Type="http://schemas.openxmlformats.org/officeDocument/2006/relationships/tags" Target="../tags/tag344.xml"/><Relationship Id="rId7" Type="http://schemas.openxmlformats.org/officeDocument/2006/relationships/tags" Target="../tags/tag343.xml"/><Relationship Id="rId6" Type="http://schemas.openxmlformats.org/officeDocument/2006/relationships/tags" Target="../tags/tag342.xml"/><Relationship Id="rId5" Type="http://schemas.openxmlformats.org/officeDocument/2006/relationships/tags" Target="../tags/tag341.xml"/><Relationship Id="rId4" Type="http://schemas.openxmlformats.org/officeDocument/2006/relationships/tags" Target="../tags/tag340.xml"/><Relationship Id="rId3" Type="http://schemas.openxmlformats.org/officeDocument/2006/relationships/tags" Target="../tags/tag339.xml"/><Relationship Id="rId2" Type="http://schemas.openxmlformats.org/officeDocument/2006/relationships/tags" Target="../tags/tag338.xml"/><Relationship Id="rId18" Type="http://schemas.openxmlformats.org/officeDocument/2006/relationships/slideLayout" Target="../slideLayouts/slideLayout26.xml"/><Relationship Id="rId17" Type="http://schemas.openxmlformats.org/officeDocument/2006/relationships/tags" Target="../tags/tag353.xml"/><Relationship Id="rId16" Type="http://schemas.openxmlformats.org/officeDocument/2006/relationships/tags" Target="../tags/tag352.xml"/><Relationship Id="rId15" Type="http://schemas.openxmlformats.org/officeDocument/2006/relationships/tags" Target="../tags/tag351.xml"/><Relationship Id="rId14" Type="http://schemas.openxmlformats.org/officeDocument/2006/relationships/tags" Target="../tags/tag350.xml"/><Relationship Id="rId13" Type="http://schemas.openxmlformats.org/officeDocument/2006/relationships/tags" Target="../tags/tag349.xml"/><Relationship Id="rId12" Type="http://schemas.openxmlformats.org/officeDocument/2006/relationships/tags" Target="../tags/tag348.xml"/><Relationship Id="rId11" Type="http://schemas.openxmlformats.org/officeDocument/2006/relationships/tags" Target="../tags/tag347.xml"/><Relationship Id="rId10" Type="http://schemas.openxmlformats.org/officeDocument/2006/relationships/tags" Target="../tags/tag346.xml"/><Relationship Id="rId1" Type="http://schemas.openxmlformats.org/officeDocument/2006/relationships/tags" Target="../tags/tag337.xml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6.xml"/><Relationship Id="rId6" Type="http://schemas.openxmlformats.org/officeDocument/2006/relationships/tags" Target="../tags/tag359.xml"/><Relationship Id="rId5" Type="http://schemas.openxmlformats.org/officeDocument/2006/relationships/tags" Target="../tags/tag358.xml"/><Relationship Id="rId4" Type="http://schemas.openxmlformats.org/officeDocument/2006/relationships/tags" Target="../tags/tag357.xml"/><Relationship Id="rId3" Type="http://schemas.openxmlformats.org/officeDocument/2006/relationships/tags" Target="../tags/tag356.xml"/><Relationship Id="rId2" Type="http://schemas.openxmlformats.org/officeDocument/2006/relationships/tags" Target="../tags/tag355.xml"/><Relationship Id="rId1" Type="http://schemas.openxmlformats.org/officeDocument/2006/relationships/tags" Target="../tags/tag354.xml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tags" Target="../tags/tag364.xml"/><Relationship Id="rId4" Type="http://schemas.openxmlformats.org/officeDocument/2006/relationships/tags" Target="../tags/tag363.xml"/><Relationship Id="rId3" Type="http://schemas.openxmlformats.org/officeDocument/2006/relationships/tags" Target="../tags/tag362.xml"/><Relationship Id="rId2" Type="http://schemas.openxmlformats.org/officeDocument/2006/relationships/tags" Target="../tags/tag361.xml"/><Relationship Id="rId1" Type="http://schemas.openxmlformats.org/officeDocument/2006/relationships/tags" Target="../tags/tag360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tags" Target="../tags/tag367.xml"/><Relationship Id="rId2" Type="http://schemas.openxmlformats.org/officeDocument/2006/relationships/tags" Target="../tags/tag366.xml"/><Relationship Id="rId1" Type="http://schemas.openxmlformats.org/officeDocument/2006/relationships/tags" Target="../tags/tag365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70.xml"/><Relationship Id="rId2" Type="http://schemas.openxmlformats.org/officeDocument/2006/relationships/tags" Target="../tags/tag369.xml"/><Relationship Id="rId1" Type="http://schemas.openxmlformats.org/officeDocument/2006/relationships/tags" Target="../tags/tag368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73.xml"/><Relationship Id="rId2" Type="http://schemas.openxmlformats.org/officeDocument/2006/relationships/tags" Target="../tags/tag372.xml"/><Relationship Id="rId1" Type="http://schemas.openxmlformats.org/officeDocument/2006/relationships/tags" Target="../tags/tag37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tags" Target="../tags/tag9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03.xml"/><Relationship Id="rId1" Type="http://schemas.openxmlformats.org/officeDocument/2006/relationships/tags" Target="../tags/tag102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15.xml"/><Relationship Id="rId8" Type="http://schemas.openxmlformats.org/officeDocument/2006/relationships/tags" Target="../tags/tag114.xml"/><Relationship Id="rId7" Type="http://schemas.openxmlformats.org/officeDocument/2006/relationships/tags" Target="../tags/tag11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image" Target="NULL" TargetMode="External"/><Relationship Id="rId3" Type="http://schemas.openxmlformats.org/officeDocument/2006/relationships/image" Target="../media/image21.png"/><Relationship Id="rId2" Type="http://schemas.openxmlformats.org/officeDocument/2006/relationships/tags" Target="../tags/tag110.xml"/><Relationship Id="rId10" Type="http://schemas.openxmlformats.org/officeDocument/2006/relationships/slideLayout" Target="../slideLayouts/slideLayout8.xml"/><Relationship Id="rId1" Type="http://schemas.openxmlformats.org/officeDocument/2006/relationships/tags" Target="../tags/tag10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24.xml"/><Relationship Id="rId8" Type="http://schemas.openxmlformats.org/officeDocument/2006/relationships/tags" Target="../tags/tag123.xml"/><Relationship Id="rId7" Type="http://schemas.openxmlformats.org/officeDocument/2006/relationships/tags" Target="../tags/tag122.xml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" Type="http://schemas.openxmlformats.org/officeDocument/2006/relationships/tags" Target="../tags/tag118.xml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136.xml"/><Relationship Id="rId20" Type="http://schemas.openxmlformats.org/officeDocument/2006/relationships/tags" Target="../tags/tag135.xml"/><Relationship Id="rId2" Type="http://schemas.openxmlformats.org/officeDocument/2006/relationships/tags" Target="../tags/tag117.xml"/><Relationship Id="rId19" Type="http://schemas.openxmlformats.org/officeDocument/2006/relationships/tags" Target="../tags/tag134.xml"/><Relationship Id="rId18" Type="http://schemas.openxmlformats.org/officeDocument/2006/relationships/tags" Target="../tags/tag133.xml"/><Relationship Id="rId17" Type="http://schemas.openxmlformats.org/officeDocument/2006/relationships/tags" Target="../tags/tag132.xml"/><Relationship Id="rId16" Type="http://schemas.openxmlformats.org/officeDocument/2006/relationships/tags" Target="../tags/tag131.xml"/><Relationship Id="rId15" Type="http://schemas.openxmlformats.org/officeDocument/2006/relationships/tags" Target="../tags/tag130.xml"/><Relationship Id="rId14" Type="http://schemas.openxmlformats.org/officeDocument/2006/relationships/tags" Target="../tags/tag129.xml"/><Relationship Id="rId13" Type="http://schemas.openxmlformats.org/officeDocument/2006/relationships/tags" Target="../tags/tag128.xml"/><Relationship Id="rId12" Type="http://schemas.openxmlformats.org/officeDocument/2006/relationships/tags" Target="../tags/tag127.xml"/><Relationship Id="rId11" Type="http://schemas.openxmlformats.org/officeDocument/2006/relationships/tags" Target="../tags/tag126.xml"/><Relationship Id="rId10" Type="http://schemas.openxmlformats.org/officeDocument/2006/relationships/tags" Target="../tags/tag125.xml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3062605" y="3663315"/>
            <a:ext cx="6591300" cy="7067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4000" b="1">
                <a:solidFill>
                  <a:srgbClr val="1D41D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</a:t>
            </a:r>
            <a:r>
              <a:rPr lang="en-US" altLang="zh-CN" sz="4000" b="1">
                <a:solidFill>
                  <a:srgbClr val="1D41D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4000" b="1">
                <a:solidFill>
                  <a:srgbClr val="1D41D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讲</a:t>
            </a:r>
            <a:r>
              <a:rPr lang="en-US" altLang="zh-CN" sz="4000" b="1">
                <a:solidFill>
                  <a:srgbClr val="1D41D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4000" b="1">
                <a:solidFill>
                  <a:srgbClr val="1D41D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沉淀溶解平衡的应用</a:t>
            </a:r>
            <a:endParaRPr lang="zh-CN" altLang="en-US" sz="4000" b="1">
              <a:solidFill>
                <a:srgbClr val="1D41D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2800350" y="2254250"/>
            <a:ext cx="6591300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第四节 沉淀溶解平衡</a:t>
            </a:r>
            <a:endParaRPr lang="zh-CN" altLang="en-US" sz="3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8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276225" y="151130"/>
            <a:ext cx="2018665" cy="583565"/>
            <a:chOff x="616" y="579"/>
            <a:chExt cx="2891" cy="919"/>
          </a:xfrm>
        </p:grpSpPr>
        <p:sp>
          <p:nvSpPr>
            <p:cNvPr id="2" name="文本框 1"/>
            <p:cNvSpPr txBox="1"/>
            <p:nvPr>
              <p:custDataLst>
                <p:tags r:id="rId2"/>
              </p:custDataLst>
            </p:nvPr>
          </p:nvSpPr>
          <p:spPr>
            <a:xfrm>
              <a:off x="1453" y="579"/>
              <a:ext cx="2054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3200" b="1" kern="10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方法</a:t>
              </a:r>
              <a:endParaRPr lang="zh-CN" altLang="en-US" sz="3200" b="1" kern="10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>
              <p:custDataLst>
                <p:tags r:id="rId3"/>
              </p:custDataLst>
            </p:nvPr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r>
                <a:rPr lang="en-US" sz="16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6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sp>
        <p:nvSpPr>
          <p:cNvPr id="10" name="Rectangle 2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49624" y="3406550"/>
            <a:ext cx="5030692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E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366B1B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665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Wingdings" panose="05000000000000000000" charset="0"/>
              </a:rPr>
              <a:t>CaCO</a:t>
            </a:r>
            <a:r>
              <a:rPr lang="en-US" altLang="zh-CN" sz="2665" b="1" baseline="-250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Wingdings" panose="05000000000000000000" charset="0"/>
              </a:rPr>
              <a:t>3</a:t>
            </a:r>
            <a:r>
              <a:rPr kumimoji="0" lang="en-US" altLang="zh-CN" sz="2665" b="1" i="0" u="none" strike="noStrike" kern="120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(s) </a:t>
            </a:r>
            <a:r>
              <a:rPr lang="en-US" altLang="zh-CN" sz="2665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⇌</a:t>
            </a:r>
            <a:r>
              <a:rPr lang="en-US" altLang="zh-CN" sz="2665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Wingdings" panose="05000000000000000000" charset="0"/>
              </a:rPr>
              <a:t>CO</a:t>
            </a:r>
            <a:r>
              <a:rPr lang="en-US" altLang="zh-CN" sz="2665" b="1" baseline="-250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Wingdings" panose="05000000000000000000" charset="0"/>
              </a:rPr>
              <a:t>3</a:t>
            </a:r>
            <a:r>
              <a:rPr lang="en-US" altLang="zh-CN" sz="2665" b="1" baseline="300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Wingdings" panose="05000000000000000000" charset="0"/>
              </a:rPr>
              <a:t>2-</a:t>
            </a:r>
            <a:r>
              <a:rPr kumimoji="0" lang="en-US" altLang="zh-CN" sz="2665" b="1" i="0" u="none" strike="noStrike" kern="120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(aq)</a:t>
            </a:r>
            <a:r>
              <a:rPr kumimoji="0" lang="en-US" altLang="zh-CN" sz="2665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+ Ca</a:t>
            </a:r>
            <a:r>
              <a:rPr kumimoji="0" lang="en-US" altLang="zh-CN" sz="2665" b="1" i="0" u="none" strike="noStrike" kern="1200" cap="none" spc="0" normalizeH="0" baseline="30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2+</a:t>
            </a:r>
            <a:r>
              <a:rPr kumimoji="0" lang="en-US" altLang="zh-CN" sz="2665" b="1" i="0" u="none" strike="noStrike" kern="120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(aq) </a:t>
            </a:r>
            <a:r>
              <a:rPr kumimoji="0" lang="zh-CN" altLang="en-US" sz="2665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          </a:t>
            </a:r>
            <a:endParaRPr kumimoji="0" lang="zh-CN" altLang="en-US" sz="2665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grpSp>
        <p:nvGrpSpPr>
          <p:cNvPr id="17" name="组合 16"/>
          <p:cNvGrpSpPr/>
          <p:nvPr>
            <p:custDataLst>
              <p:tags r:id="rId5"/>
            </p:custDataLst>
          </p:nvPr>
        </p:nvGrpSpPr>
        <p:grpSpPr>
          <a:xfrm>
            <a:off x="2488752" y="3961463"/>
            <a:ext cx="1664598" cy="1007711"/>
            <a:chOff x="6413" y="3740"/>
            <a:chExt cx="2752" cy="1666"/>
          </a:xfrm>
        </p:grpSpPr>
        <p:pic>
          <p:nvPicPr>
            <p:cNvPr id="20" name="图片 19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l="32197" t="29741" r="64271" b="30492"/>
            <a:stretch>
              <a:fillRect/>
            </a:stretch>
          </p:blipFill>
          <p:spPr>
            <a:xfrm>
              <a:off x="7267" y="3740"/>
              <a:ext cx="429" cy="837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7568" y="3766"/>
              <a:ext cx="1475" cy="8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2665" b="1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+H</a:t>
              </a:r>
              <a:r>
                <a:rPr lang="en-US" altLang="zh-CN" sz="2665" b="1" baseline="3000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+</a:t>
              </a:r>
              <a:endParaRPr lang="en-US" altLang="zh-CN" sz="2665" b="1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endParaRPr>
            </a:p>
          </p:txBody>
        </p:sp>
        <p:sp>
          <p:nvSpPr>
            <p:cNvPr id="3" name="文本框 2"/>
            <p:cNvSpPr txBox="1"/>
            <p:nvPr>
              <p:custDataLst>
                <p:tags r:id="rId9"/>
              </p:custDataLst>
            </p:nvPr>
          </p:nvSpPr>
          <p:spPr>
            <a:xfrm>
              <a:off x="6413" y="4577"/>
              <a:ext cx="2752" cy="8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2665" b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00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Wingdings" panose="05000000000000000000" charset="0"/>
                </a:rPr>
                <a:t>HCO</a:t>
              </a:r>
              <a:r>
                <a:rPr lang="en-US" altLang="zh-CN" sz="2665" b="1" baseline="-2500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00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Wingdings" panose="05000000000000000000" charset="0"/>
                </a:rPr>
                <a:t>3</a:t>
              </a:r>
              <a:r>
                <a:rPr lang="en-US" altLang="zh-CN" sz="3050" b="1" baseline="3000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00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Wingdings" panose="05000000000000000000" charset="0"/>
                </a:rPr>
                <a:t>-</a:t>
              </a:r>
              <a:r>
                <a:rPr lang="en-US" altLang="zh-CN" sz="2665" b="1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(aq)</a:t>
              </a:r>
              <a:endParaRPr lang="en-US" altLang="zh-CN" sz="2665" b="1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0"/>
            </p:custDataLst>
          </p:nvPr>
        </p:nvGrpSpPr>
        <p:grpSpPr>
          <a:xfrm>
            <a:off x="4112219" y="4231234"/>
            <a:ext cx="2067441" cy="737940"/>
            <a:chOff x="9097" y="4186"/>
            <a:chExt cx="3418" cy="1220"/>
          </a:xfrm>
        </p:grpSpPr>
        <p:pic>
          <p:nvPicPr>
            <p:cNvPr id="5" name="图片 4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7"/>
            <a:srcRect l="32197" t="29741" r="64271" b="30492"/>
            <a:stretch>
              <a:fillRect/>
            </a:stretch>
          </p:blipFill>
          <p:spPr>
            <a:xfrm rot="16200000">
              <a:off x="9538" y="4367"/>
              <a:ext cx="407" cy="1289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9189" y="4186"/>
              <a:ext cx="1550" cy="8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2665" b="1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+H</a:t>
              </a:r>
              <a:r>
                <a:rPr lang="en-US" altLang="zh-CN" sz="2665" b="1" baseline="3000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+</a:t>
              </a:r>
              <a:endParaRPr lang="en-US" altLang="zh-CN" sz="2665" b="1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10442" y="4577"/>
              <a:ext cx="2073" cy="8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2665" b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00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Wingdings" panose="05000000000000000000" charset="0"/>
                </a:rPr>
                <a:t>H</a:t>
              </a:r>
              <a:r>
                <a:rPr lang="en-US" altLang="zh-CN" sz="2665" b="1" baseline="-2500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00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Wingdings" panose="05000000000000000000" charset="0"/>
                </a:rPr>
                <a:t>2</a:t>
              </a:r>
              <a:r>
                <a:rPr lang="en-US" altLang="zh-CN" sz="2665" b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00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Wingdings" panose="05000000000000000000" charset="0"/>
                </a:rPr>
                <a:t>CO</a:t>
              </a:r>
              <a:r>
                <a:rPr lang="en-US" altLang="zh-CN" sz="2665" b="1" baseline="-2500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00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Wingdings" panose="05000000000000000000" charset="0"/>
                </a:rPr>
                <a:t>3</a:t>
              </a:r>
              <a:endParaRPr lang="en-US" altLang="zh-CN" sz="2665" b="1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endParaRPr>
            </a:p>
          </p:txBody>
        </p:sp>
      </p:grpSp>
      <p:sp>
        <p:nvSpPr>
          <p:cNvPr id="72" name="矩形 71"/>
          <p:cNvSpPr/>
          <p:nvPr>
            <p:custDataLst>
              <p:tags r:id="rId14"/>
            </p:custDataLst>
          </p:nvPr>
        </p:nvSpPr>
        <p:spPr>
          <a:xfrm>
            <a:off x="1017270" y="5238750"/>
            <a:ext cx="6936740" cy="5016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2665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CaCO</a:t>
            </a:r>
            <a:r>
              <a:rPr lang="en-US" altLang="zh-CN" sz="2665" b="1" baseline="-2500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3 </a:t>
            </a:r>
            <a:r>
              <a:rPr lang="en-US" altLang="zh-CN" sz="2665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+ 2H</a:t>
            </a:r>
            <a:r>
              <a:rPr lang="en-US" altLang="zh-CN" sz="2665" b="1" baseline="3000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+ </a:t>
            </a:r>
            <a:r>
              <a:rPr lang="en-US" altLang="zh-CN" sz="2665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= Ca</a:t>
            </a:r>
            <a:r>
              <a:rPr lang="en-US" altLang="zh-CN" sz="2665" b="1" baseline="3000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2+ </a:t>
            </a:r>
            <a:r>
              <a:rPr lang="en-US" altLang="zh-CN" sz="2665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+ H</a:t>
            </a:r>
            <a:r>
              <a:rPr lang="en-US" altLang="zh-CN" sz="2665" b="1" baseline="-2500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altLang="zh-CN" sz="2665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O + CO</a:t>
            </a:r>
            <a:r>
              <a:rPr lang="en-US" altLang="zh-CN" sz="2665" b="1" baseline="-2500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altLang="zh-CN" sz="2665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↑</a:t>
            </a:r>
            <a:r>
              <a:rPr lang="zh-CN" altLang="en-US" sz="2665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　</a:t>
            </a:r>
            <a:endParaRPr lang="zh-CN" altLang="en-US" sz="2665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15"/>
            </p:custDataLst>
          </p:nvPr>
        </p:nvSpPr>
        <p:spPr>
          <a:xfrm>
            <a:off x="206375" y="874395"/>
            <a:ext cx="20193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32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1</a:t>
            </a:r>
            <a:r>
              <a:rPr lang="zh-CN" altLang="en-US" sz="32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）酸溶法</a:t>
            </a:r>
            <a:endParaRPr lang="zh-CN" altLang="en-US" sz="3200" b="1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6"/>
            </p:custDataLst>
          </p:nvPr>
        </p:nvSpPr>
        <p:spPr>
          <a:xfrm>
            <a:off x="2283460" y="782320"/>
            <a:ext cx="9677400" cy="17703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 fontAlgn="auto">
              <a:lnSpc>
                <a:spcPct val="130000"/>
              </a:lnSpc>
            </a:pPr>
            <a:r>
              <a:rPr lang="zh-CN" altLang="en-US" sz="2800" b="1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强酸</a:t>
            </a:r>
            <a:r>
              <a:rPr lang="zh-CN" altLang="en-US" sz="2800" b="1" noProof="0" smtClean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是常用的</a:t>
            </a:r>
            <a:r>
              <a:rPr lang="zh-CN" altLang="en-US" sz="2800" b="1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溶解</a:t>
            </a:r>
            <a:r>
              <a:rPr lang="zh-CN" altLang="en-US" sz="2800" b="1" noProof="0" smtClean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难溶电解质的</a:t>
            </a:r>
            <a:r>
              <a:rPr lang="zh-CN" altLang="en-US" sz="2800" b="1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试剂</a:t>
            </a:r>
            <a:r>
              <a:rPr lang="zh-CN" altLang="en-US" sz="2800" b="1" noProof="0" smtClean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。如可溶解难溶氢氧化物，难溶碳酸盐、某些难溶硫化物（如</a:t>
            </a:r>
            <a:r>
              <a:rPr lang="en-US" altLang="zh-CN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CaCO</a:t>
            </a:r>
            <a:r>
              <a:rPr lang="en-US" altLang="zh-CN" sz="2800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3</a:t>
            </a:r>
            <a:r>
              <a:rPr lang="zh-CN" altLang="de-DE" sz="2800" b="1">
                <a:latin typeface="Times New Roman" panose="02020603050405020304" charset="0"/>
                <a:sym typeface="+mn-ea"/>
              </a:rPr>
              <a:t>、</a:t>
            </a:r>
            <a:r>
              <a:rPr lang="de-DE" altLang="zh-CN" sz="2800" b="1">
                <a:latin typeface="Times New Roman" panose="02020603050405020304" charset="0"/>
                <a:sym typeface="+mn-ea"/>
              </a:rPr>
              <a:t>FeS</a:t>
            </a:r>
            <a:r>
              <a:rPr lang="zh-CN" altLang="de-DE" sz="2800" b="1">
                <a:latin typeface="Times New Roman" panose="02020603050405020304" charset="0"/>
                <a:sym typeface="+mn-ea"/>
              </a:rPr>
              <a:t>、</a:t>
            </a:r>
            <a:r>
              <a:rPr lang="de-DE" altLang="zh-CN" sz="2800" b="1">
                <a:latin typeface="Times New Roman" panose="02020603050405020304" charset="0"/>
                <a:sym typeface="+mn-ea"/>
              </a:rPr>
              <a:t>Al(OH)</a:t>
            </a:r>
            <a:r>
              <a:rPr lang="de-DE" altLang="zh-CN" sz="2800" b="1" baseline="-25000">
                <a:latin typeface="Times New Roman" panose="02020603050405020304" charset="0"/>
                <a:sym typeface="+mn-ea"/>
              </a:rPr>
              <a:t>3</a:t>
            </a:r>
            <a:r>
              <a:rPr lang="zh-CN" altLang="de-DE" sz="2800" b="1">
                <a:latin typeface="Times New Roman" panose="02020603050405020304" charset="0"/>
                <a:sym typeface="+mn-ea"/>
              </a:rPr>
              <a:t>、 </a:t>
            </a:r>
            <a:r>
              <a:rPr lang="de-DE" altLang="zh-CN" sz="2800" b="1">
                <a:latin typeface="Times New Roman" panose="02020603050405020304" charset="0"/>
                <a:sym typeface="+mn-ea"/>
              </a:rPr>
              <a:t>Mg(OH)</a:t>
            </a:r>
            <a:r>
              <a:rPr lang="de-DE" altLang="zh-CN" sz="2800" b="1" baseline="-25000">
                <a:latin typeface="Times New Roman" panose="02020603050405020304" charset="0"/>
                <a:sym typeface="+mn-ea"/>
              </a:rPr>
              <a:t>2</a:t>
            </a:r>
            <a:r>
              <a:rPr lang="zh-CN" altLang="de-DE" sz="2800" b="1">
                <a:latin typeface="Times New Roman" panose="02020603050405020304" charset="0"/>
                <a:sym typeface="+mn-ea"/>
              </a:rPr>
              <a:t>、</a:t>
            </a:r>
            <a:r>
              <a:rPr lang="zh-CN" altLang="de-DE" sz="2800">
                <a:latin typeface="Times New Roman" panose="02020603050405020304" charset="0"/>
                <a:sym typeface="+mn-ea"/>
              </a:rPr>
              <a:t> </a:t>
            </a:r>
            <a:r>
              <a:rPr lang="de-DE" altLang="zh-CN" sz="2800" b="1">
                <a:latin typeface="Times New Roman" panose="02020603050405020304" charset="0"/>
                <a:sym typeface="+mn-ea"/>
              </a:rPr>
              <a:t>Cu(OH)</a:t>
            </a:r>
            <a:r>
              <a:rPr lang="de-DE" altLang="zh-CN" sz="2800" b="1" baseline="-25000">
                <a:latin typeface="Times New Roman" panose="02020603050405020304" charset="0"/>
                <a:sym typeface="+mn-ea"/>
              </a:rPr>
              <a:t>2</a:t>
            </a:r>
            <a:r>
              <a:rPr lang="zh-CN" altLang="en-US" sz="2800" b="1" noProof="0" smtClean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）等。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黑体" panose="02010609060101010101" pitchFamily="2" charset="-122"/>
              <a:sym typeface="+mn-ea"/>
            </a:endParaRPr>
          </a:p>
        </p:txBody>
      </p:sp>
      <p:sp>
        <p:nvSpPr>
          <p:cNvPr id="21" name="矩形 20"/>
          <p:cNvSpPr/>
          <p:nvPr>
            <p:custDataLst>
              <p:tags r:id="rId17"/>
            </p:custDataLst>
          </p:nvPr>
        </p:nvSpPr>
        <p:spPr>
          <a:xfrm>
            <a:off x="1016953" y="2793048"/>
            <a:ext cx="341122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例：</a:t>
            </a:r>
            <a:r>
              <a:rPr lang="en-US" altLang="zh-CN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CaCO</a:t>
            </a:r>
            <a:r>
              <a:rPr lang="en-US" altLang="zh-CN" sz="2800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3</a:t>
            </a:r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溶于盐酸</a:t>
            </a:r>
            <a:endParaRPr lang="zh-CN" altLang="en-US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grpSp>
        <p:nvGrpSpPr>
          <p:cNvPr id="23" name="组合 22"/>
          <p:cNvGrpSpPr/>
          <p:nvPr>
            <p:custDataLst>
              <p:tags r:id="rId18"/>
            </p:custDataLst>
          </p:nvPr>
        </p:nvGrpSpPr>
        <p:grpSpPr>
          <a:xfrm>
            <a:off x="6102985" y="4483735"/>
            <a:ext cx="3123565" cy="501650"/>
            <a:chOff x="9687" y="6771"/>
            <a:chExt cx="4919" cy="790"/>
          </a:xfrm>
        </p:grpSpPr>
        <p:sp>
          <p:nvSpPr>
            <p:cNvPr id="16" name="文本框 15"/>
            <p:cNvSpPr txBox="1"/>
            <p:nvPr>
              <p:custDataLst>
                <p:tags r:id="rId19"/>
              </p:custDataLst>
            </p:nvPr>
          </p:nvSpPr>
          <p:spPr>
            <a:xfrm>
              <a:off x="10653" y="6771"/>
              <a:ext cx="3953" cy="79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2665" b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00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Wingdings" panose="05000000000000000000" charset="0"/>
                </a:rPr>
                <a:t>H</a:t>
              </a:r>
              <a:r>
                <a:rPr lang="en-US" altLang="zh-CN" sz="2665" b="1" baseline="-2500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00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Wingdings" panose="05000000000000000000" charset="0"/>
                </a:rPr>
                <a:t>2</a:t>
              </a:r>
              <a:r>
                <a:rPr lang="en-US" altLang="zh-CN" sz="2665" b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00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Wingdings" panose="05000000000000000000" charset="0"/>
                </a:rPr>
                <a:t>O + CO</a:t>
              </a:r>
              <a:r>
                <a:rPr lang="en-US" altLang="zh-CN" sz="2665" b="1" baseline="-2500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00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Wingdings" panose="05000000000000000000" charset="0"/>
                </a:rPr>
                <a:t>2</a:t>
              </a:r>
              <a:r>
                <a:rPr lang="en-US" altLang="zh-CN" sz="2665" b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00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Wingdings" panose="05000000000000000000" charset="0"/>
                </a:rPr>
                <a:t>↑</a:t>
              </a:r>
              <a:endParaRPr lang="en-US" altLang="zh-CN" sz="2665" b="1" noProof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Wingdings" panose="05000000000000000000" charset="0"/>
              </a:endParaRPr>
            </a:p>
          </p:txBody>
        </p:sp>
        <p:pic>
          <p:nvPicPr>
            <p:cNvPr id="22" name="图片 21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7"/>
            <a:srcRect l="32197" t="29741" r="64271" b="30492"/>
            <a:stretch>
              <a:fillRect/>
            </a:stretch>
          </p:blipFill>
          <p:spPr>
            <a:xfrm rot="16200000">
              <a:off x="9881" y="6767"/>
              <a:ext cx="409" cy="797"/>
            </a:xfrm>
            <a:prstGeom prst="rect">
              <a:avLst/>
            </a:prstGeom>
          </p:spPr>
        </p:pic>
      </p:grpSp>
    </p:spTree>
    <p:custDataLst>
      <p:tags r:id="rId2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2" grpId="0"/>
      <p:bldP spid="21" grpId="3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>
            <p:custDataLst>
              <p:tags r:id="rId1"/>
            </p:custDataLst>
          </p:nvPr>
        </p:nvGrpSpPr>
        <p:grpSpPr>
          <a:xfrm>
            <a:off x="106045" y="813435"/>
            <a:ext cx="2455545" cy="1043305"/>
            <a:chOff x="9041" y="6616"/>
            <a:chExt cx="3867" cy="1643"/>
          </a:xfrm>
        </p:grpSpPr>
        <p:pic>
          <p:nvPicPr>
            <p:cNvPr id="74" name="图片 73" descr="d15d30791387f6d2d828e77a79be357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rcRect l="40611" t="2718" r="39264" b="64683"/>
            <a:stretch>
              <a:fillRect/>
            </a:stretch>
          </p:blipFill>
          <p:spPr>
            <a:xfrm>
              <a:off x="9041" y="6616"/>
              <a:ext cx="1474" cy="1643"/>
            </a:xfrm>
            <a:prstGeom prst="rect">
              <a:avLst/>
            </a:prstGeom>
          </p:spPr>
        </p:pic>
        <p:sp>
          <p:nvSpPr>
            <p:cNvPr id="75" name="文本框 74"/>
            <p:cNvSpPr txBox="1"/>
            <p:nvPr>
              <p:custDataLst>
                <p:tags r:id="rId4"/>
              </p:custDataLst>
            </p:nvPr>
          </p:nvSpPr>
          <p:spPr>
            <a:xfrm>
              <a:off x="10515" y="7027"/>
              <a:ext cx="239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/>
                <a:t>实验</a:t>
              </a:r>
              <a:r>
                <a:rPr lang="en-US" altLang="zh-CN" sz="2800" b="1"/>
                <a:t>3-3</a:t>
              </a:r>
              <a:endParaRPr lang="en-US" altLang="zh-CN" sz="2800" b="1"/>
            </a:p>
          </p:txBody>
        </p:sp>
      </p:grpSp>
      <p:pic>
        <p:nvPicPr>
          <p:cNvPr id="3" name="1027_1701066321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561590" y="57150"/>
            <a:ext cx="9144000" cy="685800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0687" name="Group 95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25195" y="1587500"/>
          <a:ext cx="10274935" cy="3689350"/>
        </p:xfrm>
        <a:graphic>
          <a:graphicData uri="http://schemas.openxmlformats.org/drawingml/2006/table">
            <a:tbl>
              <a:tblPr/>
              <a:tblGrid>
                <a:gridCol w="1409065"/>
                <a:gridCol w="3815080"/>
                <a:gridCol w="1963420"/>
                <a:gridCol w="3087370"/>
              </a:tblGrid>
              <a:tr h="825500"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黑体" panose="02010609060101010101" pitchFamily="2" charset="-122"/>
                        </a:rPr>
                        <a:t>试管编号</a:t>
                      </a: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黑体" panose="02010609060101010101" pitchFamily="2" charset="-122"/>
                      </a:endParaRPr>
                    </a:p>
                  </a:txBody>
                  <a:tcPr marL="89997" marR="89997" marT="46801" marB="46801" vert="horz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黑体" panose="02010609060101010101" pitchFamily="2" charset="-122"/>
                        </a:rPr>
                        <a:t>①</a:t>
                      </a:r>
                      <a:endParaRPr kumimoji="0" lang="en-US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黑体" panose="02010609060101010101" pitchFamily="2" charset="-122"/>
                      </a:endParaRPr>
                    </a:p>
                  </a:txBody>
                  <a:tcPr marL="89997" marR="89997" marT="46801" marB="46801" vert="horz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黑体" panose="02010609060101010101" pitchFamily="2" charset="-122"/>
                        </a:rPr>
                        <a:t>②</a:t>
                      </a:r>
                      <a:endParaRPr kumimoji="0" lang="en-US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黑体" panose="02010609060101010101" pitchFamily="2" charset="-122"/>
                      </a:endParaRPr>
                    </a:p>
                  </a:txBody>
                  <a:tcPr marL="89997" marR="89997" marT="46801" marB="46801" vert="horz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黑体" panose="02010609060101010101" pitchFamily="2" charset="-122"/>
                        </a:rPr>
                        <a:t>③</a:t>
                      </a:r>
                      <a:endParaRPr kumimoji="0" lang="en-US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黑体" panose="02010609060101010101" pitchFamily="2" charset="-122"/>
                      </a:endParaRPr>
                    </a:p>
                  </a:txBody>
                  <a:tcPr marL="89997" marR="89997" marT="46801" marB="46801" vert="horz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6300"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黑体" panose="02010609060101010101" pitchFamily="2" charset="-122"/>
                        </a:rPr>
                        <a:t>对应试剂</a:t>
                      </a: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黑体" panose="02010609060101010101" pitchFamily="2" charset="-122"/>
                      </a:endParaRPr>
                    </a:p>
                  </a:txBody>
                  <a:tcPr marL="89997" marR="89997" marT="46801" marB="46801" vert="horz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黑体" panose="02010609060101010101" pitchFamily="2" charset="-122"/>
                        </a:rPr>
                        <a:t>少许</a:t>
                      </a: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黑体" panose="02010609060101010101" pitchFamily="2" charset="-122"/>
                        </a:rPr>
                        <a:t>Mg(OH)</a:t>
                      </a:r>
                      <a:r>
                        <a:rPr kumimoji="0" lang="en-US" altLang="zh-CN" sz="2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黑体" panose="02010609060101010101" pitchFamily="2" charset="-122"/>
                        </a:rPr>
                        <a:t>2</a:t>
                      </a:r>
                      <a:endParaRPr kumimoji="0" lang="en-US" altLang="zh-CN" sz="2400" b="1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黑体" panose="02010609060101010101" pitchFamily="2" charset="-122"/>
                      </a:endParaRPr>
                    </a:p>
                  </a:txBody>
                  <a:tcPr marL="89997" marR="89997" marT="46801" marB="46801" vert="horz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黑体" panose="02010609060101010101" pitchFamily="2" charset="-122"/>
                        </a:rPr>
                        <a:t>少许</a:t>
                      </a: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黑体" panose="02010609060101010101" pitchFamily="2" charset="-122"/>
                        </a:rPr>
                        <a:t>Mg(OH)</a:t>
                      </a:r>
                      <a:r>
                        <a:rPr kumimoji="0" lang="en-US" altLang="zh-CN" sz="2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黑体" panose="02010609060101010101" pitchFamily="2" charset="-122"/>
                        </a:rPr>
                        <a:t>2</a:t>
                      </a:r>
                      <a:endParaRPr kumimoji="0" lang="en-US" altLang="zh-CN" sz="2400" b="1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黑体" panose="02010609060101010101" pitchFamily="2" charset="-122"/>
                      </a:endParaRPr>
                    </a:p>
                  </a:txBody>
                  <a:tcPr marL="89997" marR="89997" marT="46801" marB="46801" vert="horz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黑体" panose="02010609060101010101" pitchFamily="2" charset="-122"/>
                        </a:rPr>
                        <a:t>少许</a:t>
                      </a: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黑体" panose="02010609060101010101" pitchFamily="2" charset="-122"/>
                        </a:rPr>
                        <a:t>Mg(OH)</a:t>
                      </a:r>
                      <a:r>
                        <a:rPr kumimoji="0" lang="en-US" altLang="zh-CN" sz="2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黑体" panose="02010609060101010101" pitchFamily="2" charset="-122"/>
                        </a:rPr>
                        <a:t>2</a:t>
                      </a:r>
                      <a:endParaRPr kumimoji="0" lang="en-US" altLang="zh-CN" sz="2400" b="1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黑体" panose="02010609060101010101" pitchFamily="2" charset="-122"/>
                      </a:endParaRPr>
                    </a:p>
                  </a:txBody>
                  <a:tcPr marL="89997" marR="89997" marT="46801" marB="46801" vert="horz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5825"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黑体" panose="02010609060101010101" pitchFamily="2" charset="-122"/>
                          <a:cs typeface="Times New Roman" panose="02020603050405020304" charset="0"/>
                        </a:rPr>
                        <a:t>滴加试剂</a:t>
                      </a: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黑体" panose="02010609060101010101" pitchFamily="2" charset="-122"/>
                        <a:cs typeface="Times New Roman" panose="02020603050405020304" charset="0"/>
                      </a:endParaRPr>
                    </a:p>
                  </a:txBody>
                  <a:tcPr marL="89997" marR="89997" marT="46801" marB="46801" vert="horz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黑体" panose="02010609060101010101" pitchFamily="2" charset="-122"/>
                          <a:cs typeface="Times New Roman" panose="02020603050405020304" charset="0"/>
                        </a:rPr>
                        <a:t>2ml</a:t>
                      </a: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黑体" panose="02010609060101010101" pitchFamily="2" charset="-122"/>
                          <a:cs typeface="Times New Roman" panose="02020603050405020304" charset="0"/>
                        </a:rPr>
                        <a:t>蒸馏水，滴加酚酞溶液</a:t>
                      </a: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黑体" panose="02010609060101010101" pitchFamily="2" charset="-122"/>
                        <a:cs typeface="Times New Roman" panose="02020603050405020304" charset="0"/>
                      </a:endParaRPr>
                    </a:p>
                  </a:txBody>
                  <a:tcPr marL="89997" marR="89997" marT="46801" marB="46801" vert="horz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黑体" panose="02010609060101010101" pitchFamily="2" charset="-122"/>
                          <a:cs typeface="Times New Roman" panose="02020603050405020304" charset="0"/>
                        </a:rPr>
                        <a:t>2ml</a:t>
                      </a: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黑体" panose="02010609060101010101" pitchFamily="2" charset="-122"/>
                          <a:cs typeface="Times New Roman" panose="02020603050405020304" charset="0"/>
                        </a:rPr>
                        <a:t>盐酸</a:t>
                      </a: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黑体" panose="02010609060101010101" pitchFamily="2" charset="-122"/>
                        <a:cs typeface="Times New Roman" panose="02020603050405020304" charset="0"/>
                      </a:endParaRPr>
                    </a:p>
                  </a:txBody>
                  <a:tcPr marL="89997" marR="89997" marT="46801" marB="46801" vert="horz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黑体" panose="02010609060101010101" pitchFamily="2" charset="-122"/>
                          <a:cs typeface="Times New Roman" panose="02020603050405020304" charset="0"/>
                        </a:rPr>
                        <a:t>3ml</a:t>
                      </a: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黑体" panose="02010609060101010101" pitchFamily="2" charset="-122"/>
                          <a:cs typeface="Times New Roman" panose="02020603050405020304" charset="0"/>
                        </a:rPr>
                        <a:t>饱和</a:t>
                      </a: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黑体" panose="02010609060101010101" pitchFamily="2" charset="-122"/>
                          <a:cs typeface="Times New Roman" panose="02020603050405020304" charset="0"/>
                        </a:rPr>
                        <a:t>NH</a:t>
                      </a:r>
                      <a:r>
                        <a:rPr kumimoji="0" lang="en-US" altLang="zh-CN" sz="2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黑体" panose="02010609060101010101" pitchFamily="2" charset="-122"/>
                          <a:cs typeface="Times New Roman" panose="02020603050405020304" charset="0"/>
                        </a:rPr>
                        <a:t>4</a:t>
                      </a: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黑体" panose="02010609060101010101" pitchFamily="2" charset="-122"/>
                          <a:cs typeface="Times New Roman" panose="02020603050405020304" charset="0"/>
                        </a:rPr>
                        <a:t>Cl</a:t>
                      </a: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黑体" panose="02010609060101010101" pitchFamily="2" charset="-122"/>
                          <a:cs typeface="Times New Roman" panose="02020603050405020304" charset="0"/>
                        </a:rPr>
                        <a:t>溶液</a:t>
                      </a:r>
                      <a:r>
                        <a:rPr kumimoji="0" lang="zh-CN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2" charset="-122"/>
                          <a:cs typeface="Times New Roman" panose="02020603050405020304" charset="0"/>
                        </a:rPr>
                        <a:t> </a:t>
                      </a: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2" charset="-122"/>
                        <a:cs typeface="Times New Roman" panose="02020603050405020304" charset="0"/>
                      </a:endParaRPr>
                    </a:p>
                  </a:txBody>
                  <a:tcPr marL="89997" marR="89997" marT="46801" marB="46801" vert="horz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01725"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黑体" panose="02010609060101010101" pitchFamily="2" charset="-122"/>
                          <a:cs typeface="Times New Roman" panose="02020603050405020304" charset="0"/>
                        </a:rPr>
                        <a:t>现象</a:t>
                      </a: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黑体" panose="02010609060101010101" pitchFamily="2" charset="-122"/>
                        <a:cs typeface="Times New Roman" panose="02020603050405020304" charset="0"/>
                      </a:endParaRPr>
                    </a:p>
                  </a:txBody>
                  <a:tcPr marL="89997" marR="89997" marT="46801" marB="46801" vert="horz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黑体" panose="02010609060101010101" pitchFamily="2" charset="-122"/>
                      </a:endParaRPr>
                    </a:p>
                  </a:txBody>
                  <a:tcPr marL="89997" marR="89997" marT="46801" marB="46801" vert="horz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黑体" panose="02010609060101010101" pitchFamily="2" charset="-122"/>
                      </a:endParaRPr>
                    </a:p>
                  </a:txBody>
                  <a:tcPr marL="89997" marR="89997" marT="46801" marB="46801" vert="horz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黑体" panose="02010609060101010101" pitchFamily="2" charset="-122"/>
                      </a:endParaRPr>
                    </a:p>
                  </a:txBody>
                  <a:tcPr marL="89997" marR="89997" marT="46801" marB="46801" vert="horz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0620" name="Rectangle 28"/>
          <p:cNvSpPr/>
          <p:nvPr>
            <p:custDataLst>
              <p:tags r:id="rId2"/>
            </p:custDataLst>
          </p:nvPr>
        </p:nvSpPr>
        <p:spPr>
          <a:xfrm>
            <a:off x="2529840" y="4286250"/>
            <a:ext cx="316992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2800" b="1">
                <a:solidFill>
                  <a:srgbClr val="FF0066"/>
                </a:solidFill>
                <a:latin typeface="Times New Roman" panose="02020603050405020304" charset="0"/>
                <a:ea typeface="黑体" panose="02010609060101010101" pitchFamily="2" charset="-122"/>
              </a:rPr>
              <a:t>固体无明显溶解现象，溶液变浅红</a:t>
            </a:r>
            <a:endParaRPr lang="zh-CN" altLang="en-US" sz="2800" b="1">
              <a:solidFill>
                <a:srgbClr val="FF0066"/>
              </a:solidFill>
              <a:latin typeface="Times New Roman" panose="02020603050405020304" charset="0"/>
              <a:ea typeface="黑体" panose="02010609060101010101" pitchFamily="2" charset="-122"/>
            </a:endParaRPr>
          </a:p>
        </p:txBody>
      </p:sp>
      <p:sp>
        <p:nvSpPr>
          <p:cNvPr id="110621" name="Rectangle 29"/>
          <p:cNvSpPr/>
          <p:nvPr>
            <p:custDataLst>
              <p:tags r:id="rId3"/>
            </p:custDataLst>
          </p:nvPr>
        </p:nvSpPr>
        <p:spPr>
          <a:xfrm>
            <a:off x="6264910" y="4548188"/>
            <a:ext cx="161290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2800" b="1">
                <a:solidFill>
                  <a:srgbClr val="FF0066"/>
                </a:solidFill>
                <a:latin typeface="Times New Roman" panose="02020603050405020304" charset="0"/>
                <a:ea typeface="黑体" panose="02010609060101010101" pitchFamily="2" charset="-122"/>
              </a:rPr>
              <a:t>迅速溶解</a:t>
            </a:r>
            <a:endParaRPr lang="zh-CN" altLang="en-US" sz="2800" b="1">
              <a:solidFill>
                <a:srgbClr val="FF0066"/>
              </a:solidFill>
              <a:latin typeface="Times New Roman" panose="02020603050405020304" charset="0"/>
              <a:ea typeface="黑体" panose="02010609060101010101" pitchFamily="2" charset="-122"/>
            </a:endParaRPr>
          </a:p>
        </p:txBody>
      </p:sp>
      <p:sp>
        <p:nvSpPr>
          <p:cNvPr id="110622" name="Rectangle 30"/>
          <p:cNvSpPr/>
          <p:nvPr>
            <p:custDataLst>
              <p:tags r:id="rId4"/>
            </p:custDataLst>
          </p:nvPr>
        </p:nvSpPr>
        <p:spPr>
          <a:xfrm>
            <a:off x="9089708" y="4548188"/>
            <a:ext cx="161290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2800" b="1">
                <a:solidFill>
                  <a:srgbClr val="FF0066"/>
                </a:solidFill>
                <a:latin typeface="Times New Roman" panose="02020603050405020304" charset="0"/>
                <a:ea typeface="黑体" panose="02010609060101010101" pitchFamily="2" charset="-122"/>
              </a:rPr>
              <a:t>逐渐溶解</a:t>
            </a:r>
            <a:endParaRPr lang="zh-CN" altLang="en-US" sz="2800" b="1">
              <a:solidFill>
                <a:srgbClr val="FF0066"/>
              </a:solidFill>
              <a:latin typeface="Times New Roman" panose="02020603050405020304" charset="0"/>
              <a:ea typeface="黑体" panose="02010609060101010101" pitchFamily="2" charset="-122"/>
            </a:endParaRPr>
          </a:p>
        </p:txBody>
      </p:sp>
      <p:grpSp>
        <p:nvGrpSpPr>
          <p:cNvPr id="28704" name="Group 31"/>
          <p:cNvGrpSpPr/>
          <p:nvPr>
            <p:custDataLst>
              <p:tags r:id="rId5"/>
            </p:custDataLst>
          </p:nvPr>
        </p:nvGrpSpPr>
        <p:grpSpPr>
          <a:xfrm>
            <a:off x="2566988" y="5373688"/>
            <a:ext cx="4822825" cy="1250950"/>
            <a:chOff x="204" y="2305"/>
            <a:chExt cx="3038" cy="788"/>
          </a:xfrm>
        </p:grpSpPr>
        <p:sp>
          <p:nvSpPr>
            <p:cNvPr id="28711" name="Rectangle 32"/>
            <p:cNvSpPr/>
            <p:nvPr>
              <p:custDataLst>
                <p:tags r:id="rId6"/>
              </p:custDataLst>
            </p:nvPr>
          </p:nvSpPr>
          <p:spPr>
            <a:xfrm>
              <a:off x="249" y="2305"/>
              <a:ext cx="2993" cy="44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/>
            <a:lstStyle/>
            <a:p>
              <a:pPr>
                <a:spcBef>
                  <a:spcPct val="0"/>
                </a:spcBef>
              </a:pPr>
              <a:endParaRPr lang="zh-CN" altLang="zh-CN" sz="4000" b="1">
                <a:solidFill>
                  <a:srgbClr val="FF0066"/>
                </a:solidFill>
                <a:latin typeface="Times New Roman" panose="02020603050405020304" charset="0"/>
                <a:ea typeface="黑体" panose="02010609060101010101" pitchFamily="2" charset="-122"/>
              </a:endParaRPr>
            </a:p>
          </p:txBody>
        </p:sp>
        <p:sp>
          <p:nvSpPr>
            <p:cNvPr id="28712" name="Rectangle 33"/>
            <p:cNvSpPr/>
            <p:nvPr>
              <p:custDataLst>
                <p:tags r:id="rId7"/>
              </p:custDataLst>
            </p:nvPr>
          </p:nvSpPr>
          <p:spPr>
            <a:xfrm>
              <a:off x="204" y="2861"/>
              <a:ext cx="195" cy="2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 anchorCtr="0">
              <a:spAutoFit/>
            </a:bodyPr>
            <a:lstStyle/>
            <a:p>
              <a:pPr>
                <a:spcBef>
                  <a:spcPct val="0"/>
                </a:spcBef>
              </a:pPr>
              <a:endParaRPr lang="zh-CN" altLang="zh-CN" b="1">
                <a:latin typeface="Times New Roman" panose="02020603050405020304" charset="0"/>
                <a:ea typeface="黑体" panose="02010609060101010101" pitchFamily="2" charset="-122"/>
              </a:endParaRPr>
            </a:p>
          </p:txBody>
        </p:sp>
      </p:grpSp>
      <p:sp>
        <p:nvSpPr>
          <p:cNvPr id="28705" name="Rectangle 34"/>
          <p:cNvSpPr/>
          <p:nvPr>
            <p:custDataLst>
              <p:tags r:id="rId8"/>
            </p:custDataLst>
          </p:nvPr>
        </p:nvSpPr>
        <p:spPr>
          <a:xfrm>
            <a:off x="1704975" y="3473450"/>
            <a:ext cx="3098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endParaRPr lang="zh-CN" altLang="en-US">
              <a:latin typeface="华文中宋" panose="02010600040101010101" pitchFamily="2" charset="-122"/>
            </a:endParaRPr>
          </a:p>
        </p:txBody>
      </p:sp>
      <p:sp>
        <p:nvSpPr>
          <p:cNvPr id="110628" name="Text Box 36"/>
          <p:cNvSpPr txBox="1"/>
          <p:nvPr>
            <p:custDataLst>
              <p:tags r:id="rId9"/>
            </p:custDataLst>
          </p:nvPr>
        </p:nvSpPr>
        <p:spPr>
          <a:xfrm>
            <a:off x="3216275" y="5372100"/>
            <a:ext cx="5757863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33CC"/>
                </a:solidFill>
                <a:latin typeface="Times New Roman" panose="02020603050405020304" charset="0"/>
                <a:ea typeface="黑体" panose="02010609060101010101" pitchFamily="2" charset="-122"/>
              </a:rPr>
              <a:t>Mg(OH)</a:t>
            </a:r>
            <a:r>
              <a:rPr lang="en-US" altLang="zh-CN" sz="2800" b="1" baseline="-25000">
                <a:solidFill>
                  <a:srgbClr val="0033CC"/>
                </a:solidFill>
                <a:latin typeface="Times New Roman" panose="02020603050405020304" charset="0"/>
                <a:ea typeface="黑体" panose="02010609060101010101" pitchFamily="2" charset="-122"/>
              </a:rPr>
              <a:t>2 </a:t>
            </a:r>
            <a:r>
              <a:rPr lang="en-US" altLang="zh-CN" sz="2800" b="1">
                <a:solidFill>
                  <a:srgbClr val="0033CC"/>
                </a:solidFill>
                <a:latin typeface="Times New Roman" panose="02020603050405020304" charset="0"/>
                <a:ea typeface="黑体" panose="02010609060101010101" pitchFamily="2" charset="-122"/>
              </a:rPr>
              <a:t>+ 2HCl </a:t>
            </a:r>
            <a:r>
              <a:rPr lang="zh-CN" altLang="en-US" sz="2800" b="1">
                <a:solidFill>
                  <a:srgbClr val="0033CC"/>
                </a:solidFill>
                <a:latin typeface="Times New Roman" panose="02020603050405020304" charset="0"/>
                <a:ea typeface="黑体" panose="02010609060101010101" pitchFamily="2" charset="-122"/>
              </a:rPr>
              <a:t>＝ </a:t>
            </a:r>
            <a:r>
              <a:rPr lang="en-US" altLang="zh-CN" sz="2800" b="1">
                <a:solidFill>
                  <a:srgbClr val="0033CC"/>
                </a:solidFill>
                <a:latin typeface="Times New Roman" panose="02020603050405020304" charset="0"/>
                <a:ea typeface="黑体" panose="02010609060101010101" pitchFamily="2" charset="-122"/>
              </a:rPr>
              <a:t>MgCl</a:t>
            </a:r>
            <a:r>
              <a:rPr lang="en-US" altLang="zh-CN" sz="2800" b="1" baseline="-25000">
                <a:solidFill>
                  <a:srgbClr val="0033CC"/>
                </a:solidFill>
                <a:latin typeface="Times New Roman" panose="02020603050405020304" charset="0"/>
                <a:ea typeface="黑体" panose="02010609060101010101" pitchFamily="2" charset="-122"/>
              </a:rPr>
              <a:t>2 </a:t>
            </a:r>
            <a:r>
              <a:rPr lang="en-US" altLang="zh-CN" sz="2800" b="1">
                <a:solidFill>
                  <a:srgbClr val="0033CC"/>
                </a:solidFill>
                <a:latin typeface="Times New Roman" panose="02020603050405020304" charset="0"/>
                <a:ea typeface="黑体" panose="02010609060101010101" pitchFamily="2" charset="-122"/>
              </a:rPr>
              <a:t>+ 2H</a:t>
            </a:r>
            <a:r>
              <a:rPr lang="en-US" altLang="zh-CN" sz="2800" b="1" baseline="-25000">
                <a:solidFill>
                  <a:srgbClr val="0033CC"/>
                </a:solidFill>
                <a:latin typeface="Times New Roman" panose="02020603050405020304" charset="0"/>
                <a:ea typeface="黑体" panose="02010609060101010101" pitchFamily="2" charset="-122"/>
              </a:rPr>
              <a:t>2</a:t>
            </a:r>
            <a:r>
              <a:rPr lang="en-US" altLang="zh-CN" sz="2800" b="1">
                <a:solidFill>
                  <a:srgbClr val="0033CC"/>
                </a:solidFill>
                <a:latin typeface="Times New Roman" panose="02020603050405020304" charset="0"/>
                <a:ea typeface="黑体" panose="02010609060101010101" pitchFamily="2" charset="-122"/>
              </a:rPr>
              <a:t>O</a:t>
            </a:r>
            <a:endParaRPr lang="en-US" altLang="zh-CN" sz="2800" b="1">
              <a:solidFill>
                <a:srgbClr val="0033CC"/>
              </a:solidFill>
              <a:latin typeface="Times New Roman" panose="02020603050405020304" charset="0"/>
              <a:ea typeface="黑体" panose="02010609060101010101" pitchFamily="2" charset="-122"/>
            </a:endParaRPr>
          </a:p>
        </p:txBody>
      </p:sp>
      <p:sp>
        <p:nvSpPr>
          <p:cNvPr id="110629" name="Text Box 37"/>
          <p:cNvSpPr txBox="1"/>
          <p:nvPr>
            <p:custDataLst>
              <p:tags r:id="rId10"/>
            </p:custDataLst>
          </p:nvPr>
        </p:nvSpPr>
        <p:spPr>
          <a:xfrm>
            <a:off x="2855913" y="5922963"/>
            <a:ext cx="6840537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33CC"/>
                </a:solidFill>
                <a:latin typeface="Times New Roman" panose="02020603050405020304" charset="0"/>
                <a:ea typeface="黑体" panose="02010609060101010101" pitchFamily="2" charset="-122"/>
              </a:rPr>
              <a:t>Mg(OH)</a:t>
            </a:r>
            <a:r>
              <a:rPr lang="en-US" altLang="zh-CN" sz="2800" b="1" baseline="-25000">
                <a:solidFill>
                  <a:srgbClr val="0033CC"/>
                </a:solidFill>
                <a:latin typeface="Times New Roman" panose="02020603050405020304" charset="0"/>
                <a:ea typeface="黑体" panose="02010609060101010101" pitchFamily="2" charset="-122"/>
              </a:rPr>
              <a:t>2 </a:t>
            </a:r>
            <a:r>
              <a:rPr lang="en-US" altLang="zh-CN" sz="2800" b="1">
                <a:solidFill>
                  <a:srgbClr val="0033CC"/>
                </a:solidFill>
                <a:latin typeface="Times New Roman" panose="02020603050405020304" charset="0"/>
                <a:ea typeface="黑体" panose="02010609060101010101" pitchFamily="2" charset="-122"/>
              </a:rPr>
              <a:t>+ 2NH</a:t>
            </a:r>
            <a:r>
              <a:rPr lang="en-US" altLang="zh-CN" sz="2800" b="1" baseline="-25000">
                <a:solidFill>
                  <a:srgbClr val="0033CC"/>
                </a:solidFill>
                <a:latin typeface="Times New Roman" panose="02020603050405020304" charset="0"/>
                <a:ea typeface="黑体" panose="02010609060101010101" pitchFamily="2" charset="-122"/>
              </a:rPr>
              <a:t>4</a:t>
            </a:r>
            <a:r>
              <a:rPr lang="en-US" altLang="zh-CN" sz="2800" b="1">
                <a:solidFill>
                  <a:srgbClr val="0033CC"/>
                </a:solidFill>
                <a:latin typeface="Times New Roman" panose="02020603050405020304" charset="0"/>
                <a:ea typeface="黑体" panose="02010609060101010101" pitchFamily="2" charset="-122"/>
              </a:rPr>
              <a:t>Cl </a:t>
            </a:r>
            <a:r>
              <a:rPr lang="zh-CN" altLang="en-US" sz="2800" b="1">
                <a:solidFill>
                  <a:srgbClr val="0033CC"/>
                </a:solidFill>
                <a:latin typeface="Times New Roman" panose="02020603050405020304" charset="0"/>
                <a:ea typeface="黑体" panose="02010609060101010101" pitchFamily="2" charset="-122"/>
              </a:rPr>
              <a:t>＝ </a:t>
            </a:r>
            <a:r>
              <a:rPr lang="en-US" altLang="zh-CN" sz="2800" b="1">
                <a:solidFill>
                  <a:srgbClr val="0033CC"/>
                </a:solidFill>
                <a:latin typeface="Times New Roman" panose="02020603050405020304" charset="0"/>
                <a:ea typeface="黑体" panose="02010609060101010101" pitchFamily="2" charset="-122"/>
              </a:rPr>
              <a:t>MgCl</a:t>
            </a:r>
            <a:r>
              <a:rPr lang="en-US" altLang="zh-CN" sz="2800" b="1" baseline="-25000">
                <a:solidFill>
                  <a:srgbClr val="0033CC"/>
                </a:solidFill>
                <a:latin typeface="Times New Roman" panose="02020603050405020304" charset="0"/>
                <a:ea typeface="黑体" panose="02010609060101010101" pitchFamily="2" charset="-122"/>
              </a:rPr>
              <a:t>2 </a:t>
            </a:r>
            <a:r>
              <a:rPr lang="en-US" altLang="zh-CN" sz="2800" b="1">
                <a:solidFill>
                  <a:srgbClr val="0033CC"/>
                </a:solidFill>
                <a:latin typeface="Times New Roman" panose="02020603050405020304" charset="0"/>
                <a:ea typeface="黑体" panose="02010609060101010101" pitchFamily="2" charset="-122"/>
              </a:rPr>
              <a:t>+ 2NH</a:t>
            </a:r>
            <a:r>
              <a:rPr lang="en-US" altLang="zh-CN" sz="2800" b="1" baseline="-25000">
                <a:solidFill>
                  <a:srgbClr val="0033CC"/>
                </a:solidFill>
                <a:latin typeface="Times New Roman" panose="02020603050405020304" charset="0"/>
                <a:ea typeface="黑体" panose="02010609060101010101" pitchFamily="2" charset="-122"/>
              </a:rPr>
              <a:t>3</a:t>
            </a:r>
            <a:r>
              <a:rPr lang="en-US" altLang="zh-CN" sz="2800" b="1">
                <a:solidFill>
                  <a:srgbClr val="0033CC"/>
                </a:solidFill>
                <a:latin typeface="Times New Roman" panose="02020603050405020304" charset="0"/>
                <a:ea typeface="黑体" panose="02010609060101010101" pitchFamily="2" charset="-122"/>
              </a:rPr>
              <a:t>·H</a:t>
            </a:r>
            <a:r>
              <a:rPr lang="en-US" altLang="zh-CN" sz="2800" b="1" baseline="-25000">
                <a:solidFill>
                  <a:srgbClr val="0033CC"/>
                </a:solidFill>
                <a:latin typeface="Times New Roman" panose="02020603050405020304" charset="0"/>
                <a:ea typeface="黑体" panose="02010609060101010101" pitchFamily="2" charset="-122"/>
              </a:rPr>
              <a:t>2</a:t>
            </a:r>
            <a:r>
              <a:rPr lang="en-US" altLang="zh-CN" sz="2800" b="1">
                <a:solidFill>
                  <a:srgbClr val="0033CC"/>
                </a:solidFill>
                <a:latin typeface="Times New Roman" panose="02020603050405020304" charset="0"/>
                <a:ea typeface="黑体" panose="02010609060101010101" pitchFamily="2" charset="-122"/>
              </a:rPr>
              <a:t>O</a:t>
            </a:r>
            <a:endParaRPr lang="en-US" altLang="zh-CN" sz="2800" b="1">
              <a:solidFill>
                <a:srgbClr val="0033CC"/>
              </a:solidFill>
              <a:latin typeface="Times New Roman" panose="02020603050405020304" charset="0"/>
              <a:ea typeface="黑体" panose="02010609060101010101" pitchFamily="2" charset="-122"/>
            </a:endParaRPr>
          </a:p>
        </p:txBody>
      </p:sp>
      <p:sp>
        <p:nvSpPr>
          <p:cNvPr id="110635" name="Text Box 43"/>
          <p:cNvSpPr txBox="1"/>
          <p:nvPr>
            <p:custDataLst>
              <p:tags r:id="rId11"/>
            </p:custDataLst>
          </p:nvPr>
        </p:nvSpPr>
        <p:spPr>
          <a:xfrm>
            <a:off x="738505" y="116205"/>
            <a:ext cx="1102423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2800" b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【实验</a:t>
            </a:r>
            <a:r>
              <a:rPr lang="en-US" altLang="zh-CN" sz="2800" b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3-3</a:t>
            </a:r>
            <a:r>
              <a:rPr lang="zh-CN" altLang="en-US" sz="2800" b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】</a:t>
            </a:r>
            <a:r>
              <a:rPr lang="zh-CN" altLang="en-US" sz="2800" b="1">
                <a:latin typeface="Arial" panose="020B0604020202020204" pitchFamily="34" charset="0"/>
                <a:ea typeface="黑体" panose="02010609060101010101" pitchFamily="2" charset="-122"/>
              </a:rPr>
              <a:t>分别向氢氧化镁沉淀中加入蒸馏水、酸、盐，根据实验现象，得出结论。</a:t>
            </a:r>
            <a:endParaRPr lang="zh-CN" altLang="en-US" sz="2800" b="1"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0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0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0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0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0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10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10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20" grpId="0"/>
      <p:bldP spid="110621" grpId="0"/>
      <p:bldP spid="110622" grpId="0"/>
      <p:bldP spid="110628" grpId="0"/>
      <p:bldP spid="110629" grpId="0"/>
      <p:bldP spid="1106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9" name="图片 28678"/>
          <p:cNvPicPr/>
          <p:nvPr>
            <p:custDataLst>
              <p:tags r:id="rId1"/>
            </p:custDataLst>
          </p:nvPr>
        </p:nvPicPr>
        <p:blipFill>
          <a:blip r:embed="rId2"/>
          <a:srcRect l="2241" t="687" r="1030" b="2723"/>
          <a:stretch>
            <a:fillRect/>
          </a:stretch>
        </p:blipFill>
        <p:spPr>
          <a:xfrm>
            <a:off x="416560" y="462915"/>
            <a:ext cx="9003665" cy="227774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</p:spPr>
      </p:pic>
      <p:sp>
        <p:nvSpPr>
          <p:cNvPr id="111618" name="Text Box 2"/>
          <p:cNvSpPr txBox="1"/>
          <p:nvPr>
            <p:custDataLst>
              <p:tags r:id="rId3"/>
            </p:custDataLst>
          </p:nvPr>
        </p:nvSpPr>
        <p:spPr>
          <a:xfrm>
            <a:off x="1170940" y="2939733"/>
            <a:ext cx="6838950" cy="9709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2800" b="1">
                <a:latin typeface="Times New Roman" panose="02020603050405020304" charset="0"/>
                <a:ea typeface="黑体" panose="02010609060101010101" pitchFamily="2" charset="-122"/>
              </a:rPr>
              <a:t>在溶液中存在</a:t>
            </a:r>
            <a:r>
              <a:rPr lang="en-US" altLang="zh-CN" sz="2800" b="1">
                <a:latin typeface="Times New Roman" panose="02020603050405020304" charset="0"/>
                <a:ea typeface="黑体" panose="02010609060101010101" pitchFamily="2" charset="-122"/>
              </a:rPr>
              <a:t>Mg(OH)</a:t>
            </a:r>
            <a:r>
              <a:rPr lang="en-US" altLang="zh-CN" sz="2800" b="1" baseline="-25000">
                <a:latin typeface="Times New Roman" panose="02020603050405020304" charset="0"/>
                <a:ea typeface="黑体" panose="02010609060101010101" pitchFamily="2" charset="-122"/>
              </a:rPr>
              <a:t>2</a:t>
            </a:r>
            <a:r>
              <a:rPr lang="zh-CN" altLang="en-US" sz="2800" b="1">
                <a:latin typeface="Times New Roman" panose="02020603050405020304" charset="0"/>
                <a:ea typeface="黑体" panose="02010609060101010101" pitchFamily="2" charset="-122"/>
              </a:rPr>
              <a:t>的溶解平衡：</a:t>
            </a:r>
            <a:endParaRPr lang="zh-CN" altLang="en-US" sz="2800" b="1">
              <a:latin typeface="Times New Roman" panose="02020603050405020304" charset="0"/>
              <a:ea typeface="黑体" panose="02010609060101010101" pitchFamily="2" charset="-122"/>
            </a:endParaRPr>
          </a:p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2400" b="1">
                <a:latin typeface="Times New Roman" panose="02020603050405020304" charset="0"/>
                <a:ea typeface="黑体" panose="02010609060101010101" pitchFamily="2" charset="-122"/>
              </a:rPr>
              <a:t> </a:t>
            </a:r>
            <a:r>
              <a:rPr lang="en-US" altLang="zh-CN" sz="2400" b="1">
                <a:solidFill>
                  <a:srgbClr val="D53A1B"/>
                </a:solidFill>
                <a:latin typeface="Times New Roman" panose="02020603050405020304" charset="0"/>
                <a:ea typeface="黑体" panose="02010609060101010101" pitchFamily="2" charset="-122"/>
              </a:rPr>
              <a:t>Mg(OH)</a:t>
            </a:r>
            <a:r>
              <a:rPr lang="en-US" altLang="zh-CN" sz="2400" b="1" baseline="-25000">
                <a:solidFill>
                  <a:srgbClr val="D53A1B"/>
                </a:solidFill>
                <a:latin typeface="Times New Roman" panose="02020603050405020304" charset="0"/>
                <a:ea typeface="黑体" panose="02010609060101010101" pitchFamily="2" charset="-122"/>
              </a:rPr>
              <a:t>2</a:t>
            </a:r>
            <a:r>
              <a:rPr lang="en-US" altLang="zh-CN" sz="2400" b="1">
                <a:solidFill>
                  <a:srgbClr val="D53A1B"/>
                </a:solidFill>
                <a:latin typeface="Times New Roman" panose="02020603050405020304" charset="0"/>
                <a:ea typeface="黑体" panose="02010609060101010101" pitchFamily="2" charset="-122"/>
              </a:rPr>
              <a:t>(s) ⇌Mg</a:t>
            </a:r>
            <a:r>
              <a:rPr lang="en-US" altLang="zh-CN" sz="2400" b="1" baseline="30000">
                <a:solidFill>
                  <a:srgbClr val="D53A1B"/>
                </a:solidFill>
                <a:latin typeface="Times New Roman" panose="02020603050405020304" charset="0"/>
                <a:ea typeface="黑体" panose="02010609060101010101" pitchFamily="2" charset="-122"/>
              </a:rPr>
              <a:t>2</a:t>
            </a:r>
            <a:r>
              <a:rPr lang="zh-CN" altLang="en-US" sz="2400" b="1" baseline="30000">
                <a:solidFill>
                  <a:srgbClr val="D53A1B"/>
                </a:solidFill>
                <a:latin typeface="Times New Roman" panose="02020603050405020304" charset="0"/>
                <a:ea typeface="黑体" panose="02010609060101010101" pitchFamily="2" charset="-122"/>
              </a:rPr>
              <a:t>＋</a:t>
            </a:r>
            <a:r>
              <a:rPr lang="en-US" altLang="zh-CN" sz="2400" b="1">
                <a:solidFill>
                  <a:srgbClr val="D53A1B"/>
                </a:solidFill>
                <a:latin typeface="Times New Roman" panose="02020603050405020304" charset="0"/>
                <a:ea typeface="黑体" panose="02010609060101010101" pitchFamily="2" charset="-122"/>
              </a:rPr>
              <a:t>(aq)+2OH</a:t>
            </a:r>
            <a:r>
              <a:rPr lang="zh-CN" altLang="en-US" sz="2400" b="1" baseline="30000">
                <a:solidFill>
                  <a:srgbClr val="D53A1B"/>
                </a:solidFill>
                <a:latin typeface="Times New Roman" panose="02020603050405020304" charset="0"/>
                <a:ea typeface="黑体" panose="02010609060101010101" pitchFamily="2" charset="-122"/>
              </a:rPr>
              <a:t>－</a:t>
            </a:r>
            <a:r>
              <a:rPr lang="en-US" altLang="zh-CN" sz="2400" b="1">
                <a:solidFill>
                  <a:srgbClr val="D53A1B"/>
                </a:solidFill>
                <a:latin typeface="Times New Roman" panose="02020603050405020304" charset="0"/>
                <a:ea typeface="黑体" panose="02010609060101010101" pitchFamily="2" charset="-122"/>
              </a:rPr>
              <a:t>(aq)</a:t>
            </a:r>
            <a:endParaRPr lang="en-US" altLang="zh-CN" sz="2400" b="1" baseline="-25000">
              <a:solidFill>
                <a:srgbClr val="D53A1B"/>
              </a:solidFill>
              <a:latin typeface="Times New Roman" panose="02020603050405020304" charset="0"/>
              <a:ea typeface="黑体" panose="02010609060101010101" pitchFamily="2" charset="-122"/>
            </a:endParaRPr>
          </a:p>
        </p:txBody>
      </p:sp>
      <p:sp>
        <p:nvSpPr>
          <p:cNvPr id="111619" name="Text Box 3"/>
          <p:cNvSpPr txBox="1"/>
          <p:nvPr>
            <p:custDataLst>
              <p:tags r:id="rId4"/>
            </p:custDataLst>
          </p:nvPr>
        </p:nvSpPr>
        <p:spPr>
          <a:xfrm>
            <a:off x="324485" y="3978275"/>
            <a:ext cx="1123442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latin typeface="Times New Roman" panose="02020603050405020304" charset="0"/>
                <a:ea typeface="黑体" panose="02010609060101010101" pitchFamily="2" charset="-122"/>
              </a:rPr>
              <a:t>       </a:t>
            </a:r>
            <a:r>
              <a:rPr lang="zh-CN" altLang="en-US" sz="2800" b="1">
                <a:latin typeface="Times New Roman" panose="02020603050405020304" charset="0"/>
                <a:ea typeface="黑体" panose="02010609060101010101" pitchFamily="2" charset="-122"/>
              </a:rPr>
              <a:t>加入盐酸时，</a:t>
            </a:r>
            <a:r>
              <a:rPr lang="en-US" altLang="zh-CN" sz="2800" b="1">
                <a:latin typeface="Times New Roman" panose="02020603050405020304" charset="0"/>
                <a:ea typeface="黑体" panose="02010609060101010101" pitchFamily="2" charset="-122"/>
              </a:rPr>
              <a:t>H</a:t>
            </a:r>
            <a:r>
              <a:rPr lang="zh-CN" altLang="en-US" sz="2800" b="1" baseline="30000">
                <a:latin typeface="Times New Roman" panose="02020603050405020304" charset="0"/>
                <a:ea typeface="黑体" panose="02010609060101010101" pitchFamily="2" charset="-122"/>
              </a:rPr>
              <a:t>＋</a:t>
            </a:r>
            <a:r>
              <a:rPr lang="zh-CN" altLang="en-US" sz="2800" b="1">
                <a:latin typeface="Times New Roman" panose="02020603050405020304" charset="0"/>
                <a:ea typeface="黑体" panose="02010609060101010101" pitchFamily="2" charset="-122"/>
              </a:rPr>
              <a:t>中和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</a:rPr>
              <a:t>OH</a:t>
            </a:r>
            <a:r>
              <a:rPr lang="zh-CN" altLang="en-US" sz="2800" b="1" baseline="3000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</a:rPr>
              <a:t>－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</a:rPr>
              <a:t>，</a:t>
            </a:r>
            <a:r>
              <a:rPr lang="zh-CN" altLang="en-US" sz="2800" b="1">
                <a:latin typeface="Times New Roman" panose="02020603050405020304" charset="0"/>
                <a:ea typeface="黑体" panose="02010609060101010101" pitchFamily="2" charset="-122"/>
              </a:rPr>
              <a:t>使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</a:rPr>
              <a:t>c(OH</a:t>
            </a:r>
            <a:r>
              <a:rPr lang="zh-CN" altLang="en-US" sz="2800" b="1" baseline="3000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</a:rPr>
              <a:t>－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</a:rPr>
              <a:t>)</a:t>
            </a:r>
            <a:r>
              <a:rPr lang="zh-CN" altLang="en-US" sz="2800" b="1">
                <a:latin typeface="Times New Roman" panose="02020603050405020304" charset="0"/>
                <a:ea typeface="黑体" panose="02010609060101010101" pitchFamily="2" charset="-122"/>
              </a:rPr>
              <a:t>减小，平衡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</a:rPr>
              <a:t>右</a:t>
            </a:r>
            <a:r>
              <a:rPr lang="zh-CN" altLang="en-US" sz="2800" b="1">
                <a:latin typeface="Times New Roman" panose="02020603050405020304" charset="0"/>
                <a:ea typeface="黑体" panose="02010609060101010101" pitchFamily="2" charset="-122"/>
              </a:rPr>
              <a:t>移，从而使</a:t>
            </a:r>
            <a:r>
              <a:rPr lang="en-US" altLang="zh-CN" sz="2800" b="1">
                <a:latin typeface="Times New Roman" panose="02020603050405020304" charset="0"/>
                <a:ea typeface="黑体" panose="02010609060101010101" pitchFamily="2" charset="-122"/>
              </a:rPr>
              <a:t>Mg(OH)</a:t>
            </a:r>
            <a:r>
              <a:rPr lang="en-US" altLang="zh-CN" sz="2800" b="1" baseline="-25000">
                <a:latin typeface="Times New Roman" panose="02020603050405020304" charset="0"/>
                <a:ea typeface="黑体" panose="02010609060101010101" pitchFamily="2" charset="-122"/>
              </a:rPr>
              <a:t>2</a:t>
            </a:r>
            <a:r>
              <a:rPr lang="zh-CN" altLang="en-US" sz="2800" b="1">
                <a:latin typeface="Times New Roman" panose="02020603050405020304" charset="0"/>
                <a:ea typeface="黑体" panose="02010609060101010101" pitchFamily="2" charset="-122"/>
              </a:rPr>
              <a:t>溶解。</a:t>
            </a:r>
            <a:endParaRPr lang="zh-CN" altLang="en-US" sz="2800" b="1" baseline="-25000">
              <a:latin typeface="Times New Roman" panose="02020603050405020304" charset="0"/>
              <a:ea typeface="黑体" panose="02010609060101010101" pitchFamily="2" charset="-122"/>
            </a:endParaRPr>
          </a:p>
        </p:txBody>
      </p:sp>
      <p:sp>
        <p:nvSpPr>
          <p:cNvPr id="111620" name="Text Box 4"/>
          <p:cNvSpPr txBox="1"/>
          <p:nvPr>
            <p:custDataLst>
              <p:tags r:id="rId5"/>
            </p:custDataLst>
          </p:nvPr>
        </p:nvSpPr>
        <p:spPr>
          <a:xfrm>
            <a:off x="487680" y="4864735"/>
            <a:ext cx="11254105" cy="140335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ct val="10000"/>
              </a:spcBef>
            </a:pPr>
            <a:r>
              <a:rPr lang="en-US" altLang="zh-CN" sz="2800" b="1">
                <a:solidFill>
                  <a:srgbClr val="3333CC"/>
                </a:solidFill>
                <a:latin typeface="Times New Roman" panose="02020603050405020304" charset="0"/>
                <a:ea typeface="黑体" panose="02010609060101010101" pitchFamily="2" charset="-122"/>
              </a:rPr>
              <a:t>        </a:t>
            </a:r>
            <a:r>
              <a:rPr lang="zh-CN" altLang="en-US" sz="2800" b="1">
                <a:solidFill>
                  <a:srgbClr val="3333CC"/>
                </a:solidFill>
                <a:latin typeface="Times New Roman" panose="02020603050405020304" charset="0"/>
                <a:ea typeface="黑体" panose="02010609060101010101" pitchFamily="2" charset="-122"/>
              </a:rPr>
              <a:t>加入</a:t>
            </a:r>
            <a:r>
              <a:rPr lang="en-US" altLang="zh-CN" sz="2800" b="1">
                <a:solidFill>
                  <a:srgbClr val="3333CC"/>
                </a:solidFill>
                <a:latin typeface="Times New Roman" panose="02020603050405020304" charset="0"/>
                <a:ea typeface="黑体" panose="02010609060101010101" pitchFamily="2" charset="-122"/>
              </a:rPr>
              <a:t>NH</a:t>
            </a:r>
            <a:r>
              <a:rPr lang="en-US" altLang="zh-CN" sz="2800" b="1" baseline="-25000">
                <a:solidFill>
                  <a:srgbClr val="3333CC"/>
                </a:solidFill>
                <a:latin typeface="Times New Roman" panose="02020603050405020304" charset="0"/>
                <a:ea typeface="黑体" panose="02010609060101010101" pitchFamily="2" charset="-122"/>
              </a:rPr>
              <a:t>4</a:t>
            </a:r>
            <a:r>
              <a:rPr lang="en-US" altLang="zh-CN" sz="2800" b="1">
                <a:solidFill>
                  <a:srgbClr val="3333CC"/>
                </a:solidFill>
                <a:latin typeface="Times New Roman" panose="02020603050405020304" charset="0"/>
                <a:ea typeface="黑体" panose="02010609060101010101" pitchFamily="2" charset="-122"/>
              </a:rPr>
              <a:t>Cl</a:t>
            </a:r>
            <a:r>
              <a:rPr lang="zh-CN" altLang="en-US" sz="2800" b="1">
                <a:solidFill>
                  <a:srgbClr val="3333CC"/>
                </a:solidFill>
                <a:latin typeface="Times New Roman" panose="02020603050405020304" charset="0"/>
                <a:ea typeface="黑体" panose="02010609060101010101" pitchFamily="2" charset="-122"/>
              </a:rPr>
              <a:t>时，</a:t>
            </a:r>
            <a:r>
              <a:rPr lang="en-US" altLang="zh-CN" sz="2800" b="1">
                <a:solidFill>
                  <a:srgbClr val="3333CC"/>
                </a:solidFill>
                <a:latin typeface="Times New Roman" panose="02020603050405020304" charset="0"/>
                <a:ea typeface="黑体" panose="02010609060101010101" pitchFamily="2" charset="-122"/>
              </a:rPr>
              <a:t>NH</a:t>
            </a:r>
            <a:r>
              <a:rPr lang="en-US" altLang="zh-CN" sz="2800" b="1" baseline="-25000">
                <a:solidFill>
                  <a:srgbClr val="3333CC"/>
                </a:solidFill>
                <a:latin typeface="Times New Roman" panose="02020603050405020304" charset="0"/>
                <a:ea typeface="黑体" panose="02010609060101010101" pitchFamily="2" charset="-122"/>
              </a:rPr>
              <a:t>4</a:t>
            </a:r>
            <a:r>
              <a:rPr lang="zh-CN" altLang="en-US" sz="2800" b="1" baseline="30000">
                <a:solidFill>
                  <a:srgbClr val="3333CC"/>
                </a:solidFill>
                <a:latin typeface="Times New Roman" panose="02020603050405020304" charset="0"/>
                <a:ea typeface="黑体" panose="02010609060101010101" pitchFamily="2" charset="-122"/>
              </a:rPr>
              <a:t>＋</a:t>
            </a:r>
            <a:r>
              <a:rPr lang="zh-CN" altLang="en-US" sz="2800" b="1">
                <a:solidFill>
                  <a:srgbClr val="3333CC"/>
                </a:solidFill>
                <a:latin typeface="Times New Roman" panose="02020603050405020304" charset="0"/>
                <a:ea typeface="黑体" panose="02010609060101010101" pitchFamily="2" charset="-122"/>
              </a:rPr>
              <a:t>与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</a:rPr>
              <a:t>OH</a:t>
            </a:r>
            <a:r>
              <a:rPr lang="zh-CN" altLang="en-US" sz="2800" b="1" baseline="3000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</a:rPr>
              <a:t>－</a:t>
            </a:r>
            <a:r>
              <a:rPr lang="zh-CN" altLang="en-US" sz="2800" b="1">
                <a:solidFill>
                  <a:srgbClr val="3333CC"/>
                </a:solidFill>
                <a:latin typeface="Times New Roman" panose="02020603050405020304" charset="0"/>
                <a:ea typeface="黑体" panose="02010609060101010101" pitchFamily="2" charset="-122"/>
              </a:rPr>
              <a:t>结合，生成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</a:rPr>
              <a:t>弱电解质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</a:rPr>
              <a:t>NH</a:t>
            </a:r>
            <a:r>
              <a:rPr lang="en-US" altLang="zh-CN" sz="2800" b="1" baseline="-2500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</a:rPr>
              <a:t>3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</a:rPr>
              <a:t>·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</a:rPr>
              <a:t>H</a:t>
            </a:r>
            <a:r>
              <a:rPr lang="en-US" altLang="zh-CN" sz="2800" b="1" baseline="-2500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</a:rPr>
              <a:t>2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</a:rPr>
              <a:t>O</a:t>
            </a:r>
            <a:r>
              <a:rPr lang="zh-CN" altLang="en-US" sz="2800" b="1">
                <a:solidFill>
                  <a:srgbClr val="3333CC"/>
                </a:solidFill>
                <a:latin typeface="Times New Roman" panose="02020603050405020304" charset="0"/>
                <a:ea typeface="黑体" panose="02010609060101010101" pitchFamily="2" charset="-122"/>
              </a:rPr>
              <a:t>（它在水中比</a:t>
            </a:r>
            <a:r>
              <a:rPr lang="en-US" altLang="zh-CN" sz="2800" b="1">
                <a:solidFill>
                  <a:srgbClr val="3333CC"/>
                </a:solidFill>
                <a:latin typeface="Times New Roman" panose="02020603050405020304" charset="0"/>
                <a:ea typeface="黑体" panose="02010609060101010101" pitchFamily="2" charset="-122"/>
              </a:rPr>
              <a:t>Mg(OH)</a:t>
            </a:r>
            <a:r>
              <a:rPr lang="en-US" altLang="zh-CN" sz="2800" b="1" baseline="-25000">
                <a:solidFill>
                  <a:srgbClr val="3333CC"/>
                </a:solidFill>
                <a:latin typeface="Times New Roman" panose="02020603050405020304" charset="0"/>
                <a:ea typeface="黑体" panose="02010609060101010101" pitchFamily="2" charset="-122"/>
              </a:rPr>
              <a:t>2</a:t>
            </a:r>
            <a:r>
              <a:rPr lang="zh-CN" altLang="en-US" sz="2800" b="1">
                <a:solidFill>
                  <a:srgbClr val="3333CC"/>
                </a:solidFill>
                <a:latin typeface="Times New Roman" panose="02020603050405020304" charset="0"/>
                <a:ea typeface="黑体" panose="02010609060101010101" pitchFamily="2" charset="-122"/>
              </a:rPr>
              <a:t>更难电离出</a:t>
            </a:r>
            <a:r>
              <a:rPr lang="en-US" altLang="zh-CN" sz="2800" b="1">
                <a:solidFill>
                  <a:srgbClr val="3333CC"/>
                </a:solidFill>
                <a:latin typeface="Times New Roman" panose="02020603050405020304" charset="0"/>
                <a:ea typeface="黑体" panose="02010609060101010101" pitchFamily="2" charset="-122"/>
              </a:rPr>
              <a:t>OH</a:t>
            </a:r>
            <a:r>
              <a:rPr lang="en-US" altLang="zh-CN" sz="2800" b="1" baseline="30000">
                <a:solidFill>
                  <a:srgbClr val="3333CC"/>
                </a:solidFill>
                <a:latin typeface="Times New Roman" panose="02020603050405020304" charset="0"/>
                <a:ea typeface="黑体" panose="02010609060101010101" pitchFamily="2" charset="-122"/>
              </a:rPr>
              <a:t>-</a:t>
            </a:r>
            <a:r>
              <a:rPr lang="zh-CN" altLang="en-US" sz="2800" b="1">
                <a:solidFill>
                  <a:srgbClr val="3333CC"/>
                </a:solidFill>
                <a:latin typeface="Times New Roman" panose="02020603050405020304" charset="0"/>
                <a:ea typeface="黑体" panose="02010609060101010101" pitchFamily="2" charset="-122"/>
              </a:rPr>
              <a:t>），使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</a:rPr>
              <a:t>c(OH</a:t>
            </a:r>
            <a:r>
              <a:rPr lang="zh-CN" altLang="en-US" sz="2800" b="1" baseline="3000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</a:rPr>
              <a:t>－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</a:rPr>
              <a:t>)</a:t>
            </a:r>
            <a:r>
              <a:rPr lang="zh-CN" altLang="en-US" sz="2800" b="1">
                <a:solidFill>
                  <a:srgbClr val="3333CC"/>
                </a:solidFill>
                <a:latin typeface="Times New Roman" panose="02020603050405020304" charset="0"/>
                <a:ea typeface="黑体" panose="02010609060101010101" pitchFamily="2" charset="-122"/>
              </a:rPr>
              <a:t>减小，平衡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</a:rPr>
              <a:t>右</a:t>
            </a:r>
            <a:r>
              <a:rPr lang="zh-CN" altLang="en-US" sz="2800" b="1">
                <a:solidFill>
                  <a:srgbClr val="3333CC"/>
                </a:solidFill>
                <a:latin typeface="Times New Roman" panose="02020603050405020304" charset="0"/>
                <a:ea typeface="黑体" panose="02010609060101010101" pitchFamily="2" charset="-122"/>
              </a:rPr>
              <a:t>移，从而使</a:t>
            </a:r>
            <a:r>
              <a:rPr lang="en-US" altLang="zh-CN" sz="2800" b="1">
                <a:solidFill>
                  <a:srgbClr val="3333CC"/>
                </a:solidFill>
                <a:latin typeface="Times New Roman" panose="02020603050405020304" charset="0"/>
                <a:ea typeface="黑体" panose="02010609060101010101" pitchFamily="2" charset="-122"/>
              </a:rPr>
              <a:t>Mg(OH)</a:t>
            </a:r>
            <a:r>
              <a:rPr lang="en-US" altLang="zh-CN" sz="2800" b="1" baseline="-25000">
                <a:solidFill>
                  <a:srgbClr val="3333CC"/>
                </a:solidFill>
                <a:latin typeface="Times New Roman" panose="02020603050405020304" charset="0"/>
                <a:ea typeface="黑体" panose="02010609060101010101" pitchFamily="2" charset="-122"/>
              </a:rPr>
              <a:t>2</a:t>
            </a:r>
            <a:r>
              <a:rPr lang="zh-CN" altLang="en-US" sz="2800" b="1">
                <a:solidFill>
                  <a:srgbClr val="3333CC"/>
                </a:solidFill>
                <a:latin typeface="Times New Roman" panose="02020603050405020304" charset="0"/>
                <a:ea typeface="黑体" panose="02010609060101010101" pitchFamily="2" charset="-122"/>
              </a:rPr>
              <a:t>的沉淀溶解平衡向溶解方向移动。</a:t>
            </a:r>
            <a:endParaRPr lang="zh-CN" altLang="en-US" sz="2800" b="1">
              <a:solidFill>
                <a:srgbClr val="3333CC"/>
              </a:solidFill>
              <a:latin typeface="Times New Roman" panose="02020603050405020304" charset="0"/>
              <a:ea typeface="黑体" panose="02010609060101010101" pitchFamily="2" charset="-122"/>
            </a:endParaRPr>
          </a:p>
        </p:txBody>
      </p:sp>
    </p:spTree>
    <p:custDataLst>
      <p:tags r:id="rId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base">
                                        <p:cTn id="7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8" grpId="0"/>
      <p:bldP spid="111619" grpId="0"/>
      <p:bldP spid="1116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1227773" y="5223193"/>
            <a:ext cx="4001135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例如：</a:t>
            </a:r>
            <a:r>
              <a:rPr lang="en-US" altLang="zh-CN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Ag</a:t>
            </a:r>
            <a:r>
              <a:rPr lang="en-US" altLang="zh-CN" sz="2800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</a:t>
            </a:r>
            <a:r>
              <a:rPr lang="en-US" altLang="zh-CN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S</a:t>
            </a:r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溶于稀</a:t>
            </a:r>
            <a:r>
              <a:rPr lang="en-US" altLang="zh-CN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HNO</a:t>
            </a:r>
            <a:r>
              <a:rPr lang="en-US" altLang="zh-CN" sz="2800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3</a:t>
            </a:r>
            <a:endParaRPr lang="zh-CN" altLang="en-US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0" name="Rectangle 4"/>
          <p:cNvSpPr/>
          <p:nvPr>
            <p:custDataLst>
              <p:tags r:id="rId2"/>
            </p:custDataLst>
          </p:nvPr>
        </p:nvSpPr>
        <p:spPr>
          <a:xfrm>
            <a:off x="1366203" y="2808288"/>
            <a:ext cx="7152005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800" b="1" err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AgCl + 2NH</a:t>
            </a:r>
            <a:r>
              <a:rPr lang="en-US" altLang="zh-CN" sz="2800" b="1" baseline="-250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3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·H</a:t>
            </a:r>
            <a:r>
              <a:rPr lang="en-US" altLang="zh-CN" sz="2800" b="1" baseline="-250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O ===[Ag(NH</a:t>
            </a:r>
            <a:r>
              <a:rPr lang="en-US" altLang="zh-CN" sz="2800" b="1" baseline="-250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3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)</a:t>
            </a:r>
            <a:r>
              <a:rPr lang="en-US" altLang="zh-CN" sz="2800" b="1" baseline="-250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]</a:t>
            </a:r>
            <a:r>
              <a:rPr lang="en-US" altLang="zh-CN" sz="2800" b="1" baseline="300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+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+Cl</a:t>
            </a:r>
            <a:r>
              <a:rPr lang="en-US" altLang="zh-CN" sz="2800" b="1" baseline="300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-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+2H</a:t>
            </a:r>
            <a:r>
              <a:rPr lang="en-US" altLang="zh-CN" sz="2800" b="1" baseline="-250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O</a:t>
            </a:r>
            <a:endParaRPr lang="en-US" altLang="zh-CN" sz="28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6" name="矩形 15"/>
          <p:cNvSpPr/>
          <p:nvPr>
            <p:custDataLst>
              <p:tags r:id="rId3"/>
            </p:custDataLst>
          </p:nvPr>
        </p:nvSpPr>
        <p:spPr>
          <a:xfrm>
            <a:off x="807403" y="2228215"/>
            <a:ext cx="6622415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l"/>
            <a:r>
              <a:rPr lang="zh-CN" altLang="en-US" sz="2800" b="1" err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例如：</a:t>
            </a:r>
            <a:r>
              <a:rPr lang="en-US" altLang="zh-CN" sz="2800" b="1" err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AgCl</a:t>
            </a:r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溶于氨水，</a:t>
            </a:r>
            <a:r>
              <a:rPr lang="en-US" altLang="zh-CN" sz="28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Cu(OH)</a:t>
            </a:r>
            <a:r>
              <a:rPr lang="en-US" altLang="zh-CN" sz="2800" b="1" baseline="-250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2</a:t>
            </a:r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溶于氨水</a:t>
            </a:r>
            <a:endParaRPr lang="zh-CN" altLang="en-US" sz="28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76530" y="777240"/>
            <a:ext cx="11849100" cy="1370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914400" rt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2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3</a:t>
            </a:r>
            <a:r>
              <a:rPr lang="zh-CN" altLang="en-US" sz="32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）</a:t>
            </a:r>
            <a:r>
              <a:rPr lang="zh-CN" altLang="en-US" sz="3200" b="1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生成配合物（络合物）溶解法：</a:t>
            </a:r>
            <a:endParaRPr lang="zh-CN" altLang="en-US" sz="3200" b="1" noProof="0" smtClean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marR="0" lvl="0" indent="0" algn="l" defTabSz="914400" rt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200" b="1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200" b="1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              </a:t>
            </a:r>
            <a:r>
              <a:rPr lang="zh-CN" altLang="en-US" sz="3200" b="1" noProof="0" smtClean="0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发生络合反应也能使某些沉淀溶解，如</a:t>
            </a:r>
            <a:endParaRPr lang="zh-CN" altLang="en-US" sz="3200" b="1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9" name="Rectangle 9"/>
          <p:cNvSpPr/>
          <p:nvPr>
            <p:custDataLst>
              <p:tags r:id="rId5"/>
            </p:custDataLst>
          </p:nvPr>
        </p:nvSpPr>
        <p:spPr>
          <a:xfrm>
            <a:off x="1350645" y="5821998"/>
            <a:ext cx="9196070" cy="53975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>
              <a:lnSpc>
                <a:spcPts val="3500"/>
              </a:lnSpc>
            </a:pPr>
            <a:r>
              <a:rPr lang="en-US" alt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3Ag</a:t>
            </a:r>
            <a:r>
              <a:rPr lang="en-US" altLang="zh-CN" sz="2800" b="1" baseline="-2500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alt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S</a:t>
            </a: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＋</a:t>
            </a:r>
            <a:r>
              <a:rPr lang="en-US" alt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8H</a:t>
            </a:r>
            <a:r>
              <a:rPr lang="zh-CN" altLang="en-US" sz="2800" b="1" baseline="3000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＋ </a:t>
            </a: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＋ </a:t>
            </a:r>
            <a:r>
              <a:rPr lang="en-US" alt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2NO</a:t>
            </a:r>
            <a:r>
              <a:rPr lang="en-US" altLang="zh-CN" sz="2800" b="1" baseline="-2500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3</a:t>
            </a:r>
            <a:r>
              <a:rPr lang="en-US" altLang="zh-CN" sz="2800" b="1" baseline="3000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- </a:t>
            </a:r>
            <a:r>
              <a:rPr lang="en-US" alt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= 6Ag</a:t>
            </a:r>
            <a:r>
              <a:rPr lang="zh-CN" altLang="en-US" sz="2800" b="1" baseline="3000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＋</a:t>
            </a: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＋</a:t>
            </a:r>
            <a:r>
              <a:rPr lang="en-US" alt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3S</a:t>
            </a: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＋</a:t>
            </a:r>
            <a:r>
              <a:rPr lang="en-US" alt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2NO↑</a:t>
            </a: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＋</a:t>
            </a:r>
            <a:r>
              <a:rPr lang="en-US" alt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4H</a:t>
            </a:r>
            <a:r>
              <a:rPr lang="en-US" altLang="zh-CN" sz="2800" b="1" baseline="-2500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alt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O</a:t>
            </a:r>
            <a:endParaRPr lang="en-US" altLang="zh-CN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7" name="Text Box 24"/>
          <p:cNvSpPr txBox="1"/>
          <p:nvPr>
            <p:custDataLst>
              <p:tags r:id="rId6"/>
            </p:custDataLst>
          </p:nvPr>
        </p:nvSpPr>
        <p:spPr>
          <a:xfrm>
            <a:off x="1366520" y="3407728"/>
            <a:ext cx="932497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latin typeface="Times New Roman" panose="02020603050405020304" charset="0"/>
                <a:ea typeface="宋体" panose="02010600030101010101" pitchFamily="2" charset="-122"/>
              </a:rPr>
              <a:t>Cu(OH)</a:t>
            </a:r>
            <a:r>
              <a:rPr lang="en-US" altLang="zh-CN" sz="2800" b="1" baseline="-25000">
                <a:latin typeface="Times New Roman" panose="02020603050405020304" charset="0"/>
                <a:ea typeface="宋体" panose="02010600030101010101" pitchFamily="2" charset="-122"/>
              </a:rPr>
              <a:t>2 </a:t>
            </a:r>
            <a:r>
              <a:rPr lang="en-US" altLang="zh-CN" sz="2800" b="1">
                <a:latin typeface="Times New Roman" panose="02020603050405020304" charset="0"/>
                <a:ea typeface="宋体" panose="02010600030101010101" pitchFamily="2" charset="-122"/>
              </a:rPr>
              <a:t>+ 4NH</a:t>
            </a:r>
            <a:r>
              <a:rPr lang="en-US" altLang="zh-CN" sz="2800" b="1" baseline="-25000">
                <a:latin typeface="Times New Roman" panose="02020603050405020304" charset="0"/>
                <a:ea typeface="宋体" panose="02010600030101010101" pitchFamily="2" charset="-122"/>
              </a:rPr>
              <a:t>3</a:t>
            </a:r>
            <a:r>
              <a:rPr lang="en-US" altLang="zh-CN" sz="2800" b="1">
                <a:latin typeface="Times New Roman" panose="02020603050405020304" charset="0"/>
                <a:ea typeface="宋体" panose="02010600030101010101" pitchFamily="2" charset="-122"/>
              </a:rPr>
              <a:t>·H</a:t>
            </a:r>
            <a:r>
              <a:rPr lang="en-US" altLang="zh-CN" sz="2800" b="1" baseline="-25000">
                <a:latin typeface="Times New Roman" panose="02020603050405020304" charset="0"/>
                <a:ea typeface="宋体" panose="02010600030101010101" pitchFamily="2" charset="-122"/>
              </a:rPr>
              <a:t>2</a:t>
            </a:r>
            <a:r>
              <a:rPr lang="en-US" altLang="zh-CN" sz="2800" b="1">
                <a:latin typeface="Times New Roman" panose="02020603050405020304" charset="0"/>
                <a:ea typeface="宋体" panose="02010600030101010101" pitchFamily="2" charset="-122"/>
              </a:rPr>
              <a:t>O == [Cu(NH</a:t>
            </a:r>
            <a:r>
              <a:rPr lang="en-US" altLang="zh-CN" sz="2800" b="1" baseline="-25000">
                <a:latin typeface="Times New Roman" panose="02020603050405020304" charset="0"/>
                <a:ea typeface="宋体" panose="02010600030101010101" pitchFamily="2" charset="-122"/>
              </a:rPr>
              <a:t>3</a:t>
            </a:r>
            <a:r>
              <a:rPr lang="en-US" altLang="zh-CN" sz="2800" b="1">
                <a:latin typeface="Times New Roman" panose="02020603050405020304" charset="0"/>
                <a:ea typeface="宋体" panose="02010600030101010101" pitchFamily="2" charset="-122"/>
              </a:rPr>
              <a:t>)</a:t>
            </a:r>
            <a:r>
              <a:rPr lang="en-US" altLang="zh-CN" sz="2800" b="1" baseline="-25000">
                <a:latin typeface="Times New Roman" panose="02020603050405020304" charset="0"/>
                <a:ea typeface="宋体" panose="02010600030101010101" pitchFamily="2" charset="-122"/>
              </a:rPr>
              <a:t>4</a:t>
            </a:r>
            <a:r>
              <a:rPr lang="en-US" altLang="zh-CN" sz="2800" b="1">
                <a:latin typeface="Times New Roman" panose="02020603050405020304" charset="0"/>
                <a:ea typeface="宋体" panose="02010600030101010101" pitchFamily="2" charset="-122"/>
              </a:rPr>
              <a:t>]</a:t>
            </a:r>
            <a:r>
              <a:rPr lang="en-US" altLang="zh-CN" sz="2800" b="1" baseline="30000">
                <a:latin typeface="Times New Roman" panose="02020603050405020304" charset="0"/>
                <a:ea typeface="宋体" panose="02010600030101010101" pitchFamily="2" charset="-122"/>
              </a:rPr>
              <a:t>2+ </a:t>
            </a:r>
            <a:r>
              <a:rPr lang="en-US" altLang="zh-CN" sz="2800" b="1">
                <a:latin typeface="Times New Roman" panose="02020603050405020304" charset="0"/>
                <a:ea typeface="宋体" panose="02010600030101010101" pitchFamily="2" charset="-122"/>
              </a:rPr>
              <a:t>+ 2OH</a:t>
            </a:r>
            <a:r>
              <a:rPr lang="en-US" altLang="zh-CN" sz="2800" b="1" baseline="30000">
                <a:latin typeface="Times New Roman" panose="02020603050405020304" charset="0"/>
                <a:ea typeface="宋体" panose="02010600030101010101" pitchFamily="2" charset="-122"/>
              </a:rPr>
              <a:t>- </a:t>
            </a:r>
            <a:r>
              <a:rPr lang="en-US" altLang="zh-CN" sz="2800">
                <a:latin typeface="Arial" panose="020B0604020202020204" pitchFamily="34" charset="0"/>
                <a:ea typeface="宋体" panose="02010600030101010101" pitchFamily="2" charset="-122"/>
              </a:rPr>
              <a:t>+ </a:t>
            </a:r>
            <a:r>
              <a:rPr lang="en-US" altLang="zh-CN" sz="2800" b="1">
                <a:latin typeface="Times New Roman" panose="02020603050405020304" charset="0"/>
                <a:ea typeface="宋体" panose="02010600030101010101" pitchFamily="2" charset="-122"/>
              </a:rPr>
              <a:t>4H</a:t>
            </a:r>
            <a:r>
              <a:rPr lang="en-US" altLang="zh-CN" sz="2800" b="1" baseline="-25000">
                <a:latin typeface="Times New Roman" panose="02020603050405020304" charset="0"/>
                <a:ea typeface="宋体" panose="02010600030101010101" pitchFamily="2" charset="-122"/>
              </a:rPr>
              <a:t>2</a:t>
            </a:r>
            <a:r>
              <a:rPr lang="en-US" altLang="zh-CN" sz="2800" b="1">
                <a:latin typeface="Times New Roman" panose="02020603050405020304" charset="0"/>
                <a:ea typeface="宋体" panose="02010600030101010101" pitchFamily="2" charset="-122"/>
              </a:rPr>
              <a:t>O</a:t>
            </a:r>
            <a:endParaRPr lang="en-US" altLang="zh-CN" sz="28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33350" y="3888740"/>
            <a:ext cx="12058650" cy="1290955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R="0" lvl="0" indent="0" algn="l" defTabSz="914400" rtl="0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b="1">
                <a:latin typeface="Times New Roman" panose="02020603050405020304" charset="0"/>
                <a:sym typeface="+mn-ea"/>
              </a:rPr>
              <a:t>4</a:t>
            </a:r>
            <a:r>
              <a:rPr lang="zh-CN" altLang="en-US" b="1">
                <a:latin typeface="Times New Roman" panose="02020603050405020304" charset="0"/>
                <a:sym typeface="+mn-ea"/>
              </a:rPr>
              <a:t>）氧化还原溶解法：</a:t>
            </a: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有些沉淀溶解度太小，且不溶于盐酸等非氧化性酸，可用硝酸溶解。如</a:t>
            </a:r>
            <a:r>
              <a:rPr kumimoji="0" lang="en-US" altLang="zh-CN" sz="2800" b="1" i="0" u="none" strike="noStrike" kern="1200" cap="none" spc="0" normalizeH="0" baseline="0" noProof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CuS</a:t>
            </a: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、</a:t>
            </a:r>
            <a:r>
              <a:rPr kumimoji="0" lang="en-US" altLang="zh-CN" sz="2800" b="1" i="0" u="none" strike="noStrike" kern="1200" cap="none" spc="0" normalizeH="0" baseline="0" noProof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HgS</a:t>
            </a: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等。</a:t>
            </a: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矩形 1"/>
          <p:cNvSpPr/>
          <p:nvPr>
            <p:custDataLst>
              <p:tags r:id="rId8"/>
            </p:custDataLst>
          </p:nvPr>
        </p:nvSpPr>
        <p:spPr>
          <a:xfrm>
            <a:off x="3661093" y="244793"/>
            <a:ext cx="439420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如</a:t>
            </a:r>
            <a:r>
              <a:rPr lang="en-US" altLang="zh-CN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Mg(OH)</a:t>
            </a:r>
            <a:r>
              <a:rPr lang="en-US" altLang="zh-CN" sz="2800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</a:t>
            </a:r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溶于</a:t>
            </a:r>
            <a:r>
              <a:rPr lang="en-US" altLang="zh-CN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NH</a:t>
            </a:r>
            <a:r>
              <a:rPr lang="en-US" altLang="zh-CN" sz="2800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4</a:t>
            </a:r>
            <a:r>
              <a:rPr lang="en-US" altLang="zh-CN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Cl</a:t>
            </a:r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溶液</a:t>
            </a:r>
            <a:endParaRPr lang="zh-CN" altLang="en-US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9"/>
            </p:custDataLst>
          </p:nvPr>
        </p:nvSpPr>
        <p:spPr>
          <a:xfrm>
            <a:off x="171450" y="245110"/>
            <a:ext cx="324421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32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2</a:t>
            </a:r>
            <a:r>
              <a:rPr lang="zh-CN" altLang="en-US" sz="32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）盐溶液溶解法</a:t>
            </a:r>
            <a:endParaRPr lang="zh-CN" altLang="en-US" sz="3200" b="1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</p:spTree>
    <p:custDataLst>
      <p:tags r:id="rId10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8"/>
      <p:bldP spid="20" grpId="1"/>
      <p:bldP spid="16" grpId="9"/>
      <p:bldP spid="19" grpId="0"/>
      <p:bldP spid="7" grpId="0"/>
      <p:bldP spid="12" grpId="0" animBg="1"/>
      <p:bldP spid="2" grpId="7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1416685" y="146685"/>
            <a:ext cx="3396615" cy="7385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7000"/>
              </a:lnSpc>
            </a:pPr>
            <a:r>
              <a:rPr lang="zh-CN" altLang="en-US" sz="3600" b="1" kern="10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三、沉淀的转化</a:t>
            </a:r>
            <a:endParaRPr lang="zh-CN" altLang="en-US" sz="3600" b="1" kern="10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350645" cy="876935"/>
          </a:xfrm>
          <a:prstGeom prst="rect">
            <a:avLst/>
          </a:prstGeom>
        </p:spPr>
      </p:pic>
      <p:grpSp>
        <p:nvGrpSpPr>
          <p:cNvPr id="73" name="组合 72"/>
          <p:cNvGrpSpPr/>
          <p:nvPr>
            <p:custDataLst>
              <p:tags r:id="rId4"/>
            </p:custDataLst>
          </p:nvPr>
        </p:nvGrpSpPr>
        <p:grpSpPr>
          <a:xfrm>
            <a:off x="106045" y="813435"/>
            <a:ext cx="2455545" cy="1043305"/>
            <a:chOff x="9041" y="6616"/>
            <a:chExt cx="3867" cy="1643"/>
          </a:xfrm>
        </p:grpSpPr>
        <p:pic>
          <p:nvPicPr>
            <p:cNvPr id="74" name="图片 73" descr="d15d30791387f6d2d828e77a79be3575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 l="40611" t="2718" r="39264" b="64683"/>
            <a:stretch>
              <a:fillRect/>
            </a:stretch>
          </p:blipFill>
          <p:spPr>
            <a:xfrm>
              <a:off x="9041" y="6616"/>
              <a:ext cx="1474" cy="1643"/>
            </a:xfrm>
            <a:prstGeom prst="rect">
              <a:avLst/>
            </a:prstGeom>
          </p:spPr>
        </p:pic>
        <p:sp>
          <p:nvSpPr>
            <p:cNvPr id="75" name="文本框 74"/>
            <p:cNvSpPr txBox="1"/>
            <p:nvPr>
              <p:custDataLst>
                <p:tags r:id="rId7"/>
              </p:custDataLst>
            </p:nvPr>
          </p:nvSpPr>
          <p:spPr>
            <a:xfrm>
              <a:off x="10515" y="7027"/>
              <a:ext cx="239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/>
                <a:t>实验</a:t>
              </a:r>
              <a:r>
                <a:rPr lang="en-US" altLang="zh-CN" sz="2800" b="1"/>
                <a:t>3-4</a:t>
              </a:r>
              <a:endParaRPr lang="en-US" altLang="zh-CN" sz="2800" b="1"/>
            </a:p>
          </p:txBody>
        </p:sp>
      </p:grpSp>
      <p:pic>
        <p:nvPicPr>
          <p:cNvPr id="5" name="1029_1701066574">
            <a:hlinkClick r:id="" action="ppaction://media"/>
          </p:cNvPr>
          <p:cNvPicPr/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042035" y="1459865"/>
            <a:ext cx="10393045" cy="5398135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1416685" y="146685"/>
            <a:ext cx="3032125" cy="666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7000"/>
              </a:lnSpc>
            </a:pPr>
            <a:r>
              <a:rPr lang="zh-CN" altLang="en-US" sz="3200" b="1" kern="10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三、沉淀的转化</a:t>
            </a:r>
            <a:endParaRPr lang="zh-CN" altLang="en-US" sz="3200" b="1" kern="10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350645" cy="876935"/>
          </a:xfrm>
          <a:prstGeom prst="rect">
            <a:avLst/>
          </a:prstGeom>
        </p:spPr>
      </p:pic>
      <p:grpSp>
        <p:nvGrpSpPr>
          <p:cNvPr id="73" name="组合 72"/>
          <p:cNvGrpSpPr/>
          <p:nvPr>
            <p:custDataLst>
              <p:tags r:id="rId4"/>
            </p:custDataLst>
          </p:nvPr>
        </p:nvGrpSpPr>
        <p:grpSpPr>
          <a:xfrm>
            <a:off x="106045" y="813435"/>
            <a:ext cx="2455545" cy="1043305"/>
            <a:chOff x="9041" y="6616"/>
            <a:chExt cx="3867" cy="1643"/>
          </a:xfrm>
        </p:grpSpPr>
        <p:pic>
          <p:nvPicPr>
            <p:cNvPr id="74" name="图片 73" descr="d15d30791387f6d2d828e77a79be3575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 l="40611" t="2718" r="39264" b="64683"/>
            <a:stretch>
              <a:fillRect/>
            </a:stretch>
          </p:blipFill>
          <p:spPr>
            <a:xfrm>
              <a:off x="9041" y="6616"/>
              <a:ext cx="1474" cy="1643"/>
            </a:xfrm>
            <a:prstGeom prst="rect">
              <a:avLst/>
            </a:prstGeom>
          </p:spPr>
        </p:pic>
        <p:sp>
          <p:nvSpPr>
            <p:cNvPr id="75" name="文本框 74"/>
            <p:cNvSpPr txBox="1"/>
            <p:nvPr>
              <p:custDataLst>
                <p:tags r:id="rId7"/>
              </p:custDataLst>
            </p:nvPr>
          </p:nvSpPr>
          <p:spPr>
            <a:xfrm>
              <a:off x="10515" y="7027"/>
              <a:ext cx="239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/>
                <a:t>实验</a:t>
              </a:r>
              <a:r>
                <a:rPr lang="en-US" altLang="zh-CN" sz="2800" b="1"/>
                <a:t>3-4</a:t>
              </a:r>
              <a:endParaRPr lang="en-US" altLang="zh-CN" sz="2800" b="1"/>
            </a:p>
          </p:txBody>
        </p:sp>
      </p:grpSp>
      <p:graphicFrame>
        <p:nvGraphicFramePr>
          <p:cNvPr id="61470" name="表格 61469"/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635" y="1628140"/>
          <a:ext cx="12192000" cy="2369185"/>
        </p:xfrm>
        <a:graphic>
          <a:graphicData uri="http://schemas.openxmlformats.org/drawingml/2006/table">
            <a:tbl>
              <a:tblPr/>
              <a:tblGrid>
                <a:gridCol w="1290320"/>
                <a:gridCol w="3021330"/>
                <a:gridCol w="4258945"/>
                <a:gridCol w="3621405"/>
              </a:tblGrid>
              <a:tr h="1371600">
                <a:tc>
                  <a:txBody>
                    <a:bodyPr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800" b="1">
                          <a:latin typeface="Times New Roman Regular" panose="02020603050405020304" charset="0"/>
                          <a:ea typeface="宋体" panose="02010600030101010101" pitchFamily="2" charset="-122"/>
                        </a:rPr>
                        <a:t>步骤</a:t>
                      </a:r>
                      <a:endParaRPr lang="zh-CN" altLang="en-US" sz="2800" b="1">
                        <a:latin typeface="Times New Roman Regular" panose="02020603050405020304" charset="0"/>
                        <a:ea typeface="宋体" panose="02010600030101010101" pitchFamily="2" charset="-122"/>
                      </a:endParaRPr>
                    </a:p>
                  </a:txBody>
                  <a:tcPr vert="horz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2mLNaCl</a:t>
                      </a:r>
                      <a:r>
                        <a:rPr lang="zh-CN" altLang="en-US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和</a:t>
                      </a:r>
                      <a:r>
                        <a:rPr lang="en-US" altLang="zh-CN" sz="2800" b="1">
                          <a:solidFill>
                            <a:srgbClr val="FF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2</a:t>
                      </a:r>
                      <a:r>
                        <a:rPr lang="zh-CN" altLang="en-US" sz="2800" b="1">
                          <a:solidFill>
                            <a:srgbClr val="FF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滴</a:t>
                      </a:r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AgNO</a:t>
                      </a:r>
                      <a:r>
                        <a:rPr lang="en-US" altLang="zh-CN" sz="2800" b="1" baseline="-3000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3</a:t>
                      </a:r>
                      <a:r>
                        <a:rPr lang="zh-CN" altLang="en-US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溶混合</a:t>
                      </a:r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(</a:t>
                      </a:r>
                      <a:r>
                        <a:rPr lang="zh-CN" altLang="en-US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均为</a:t>
                      </a:r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0.1mol</a:t>
                      </a:r>
                      <a:r>
                        <a:rPr lang="zh-CN" altLang="en-US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／</a:t>
                      </a:r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L)</a:t>
                      </a:r>
                      <a:endParaRPr lang="zh-CN" altLang="en-US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vert="horz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向所得固液混合物中滴加</a:t>
                      </a:r>
                      <a:r>
                        <a:rPr lang="en-US" altLang="zh-CN" sz="2800" b="1">
                          <a:solidFill>
                            <a:srgbClr val="FF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4</a:t>
                      </a:r>
                      <a:r>
                        <a:rPr lang="zh-CN" altLang="en-US" sz="2800" b="1">
                          <a:solidFill>
                            <a:srgbClr val="FF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滴</a:t>
                      </a:r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0.1mol</a:t>
                      </a:r>
                      <a:r>
                        <a:rPr lang="en-US" altLang="en-US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／</a:t>
                      </a:r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LKI</a:t>
                      </a:r>
                      <a:r>
                        <a:rPr lang="zh-CN" altLang="en-US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溶液</a:t>
                      </a:r>
                      <a:endParaRPr lang="zh-CN" altLang="en-US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vert="horz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向新得固液混合物中滴加</a:t>
                      </a:r>
                      <a:r>
                        <a:rPr lang="en-US" altLang="zh-CN" sz="2800" b="1">
                          <a:solidFill>
                            <a:srgbClr val="FF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8</a:t>
                      </a:r>
                      <a:r>
                        <a:rPr lang="zh-CN" altLang="en-US" sz="2800" b="1">
                          <a:solidFill>
                            <a:srgbClr val="FF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滴</a:t>
                      </a:r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0.1mol</a:t>
                      </a:r>
                      <a:r>
                        <a:rPr lang="zh-CN" altLang="en-US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／</a:t>
                      </a:r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L Na</a:t>
                      </a:r>
                      <a:r>
                        <a:rPr lang="en-US" altLang="zh-CN" sz="2800" b="1" baseline="-3000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2</a:t>
                      </a:r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S</a:t>
                      </a:r>
                      <a:r>
                        <a:rPr lang="zh-CN" altLang="en-US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溶液</a:t>
                      </a:r>
                      <a:endParaRPr lang="zh-CN" altLang="en-US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vert="horz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97585">
                <a:tc>
                  <a:txBody>
                    <a:bodyPr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800" b="1">
                          <a:latin typeface="Times New Roman Regular" panose="02020603050405020304" charset="0"/>
                          <a:ea typeface="宋体" panose="02010600030101010101" pitchFamily="2" charset="-122"/>
                        </a:rPr>
                        <a:t>现象</a:t>
                      </a:r>
                      <a:endParaRPr lang="zh-CN" altLang="en-US" sz="2800" b="1">
                        <a:latin typeface="Times New Roman Regular" panose="02020603050405020304" charset="0"/>
                        <a:ea typeface="宋体" panose="02010600030101010101" pitchFamily="2" charset="-122"/>
                      </a:endParaRPr>
                    </a:p>
                  </a:txBody>
                  <a:tcPr vert="horz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zh-CN" altLang="en-US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vert="horz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zh-CN" altLang="en-US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vert="horz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>
                        <a:spcBef>
                          <a:spcPct val="50000"/>
                        </a:spcBef>
                        <a:buNone/>
                      </a:pPr>
                      <a:endParaRPr lang="en-US" altLang="zh-CN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en-US" altLang="zh-CN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vert="horz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1460" name="矩形 61459"/>
          <p:cNvSpPr/>
          <p:nvPr>
            <p:custDataLst>
              <p:tags r:id="rId9"/>
            </p:custDataLst>
          </p:nvPr>
        </p:nvSpPr>
        <p:spPr>
          <a:xfrm>
            <a:off x="1416368" y="3255645"/>
            <a:ext cx="267652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800" b="1">
                <a:solidFill>
                  <a:srgbClr val="FF006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有白色沉淀析出</a:t>
            </a:r>
            <a:endParaRPr lang="zh-CN" altLang="en-US" sz="2800" b="1">
              <a:solidFill>
                <a:srgbClr val="FF0066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1461" name="矩形 61460"/>
          <p:cNvSpPr/>
          <p:nvPr>
            <p:custDataLst>
              <p:tags r:id="rId10"/>
            </p:custDataLst>
          </p:nvPr>
        </p:nvSpPr>
        <p:spPr>
          <a:xfrm>
            <a:off x="4624705" y="3246755"/>
            <a:ext cx="338899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800" b="1">
                <a:solidFill>
                  <a:srgbClr val="FF006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白色沉淀转化为黄色</a:t>
            </a:r>
            <a:endParaRPr lang="zh-CN" altLang="en-US" sz="2800" b="1">
              <a:solidFill>
                <a:srgbClr val="FF0066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1462" name="矩形 61461"/>
          <p:cNvSpPr/>
          <p:nvPr>
            <p:custDataLst>
              <p:tags r:id="rId11"/>
            </p:custDataLst>
          </p:nvPr>
        </p:nvSpPr>
        <p:spPr>
          <a:xfrm>
            <a:off x="8693468" y="3255645"/>
            <a:ext cx="338899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800" b="1">
                <a:solidFill>
                  <a:srgbClr val="FF006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黄色沉淀转化为黑色</a:t>
            </a:r>
            <a:endParaRPr lang="zh-CN" altLang="en-US" sz="2800" b="1">
              <a:solidFill>
                <a:srgbClr val="FF0066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1466" name="图片 6146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l="4039" t="5392" r="77301" b="71924"/>
          <a:stretch>
            <a:fillRect/>
          </a:stretch>
        </p:blipFill>
        <p:spPr>
          <a:xfrm>
            <a:off x="1823720" y="4111625"/>
            <a:ext cx="1353185" cy="24726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67" name="图片 61466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rcRect l="22699" t="4855" r="51366" b="73555"/>
          <a:stretch>
            <a:fillRect/>
          </a:stretch>
        </p:blipFill>
        <p:spPr>
          <a:xfrm>
            <a:off x="5013325" y="4091940"/>
            <a:ext cx="2016125" cy="25196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68" name="图片 61467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3"/>
          <a:srcRect l="48651" t="4855" r="24609" b="73555"/>
          <a:stretch>
            <a:fillRect/>
          </a:stretch>
        </p:blipFill>
        <p:spPr>
          <a:xfrm>
            <a:off x="9135110" y="4121150"/>
            <a:ext cx="2016125" cy="2444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>
            <p:custDataLst>
              <p:tags r:id="rId16"/>
            </p:custDataLst>
          </p:nvPr>
        </p:nvSpPr>
        <p:spPr>
          <a:xfrm>
            <a:off x="3403761" y="876666"/>
            <a:ext cx="9133205" cy="49149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p>
            <a:r>
              <a:rPr lang="zh-CN" altLang="en-US" sz="26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注意：</a:t>
            </a:r>
            <a:r>
              <a:rPr lang="zh-CN" altLang="en-US" sz="260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实验中加入</a:t>
            </a:r>
            <a:r>
              <a:rPr lang="en-US" altLang="zh-CN" sz="26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AgNO</a:t>
            </a:r>
            <a:r>
              <a:rPr lang="en-US" altLang="zh-CN" sz="2600" baseline="-250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3</a:t>
            </a:r>
            <a:r>
              <a:rPr lang="zh-CN" altLang="en-US" sz="26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溶液</a:t>
            </a:r>
            <a:r>
              <a:rPr lang="zh-CN" altLang="en-US" sz="260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的量要少，确保</a:t>
            </a:r>
            <a:r>
              <a:rPr lang="en-US" altLang="zh-CN" sz="2600" err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NaCl</a:t>
            </a:r>
            <a:r>
              <a:rPr lang="zh-CN" altLang="en-US" sz="26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溶液</a:t>
            </a:r>
            <a:r>
              <a:rPr lang="zh-CN" altLang="en-US" sz="260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过量！</a:t>
            </a:r>
            <a:endParaRPr lang="zh-CN" altLang="en-US" sz="2600">
              <a:solidFill>
                <a:prstClr val="black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</p:spTree>
    <p:custDataLst>
      <p:tags r:id="rId1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1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1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1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61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0" grpId="0"/>
      <p:bldP spid="61461" grpId="1"/>
      <p:bldP spid="61462" grpId="2"/>
      <p:bldP spid="5" grpId="0"/>
      <p:bldP spid="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4869820" y="3259257"/>
            <a:ext cx="11099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AgI</a:t>
            </a:r>
            <a:r>
              <a:rPr lang="en-US" altLang="zh-CN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(s)</a:t>
            </a:r>
            <a:endParaRPr lang="en-US" altLang="zh-CN" sz="280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charset="0"/>
              <a:ea typeface="黑体" panose="02010609060101010101" pitchFamily="2" charset="-122"/>
              <a:cs typeface="Times New Roman" panose="02020603050405020304" charset="0"/>
              <a:sym typeface="Hoefler Text" panose="02030602050506020203"/>
            </a:endParaRP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2947605" y="1084477"/>
            <a:ext cx="5624326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438400">
              <a:lnSpc>
                <a:spcPct val="150000"/>
              </a:lnSpc>
              <a:defRPr/>
            </a:pPr>
            <a:r>
              <a:rPr lang="en-US" altLang="zh-CN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AgCl(s)         </a:t>
            </a:r>
            <a:r>
              <a:rPr kumimoji="0" lang="en-US" altLang="zh-CN" sz="280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Ag</a:t>
            </a:r>
            <a:r>
              <a:rPr kumimoji="0" lang="en-US" altLang="zh-CN" sz="2800" i="0" u="none" strike="noStrike" kern="1200" cap="none" spc="0" normalizeH="0" baseline="3000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+</a:t>
            </a:r>
            <a:r>
              <a:rPr kumimoji="0" lang="en-US" altLang="zh-CN" sz="280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(aq) +</a:t>
            </a: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 </a:t>
            </a:r>
            <a:r>
              <a:rPr kumimoji="0" lang="en-US" altLang="zh-CN" sz="2800" i="0" u="none" strike="noStrike" kern="1200" cap="none" spc="0" normalizeH="0" baseline="0" noProof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Cl</a:t>
            </a:r>
            <a:r>
              <a:rPr kumimoji="0" lang="en-US" altLang="zh-CN" sz="2800" i="0" u="none" strike="noStrike" kern="1200" cap="none" spc="0" normalizeH="0" baseline="3000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-</a:t>
            </a:r>
            <a:r>
              <a:rPr kumimoji="0" lang="en-US" altLang="zh-CN" sz="280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(aq)</a:t>
            </a:r>
            <a:endParaRPr kumimoji="0" lang="en-US" altLang="zh-CN" sz="280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charset="0"/>
              <a:ea typeface="黑体" panose="02010609060101010101" pitchFamily="2" charset="-122"/>
              <a:cs typeface="Times New Roman" panose="02020603050405020304" charset="0"/>
              <a:sym typeface="Hoefler Text" panose="02030602050506020203"/>
            </a:endParaRPr>
          </a:p>
        </p:txBody>
      </p:sp>
      <p:grpSp>
        <p:nvGrpSpPr>
          <p:cNvPr id="5" name="组合 13"/>
          <p:cNvGrpSpPr/>
          <p:nvPr>
            <p:custDataLst>
              <p:tags r:id="rId3"/>
            </p:custDataLst>
          </p:nvPr>
        </p:nvGrpSpPr>
        <p:grpSpPr>
          <a:xfrm>
            <a:off x="4315368" y="1328776"/>
            <a:ext cx="590400" cy="290227"/>
            <a:chOff x="4494635" y="4896073"/>
            <a:chExt cx="590400" cy="290227"/>
          </a:xfrm>
        </p:grpSpPr>
        <p:grpSp>
          <p:nvGrpSpPr>
            <p:cNvPr id="6" name="组合 43"/>
            <p:cNvGrpSpPr/>
            <p:nvPr>
              <p:custDataLst>
                <p:tags r:id="rId4"/>
              </p:custDataLst>
            </p:nvPr>
          </p:nvGrpSpPr>
          <p:grpSpPr>
            <a:xfrm>
              <a:off x="4494635" y="4896073"/>
              <a:ext cx="590400" cy="110694"/>
              <a:chOff x="19491500" y="6085168"/>
              <a:chExt cx="590400" cy="110694"/>
            </a:xfrm>
          </p:grpSpPr>
          <p:cxnSp>
            <p:nvCxnSpPr>
              <p:cNvPr id="10" name="直接连接符 9"/>
              <p:cNvCxnSpPr/>
              <p:nvPr>
                <p:custDataLst>
                  <p:tags r:id="rId5"/>
                </p:custDataLst>
              </p:nvPr>
            </p:nvCxnSpPr>
            <p:spPr>
              <a:xfrm>
                <a:off x="19491500" y="6195862"/>
                <a:ext cx="590400" cy="0"/>
              </a:xfrm>
              <a:prstGeom prst="line">
                <a:avLst/>
              </a:prstGeom>
              <a:noFill/>
              <a:ln w="2159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effectLst/>
            </p:spPr>
          </p:cxnSp>
          <p:cxnSp>
            <p:nvCxnSpPr>
              <p:cNvPr id="11" name="直接连接符 10"/>
              <p:cNvCxnSpPr/>
              <p:nvPr>
                <p:custDataLst>
                  <p:tags r:id="rId6"/>
                </p:custDataLst>
              </p:nvPr>
            </p:nvCxnSpPr>
            <p:spPr>
              <a:xfrm flipH="1" flipV="1">
                <a:off x="19969570" y="6085168"/>
                <a:ext cx="109683" cy="109683"/>
              </a:xfrm>
              <a:prstGeom prst="line">
                <a:avLst/>
              </a:prstGeom>
              <a:noFill/>
              <a:ln w="2159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effectLst/>
            </p:spPr>
          </p:cxnSp>
        </p:grpSp>
        <p:grpSp>
          <p:nvGrpSpPr>
            <p:cNvPr id="8" name="组合 26"/>
            <p:cNvGrpSpPr/>
            <p:nvPr>
              <p:custDataLst>
                <p:tags r:id="rId7"/>
              </p:custDataLst>
            </p:nvPr>
          </p:nvGrpSpPr>
          <p:grpSpPr>
            <a:xfrm>
              <a:off x="4494635" y="5076617"/>
              <a:ext cx="590400" cy="109683"/>
              <a:chOff x="7552638" y="4486120"/>
              <a:chExt cx="590400" cy="109683"/>
            </a:xfrm>
          </p:grpSpPr>
          <p:cxnSp>
            <p:nvCxnSpPr>
              <p:cNvPr id="9" name="直接连接符 8"/>
              <p:cNvCxnSpPr/>
              <p:nvPr>
                <p:custDataLst>
                  <p:tags r:id="rId8"/>
                </p:custDataLst>
              </p:nvPr>
            </p:nvCxnSpPr>
            <p:spPr>
              <a:xfrm>
                <a:off x="7552638" y="4487708"/>
                <a:ext cx="590400" cy="0"/>
              </a:xfrm>
              <a:prstGeom prst="line">
                <a:avLst/>
              </a:prstGeom>
              <a:noFill/>
              <a:ln w="2159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effectLst/>
            </p:spPr>
          </p:cxnSp>
          <p:cxnSp>
            <p:nvCxnSpPr>
              <p:cNvPr id="12" name="直接连接符 11"/>
              <p:cNvCxnSpPr/>
              <p:nvPr>
                <p:custDataLst>
                  <p:tags r:id="rId9"/>
                </p:custDataLst>
              </p:nvPr>
            </p:nvCxnSpPr>
            <p:spPr>
              <a:xfrm flipH="1" flipV="1">
                <a:off x="7560276" y="4486120"/>
                <a:ext cx="109683" cy="109683"/>
              </a:xfrm>
              <a:prstGeom prst="line">
                <a:avLst/>
              </a:prstGeom>
              <a:noFill/>
              <a:ln w="2159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effectLst/>
            </p:spPr>
          </p:cxnSp>
        </p:grpSp>
      </p:grpSp>
      <p:sp>
        <p:nvSpPr>
          <p:cNvPr id="13" name="TextBox 21"/>
          <p:cNvSpPr txBox="1"/>
          <p:nvPr>
            <p:custDataLst>
              <p:tags r:id="rId10"/>
            </p:custDataLst>
          </p:nvPr>
        </p:nvSpPr>
        <p:spPr>
          <a:xfrm>
            <a:off x="3035794" y="1690972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ea typeface="黑体" panose="02010609060101010101" pitchFamily="2" charset="-122"/>
              </a:rPr>
              <a:t>白色</a:t>
            </a:r>
            <a:endParaRPr lang="zh-CN" altLang="en-US" sz="280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charset="0"/>
              <a:ea typeface="黑体" panose="02010609060101010101" pitchFamily="2" charset="-122"/>
            </a:endParaRPr>
          </a:p>
        </p:txBody>
      </p:sp>
      <p:sp>
        <p:nvSpPr>
          <p:cNvPr id="14" name="TextBox 22"/>
          <p:cNvSpPr txBox="1"/>
          <p:nvPr>
            <p:custDataLst>
              <p:tags r:id="rId11"/>
            </p:custDataLst>
          </p:nvPr>
        </p:nvSpPr>
        <p:spPr>
          <a:xfrm>
            <a:off x="6014523" y="3259325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ea typeface="黑体" panose="02010609060101010101" pitchFamily="2" charset="-122"/>
              </a:rPr>
              <a:t>黄色</a:t>
            </a:r>
            <a:endParaRPr lang="zh-CN" altLang="en-US" sz="280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charset="0"/>
              <a:ea typeface="黑体" panose="02010609060101010101" pitchFamily="2" charset="-122"/>
            </a:endParaRPr>
          </a:p>
        </p:txBody>
      </p:sp>
      <p:sp>
        <p:nvSpPr>
          <p:cNvPr id="15" name="矩形 14"/>
          <p:cNvSpPr/>
          <p:nvPr>
            <p:custDataLst>
              <p:tags r:id="rId12"/>
            </p:custDataLst>
          </p:nvPr>
        </p:nvSpPr>
        <p:spPr>
          <a:xfrm>
            <a:off x="2042400" y="2045020"/>
            <a:ext cx="2844338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i="1" err="1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K</a:t>
            </a:r>
            <a:r>
              <a:rPr lang="en-US" altLang="zh-CN" sz="2800" baseline="-25000" err="1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sp</a:t>
            </a:r>
            <a:r>
              <a:rPr lang="zh-CN" altLang="en-US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＝ 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1.8×10</a:t>
            </a:r>
            <a:r>
              <a:rPr lang="en-US" altLang="zh-CN" sz="2800" baseline="3000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-10</a:t>
            </a:r>
            <a:endParaRPr lang="en-US" altLang="zh-CN" sz="2800" baseline="30000">
              <a:solidFill>
                <a:srgbClr val="C00000"/>
              </a:solidFill>
              <a:latin typeface="Times New Roman" panose="02020603050405020304" charset="0"/>
              <a:ea typeface="黑体" panose="02010609060101010101" pitchFamily="2" charset="-122"/>
              <a:cs typeface="Times New Roman" panose="02020603050405020304" charset="0"/>
            </a:endParaRPr>
          </a:p>
        </p:txBody>
      </p:sp>
      <p:sp>
        <p:nvSpPr>
          <p:cNvPr id="16" name="矩形 15"/>
          <p:cNvSpPr/>
          <p:nvPr>
            <p:custDataLst>
              <p:tags r:id="rId13"/>
            </p:custDataLst>
          </p:nvPr>
        </p:nvSpPr>
        <p:spPr>
          <a:xfrm>
            <a:off x="6917760" y="3067630"/>
            <a:ext cx="2844338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i="1" err="1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K</a:t>
            </a:r>
            <a:r>
              <a:rPr lang="en-US" altLang="zh-CN" sz="2800" baseline="-25000" err="1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sp</a:t>
            </a:r>
            <a:r>
              <a:rPr lang="zh-CN" altLang="en-US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＝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8.5×10</a:t>
            </a:r>
            <a:r>
              <a:rPr lang="en-US" altLang="zh-CN" sz="2800" baseline="3000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-17</a:t>
            </a:r>
            <a:endParaRPr lang="en-US" altLang="zh-CN" sz="2800" baseline="30000">
              <a:solidFill>
                <a:srgbClr val="C00000"/>
              </a:solidFill>
              <a:latin typeface="Times New Roman" panose="02020603050405020304" charset="0"/>
              <a:ea typeface="黑体" panose="02010609060101010101" pitchFamily="2" charset="-122"/>
              <a:cs typeface="Times New Roman" panose="02020603050405020304" charset="0"/>
            </a:endParaRPr>
          </a:p>
        </p:txBody>
      </p:sp>
      <p:sp>
        <p:nvSpPr>
          <p:cNvPr id="17" name="文本框 8"/>
          <p:cNvSpPr txBox="1"/>
          <p:nvPr>
            <p:custDataLst>
              <p:tags r:id="rId14"/>
            </p:custDataLst>
          </p:nvPr>
        </p:nvSpPr>
        <p:spPr>
          <a:xfrm>
            <a:off x="729615" y="3864610"/>
            <a:ext cx="10732770" cy="1529715"/>
          </a:xfrm>
          <a:prstGeom prst="rect">
            <a:avLst/>
          </a:prstGeom>
          <a:solidFill>
            <a:srgbClr val="FAFAFA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6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   当向</a:t>
            </a:r>
            <a:r>
              <a:rPr lang="en-US" altLang="zh-CN" sz="2600" err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AgCl</a:t>
            </a:r>
            <a:r>
              <a:rPr lang="zh-CN" altLang="en-US" sz="26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沉淀中滴加</a:t>
            </a:r>
            <a:r>
              <a:rPr lang="en-US" altLang="zh-CN" sz="26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KI</a:t>
            </a:r>
            <a:r>
              <a:rPr lang="zh-CN" altLang="en-US" sz="26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溶液时，溶液中</a:t>
            </a:r>
            <a:r>
              <a:rPr lang="en-US" altLang="zh-CN" sz="26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Ag</a:t>
            </a:r>
            <a:r>
              <a:rPr lang="en-US" altLang="zh-CN" sz="2600" baseline="30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+</a:t>
            </a:r>
            <a:r>
              <a:rPr lang="zh-CN" altLang="en-US" sz="26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与</a:t>
            </a:r>
            <a:r>
              <a:rPr lang="en-US" altLang="zh-CN" sz="26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I</a:t>
            </a:r>
            <a:r>
              <a:rPr lang="en-US" altLang="zh-CN" sz="2600" baseline="30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-</a:t>
            </a:r>
            <a:r>
              <a:rPr lang="zh-CN" altLang="en-US" sz="26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的离子积</a:t>
            </a:r>
            <a:r>
              <a:rPr lang="en-US" altLang="zh-CN" sz="26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——</a:t>
            </a:r>
            <a:r>
              <a:rPr lang="zh-CN" altLang="en-US" sz="26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</a:t>
            </a:r>
            <a:r>
              <a:rPr lang="en-US" altLang="zh-CN" sz="260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Q</a:t>
            </a:r>
            <a:r>
              <a:rPr lang="en-US" altLang="zh-CN" sz="26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(AgI)</a:t>
            </a:r>
            <a:r>
              <a:rPr lang="zh-CN" altLang="en-US" sz="26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＞</a:t>
            </a:r>
            <a:r>
              <a:rPr lang="en-US" altLang="zh-CN" sz="2600" i="1" err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K</a:t>
            </a:r>
            <a:r>
              <a:rPr lang="en-US" altLang="zh-CN" sz="2600" baseline="-25000" err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sp</a:t>
            </a:r>
            <a:r>
              <a:rPr lang="en-US" altLang="zh-CN" sz="26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(AgI)</a:t>
            </a:r>
            <a:r>
              <a:rPr lang="zh-CN" altLang="en-US" sz="26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，因此，</a:t>
            </a:r>
            <a:r>
              <a:rPr lang="en-US" altLang="zh-CN" sz="26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Ag</a:t>
            </a:r>
            <a:r>
              <a:rPr lang="en-US" altLang="zh-CN" sz="2600" baseline="30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+</a:t>
            </a:r>
            <a:r>
              <a:rPr lang="zh-CN" altLang="en-US" sz="26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与</a:t>
            </a:r>
            <a:r>
              <a:rPr lang="en-US" altLang="zh-CN" sz="26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I</a:t>
            </a:r>
            <a:r>
              <a:rPr lang="en-US" altLang="zh-CN" sz="2600" baseline="30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-</a:t>
            </a:r>
            <a:r>
              <a:rPr lang="zh-CN" altLang="en-US" sz="26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结合生成</a:t>
            </a:r>
            <a:r>
              <a:rPr lang="en-US" altLang="zh-CN" sz="2600" err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AgI</a:t>
            </a:r>
            <a:r>
              <a:rPr lang="zh-CN" altLang="en-US" sz="26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沉淀，导致</a:t>
            </a:r>
            <a:r>
              <a:rPr lang="en-US" altLang="zh-CN" sz="2600" err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AgCl</a:t>
            </a:r>
            <a:r>
              <a:rPr lang="zh-CN" altLang="en-US" sz="26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的沉淀溶解平衡向溶解的方向移动，直至建立新沉淀溶解平衡。</a:t>
            </a:r>
            <a:endParaRPr lang="zh-CN" altLang="en-US" sz="26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18" name="组合 13"/>
          <p:cNvGrpSpPr/>
          <p:nvPr>
            <p:custDataLst>
              <p:tags r:id="rId15"/>
            </p:custDataLst>
          </p:nvPr>
        </p:nvGrpSpPr>
        <p:grpSpPr>
          <a:xfrm rot="5400000">
            <a:off x="4924969" y="2818916"/>
            <a:ext cx="590400" cy="290227"/>
            <a:chOff x="4494635" y="4896073"/>
            <a:chExt cx="590400" cy="290227"/>
          </a:xfrm>
        </p:grpSpPr>
        <p:grpSp>
          <p:nvGrpSpPr>
            <p:cNvPr id="19" name="组合 43"/>
            <p:cNvGrpSpPr/>
            <p:nvPr>
              <p:custDataLst>
                <p:tags r:id="rId16"/>
              </p:custDataLst>
            </p:nvPr>
          </p:nvGrpSpPr>
          <p:grpSpPr>
            <a:xfrm>
              <a:off x="4494635" y="4896073"/>
              <a:ext cx="590400" cy="110694"/>
              <a:chOff x="19491500" y="6085168"/>
              <a:chExt cx="590400" cy="110694"/>
            </a:xfrm>
          </p:grpSpPr>
          <p:cxnSp>
            <p:nvCxnSpPr>
              <p:cNvPr id="22" name="直接连接符 21"/>
              <p:cNvCxnSpPr/>
              <p:nvPr>
                <p:custDataLst>
                  <p:tags r:id="rId17"/>
                </p:custDataLst>
              </p:nvPr>
            </p:nvCxnSpPr>
            <p:spPr>
              <a:xfrm>
                <a:off x="19491500" y="6195862"/>
                <a:ext cx="590400" cy="0"/>
              </a:xfrm>
              <a:prstGeom prst="line">
                <a:avLst/>
              </a:prstGeom>
              <a:noFill/>
              <a:ln w="2159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effectLst/>
            </p:spPr>
          </p:cxnSp>
          <p:cxnSp>
            <p:nvCxnSpPr>
              <p:cNvPr id="23" name="直接连接符 22"/>
              <p:cNvCxnSpPr/>
              <p:nvPr>
                <p:custDataLst>
                  <p:tags r:id="rId18"/>
                </p:custDataLst>
              </p:nvPr>
            </p:nvCxnSpPr>
            <p:spPr>
              <a:xfrm flipH="1" flipV="1">
                <a:off x="19969570" y="6085168"/>
                <a:ext cx="109683" cy="109683"/>
              </a:xfrm>
              <a:prstGeom prst="line">
                <a:avLst/>
              </a:prstGeom>
              <a:noFill/>
              <a:ln w="2159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effectLst/>
            </p:spPr>
          </p:cxnSp>
        </p:grpSp>
        <p:grpSp>
          <p:nvGrpSpPr>
            <p:cNvPr id="20" name="组合 26"/>
            <p:cNvGrpSpPr/>
            <p:nvPr>
              <p:custDataLst>
                <p:tags r:id="rId19"/>
              </p:custDataLst>
            </p:nvPr>
          </p:nvGrpSpPr>
          <p:grpSpPr>
            <a:xfrm>
              <a:off x="4494635" y="5076617"/>
              <a:ext cx="590400" cy="109683"/>
              <a:chOff x="7552638" y="4486120"/>
              <a:chExt cx="590400" cy="109683"/>
            </a:xfrm>
          </p:grpSpPr>
          <p:cxnSp>
            <p:nvCxnSpPr>
              <p:cNvPr id="21" name="直接连接符 20"/>
              <p:cNvCxnSpPr/>
              <p:nvPr>
                <p:custDataLst>
                  <p:tags r:id="rId20"/>
                </p:custDataLst>
              </p:nvPr>
            </p:nvCxnSpPr>
            <p:spPr>
              <a:xfrm>
                <a:off x="7552638" y="4487708"/>
                <a:ext cx="590400" cy="0"/>
              </a:xfrm>
              <a:prstGeom prst="line">
                <a:avLst/>
              </a:prstGeom>
              <a:noFill/>
              <a:ln w="2159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effectLst/>
            </p:spPr>
          </p:cxnSp>
          <p:cxnSp>
            <p:nvCxnSpPr>
              <p:cNvPr id="24" name="直接连接符 23"/>
              <p:cNvCxnSpPr/>
              <p:nvPr>
                <p:custDataLst>
                  <p:tags r:id="rId21"/>
                </p:custDataLst>
              </p:nvPr>
            </p:nvCxnSpPr>
            <p:spPr>
              <a:xfrm flipH="1" flipV="1">
                <a:off x="7560276" y="4486120"/>
                <a:ext cx="109683" cy="109683"/>
              </a:xfrm>
              <a:prstGeom prst="line">
                <a:avLst/>
              </a:prstGeom>
              <a:noFill/>
              <a:ln w="2159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effectLst/>
            </p:spPr>
          </p:cxnSp>
        </p:grpSp>
      </p:grpSp>
      <p:sp>
        <p:nvSpPr>
          <p:cNvPr id="25" name="矩形 24"/>
          <p:cNvSpPr/>
          <p:nvPr>
            <p:custDataLst>
              <p:tags r:id="rId22"/>
            </p:custDataLst>
          </p:nvPr>
        </p:nvSpPr>
        <p:spPr>
          <a:xfrm>
            <a:off x="4870125" y="1675947"/>
            <a:ext cx="138211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 </a:t>
            </a:r>
            <a:r>
              <a:rPr lang="en-US" altLang="zh-CN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+</a:t>
            </a:r>
            <a:r>
              <a:rPr lang="zh-CN" alt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 </a:t>
            </a:r>
            <a:endParaRPr lang="en-US" altLang="zh-CN" sz="280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charset="0"/>
              <a:ea typeface="黑体" panose="02010609060101010101" pitchFamily="2" charset="-122"/>
              <a:cs typeface="Times New Roman" panose="02020603050405020304" charset="0"/>
              <a:sym typeface="Hoefler Text" panose="02030602050506020203"/>
            </a:endParaRPr>
          </a:p>
          <a:p>
            <a:r>
              <a:rPr lang="en-US" altLang="zh-CN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I</a:t>
            </a:r>
            <a:r>
              <a:rPr lang="en-US" altLang="zh-CN" sz="2800" baseline="300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-</a:t>
            </a:r>
            <a:r>
              <a:rPr lang="en-US" altLang="zh-CN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(aq) </a:t>
            </a:r>
            <a:endParaRPr lang="en-US" altLang="zh-CN" sz="280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charset="0"/>
              <a:ea typeface="黑体" panose="02010609060101010101" pitchFamily="2" charset="-122"/>
              <a:cs typeface="Times New Roman" panose="02020603050405020304" charset="0"/>
              <a:sym typeface="Hoefler Text" panose="02030602050506020203"/>
            </a:endParaRPr>
          </a:p>
        </p:txBody>
      </p:sp>
      <p:sp>
        <p:nvSpPr>
          <p:cNvPr id="26" name="文本框 8"/>
          <p:cNvSpPr txBox="1"/>
          <p:nvPr>
            <p:custDataLst>
              <p:tags r:id="rId23"/>
            </p:custDataLst>
          </p:nvPr>
        </p:nvSpPr>
        <p:spPr>
          <a:xfrm>
            <a:off x="371475" y="1069340"/>
            <a:ext cx="182372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solidFill>
                  <a:srgbClr val="8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【</a:t>
            </a:r>
            <a:r>
              <a:rPr lang="zh-CN" altLang="en-US" sz="2800">
                <a:solidFill>
                  <a:srgbClr val="8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结论</a:t>
            </a:r>
            <a:r>
              <a:rPr lang="en-US" altLang="zh-CN" sz="2800">
                <a:solidFill>
                  <a:srgbClr val="8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1】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 </a:t>
            </a:r>
            <a:endParaRPr lang="zh-CN" altLang="en-US" sz="2800">
              <a:solidFill>
                <a:prstClr val="black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7" name="矩形 26"/>
          <p:cNvSpPr/>
          <p:nvPr>
            <p:custDataLst>
              <p:tags r:id="rId24"/>
            </p:custDataLst>
          </p:nvPr>
        </p:nvSpPr>
        <p:spPr>
          <a:xfrm>
            <a:off x="2689890" y="5423888"/>
            <a:ext cx="6812839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438400">
              <a:lnSpc>
                <a:spcPct val="150000"/>
              </a:lnSpc>
              <a:defRPr/>
            </a:pP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AgCl(s)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+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I</a:t>
            </a:r>
            <a:r>
              <a:rPr lang="en-US" altLang="zh-CN" sz="2800" b="1" baseline="3000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-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(aq)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        </a:t>
            </a:r>
            <a:r>
              <a:rPr lang="en-US" altLang="zh-CN" sz="2800" b="1" err="1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AgI(s)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 +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 </a:t>
            </a:r>
            <a:r>
              <a:rPr kumimoji="0" lang="en-US" altLang="zh-CN" sz="2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Cl</a:t>
            </a:r>
            <a:r>
              <a:rPr kumimoji="0" lang="en-US" altLang="zh-CN" sz="2800" b="1" i="0" u="none" strike="noStrike" kern="1200" cap="none" spc="0" normalizeH="0" baseline="300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-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(aq)</a:t>
            </a: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charset="0"/>
              <a:ea typeface="黑体" panose="02010609060101010101" pitchFamily="2" charset="-122"/>
              <a:cs typeface="Times New Roman" panose="02020603050405020304" charset="0"/>
              <a:sym typeface="Hoefler Text" panose="02030602050506020203"/>
            </a:endParaRPr>
          </a:p>
        </p:txBody>
      </p:sp>
      <p:grpSp>
        <p:nvGrpSpPr>
          <p:cNvPr id="29" name="组合 4"/>
          <p:cNvGrpSpPr/>
          <p:nvPr>
            <p:custDataLst>
              <p:tags r:id="rId25"/>
            </p:custDataLst>
          </p:nvPr>
        </p:nvGrpSpPr>
        <p:grpSpPr>
          <a:xfrm>
            <a:off x="5206033" y="5757238"/>
            <a:ext cx="590400" cy="290227"/>
            <a:chOff x="4494635" y="4896073"/>
            <a:chExt cx="590400" cy="290227"/>
          </a:xfrm>
        </p:grpSpPr>
        <p:grpSp>
          <p:nvGrpSpPr>
            <p:cNvPr id="30" name="组合 43"/>
            <p:cNvGrpSpPr/>
            <p:nvPr>
              <p:custDataLst>
                <p:tags r:id="rId26"/>
              </p:custDataLst>
            </p:nvPr>
          </p:nvGrpSpPr>
          <p:grpSpPr>
            <a:xfrm>
              <a:off x="4494635" y="4896073"/>
              <a:ext cx="590400" cy="110694"/>
              <a:chOff x="19491500" y="6085168"/>
              <a:chExt cx="590400" cy="110694"/>
            </a:xfrm>
          </p:grpSpPr>
          <p:cxnSp>
            <p:nvCxnSpPr>
              <p:cNvPr id="31" name="直接连接符 30"/>
              <p:cNvCxnSpPr/>
              <p:nvPr>
                <p:custDataLst>
                  <p:tags r:id="rId27"/>
                </p:custDataLst>
              </p:nvPr>
            </p:nvCxnSpPr>
            <p:spPr>
              <a:xfrm>
                <a:off x="19491500" y="6195862"/>
                <a:ext cx="590400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32" name="直接连接符 31"/>
              <p:cNvCxnSpPr/>
              <p:nvPr>
                <p:custDataLst>
                  <p:tags r:id="rId28"/>
                </p:custDataLst>
              </p:nvPr>
            </p:nvCxnSpPr>
            <p:spPr>
              <a:xfrm flipH="1" flipV="1">
                <a:off x="19969570" y="6085168"/>
                <a:ext cx="109683" cy="109683"/>
              </a:xfrm>
              <a:prstGeom prst="line">
                <a:avLst/>
              </a:prstGeom>
              <a:noFill/>
              <a:ln w="25400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</p:grpSp>
        <p:grpSp>
          <p:nvGrpSpPr>
            <p:cNvPr id="33" name="组合 26"/>
            <p:cNvGrpSpPr/>
            <p:nvPr>
              <p:custDataLst>
                <p:tags r:id="rId29"/>
              </p:custDataLst>
            </p:nvPr>
          </p:nvGrpSpPr>
          <p:grpSpPr>
            <a:xfrm>
              <a:off x="4494635" y="5076617"/>
              <a:ext cx="590400" cy="109683"/>
              <a:chOff x="7552638" y="4486120"/>
              <a:chExt cx="590400" cy="109683"/>
            </a:xfrm>
          </p:grpSpPr>
          <p:cxnSp>
            <p:nvCxnSpPr>
              <p:cNvPr id="34" name="直接连接符 33"/>
              <p:cNvCxnSpPr/>
              <p:nvPr>
                <p:custDataLst>
                  <p:tags r:id="rId30"/>
                </p:custDataLst>
              </p:nvPr>
            </p:nvCxnSpPr>
            <p:spPr>
              <a:xfrm>
                <a:off x="7552638" y="4487708"/>
                <a:ext cx="590400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35" name="直接连接符 34"/>
              <p:cNvCxnSpPr/>
              <p:nvPr>
                <p:custDataLst>
                  <p:tags r:id="rId31"/>
                </p:custDataLst>
              </p:nvPr>
            </p:nvCxnSpPr>
            <p:spPr>
              <a:xfrm flipH="1" flipV="1">
                <a:off x="7560276" y="4486120"/>
                <a:ext cx="109683" cy="109683"/>
              </a:xfrm>
              <a:prstGeom prst="line">
                <a:avLst/>
              </a:prstGeom>
              <a:noFill/>
              <a:ln w="25400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</p:grpSp>
      </p:grpSp>
    </p:spTree>
    <p:custDataLst>
      <p:tags r:id="rId3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 bldLvl="0" animBg="1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8"/>
          <p:cNvSpPr txBox="1"/>
          <p:nvPr>
            <p:custDataLst>
              <p:tags r:id="rId1"/>
            </p:custDataLst>
          </p:nvPr>
        </p:nvSpPr>
        <p:spPr>
          <a:xfrm>
            <a:off x="219075" y="1215390"/>
            <a:ext cx="198501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solidFill>
                  <a:srgbClr val="8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【</a:t>
            </a:r>
            <a:r>
              <a:rPr lang="zh-CN" altLang="en-US" sz="2800">
                <a:solidFill>
                  <a:srgbClr val="8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结论</a:t>
            </a:r>
            <a:r>
              <a:rPr lang="en-US" altLang="zh-CN" sz="2800">
                <a:solidFill>
                  <a:srgbClr val="8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2】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       </a:t>
            </a:r>
            <a:endParaRPr lang="zh-CN" altLang="en-US" sz="2800">
              <a:solidFill>
                <a:prstClr val="black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" name="文本框 8"/>
          <p:cNvSpPr txBox="1"/>
          <p:nvPr>
            <p:custDataLst>
              <p:tags r:id="rId2"/>
            </p:custDataLst>
          </p:nvPr>
        </p:nvSpPr>
        <p:spPr>
          <a:xfrm>
            <a:off x="673100" y="3971290"/>
            <a:ext cx="10685780" cy="1641475"/>
          </a:xfrm>
          <a:prstGeom prst="rect">
            <a:avLst/>
          </a:prstGeom>
          <a:solidFill>
            <a:srgbClr val="FAFAFA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    当向</a:t>
            </a:r>
            <a:r>
              <a:rPr lang="en-US" altLang="zh-CN" sz="2800" err="1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AgI</a:t>
            </a:r>
            <a:r>
              <a:rPr lang="zh-CN" altLang="en-US" sz="280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沉淀中滴加</a:t>
            </a:r>
            <a:r>
              <a:rPr lang="en-US" altLang="zh-CN" sz="280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Na</a:t>
            </a:r>
            <a:r>
              <a:rPr lang="en-US" altLang="zh-CN" sz="2800" baseline="-2500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2</a:t>
            </a:r>
            <a:r>
              <a:rPr lang="en-US" altLang="zh-CN" sz="280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S</a:t>
            </a:r>
            <a:r>
              <a:rPr lang="zh-CN" altLang="en-US" sz="280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溶液时，溶液中</a:t>
            </a:r>
            <a:r>
              <a:rPr lang="en-US" altLang="zh-CN" sz="280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Ag</a:t>
            </a:r>
            <a:r>
              <a:rPr lang="en-US" altLang="zh-CN" sz="2800" baseline="3000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+</a:t>
            </a:r>
            <a:r>
              <a:rPr lang="zh-CN" altLang="en-US" sz="280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与</a:t>
            </a:r>
            <a:r>
              <a:rPr lang="en-US" altLang="zh-CN" sz="280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S</a:t>
            </a:r>
            <a:r>
              <a:rPr lang="en-US" altLang="zh-CN" sz="2800" baseline="3000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2-</a:t>
            </a:r>
            <a:r>
              <a:rPr lang="zh-CN" altLang="en-US" sz="280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的离子积</a:t>
            </a:r>
            <a:r>
              <a:rPr lang="en-US" altLang="zh-CN" sz="280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——</a:t>
            </a:r>
            <a:r>
              <a:rPr lang="zh-CN" altLang="en-US" sz="280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 </a:t>
            </a:r>
            <a:r>
              <a:rPr lang="en-US" altLang="zh-CN" sz="2800" i="1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Q</a:t>
            </a:r>
            <a:r>
              <a:rPr lang="en-US" altLang="zh-CN" sz="280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(Ag</a:t>
            </a:r>
            <a:r>
              <a:rPr lang="en-US" altLang="zh-CN" sz="2800" baseline="-2500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2</a:t>
            </a:r>
            <a:r>
              <a:rPr lang="en-US" altLang="zh-CN" sz="280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S)</a:t>
            </a:r>
            <a:r>
              <a:rPr lang="zh-CN" altLang="en-US" sz="280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＞</a:t>
            </a:r>
            <a:r>
              <a:rPr lang="en-US" altLang="zh-CN" sz="2800" i="1" err="1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K</a:t>
            </a:r>
            <a:r>
              <a:rPr lang="en-US" altLang="zh-CN" sz="2800" baseline="-25000" err="1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sp</a:t>
            </a:r>
            <a:r>
              <a:rPr lang="en-US" altLang="zh-CN" sz="280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(Ag</a:t>
            </a:r>
            <a:r>
              <a:rPr lang="en-US" altLang="zh-CN" sz="2800" baseline="-2500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2</a:t>
            </a:r>
            <a:r>
              <a:rPr lang="en-US" altLang="zh-CN" sz="280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S)</a:t>
            </a:r>
            <a:r>
              <a:rPr lang="zh-CN" altLang="en-US" sz="280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，因此</a:t>
            </a:r>
            <a:r>
              <a:rPr lang="en-US" altLang="zh-CN" sz="280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 Ag</a:t>
            </a:r>
            <a:r>
              <a:rPr lang="en-US" altLang="zh-CN" sz="2800" baseline="3000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+</a:t>
            </a:r>
            <a:r>
              <a:rPr lang="zh-CN" altLang="en-US" sz="280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与</a:t>
            </a:r>
            <a:r>
              <a:rPr lang="en-US" altLang="zh-CN" sz="280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S</a:t>
            </a:r>
            <a:r>
              <a:rPr lang="en-US" altLang="zh-CN" sz="2800" baseline="3000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2-</a:t>
            </a:r>
            <a:r>
              <a:rPr lang="zh-CN" altLang="en-US" sz="280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结合生成</a:t>
            </a:r>
            <a:r>
              <a:rPr lang="en-US" altLang="zh-CN" sz="280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Ag</a:t>
            </a:r>
            <a:r>
              <a:rPr lang="en-US" altLang="zh-CN" sz="2800" baseline="-2500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2</a:t>
            </a:r>
            <a:r>
              <a:rPr lang="en-US" altLang="zh-CN" sz="280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S</a:t>
            </a:r>
            <a:r>
              <a:rPr lang="zh-CN" altLang="en-US" sz="280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沉淀，导致</a:t>
            </a:r>
            <a:r>
              <a:rPr lang="en-US" altLang="zh-CN" sz="2800" err="1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AgI</a:t>
            </a:r>
            <a:r>
              <a:rPr lang="zh-CN" altLang="en-US" sz="280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的沉淀溶解平衡向溶解的方向移动，直至建立新沉淀溶解平衡。</a:t>
            </a:r>
            <a:endParaRPr lang="zh-CN" altLang="en-US" sz="2800">
              <a:latin typeface="Times New Roman" panose="02020603050405020304" charset="0"/>
              <a:ea typeface="黑体" panose="02010609060101010101" pitchFamily="2" charset="-122"/>
              <a:cs typeface="Times New Roman" panose="02020603050405020304" charset="0"/>
            </a:endParaRPr>
          </a:p>
        </p:txBody>
      </p:sp>
      <p:grpSp>
        <p:nvGrpSpPr>
          <p:cNvPr id="3" name="组合 23"/>
          <p:cNvGrpSpPr/>
          <p:nvPr>
            <p:custDataLst>
              <p:tags r:id="rId3"/>
            </p:custDataLst>
          </p:nvPr>
        </p:nvGrpSpPr>
        <p:grpSpPr>
          <a:xfrm rot="5400000">
            <a:off x="5199566" y="2974359"/>
            <a:ext cx="590400" cy="290227"/>
            <a:chOff x="4656895" y="3834162"/>
            <a:chExt cx="590400" cy="290227"/>
          </a:xfrm>
        </p:grpSpPr>
        <p:grpSp>
          <p:nvGrpSpPr>
            <p:cNvPr id="5" name="组合 43"/>
            <p:cNvGrpSpPr/>
            <p:nvPr>
              <p:custDataLst>
                <p:tags r:id="rId4"/>
              </p:custDataLst>
            </p:nvPr>
          </p:nvGrpSpPr>
          <p:grpSpPr>
            <a:xfrm>
              <a:off x="4656895" y="3834162"/>
              <a:ext cx="590400" cy="110694"/>
              <a:chOff x="19491500" y="6085168"/>
              <a:chExt cx="590400" cy="110694"/>
            </a:xfrm>
          </p:grpSpPr>
          <p:cxnSp>
            <p:nvCxnSpPr>
              <p:cNvPr id="8" name="直接连接符 7"/>
              <p:cNvCxnSpPr/>
              <p:nvPr>
                <p:custDataLst>
                  <p:tags r:id="rId5"/>
                </p:custDataLst>
              </p:nvPr>
            </p:nvCxnSpPr>
            <p:spPr>
              <a:xfrm>
                <a:off x="19491500" y="6195862"/>
                <a:ext cx="590400" cy="0"/>
              </a:xfrm>
              <a:prstGeom prst="line">
                <a:avLst/>
              </a:prstGeom>
              <a:noFill/>
              <a:ln w="2159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effectLst/>
            </p:spPr>
          </p:cxnSp>
          <p:cxnSp>
            <p:nvCxnSpPr>
              <p:cNvPr id="9" name="直接连接符 8"/>
              <p:cNvCxnSpPr/>
              <p:nvPr>
                <p:custDataLst>
                  <p:tags r:id="rId6"/>
                </p:custDataLst>
              </p:nvPr>
            </p:nvCxnSpPr>
            <p:spPr>
              <a:xfrm flipH="1" flipV="1">
                <a:off x="19969570" y="6085168"/>
                <a:ext cx="109683" cy="109683"/>
              </a:xfrm>
              <a:prstGeom prst="line">
                <a:avLst/>
              </a:prstGeom>
              <a:noFill/>
              <a:ln w="2159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effectLst/>
            </p:spPr>
          </p:cxnSp>
        </p:grpSp>
        <p:grpSp>
          <p:nvGrpSpPr>
            <p:cNvPr id="6" name="组合 16"/>
            <p:cNvGrpSpPr/>
            <p:nvPr>
              <p:custDataLst>
                <p:tags r:id="rId7"/>
              </p:custDataLst>
            </p:nvPr>
          </p:nvGrpSpPr>
          <p:grpSpPr>
            <a:xfrm>
              <a:off x="4656895" y="4014706"/>
              <a:ext cx="590400" cy="109683"/>
              <a:chOff x="7552638" y="4486120"/>
              <a:chExt cx="590400" cy="109683"/>
            </a:xfrm>
          </p:grpSpPr>
          <p:cxnSp>
            <p:nvCxnSpPr>
              <p:cNvPr id="10" name="直接连接符 9"/>
              <p:cNvCxnSpPr/>
              <p:nvPr>
                <p:custDataLst>
                  <p:tags r:id="rId8"/>
                </p:custDataLst>
              </p:nvPr>
            </p:nvCxnSpPr>
            <p:spPr>
              <a:xfrm>
                <a:off x="7552638" y="4487708"/>
                <a:ext cx="590400" cy="0"/>
              </a:xfrm>
              <a:prstGeom prst="line">
                <a:avLst/>
              </a:prstGeom>
              <a:noFill/>
              <a:ln w="2159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effectLst/>
            </p:spPr>
          </p:cxnSp>
          <p:cxnSp>
            <p:nvCxnSpPr>
              <p:cNvPr id="11" name="直接连接符 10"/>
              <p:cNvCxnSpPr/>
              <p:nvPr>
                <p:custDataLst>
                  <p:tags r:id="rId9"/>
                </p:custDataLst>
              </p:nvPr>
            </p:nvCxnSpPr>
            <p:spPr>
              <a:xfrm flipH="1" flipV="1">
                <a:off x="7560276" y="4486120"/>
                <a:ext cx="109683" cy="109683"/>
              </a:xfrm>
              <a:prstGeom prst="line">
                <a:avLst/>
              </a:prstGeom>
              <a:noFill/>
              <a:ln w="2159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effectLst/>
            </p:spPr>
          </p:cxnSp>
        </p:grpSp>
      </p:grpSp>
      <p:sp>
        <p:nvSpPr>
          <p:cNvPr id="12" name="矩形 11"/>
          <p:cNvSpPr/>
          <p:nvPr>
            <p:custDataLst>
              <p:tags r:id="rId10"/>
            </p:custDataLst>
          </p:nvPr>
        </p:nvSpPr>
        <p:spPr>
          <a:xfrm>
            <a:off x="5142267" y="1778883"/>
            <a:ext cx="150233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 </a:t>
            </a:r>
            <a:r>
              <a:rPr lang="en-US" altLang="zh-CN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+</a:t>
            </a:r>
            <a:r>
              <a:rPr lang="zh-CN" alt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 </a:t>
            </a:r>
            <a:endParaRPr lang="en-US" altLang="zh-CN" sz="280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charset="0"/>
              <a:ea typeface="黑体" panose="02010609060101010101" pitchFamily="2" charset="-122"/>
              <a:cs typeface="Times New Roman" panose="02020603050405020304" charset="0"/>
              <a:sym typeface="Hoefler Text" panose="02030602050506020203"/>
            </a:endParaRPr>
          </a:p>
          <a:p>
            <a:r>
              <a:rPr lang="en-US" altLang="zh-CN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S</a:t>
            </a:r>
            <a:r>
              <a:rPr lang="en-US" altLang="zh-CN" sz="2800" baseline="300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2-</a:t>
            </a:r>
            <a:r>
              <a:rPr lang="en-US" altLang="zh-CN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(aq) </a:t>
            </a:r>
            <a:endParaRPr lang="en-US" altLang="zh-CN" sz="280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charset="0"/>
              <a:ea typeface="黑体" panose="02010609060101010101" pitchFamily="2" charset="-122"/>
              <a:cs typeface="Times New Roman" panose="02020603050405020304" charset="0"/>
              <a:sym typeface="Hoefler Text" panose="02030602050506020203"/>
            </a:endParaRPr>
          </a:p>
        </p:txBody>
      </p:sp>
      <p:sp>
        <p:nvSpPr>
          <p:cNvPr id="13" name="矩形 12"/>
          <p:cNvSpPr/>
          <p:nvPr>
            <p:custDataLst>
              <p:tags r:id="rId11"/>
            </p:custDataLst>
          </p:nvPr>
        </p:nvSpPr>
        <p:spPr>
          <a:xfrm>
            <a:off x="4969556" y="3412025"/>
            <a:ext cx="13821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Ag</a:t>
            </a:r>
            <a:r>
              <a:rPr lang="en-US" altLang="zh-CN" sz="2800" baseline="-250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2</a:t>
            </a:r>
            <a:r>
              <a:rPr lang="en-US" altLang="zh-CN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S</a:t>
            </a:r>
            <a:r>
              <a:rPr lang="en-US" altLang="zh-CN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(s)</a:t>
            </a:r>
            <a:endParaRPr lang="en-US" altLang="zh-CN" sz="280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charset="0"/>
              <a:ea typeface="黑体" panose="02010609060101010101" pitchFamily="2" charset="-122"/>
              <a:cs typeface="Times New Roman" panose="02020603050405020304" charset="0"/>
              <a:sym typeface="Hoefler Text" panose="02030602050506020203"/>
            </a:endParaRPr>
          </a:p>
        </p:txBody>
      </p:sp>
      <p:sp>
        <p:nvSpPr>
          <p:cNvPr id="14" name="矩形 13"/>
          <p:cNvSpPr/>
          <p:nvPr>
            <p:custDataLst>
              <p:tags r:id="rId12"/>
            </p:custDataLst>
          </p:nvPr>
        </p:nvSpPr>
        <p:spPr>
          <a:xfrm>
            <a:off x="2829867" y="1179854"/>
            <a:ext cx="5624326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438400">
              <a:lnSpc>
                <a:spcPct val="150000"/>
              </a:lnSpc>
              <a:defRPr/>
            </a:pPr>
            <a:r>
              <a:rPr lang="zh-CN" alt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   </a:t>
            </a:r>
            <a:r>
              <a:rPr lang="en-US" altLang="zh-CN" sz="280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AgI(s)            </a:t>
            </a:r>
            <a:r>
              <a:rPr kumimoji="0" lang="en-US" altLang="zh-CN" sz="280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Ag</a:t>
            </a:r>
            <a:r>
              <a:rPr kumimoji="0" lang="en-US" altLang="zh-CN" sz="2800" i="0" u="none" strike="noStrike" kern="1200" cap="none" spc="0" normalizeH="0" baseline="3000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+</a:t>
            </a:r>
            <a:r>
              <a:rPr kumimoji="0" lang="en-US" altLang="zh-CN" sz="280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(aq) +</a:t>
            </a: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 </a:t>
            </a:r>
            <a:r>
              <a:rPr kumimoji="0" lang="en-US" altLang="zh-CN" sz="280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I</a:t>
            </a:r>
            <a:r>
              <a:rPr kumimoji="0" lang="en-US" altLang="zh-CN" sz="2800" i="0" u="none" strike="noStrike" kern="1200" cap="none" spc="0" normalizeH="0" baseline="3000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-</a:t>
            </a:r>
            <a:r>
              <a:rPr kumimoji="0" lang="en-US" altLang="zh-CN" sz="280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(aq)</a:t>
            </a:r>
            <a:endParaRPr kumimoji="0" lang="en-US" altLang="zh-CN" sz="280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charset="0"/>
              <a:ea typeface="黑体" panose="02010609060101010101" pitchFamily="2" charset="-122"/>
              <a:cs typeface="Times New Roman" panose="02020603050405020304" charset="0"/>
              <a:sym typeface="Hoefler Text" panose="02030602050506020203"/>
            </a:endParaRPr>
          </a:p>
        </p:txBody>
      </p:sp>
      <p:grpSp>
        <p:nvGrpSpPr>
          <p:cNvPr id="15" name="组合 33"/>
          <p:cNvGrpSpPr/>
          <p:nvPr>
            <p:custDataLst>
              <p:tags r:id="rId13"/>
            </p:custDataLst>
          </p:nvPr>
        </p:nvGrpSpPr>
        <p:grpSpPr>
          <a:xfrm>
            <a:off x="4375050" y="1485113"/>
            <a:ext cx="590400" cy="290227"/>
            <a:chOff x="4494635" y="4896073"/>
            <a:chExt cx="590400" cy="290227"/>
          </a:xfrm>
        </p:grpSpPr>
        <p:grpSp>
          <p:nvGrpSpPr>
            <p:cNvPr id="16" name="组合 43"/>
            <p:cNvGrpSpPr/>
            <p:nvPr>
              <p:custDataLst>
                <p:tags r:id="rId14"/>
              </p:custDataLst>
            </p:nvPr>
          </p:nvGrpSpPr>
          <p:grpSpPr>
            <a:xfrm>
              <a:off x="4494635" y="4896073"/>
              <a:ext cx="590400" cy="110694"/>
              <a:chOff x="19491500" y="6085168"/>
              <a:chExt cx="590400" cy="110694"/>
            </a:xfrm>
          </p:grpSpPr>
          <p:cxnSp>
            <p:nvCxnSpPr>
              <p:cNvPr id="18" name="直接连接符 17"/>
              <p:cNvCxnSpPr/>
              <p:nvPr>
                <p:custDataLst>
                  <p:tags r:id="rId15"/>
                </p:custDataLst>
              </p:nvPr>
            </p:nvCxnSpPr>
            <p:spPr>
              <a:xfrm>
                <a:off x="19491500" y="6195862"/>
                <a:ext cx="590400" cy="0"/>
              </a:xfrm>
              <a:prstGeom prst="line">
                <a:avLst/>
              </a:prstGeom>
              <a:noFill/>
              <a:ln w="2159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effectLst/>
            </p:spPr>
          </p:cxnSp>
          <p:cxnSp>
            <p:nvCxnSpPr>
              <p:cNvPr id="19" name="直接连接符 18"/>
              <p:cNvCxnSpPr/>
              <p:nvPr>
                <p:custDataLst>
                  <p:tags r:id="rId16"/>
                </p:custDataLst>
              </p:nvPr>
            </p:nvCxnSpPr>
            <p:spPr>
              <a:xfrm flipH="1" flipV="1">
                <a:off x="19969570" y="6085168"/>
                <a:ext cx="109683" cy="109683"/>
              </a:xfrm>
              <a:prstGeom prst="line">
                <a:avLst/>
              </a:prstGeom>
              <a:noFill/>
              <a:ln w="2159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effectLst/>
            </p:spPr>
          </p:cxnSp>
        </p:grpSp>
        <p:grpSp>
          <p:nvGrpSpPr>
            <p:cNvPr id="17" name="组合 26"/>
            <p:cNvGrpSpPr/>
            <p:nvPr>
              <p:custDataLst>
                <p:tags r:id="rId17"/>
              </p:custDataLst>
            </p:nvPr>
          </p:nvGrpSpPr>
          <p:grpSpPr>
            <a:xfrm>
              <a:off x="4494635" y="5076617"/>
              <a:ext cx="590400" cy="109683"/>
              <a:chOff x="7552638" y="4486120"/>
              <a:chExt cx="590400" cy="109683"/>
            </a:xfrm>
          </p:grpSpPr>
          <p:cxnSp>
            <p:nvCxnSpPr>
              <p:cNvPr id="20" name="直接连接符 19"/>
              <p:cNvCxnSpPr/>
              <p:nvPr>
                <p:custDataLst>
                  <p:tags r:id="rId18"/>
                </p:custDataLst>
              </p:nvPr>
            </p:nvCxnSpPr>
            <p:spPr>
              <a:xfrm>
                <a:off x="7552638" y="4487708"/>
                <a:ext cx="590400" cy="0"/>
              </a:xfrm>
              <a:prstGeom prst="line">
                <a:avLst/>
              </a:prstGeom>
              <a:noFill/>
              <a:ln w="2159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effectLst/>
            </p:spPr>
          </p:cxnSp>
          <p:cxnSp>
            <p:nvCxnSpPr>
              <p:cNvPr id="21" name="直接连接符 20"/>
              <p:cNvCxnSpPr/>
              <p:nvPr>
                <p:custDataLst>
                  <p:tags r:id="rId19"/>
                </p:custDataLst>
              </p:nvPr>
            </p:nvCxnSpPr>
            <p:spPr>
              <a:xfrm flipH="1" flipV="1">
                <a:off x="7560276" y="4486120"/>
                <a:ext cx="109683" cy="109683"/>
              </a:xfrm>
              <a:prstGeom prst="line">
                <a:avLst/>
              </a:prstGeom>
              <a:noFill/>
              <a:ln w="2159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effectLst/>
            </p:spPr>
          </p:cxnSp>
        </p:grpSp>
      </p:grpSp>
      <p:sp>
        <p:nvSpPr>
          <p:cNvPr id="22" name="TextBox 95"/>
          <p:cNvSpPr txBox="1"/>
          <p:nvPr>
            <p:custDataLst>
              <p:tags r:id="rId20"/>
            </p:custDataLst>
          </p:nvPr>
        </p:nvSpPr>
        <p:spPr>
          <a:xfrm>
            <a:off x="3522628" y="1769933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ea typeface="黑体" panose="02010609060101010101" pitchFamily="2" charset="-122"/>
              </a:rPr>
              <a:t>黄色</a:t>
            </a:r>
            <a:endParaRPr lang="zh-CN" altLang="en-US" sz="280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charset="0"/>
              <a:ea typeface="黑体" panose="02010609060101010101" pitchFamily="2" charset="-122"/>
            </a:endParaRPr>
          </a:p>
        </p:txBody>
      </p:sp>
      <p:sp>
        <p:nvSpPr>
          <p:cNvPr id="23" name="TextBox 96"/>
          <p:cNvSpPr txBox="1"/>
          <p:nvPr>
            <p:custDataLst>
              <p:tags r:id="rId21"/>
            </p:custDataLst>
          </p:nvPr>
        </p:nvSpPr>
        <p:spPr>
          <a:xfrm>
            <a:off x="6257889" y="3403736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ea typeface="黑体" panose="02010609060101010101" pitchFamily="2" charset="-122"/>
              </a:rPr>
              <a:t>黑色</a:t>
            </a:r>
            <a:endParaRPr lang="zh-CN" altLang="en-US" sz="280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charset="0"/>
              <a:ea typeface="黑体" panose="02010609060101010101" pitchFamily="2" charset="-122"/>
            </a:endParaRPr>
          </a:p>
        </p:txBody>
      </p:sp>
      <p:sp>
        <p:nvSpPr>
          <p:cNvPr id="24" name="矩形 23"/>
          <p:cNvSpPr/>
          <p:nvPr>
            <p:custDataLst>
              <p:tags r:id="rId22"/>
            </p:custDataLst>
          </p:nvPr>
        </p:nvSpPr>
        <p:spPr>
          <a:xfrm>
            <a:off x="7198360" y="3200400"/>
            <a:ext cx="3239770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i="1" err="1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K</a:t>
            </a:r>
            <a:r>
              <a:rPr lang="en-US" altLang="zh-CN" sz="2800" baseline="-25000" err="1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sp</a:t>
            </a:r>
            <a:r>
              <a:rPr lang="zh-CN" altLang="en-US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＝ 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6.3×10</a:t>
            </a:r>
            <a:r>
              <a:rPr lang="en-US" altLang="zh-CN" sz="2800" baseline="3000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-50</a:t>
            </a:r>
            <a:endParaRPr lang="en-US" altLang="zh-CN" sz="2800" baseline="30000">
              <a:solidFill>
                <a:srgbClr val="C00000"/>
              </a:solidFill>
              <a:latin typeface="Times New Roman" panose="02020603050405020304" charset="0"/>
              <a:ea typeface="黑体" panose="02010609060101010101" pitchFamily="2" charset="-122"/>
              <a:cs typeface="Times New Roman" panose="02020603050405020304" charset="0"/>
            </a:endParaRPr>
          </a:p>
        </p:txBody>
      </p:sp>
      <p:sp>
        <p:nvSpPr>
          <p:cNvPr id="25" name="矩形 24"/>
          <p:cNvSpPr/>
          <p:nvPr>
            <p:custDataLst>
              <p:tags r:id="rId23"/>
            </p:custDataLst>
          </p:nvPr>
        </p:nvSpPr>
        <p:spPr>
          <a:xfrm>
            <a:off x="2471420" y="2092325"/>
            <a:ext cx="3338195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i="1" err="1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K</a:t>
            </a:r>
            <a:r>
              <a:rPr lang="en-US" altLang="zh-CN" sz="2800" baseline="-25000" err="1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sp</a:t>
            </a:r>
            <a:r>
              <a:rPr lang="zh-CN" altLang="en-US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＝ 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8.5×10</a:t>
            </a:r>
            <a:r>
              <a:rPr lang="en-US" altLang="zh-CN" sz="2800" baseline="3000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-17</a:t>
            </a:r>
            <a:r>
              <a:rPr lang="zh-CN" altLang="en-US" sz="280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       </a:t>
            </a:r>
            <a:endParaRPr lang="zh-CN" altLang="en-US" sz="2800">
              <a:solidFill>
                <a:srgbClr val="C00000"/>
              </a:solidFill>
              <a:latin typeface="Times New Roman" panose="02020603050405020304" charset="0"/>
              <a:ea typeface="黑体" panose="02010609060101010101" pitchFamily="2" charset="-122"/>
              <a:cs typeface="Times New Roman" panose="02020603050405020304" charset="0"/>
            </a:endParaRPr>
          </a:p>
        </p:txBody>
      </p:sp>
      <p:sp>
        <p:nvSpPr>
          <p:cNvPr id="27" name="矩形 26"/>
          <p:cNvSpPr/>
          <p:nvPr>
            <p:custDataLst>
              <p:tags r:id="rId24"/>
            </p:custDataLst>
          </p:nvPr>
        </p:nvSpPr>
        <p:spPr>
          <a:xfrm>
            <a:off x="3370936" y="5488008"/>
            <a:ext cx="6812839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438400">
              <a:lnSpc>
                <a:spcPct val="150000"/>
              </a:lnSpc>
              <a:defRPr/>
            </a:pP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2AgI(s)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+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S</a:t>
            </a:r>
            <a:r>
              <a:rPr lang="en-US" altLang="zh-CN" sz="2800" b="1" baseline="3000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2-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(aq)      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  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Ag</a:t>
            </a:r>
            <a:r>
              <a:rPr lang="en-US" altLang="zh-CN" sz="2800" b="1" baseline="-2500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2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S(s)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 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+ 2I</a:t>
            </a:r>
            <a:r>
              <a:rPr kumimoji="0" lang="en-US" altLang="zh-CN" sz="2800" b="1" i="0" u="none" strike="noStrike" kern="1200" cap="none" spc="0" normalizeH="0" baseline="300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-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Hoefler Text" panose="02030602050506020203"/>
              </a:rPr>
              <a:t>(aq)</a:t>
            </a: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charset="0"/>
              <a:ea typeface="黑体" panose="02010609060101010101" pitchFamily="2" charset="-122"/>
              <a:cs typeface="Times New Roman" panose="02020603050405020304" charset="0"/>
              <a:sym typeface="Hoefler Text" panose="02030602050506020203"/>
            </a:endParaRPr>
          </a:p>
        </p:txBody>
      </p:sp>
      <p:grpSp>
        <p:nvGrpSpPr>
          <p:cNvPr id="29" name="组合 4"/>
          <p:cNvGrpSpPr/>
          <p:nvPr>
            <p:custDataLst>
              <p:tags r:id="rId25"/>
            </p:custDataLst>
          </p:nvPr>
        </p:nvGrpSpPr>
        <p:grpSpPr>
          <a:xfrm>
            <a:off x="6070268" y="5822008"/>
            <a:ext cx="590400" cy="290227"/>
            <a:chOff x="4494635" y="4896073"/>
            <a:chExt cx="590400" cy="290227"/>
          </a:xfrm>
        </p:grpSpPr>
        <p:grpSp>
          <p:nvGrpSpPr>
            <p:cNvPr id="30" name="组合 43"/>
            <p:cNvGrpSpPr/>
            <p:nvPr>
              <p:custDataLst>
                <p:tags r:id="rId26"/>
              </p:custDataLst>
            </p:nvPr>
          </p:nvGrpSpPr>
          <p:grpSpPr>
            <a:xfrm>
              <a:off x="4494635" y="4896073"/>
              <a:ext cx="590400" cy="110694"/>
              <a:chOff x="19491500" y="6085168"/>
              <a:chExt cx="590400" cy="110694"/>
            </a:xfrm>
          </p:grpSpPr>
          <p:cxnSp>
            <p:nvCxnSpPr>
              <p:cNvPr id="31" name="直接连接符 30"/>
              <p:cNvCxnSpPr/>
              <p:nvPr>
                <p:custDataLst>
                  <p:tags r:id="rId27"/>
                </p:custDataLst>
              </p:nvPr>
            </p:nvCxnSpPr>
            <p:spPr>
              <a:xfrm>
                <a:off x="19491500" y="6195862"/>
                <a:ext cx="590400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32" name="直接连接符 31"/>
              <p:cNvCxnSpPr/>
              <p:nvPr>
                <p:custDataLst>
                  <p:tags r:id="rId28"/>
                </p:custDataLst>
              </p:nvPr>
            </p:nvCxnSpPr>
            <p:spPr>
              <a:xfrm flipH="1" flipV="1">
                <a:off x="19969570" y="6085168"/>
                <a:ext cx="109683" cy="109683"/>
              </a:xfrm>
              <a:prstGeom prst="line">
                <a:avLst/>
              </a:prstGeom>
              <a:noFill/>
              <a:ln w="25400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</p:grpSp>
        <p:grpSp>
          <p:nvGrpSpPr>
            <p:cNvPr id="33" name="组合 26"/>
            <p:cNvGrpSpPr/>
            <p:nvPr>
              <p:custDataLst>
                <p:tags r:id="rId29"/>
              </p:custDataLst>
            </p:nvPr>
          </p:nvGrpSpPr>
          <p:grpSpPr>
            <a:xfrm>
              <a:off x="4494635" y="5076617"/>
              <a:ext cx="590400" cy="109683"/>
              <a:chOff x="7552638" y="4486120"/>
              <a:chExt cx="590400" cy="109683"/>
            </a:xfrm>
          </p:grpSpPr>
          <p:cxnSp>
            <p:nvCxnSpPr>
              <p:cNvPr id="34" name="直接连接符 33"/>
              <p:cNvCxnSpPr/>
              <p:nvPr>
                <p:custDataLst>
                  <p:tags r:id="rId30"/>
                </p:custDataLst>
              </p:nvPr>
            </p:nvCxnSpPr>
            <p:spPr>
              <a:xfrm>
                <a:off x="7552638" y="4487708"/>
                <a:ext cx="590400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35" name="直接连接符 34"/>
              <p:cNvCxnSpPr/>
              <p:nvPr>
                <p:custDataLst>
                  <p:tags r:id="rId31"/>
                </p:custDataLst>
              </p:nvPr>
            </p:nvCxnSpPr>
            <p:spPr>
              <a:xfrm flipH="1" flipV="1">
                <a:off x="7560276" y="4486120"/>
                <a:ext cx="109683" cy="109683"/>
              </a:xfrm>
              <a:prstGeom prst="line">
                <a:avLst/>
              </a:prstGeom>
              <a:noFill/>
              <a:ln w="25400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</p:grpSp>
      </p:grpSp>
    </p:spTree>
    <p:custDataLst>
      <p:tags r:id="rId3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4" grpId="0"/>
      <p:bldP spid="25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31" name="Text Box 7"/>
          <p:cNvSpPr txBox="1"/>
          <p:nvPr>
            <p:custDataLst>
              <p:tags r:id="rId1"/>
            </p:custDataLst>
          </p:nvPr>
        </p:nvSpPr>
        <p:spPr>
          <a:xfrm>
            <a:off x="593725" y="1011555"/>
            <a:ext cx="2712720" cy="953135"/>
          </a:xfrm>
          <a:prstGeom prst="rect">
            <a:avLst/>
          </a:prstGeom>
          <a:noFill/>
          <a:ln w="57150" cap="flat" cmpd="thinThick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latin typeface="Arial" panose="020B0604020202020204" pitchFamily="34" charset="0"/>
                <a:ea typeface="宋体" panose="02010600030101010101" pitchFamily="2" charset="-122"/>
              </a:rPr>
              <a:t>向</a:t>
            </a:r>
            <a:r>
              <a:rPr lang="en-US" altLang="zh-CN" sz="2800" b="1">
                <a:latin typeface="Arial" panose="020B0604020202020204" pitchFamily="34" charset="0"/>
                <a:ea typeface="宋体" panose="02010600030101010101" pitchFamily="2" charset="-122"/>
              </a:rPr>
              <a:t>MgCl</a:t>
            </a:r>
            <a:r>
              <a:rPr lang="en-US" altLang="zh-CN" sz="2800" b="1" baseline="-25000">
                <a:latin typeface="Arial" panose="020B0604020202020204" pitchFamily="34" charset="0"/>
                <a:ea typeface="宋体" panose="02010600030101010101" pitchFamily="2" charset="-122"/>
              </a:rPr>
              <a:t>2</a:t>
            </a:r>
            <a:r>
              <a:rPr lang="zh-CN" altLang="en-US" sz="2800" b="1">
                <a:latin typeface="Arial" panose="020B0604020202020204" pitchFamily="34" charset="0"/>
                <a:ea typeface="宋体" panose="02010600030101010101" pitchFamily="2" charset="-122"/>
              </a:rPr>
              <a:t>溶液中滴加</a:t>
            </a:r>
            <a:r>
              <a:rPr lang="en-US" altLang="zh-CN" sz="2800" b="1">
                <a:latin typeface="Arial" panose="020B0604020202020204" pitchFamily="34" charset="0"/>
                <a:ea typeface="宋体" panose="02010600030101010101" pitchFamily="2" charset="-122"/>
              </a:rPr>
              <a:t>NaOH</a:t>
            </a:r>
            <a:r>
              <a:rPr lang="zh-CN" altLang="en-US" sz="2800" b="1">
                <a:latin typeface="Arial" panose="020B0604020202020204" pitchFamily="34" charset="0"/>
                <a:ea typeface="宋体" panose="02010600030101010101" pitchFamily="2" charset="-122"/>
              </a:rPr>
              <a:t>溶液</a:t>
            </a:r>
            <a:endParaRPr lang="zh-CN" altLang="en-US" sz="28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4632" name="Text Box 8"/>
          <p:cNvSpPr txBox="1"/>
          <p:nvPr>
            <p:custDataLst>
              <p:tags r:id="rId2"/>
            </p:custDataLst>
          </p:nvPr>
        </p:nvSpPr>
        <p:spPr>
          <a:xfrm>
            <a:off x="593725" y="4852670"/>
            <a:ext cx="2393315" cy="521970"/>
          </a:xfrm>
          <a:prstGeom prst="rect">
            <a:avLst/>
          </a:prstGeom>
          <a:noFill/>
          <a:ln w="57150" cap="flat" cmpd="thinThick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latin typeface="Arial" panose="020B0604020202020204" pitchFamily="34" charset="0"/>
                <a:ea typeface="宋体" panose="02010600030101010101" pitchFamily="2" charset="-122"/>
              </a:rPr>
              <a:t>生成白色沉淀</a:t>
            </a:r>
            <a:endParaRPr lang="zh-CN" altLang="en-US" sz="28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4633" name="Text Box 9"/>
          <p:cNvSpPr txBox="1"/>
          <p:nvPr>
            <p:custDataLst>
              <p:tags r:id="rId3"/>
            </p:custDataLst>
          </p:nvPr>
        </p:nvSpPr>
        <p:spPr>
          <a:xfrm>
            <a:off x="4081780" y="878205"/>
            <a:ext cx="3749675" cy="1076325"/>
          </a:xfrm>
          <a:prstGeom prst="rect">
            <a:avLst/>
          </a:prstGeom>
          <a:noFill/>
          <a:ln w="57150" cap="flat" cmpd="thinThick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</a:rPr>
              <a:t>向有白色沉淀的溶液中滴加</a:t>
            </a:r>
            <a:r>
              <a:rPr lang="en-US" altLang="zh-CN" sz="3200" b="1">
                <a:latin typeface="Arial" panose="020B0604020202020204" pitchFamily="34" charset="0"/>
                <a:ea typeface="宋体" panose="02010600030101010101" pitchFamily="2" charset="-122"/>
              </a:rPr>
              <a:t>FeCl</a:t>
            </a:r>
            <a:r>
              <a:rPr lang="en-US" altLang="zh-CN" sz="3200" b="1" baseline="-25000">
                <a:latin typeface="Arial" panose="020B0604020202020204" pitchFamily="34" charset="0"/>
                <a:ea typeface="宋体" panose="02010600030101010101" pitchFamily="2" charset="-122"/>
              </a:rPr>
              <a:t>3</a:t>
            </a:r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</a:rPr>
              <a:t>溶液</a:t>
            </a:r>
            <a:endParaRPr lang="zh-CN" altLang="en-US" sz="3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4634" name="Text Box 10"/>
          <p:cNvSpPr txBox="1"/>
          <p:nvPr>
            <p:custDataLst>
              <p:tags r:id="rId4"/>
            </p:custDataLst>
          </p:nvPr>
        </p:nvSpPr>
        <p:spPr>
          <a:xfrm>
            <a:off x="3482658" y="4852353"/>
            <a:ext cx="3852862" cy="521970"/>
          </a:xfrm>
          <a:prstGeom prst="rect">
            <a:avLst/>
          </a:prstGeom>
          <a:noFill/>
          <a:ln w="57150" cap="flat" cmpd="thinThick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>
                <a:latin typeface="Arial" panose="020B0604020202020204" pitchFamily="34" charset="0"/>
                <a:ea typeface="宋体" panose="02010600030101010101" pitchFamily="2" charset="-122"/>
              </a:rPr>
              <a:t>白色沉淀转变为红褐色</a:t>
            </a:r>
            <a:endParaRPr lang="zh-CN" altLang="en-US" sz="28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4635" name="Text Box 11"/>
          <p:cNvSpPr txBox="1"/>
          <p:nvPr>
            <p:custDataLst>
              <p:tags r:id="rId5"/>
            </p:custDataLst>
          </p:nvPr>
        </p:nvSpPr>
        <p:spPr>
          <a:xfrm>
            <a:off x="8339455" y="1135380"/>
            <a:ext cx="1452245" cy="583565"/>
          </a:xfrm>
          <a:prstGeom prst="rect">
            <a:avLst/>
          </a:prstGeom>
          <a:noFill/>
          <a:ln w="57150" cap="flat" cmpd="thinThick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</a:rPr>
              <a:t>静置</a:t>
            </a:r>
            <a:endParaRPr lang="zh-CN" altLang="en-US" sz="3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4636" name="Text Box 12"/>
          <p:cNvSpPr txBox="1"/>
          <p:nvPr>
            <p:custDataLst>
              <p:tags r:id="rId6"/>
            </p:custDataLst>
          </p:nvPr>
        </p:nvSpPr>
        <p:spPr>
          <a:xfrm>
            <a:off x="7831455" y="4852670"/>
            <a:ext cx="2806700" cy="521970"/>
          </a:xfrm>
          <a:prstGeom prst="rect">
            <a:avLst/>
          </a:prstGeom>
          <a:noFill/>
          <a:ln w="57150" cap="flat" cmpd="thickThin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>
                <a:latin typeface="Arial" panose="020B0604020202020204" pitchFamily="34" charset="0"/>
                <a:ea typeface="宋体" panose="02010600030101010101" pitchFamily="2" charset="-122"/>
              </a:rPr>
              <a:t>红褐色沉淀析出</a:t>
            </a:r>
            <a:endParaRPr lang="zh-CN" altLang="en-US" sz="28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2776" name="Rectangle 13"/>
          <p:cNvSpPr/>
          <p:nvPr>
            <p:custDataLst>
              <p:tags r:id="rId7"/>
            </p:custDataLst>
          </p:nvPr>
        </p:nvSpPr>
        <p:spPr>
          <a:xfrm>
            <a:off x="423545" y="158274"/>
            <a:ext cx="235775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3200" b="1">
                <a:latin typeface="Times New Roman" panose="02020603050405020304" charset="0"/>
                <a:ea typeface="黑体" panose="02010609060101010101" pitchFamily="2" charset="-122"/>
              </a:rPr>
              <a:t>【</a:t>
            </a:r>
            <a:r>
              <a:rPr lang="zh-CN" altLang="en-US" sz="3200" b="1">
                <a:latin typeface="Times New Roman" panose="02020603050405020304" charset="0"/>
                <a:ea typeface="黑体" panose="02010609060101010101" pitchFamily="2" charset="-122"/>
              </a:rPr>
              <a:t>实验</a:t>
            </a:r>
            <a:r>
              <a:rPr lang="en-US" altLang="zh-CN" sz="3200" b="1">
                <a:latin typeface="Times New Roman" panose="02020603050405020304" charset="0"/>
                <a:ea typeface="黑体" panose="02010609060101010101" pitchFamily="2" charset="-122"/>
              </a:rPr>
              <a:t>3-5】</a:t>
            </a:r>
            <a:endParaRPr lang="en-US" altLang="zh-CN" sz="3200" b="1">
              <a:latin typeface="Times New Roman" panose="02020603050405020304" charset="0"/>
              <a:ea typeface="黑体" panose="02010609060101010101" pitchFamily="2" charset="-122"/>
            </a:endParaRPr>
          </a:p>
        </p:txBody>
      </p:sp>
      <p:grpSp>
        <p:nvGrpSpPr>
          <p:cNvPr id="13" name="Group 7"/>
          <p:cNvGrpSpPr/>
          <p:nvPr>
            <p:custDataLst>
              <p:tags r:id="rId8"/>
            </p:custDataLst>
          </p:nvPr>
        </p:nvGrpSpPr>
        <p:grpSpPr>
          <a:xfrm>
            <a:off x="1000665" y="1964690"/>
            <a:ext cx="8550275" cy="2678113"/>
            <a:chOff x="531" y="2660"/>
            <a:chExt cx="4944" cy="1480"/>
          </a:xfrm>
        </p:grpSpPr>
        <p:pic>
          <p:nvPicPr>
            <p:cNvPr id="32778" name="Picture 8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531" y="2660"/>
              <a:ext cx="4944" cy="148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2779" name="AutoShape 9"/>
            <p:cNvSpPr/>
            <p:nvPr>
              <p:custDataLst>
                <p:tags r:id="rId11"/>
              </p:custDataLst>
            </p:nvPr>
          </p:nvSpPr>
          <p:spPr>
            <a:xfrm>
              <a:off x="1675" y="3475"/>
              <a:ext cx="726" cy="182"/>
            </a:xfrm>
            <a:prstGeom prst="rightArrow">
              <a:avLst>
                <a:gd name="adj1" fmla="val 50000"/>
                <a:gd name="adj2" fmla="val 99725"/>
              </a:avLst>
            </a:prstGeom>
            <a:solidFill>
              <a:schemeClr val="accent1"/>
            </a:solidFill>
            <a:ln w="31750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en-US">
                <a:latin typeface="华文中宋" panose="02010600040101010101" pitchFamily="2" charset="-122"/>
              </a:endParaRPr>
            </a:p>
          </p:txBody>
        </p:sp>
        <p:sp>
          <p:nvSpPr>
            <p:cNvPr id="32780" name="Text Box 10"/>
            <p:cNvSpPr txBox="1"/>
            <p:nvPr>
              <p:custDataLst>
                <p:tags r:id="rId12"/>
              </p:custDataLst>
            </p:nvPr>
          </p:nvSpPr>
          <p:spPr>
            <a:xfrm>
              <a:off x="1655" y="3158"/>
              <a:ext cx="746" cy="288"/>
            </a:xfrm>
            <a:prstGeom prst="rect">
              <a:avLst/>
            </a:prstGeom>
            <a:noFill/>
            <a:ln w="3175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b="1">
                  <a:latin typeface="Times New Roman" panose="02020603050405020304" charset="0"/>
                  <a:ea typeface="黑体" panose="02010609060101010101" pitchFamily="2" charset="-122"/>
                </a:rPr>
                <a:t>FeCl</a:t>
              </a:r>
              <a:r>
                <a:rPr lang="en-US" altLang="zh-CN" sz="2800" b="1" baseline="-25000">
                  <a:latin typeface="Times New Roman" panose="02020603050405020304" charset="0"/>
                  <a:ea typeface="黑体" panose="02010609060101010101" pitchFamily="2" charset="-122"/>
                </a:rPr>
                <a:t>3</a:t>
              </a:r>
              <a:endParaRPr lang="en-US" altLang="zh-CN" sz="2800" b="1" baseline="-25000">
                <a:latin typeface="Times New Roman" panose="02020603050405020304" charset="0"/>
                <a:ea typeface="黑体" panose="02010609060101010101" pitchFamily="2" charset="-122"/>
              </a:endParaRPr>
            </a:p>
          </p:txBody>
        </p:sp>
        <p:sp>
          <p:nvSpPr>
            <p:cNvPr id="32781" name="AutoShape 11"/>
            <p:cNvSpPr/>
            <p:nvPr>
              <p:custDataLst>
                <p:tags r:id="rId13"/>
              </p:custDataLst>
            </p:nvPr>
          </p:nvSpPr>
          <p:spPr>
            <a:xfrm>
              <a:off x="3616" y="3520"/>
              <a:ext cx="726" cy="182"/>
            </a:xfrm>
            <a:prstGeom prst="rightArrow">
              <a:avLst>
                <a:gd name="adj1" fmla="val 50000"/>
                <a:gd name="adj2" fmla="val 99725"/>
              </a:avLst>
            </a:prstGeom>
            <a:solidFill>
              <a:schemeClr val="accent1"/>
            </a:solidFill>
            <a:ln w="31750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en-US">
                <a:latin typeface="华文中宋" panose="02010600040101010101" pitchFamily="2" charset="-122"/>
              </a:endParaRPr>
            </a:p>
          </p:txBody>
        </p:sp>
        <p:sp>
          <p:nvSpPr>
            <p:cNvPr id="32782" name="Text Box 12"/>
            <p:cNvSpPr txBox="1"/>
            <p:nvPr>
              <p:custDataLst>
                <p:tags r:id="rId14"/>
              </p:custDataLst>
            </p:nvPr>
          </p:nvSpPr>
          <p:spPr>
            <a:xfrm>
              <a:off x="3700" y="3187"/>
              <a:ext cx="557" cy="288"/>
            </a:xfrm>
            <a:prstGeom prst="rect">
              <a:avLst/>
            </a:prstGeom>
            <a:noFill/>
            <a:ln w="31750">
              <a:noFill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2800" b="1">
                  <a:latin typeface="Times New Roman" panose="02020603050405020304" charset="0"/>
                  <a:ea typeface="黑体" panose="02010609060101010101" pitchFamily="2" charset="-122"/>
                </a:rPr>
                <a:t>静置</a:t>
              </a:r>
              <a:endParaRPr lang="zh-CN" altLang="en-US" sz="2800" b="1" baseline="-25000">
                <a:latin typeface="Times New Roman" panose="02020603050405020304" charset="0"/>
                <a:ea typeface="黑体" panose="02010609060101010101" pitchFamily="2" charset="-122"/>
              </a:endParaRPr>
            </a:p>
          </p:txBody>
        </p:sp>
      </p:grpSp>
      <p:sp>
        <p:nvSpPr>
          <p:cNvPr id="19" name="文本框 18"/>
          <p:cNvSpPr txBox="1"/>
          <p:nvPr>
            <p:custDataLst>
              <p:tags r:id="rId15"/>
            </p:custDataLst>
          </p:nvPr>
        </p:nvSpPr>
        <p:spPr>
          <a:xfrm>
            <a:off x="758497" y="5676676"/>
            <a:ext cx="9879965" cy="52197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p>
            <a:r>
              <a:rPr lang="zh-CN" altLang="en-US" sz="28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注意：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实验中加入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NaOH</a:t>
            </a:r>
            <a:r>
              <a:rPr lang="zh-CN" altLang="en-US" sz="28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溶液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的量要少，确保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MgCl</a:t>
            </a:r>
            <a:r>
              <a:rPr lang="en-US" altLang="zh-CN" sz="2800" baseline="-250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</a:t>
            </a:r>
            <a:r>
              <a:rPr lang="zh-CN" altLang="en-US" sz="28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溶液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过量！</a:t>
            </a:r>
            <a:endParaRPr lang="zh-CN" altLang="en-US" sz="2800">
              <a:solidFill>
                <a:prstClr val="black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4" name="Rectangle 14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823234" y="6279441"/>
            <a:ext cx="2164080" cy="49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p>
            <a:pPr>
              <a:spcBef>
                <a:spcPct val="50000"/>
              </a:spcBef>
            </a:pPr>
            <a:r>
              <a:rPr lang="zh-CN" altLang="en-US" sz="2600" b="1">
                <a:solidFill>
                  <a:srgbClr val="FF3300"/>
                </a:solidFill>
                <a:latin typeface="Times New Roman" panose="02020603050405020304" charset="0"/>
              </a:rPr>
              <a:t>溶解度关系：</a:t>
            </a:r>
            <a:endParaRPr lang="zh-CN" altLang="en-US" sz="2600" b="1">
              <a:solidFill>
                <a:srgbClr val="FF3300"/>
              </a:solidFill>
              <a:latin typeface="Times New Roman" panose="02020603050405020304" charset="0"/>
            </a:endParaRPr>
          </a:p>
        </p:txBody>
      </p:sp>
      <p:sp>
        <p:nvSpPr>
          <p:cNvPr id="15" name="Rectangle 15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259827" y="6279441"/>
            <a:ext cx="3075940" cy="49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p>
            <a:pPr>
              <a:spcBef>
                <a:spcPct val="20000"/>
              </a:spcBef>
            </a:pPr>
            <a:r>
              <a:rPr lang="en-US" altLang="zh-CN" sz="260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Mg(OH)</a:t>
            </a:r>
            <a:r>
              <a:rPr lang="en-US" altLang="zh-CN" sz="2600" baseline="-2500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altLang="zh-CN" sz="260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60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＞ </a:t>
            </a:r>
            <a:r>
              <a:rPr lang="en-US" altLang="zh-CN" sz="260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Fe(OH)</a:t>
            </a:r>
            <a:r>
              <a:rPr lang="en-US" altLang="zh-CN" sz="2600" baseline="-2500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endParaRPr lang="en-US" altLang="zh-CN" sz="2600" baseline="-2500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4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4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4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4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54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54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54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31" grpId="0" animBg="1"/>
      <p:bldP spid="154632" grpId="0" animBg="1"/>
      <p:bldP spid="154633" grpId="0" animBg="1"/>
      <p:bldP spid="154634" grpId="0" animBg="1"/>
      <p:bldP spid="154635" grpId="0" animBg="1"/>
      <p:bldP spid="154636" grpId="0" animBg="1"/>
      <p:bldP spid="19" grpId="0" animBg="1"/>
      <p:bldP spid="14" grpId="0" bldLvl="0" animBg="1"/>
      <p:bldP spid="15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10" y="1679575"/>
            <a:ext cx="5248275" cy="34988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33"/>
          <a:stretch>
            <a:fillRect/>
          </a:stretch>
        </p:blipFill>
        <p:spPr>
          <a:xfrm>
            <a:off x="6600817" y="1679225"/>
            <a:ext cx="5248275" cy="3499200"/>
          </a:xfrm>
          <a:prstGeom prst="rect">
            <a:avLst/>
          </a:prstGeom>
        </p:spPr>
      </p:pic>
      <p:grpSp>
        <p:nvGrpSpPr>
          <p:cNvPr id="46" name="组合 45"/>
          <p:cNvGrpSpPr/>
          <p:nvPr/>
        </p:nvGrpSpPr>
        <p:grpSpPr>
          <a:xfrm>
            <a:off x="-25357" y="19051"/>
            <a:ext cx="2414161" cy="570340"/>
            <a:chOff x="-25357" y="19051"/>
            <a:chExt cx="2414161" cy="570340"/>
          </a:xfrm>
        </p:grpSpPr>
        <p:sp>
          <p:nvSpPr>
            <p:cNvPr id="48" name="矩形 47"/>
            <p:cNvSpPr/>
            <p:nvPr/>
          </p:nvSpPr>
          <p:spPr>
            <a:xfrm>
              <a:off x="984184" y="129016"/>
              <a:ext cx="1404620" cy="4603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zh-CN" altLang="en-US" sz="24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情景引入</a:t>
              </a:r>
              <a:endPara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grpSp>
          <p:nvGrpSpPr>
            <p:cNvPr id="49" name="组合 48"/>
            <p:cNvGrpSpPr/>
            <p:nvPr/>
          </p:nvGrpSpPr>
          <p:grpSpPr>
            <a:xfrm flipH="1">
              <a:off x="-25357" y="19051"/>
              <a:ext cx="787357" cy="537271"/>
              <a:chOff x="2755942" y="137724"/>
              <a:chExt cx="787357" cy="537271"/>
            </a:xfrm>
          </p:grpSpPr>
          <p:sp>
            <p:nvSpPr>
              <p:cNvPr id="50" name="流程图: 数据 49"/>
              <p:cNvSpPr/>
              <p:nvPr/>
            </p:nvSpPr>
            <p:spPr>
              <a:xfrm>
                <a:off x="2806765" y="137724"/>
                <a:ext cx="736534" cy="479652"/>
              </a:xfrm>
              <a:prstGeom prst="flowChartInputOutput">
                <a:avLst/>
              </a:prstGeom>
              <a:solidFill>
                <a:srgbClr val="2188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矩形 50"/>
              <p:cNvSpPr/>
              <p:nvPr/>
            </p:nvSpPr>
            <p:spPr>
              <a:xfrm>
                <a:off x="2755942" y="239670"/>
                <a:ext cx="514350" cy="435325"/>
              </a:xfrm>
              <a:prstGeom prst="rect">
                <a:avLst/>
              </a:prstGeom>
              <a:solidFill>
                <a:srgbClr val="0870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>
            <p:custDataLst>
              <p:tags r:id="rId1"/>
            </p:custDataLst>
          </p:nvPr>
        </p:nvGrpSpPr>
        <p:grpSpPr>
          <a:xfrm>
            <a:off x="285750" y="984885"/>
            <a:ext cx="1662430" cy="506730"/>
            <a:chOff x="766702" y="1409886"/>
            <a:chExt cx="1809044" cy="506665"/>
          </a:xfrm>
        </p:grpSpPr>
        <p:sp>
          <p:nvSpPr>
            <p:cNvPr id="29" name="矩形: 圆角 28"/>
            <p:cNvSpPr/>
            <p:nvPr>
              <p:custDataLst>
                <p:tags r:id="rId2"/>
              </p:custDataLst>
            </p:nvPr>
          </p:nvSpPr>
          <p:spPr>
            <a:xfrm>
              <a:off x="766702" y="1414330"/>
              <a:ext cx="1632797" cy="502221"/>
            </a:xfrm>
            <a:prstGeom prst="round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0" name="矩形 29"/>
            <p:cNvSpPr/>
            <p:nvPr>
              <p:custDataLst>
                <p:tags r:id="rId3"/>
              </p:custDataLst>
            </p:nvPr>
          </p:nvSpPr>
          <p:spPr>
            <a:xfrm>
              <a:off x="923874" y="1409886"/>
              <a:ext cx="1651872" cy="49142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l" fontAlgn="base">
                <a:spcBef>
                  <a:spcPct val="50000"/>
                </a:spcBef>
              </a:pPr>
              <a:r>
                <a:rPr lang="zh-CN" sz="2600" b="1" strike="noStrike" noProof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charset="0"/>
                  <a:ea typeface="微软雅黑" panose="020B0503020204020204" charset="-122"/>
                  <a:cs typeface="微软雅黑" panose="020B0503020204020204" charset="-122"/>
                </a:rPr>
                <a:t>实验</a:t>
              </a:r>
              <a:r>
                <a:rPr lang="en-US" altLang="zh-CN" sz="2600" b="1" strike="noStrike" noProof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charset="0"/>
                  <a:ea typeface="微软雅黑" panose="020B0503020204020204" charset="-122"/>
                  <a:cs typeface="微软雅黑" panose="020B0503020204020204" charset="-122"/>
                </a:rPr>
                <a:t>3-4</a:t>
              </a:r>
              <a:endParaRPr lang="en-US" altLang="zh-CN" sz="2600" b="1" strike="noStrike" noProof="1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285750" y="2990215"/>
            <a:ext cx="1662430" cy="506730"/>
            <a:chOff x="766702" y="1409886"/>
            <a:chExt cx="1809044" cy="506665"/>
          </a:xfrm>
        </p:grpSpPr>
        <p:sp>
          <p:nvSpPr>
            <p:cNvPr id="3" name="矩形: 圆角 28"/>
            <p:cNvSpPr/>
            <p:nvPr>
              <p:custDataLst>
                <p:tags r:id="rId5"/>
              </p:custDataLst>
            </p:nvPr>
          </p:nvSpPr>
          <p:spPr>
            <a:xfrm>
              <a:off x="766702" y="1414330"/>
              <a:ext cx="1632797" cy="502221"/>
            </a:xfrm>
            <a:prstGeom prst="round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矩形 3"/>
            <p:cNvSpPr/>
            <p:nvPr>
              <p:custDataLst>
                <p:tags r:id="rId6"/>
              </p:custDataLst>
            </p:nvPr>
          </p:nvSpPr>
          <p:spPr>
            <a:xfrm>
              <a:off x="923874" y="1409886"/>
              <a:ext cx="1651872" cy="49142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l" fontAlgn="base">
                <a:spcBef>
                  <a:spcPct val="50000"/>
                </a:spcBef>
              </a:pPr>
              <a:r>
                <a:rPr lang="zh-CN" sz="2600" b="1" strike="noStrike" noProof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charset="0"/>
                  <a:ea typeface="微软雅黑" panose="020B0503020204020204" charset="-122"/>
                  <a:cs typeface="微软雅黑" panose="020B0503020204020204" charset="-122"/>
                </a:rPr>
                <a:t>实验</a:t>
              </a:r>
              <a:r>
                <a:rPr lang="en-US" altLang="zh-CN" sz="2600" b="1" strike="noStrike" noProof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charset="0"/>
                  <a:ea typeface="微软雅黑" panose="020B0503020204020204" charset="-122"/>
                  <a:cs typeface="微软雅黑" panose="020B0503020204020204" charset="-122"/>
                </a:rPr>
                <a:t>3-5</a:t>
              </a:r>
              <a:endParaRPr lang="en-US" altLang="zh-CN" sz="2600" b="1" strike="noStrike" noProof="1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5" name="文本框 8"/>
          <p:cNvSpPr txBox="1"/>
          <p:nvPr>
            <p:custDataLst>
              <p:tags r:id="rId7"/>
            </p:custDataLst>
          </p:nvPr>
        </p:nvSpPr>
        <p:spPr>
          <a:xfrm>
            <a:off x="285750" y="5015230"/>
            <a:ext cx="11537315" cy="1651000"/>
          </a:xfrm>
          <a:prstGeom prst="rect">
            <a:avLst/>
          </a:prstGeom>
          <a:solidFill>
            <a:srgbClr val="FAFAFA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en-US" altLang="zh-CN" sz="2600">
                <a:solidFill>
                  <a:srgbClr val="8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</a:t>
            </a:r>
            <a:r>
              <a:rPr lang="zh-CN" altLang="en-US" sz="2600">
                <a:solidFill>
                  <a:srgbClr val="8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结论】</a:t>
            </a:r>
            <a:r>
              <a:rPr lang="zh-CN" altLang="en-US" sz="2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沉淀的转化实质是</a:t>
            </a:r>
            <a:r>
              <a:rPr lang="zh-CN" altLang="en-US" sz="260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沉淀溶解平衡的移动</a:t>
            </a:r>
            <a:r>
              <a:rPr lang="zh-CN" altLang="en-US" sz="2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en-US" altLang="zh-CN" sz="2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一般来说，溶解度小的沉淀转化为溶解度更小的沉淀容易实现。两者的溶解度差别越大，转化越容易。</a:t>
            </a:r>
            <a:endParaRPr lang="zh-CN" altLang="en-US" sz="2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9" name="组合 8"/>
          <p:cNvGrpSpPr/>
          <p:nvPr>
            <p:custDataLst>
              <p:tags r:id="rId8"/>
            </p:custDataLst>
          </p:nvPr>
        </p:nvGrpSpPr>
        <p:grpSpPr>
          <a:xfrm>
            <a:off x="1016248" y="1202094"/>
            <a:ext cx="7520852" cy="1752822"/>
            <a:chOff x="2152" y="2859"/>
            <a:chExt cx="11844" cy="276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6371" name="Text Box 3"/>
                <p:cNvSpPr txBox="1">
                  <a:spLocks noChangeArrowheads="1"/>
                </p:cNvSpPr>
                <p:nvPr>
                  <p:custDataLst>
                    <p:tags r:id="rId9"/>
                  </p:custDataLst>
                </p:nvPr>
              </p:nvSpPr>
              <p:spPr bwMode="auto">
                <a:xfrm>
                  <a:off x="2295" y="3820"/>
                  <a:ext cx="9453" cy="77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华文中宋" panose="02010600040101010101" pitchFamily="2" charset="-122"/>
                      <a:ea typeface="华文中宋" panose="02010600040101010101" pitchFamily="2" charset="-122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华文中宋" panose="02010600040101010101" pitchFamily="2" charset="-122"/>
                      <a:ea typeface="华文中宋" panose="02010600040101010101" pitchFamily="2" charset="-122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华文中宋" panose="02010600040101010101" pitchFamily="2" charset="-122"/>
                      <a:ea typeface="华文中宋" panose="02010600040101010101" pitchFamily="2" charset="-122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华文中宋" panose="02010600040101010101" pitchFamily="2" charset="-122"/>
                      <a:ea typeface="华文中宋" panose="02010600040101010101" pitchFamily="2" charset="-122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华文中宋" panose="02010600040101010101" pitchFamily="2" charset="-122"/>
                      <a:ea typeface="华文中宋" panose="02010600040101010101" pitchFamily="2" charset="-122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华文中宋" panose="02010600040101010101" pitchFamily="2" charset="-122"/>
                      <a:ea typeface="华文中宋" panose="02010600040101010101" pitchFamily="2" charset="-122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华文中宋" panose="02010600040101010101" pitchFamily="2" charset="-122"/>
                      <a:ea typeface="华文中宋" panose="02010600040101010101" pitchFamily="2" charset="-122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华文中宋" panose="02010600040101010101" pitchFamily="2" charset="-122"/>
                      <a:ea typeface="华文中宋" panose="02010600040101010101" pitchFamily="2" charset="-122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华文中宋" panose="02010600040101010101" pitchFamily="2" charset="-122"/>
                      <a:ea typeface="华文中宋" panose="02010600040101010101" pitchFamily="2" charset="-122"/>
                    </a:defRPr>
                  </a:lvl9pPr>
                </a:lstStyle>
                <a:p>
                  <a:pPr eaLnBrk="1" hangingPunct="1"/>
                  <a:r>
                    <a:rPr lang="en-US" altLang="zh-CN" sz="2600" err="1">
                      <a:solidFill>
                        <a:srgbClr val="0000FF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AgCl</a:t>
                  </a:r>
                  <a:r>
                    <a:rPr lang="en-US" altLang="zh-CN" sz="2600">
                      <a:solidFill>
                        <a:prstClr val="black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(s) </a:t>
                  </a:r>
                  <a:r>
                    <a:rPr lang="en-US" altLang="zh-CN" sz="2600">
                      <a:solidFill>
                        <a:srgbClr val="0000FF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+I</a:t>
                  </a:r>
                  <a:r>
                    <a:rPr lang="en-US" altLang="zh-CN" sz="2600" baseline="30000">
                      <a:solidFill>
                        <a:srgbClr val="0000FF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-</a:t>
                  </a:r>
                  <a:r>
                    <a:rPr lang="en-US" altLang="zh-CN" sz="2600">
                      <a:solidFill>
                        <a:prstClr val="black"/>
                      </a:solidFill>
                      <a:latin typeface="Times New Roman" panose="02020603050405020304" charset="0"/>
                      <a:ea typeface="黑体" panose="02010609060101010101" pitchFamily="2" charset="-122"/>
                      <a:sym typeface="+mn-ea"/>
                    </a:rPr>
                    <a:t>(aq)</a:t>
                  </a:r>
                  <a:r>
                    <a:rPr lang="en-US" altLang="zh-CN" sz="2600">
                      <a:solidFill>
                        <a:prstClr val="black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CN" sz="2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⇌ </m:t>
                      </m:r>
                    </m:oMath>
                  </a14:m>
                  <a:r>
                    <a:rPr lang="en-US" altLang="zh-CN" sz="2600" err="1">
                      <a:solidFill>
                        <a:srgbClr val="FF0000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AgI</a:t>
                  </a:r>
                  <a:r>
                    <a:rPr lang="en-US" altLang="zh-CN" sz="2600">
                      <a:solidFill>
                        <a:prstClr val="black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(s) </a:t>
                  </a:r>
                  <a:r>
                    <a:rPr lang="en-US" altLang="zh-CN" sz="2600">
                      <a:solidFill>
                        <a:srgbClr val="0000FF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+Cl</a:t>
                  </a:r>
                  <a:r>
                    <a:rPr lang="en-US" altLang="zh-CN" sz="2600" baseline="30000">
                      <a:solidFill>
                        <a:srgbClr val="0000FF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-</a:t>
                  </a:r>
                  <a:r>
                    <a:rPr lang="en-US" altLang="zh-CN" sz="2600">
                      <a:solidFill>
                        <a:prstClr val="black"/>
                      </a:solidFill>
                      <a:latin typeface="Times New Roman" panose="02020603050405020304" charset="0"/>
                      <a:ea typeface="黑体" panose="02010609060101010101" pitchFamily="2" charset="-122"/>
                      <a:sym typeface="+mn-ea"/>
                    </a:rPr>
                    <a:t>(aq)</a:t>
                  </a:r>
                  <a:endParaRPr lang="en-US" altLang="zh-CN" sz="2600" baseline="30000">
                    <a:solidFill>
                      <a:srgbClr val="0000FF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endParaRPr>
                </a:p>
              </p:txBody>
            </p:sp>
          </mc:Choice>
          <mc:Fallback>
            <p:sp>
              <p:nvSpPr>
                <p:cNvPr id="186371" name="Text 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10"/>
                  </p:custDataLst>
                </p:nvPr>
              </p:nvSpPr>
              <p:spPr bwMode="auto">
                <a:xfrm>
                  <a:off x="2295" y="3820"/>
                  <a:ext cx="9453" cy="774"/>
                </a:xfrm>
                <a:prstGeom prst="rect">
                  <a:avLst/>
                </a:prstGeom>
                <a:blipFill rotWithShape="1">
                  <a:blip r:embed="rId11"/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6372" name="Text Box 4"/>
                <p:cNvSpPr txBox="1">
                  <a:spLocks noChangeArrowheads="1"/>
                </p:cNvSpPr>
                <p:nvPr>
                  <p:custDataLst>
                    <p:tags r:id="rId12"/>
                  </p:custDataLst>
                </p:nvPr>
              </p:nvSpPr>
              <p:spPr bwMode="auto">
                <a:xfrm>
                  <a:off x="2152" y="4774"/>
                  <a:ext cx="8847" cy="77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华文中宋" panose="02010600040101010101" pitchFamily="2" charset="-122"/>
                      <a:ea typeface="华文中宋" panose="02010600040101010101" pitchFamily="2" charset="-122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华文中宋" panose="02010600040101010101" pitchFamily="2" charset="-122"/>
                      <a:ea typeface="华文中宋" panose="02010600040101010101" pitchFamily="2" charset="-122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华文中宋" panose="02010600040101010101" pitchFamily="2" charset="-122"/>
                      <a:ea typeface="华文中宋" panose="02010600040101010101" pitchFamily="2" charset="-122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华文中宋" panose="02010600040101010101" pitchFamily="2" charset="-122"/>
                      <a:ea typeface="华文中宋" panose="02010600040101010101" pitchFamily="2" charset="-122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华文中宋" panose="02010600040101010101" pitchFamily="2" charset="-122"/>
                      <a:ea typeface="华文中宋" panose="02010600040101010101" pitchFamily="2" charset="-122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华文中宋" panose="02010600040101010101" pitchFamily="2" charset="-122"/>
                      <a:ea typeface="华文中宋" panose="02010600040101010101" pitchFamily="2" charset="-122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华文中宋" panose="02010600040101010101" pitchFamily="2" charset="-122"/>
                      <a:ea typeface="华文中宋" panose="02010600040101010101" pitchFamily="2" charset="-122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华文中宋" panose="02010600040101010101" pitchFamily="2" charset="-122"/>
                      <a:ea typeface="华文中宋" panose="02010600040101010101" pitchFamily="2" charset="-122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华文中宋" panose="02010600040101010101" pitchFamily="2" charset="-122"/>
                      <a:ea typeface="华文中宋" panose="02010600040101010101" pitchFamily="2" charset="-122"/>
                    </a:defRPr>
                  </a:lvl9pPr>
                </a:lstStyle>
                <a:p>
                  <a:pPr eaLnBrk="1" hangingPunct="1"/>
                  <a:r>
                    <a:rPr lang="en-US" altLang="zh-CN" sz="2600">
                      <a:solidFill>
                        <a:srgbClr val="0000FF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2AgI</a:t>
                  </a:r>
                  <a:r>
                    <a:rPr lang="en-US" altLang="zh-CN" sz="2600">
                      <a:solidFill>
                        <a:prstClr val="black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(s) </a:t>
                  </a:r>
                  <a:r>
                    <a:rPr lang="en-US" altLang="zh-CN" sz="2600">
                      <a:solidFill>
                        <a:srgbClr val="0000FF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+S</a:t>
                  </a:r>
                  <a:r>
                    <a:rPr lang="en-US" altLang="zh-CN" sz="2600" baseline="30000">
                      <a:solidFill>
                        <a:srgbClr val="0000FF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2-</a:t>
                  </a:r>
                  <a:r>
                    <a:rPr lang="en-US" altLang="zh-CN" sz="2600">
                      <a:solidFill>
                        <a:prstClr val="black"/>
                      </a:solidFill>
                      <a:latin typeface="Times New Roman" panose="02020603050405020304" charset="0"/>
                      <a:ea typeface="黑体" panose="02010609060101010101" pitchFamily="2" charset="-122"/>
                      <a:sym typeface="+mn-ea"/>
                    </a:rPr>
                    <a:t>(aq)</a:t>
                  </a:r>
                  <a:r>
                    <a:rPr lang="en-US" altLang="zh-CN" sz="2600">
                      <a:solidFill>
                        <a:prstClr val="black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CN" sz="2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⇌ </m:t>
                      </m:r>
                    </m:oMath>
                  </a14:m>
                  <a:r>
                    <a:rPr lang="en-US" altLang="zh-CN" sz="2600">
                      <a:solidFill>
                        <a:srgbClr val="FF0000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Ag</a:t>
                  </a:r>
                  <a:r>
                    <a:rPr lang="en-US" altLang="zh-CN" sz="2600" baseline="-25000">
                      <a:solidFill>
                        <a:srgbClr val="FF0000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2</a:t>
                  </a:r>
                  <a:r>
                    <a:rPr lang="en-US" altLang="zh-CN" sz="2600">
                      <a:solidFill>
                        <a:srgbClr val="FF0000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S</a:t>
                  </a:r>
                  <a:r>
                    <a:rPr lang="en-US" altLang="zh-CN" sz="2600">
                      <a:solidFill>
                        <a:prstClr val="black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(s) </a:t>
                  </a:r>
                  <a:r>
                    <a:rPr lang="en-US" altLang="zh-CN" sz="2600">
                      <a:solidFill>
                        <a:srgbClr val="0000FF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+2I</a:t>
                  </a:r>
                  <a:r>
                    <a:rPr lang="en-US" altLang="zh-CN" sz="2600" baseline="30000">
                      <a:solidFill>
                        <a:srgbClr val="0000FF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-</a:t>
                  </a:r>
                  <a:r>
                    <a:rPr lang="en-US" altLang="zh-CN" sz="2600">
                      <a:solidFill>
                        <a:prstClr val="black"/>
                      </a:solidFill>
                      <a:latin typeface="Times New Roman" panose="02020603050405020304" charset="0"/>
                      <a:ea typeface="黑体" panose="02010609060101010101" pitchFamily="2" charset="-122"/>
                      <a:sym typeface="+mn-ea"/>
                    </a:rPr>
                    <a:t>(aq)</a:t>
                  </a:r>
                  <a:endParaRPr lang="en-US" altLang="zh-CN" sz="2600" baseline="30000">
                    <a:solidFill>
                      <a:srgbClr val="0000FF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endParaRPr>
                </a:p>
              </p:txBody>
            </p:sp>
          </mc:Choice>
          <mc:Fallback>
            <p:sp>
              <p:nvSpPr>
                <p:cNvPr id="186372" name="Text 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13"/>
                  </p:custDataLst>
                </p:nvPr>
              </p:nvSpPr>
              <p:spPr bwMode="auto">
                <a:xfrm>
                  <a:off x="2152" y="4774"/>
                  <a:ext cx="8847" cy="774"/>
                </a:xfrm>
                <a:prstGeom prst="rect">
                  <a:avLst/>
                </a:prstGeom>
                <a:blipFill rotWithShape="1">
                  <a:blip r:embed="rId14"/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矩形 5"/>
            <p:cNvSpPr/>
            <p:nvPr>
              <p:custDataLst>
                <p:tags r:id="rId15"/>
              </p:custDataLst>
            </p:nvPr>
          </p:nvSpPr>
          <p:spPr>
            <a:xfrm>
              <a:off x="3878" y="2859"/>
              <a:ext cx="6127" cy="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600">
                  <a:solidFill>
                    <a:prstClr val="black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Cl</a:t>
              </a:r>
              <a:r>
                <a:rPr lang="zh-CN" altLang="en-US" sz="2600" baseline="30000">
                  <a:solidFill>
                    <a:prstClr val="black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－</a:t>
              </a:r>
              <a:r>
                <a:rPr lang="zh-CN" altLang="en-US" sz="2600">
                  <a:solidFill>
                    <a:prstClr val="black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＋ </a:t>
              </a:r>
              <a:r>
                <a:rPr lang="en-US" altLang="zh-CN" sz="2600">
                  <a:solidFill>
                    <a:prstClr val="black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Ag</a:t>
              </a:r>
              <a:r>
                <a:rPr lang="zh-CN" altLang="en-US" sz="2600" baseline="30000">
                  <a:solidFill>
                    <a:prstClr val="black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＋</a:t>
              </a:r>
              <a:r>
                <a:rPr lang="zh-CN" altLang="en-US" sz="2600">
                  <a:solidFill>
                    <a:prstClr val="black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 </a:t>
              </a:r>
              <a:r>
                <a:rPr lang="en-US" altLang="zh-CN" sz="2600">
                  <a:solidFill>
                    <a:prstClr val="black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= </a:t>
              </a:r>
              <a:r>
                <a:rPr lang="en-US" altLang="zh-CN" sz="2600" err="1">
                  <a:solidFill>
                    <a:srgbClr val="C0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AgCl</a:t>
              </a:r>
              <a:r>
                <a:rPr lang="en-US" altLang="zh-CN" sz="2600">
                  <a:solidFill>
                    <a:prstClr val="black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↓</a:t>
              </a:r>
              <a:endParaRPr lang="en-US" altLang="zh-CN" sz="2600">
                <a:solidFill>
                  <a:prstClr val="black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16"/>
              </p:custDataLst>
            </p:nvPr>
          </p:nvSpPr>
          <p:spPr>
            <a:xfrm>
              <a:off x="10820" y="2864"/>
              <a:ext cx="2368" cy="774"/>
            </a:xfrm>
            <a:prstGeom prst="rect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zh-CN" altLang="en-US" sz="2600">
                  <a:solidFill>
                    <a:prstClr val="black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白色沉淀</a:t>
              </a:r>
              <a:endParaRPr lang="zh-CN" altLang="en-US" sz="2600">
                <a:solidFill>
                  <a:prstClr val="black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7"/>
              </p:custDataLst>
            </p:nvPr>
          </p:nvSpPr>
          <p:spPr>
            <a:xfrm>
              <a:off x="10820" y="3755"/>
              <a:ext cx="2368" cy="774"/>
            </a:xfrm>
            <a:prstGeom prst="rect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zh-CN" altLang="en-US" sz="2600">
                  <a:solidFill>
                    <a:prstClr val="black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黄色沉淀</a:t>
              </a:r>
              <a:endParaRPr lang="zh-CN" altLang="en-US" sz="2600">
                <a:solidFill>
                  <a:prstClr val="black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8"/>
              </p:custDataLst>
            </p:nvPr>
          </p:nvSpPr>
          <p:spPr>
            <a:xfrm>
              <a:off x="10820" y="4835"/>
              <a:ext cx="2368" cy="774"/>
            </a:xfrm>
            <a:prstGeom prst="rect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zh-CN" altLang="en-US" sz="2600">
                  <a:solidFill>
                    <a:prstClr val="black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黑色沉淀</a:t>
              </a:r>
              <a:endParaRPr lang="zh-CN" altLang="en-US" sz="2600">
                <a:solidFill>
                  <a:prstClr val="black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10" name="右弧形箭头 9"/>
            <p:cNvSpPr/>
            <p:nvPr>
              <p:custDataLst>
                <p:tags r:id="rId19"/>
              </p:custDataLst>
            </p:nvPr>
          </p:nvSpPr>
          <p:spPr>
            <a:xfrm>
              <a:off x="13535" y="3081"/>
              <a:ext cx="461" cy="1256"/>
            </a:xfrm>
            <a:prstGeom prst="curvedLef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2600">
                <a:solidFill>
                  <a:prstClr val="black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16" name="右弧形箭头 15"/>
            <p:cNvSpPr/>
            <p:nvPr>
              <p:custDataLst>
                <p:tags r:id="rId20"/>
              </p:custDataLst>
            </p:nvPr>
          </p:nvSpPr>
          <p:spPr>
            <a:xfrm>
              <a:off x="13491" y="4363"/>
              <a:ext cx="498" cy="1256"/>
            </a:xfrm>
            <a:prstGeom prst="curvedLef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2600">
                <a:solidFill>
                  <a:prstClr val="black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grpSp>
        <p:nvGrpSpPr>
          <p:cNvPr id="11" name="组合 10"/>
          <p:cNvGrpSpPr/>
          <p:nvPr>
            <p:custDataLst>
              <p:tags r:id="rId21"/>
            </p:custDataLst>
          </p:nvPr>
        </p:nvGrpSpPr>
        <p:grpSpPr>
          <a:xfrm>
            <a:off x="476885" y="3553506"/>
            <a:ext cx="10697608" cy="1180420"/>
            <a:chOff x="425" y="6511"/>
            <a:chExt cx="16847" cy="185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6373" name="Text Box 5"/>
                <p:cNvSpPr txBox="1">
                  <a:spLocks noChangeArrowheads="1"/>
                </p:cNvSpPr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425" y="7596"/>
                  <a:ext cx="12792" cy="77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华文中宋" panose="02010600040101010101" pitchFamily="2" charset="-122"/>
                      <a:ea typeface="华文中宋" panose="02010600040101010101" pitchFamily="2" charset="-122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华文中宋" panose="02010600040101010101" pitchFamily="2" charset="-122"/>
                      <a:ea typeface="华文中宋" panose="02010600040101010101" pitchFamily="2" charset="-122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华文中宋" panose="02010600040101010101" pitchFamily="2" charset="-122"/>
                      <a:ea typeface="华文中宋" panose="02010600040101010101" pitchFamily="2" charset="-122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华文中宋" panose="02010600040101010101" pitchFamily="2" charset="-122"/>
                      <a:ea typeface="华文中宋" panose="02010600040101010101" pitchFamily="2" charset="-122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华文中宋" panose="02010600040101010101" pitchFamily="2" charset="-122"/>
                      <a:ea typeface="华文中宋" panose="02010600040101010101" pitchFamily="2" charset="-122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华文中宋" panose="02010600040101010101" pitchFamily="2" charset="-122"/>
                      <a:ea typeface="华文中宋" panose="02010600040101010101" pitchFamily="2" charset="-122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华文中宋" panose="02010600040101010101" pitchFamily="2" charset="-122"/>
                      <a:ea typeface="华文中宋" panose="02010600040101010101" pitchFamily="2" charset="-122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华文中宋" panose="02010600040101010101" pitchFamily="2" charset="-122"/>
                      <a:ea typeface="华文中宋" panose="02010600040101010101" pitchFamily="2" charset="-122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华文中宋" panose="02010600040101010101" pitchFamily="2" charset="-122"/>
                      <a:ea typeface="华文中宋" panose="02010600040101010101" pitchFamily="2" charset="-122"/>
                    </a:defRPr>
                  </a:lvl9pPr>
                </a:lstStyle>
                <a:p>
                  <a:pPr eaLnBrk="1" hangingPunct="1"/>
                  <a:r>
                    <a:rPr lang="en-US" altLang="zh-CN" sz="2600">
                      <a:solidFill>
                        <a:srgbClr val="0000FF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3Mg(OH)</a:t>
                  </a:r>
                  <a:r>
                    <a:rPr lang="en-US" altLang="zh-CN" sz="2600" baseline="-25000">
                      <a:solidFill>
                        <a:srgbClr val="0000FF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2</a:t>
                  </a:r>
                  <a:r>
                    <a:rPr lang="en-US" altLang="zh-CN" sz="2600">
                      <a:solidFill>
                        <a:prstClr val="black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(s) </a:t>
                  </a:r>
                  <a:r>
                    <a:rPr lang="en-US" altLang="zh-CN" sz="2600">
                      <a:solidFill>
                        <a:srgbClr val="0000FF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+2Fe</a:t>
                  </a:r>
                  <a:r>
                    <a:rPr lang="en-US" altLang="zh-CN" sz="2600" baseline="30000">
                      <a:solidFill>
                        <a:srgbClr val="0000FF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3+</a:t>
                  </a:r>
                  <a:r>
                    <a:rPr lang="en-US" altLang="zh-CN" sz="2600">
                      <a:solidFill>
                        <a:prstClr val="black"/>
                      </a:solidFill>
                      <a:latin typeface="Times New Roman" panose="02020603050405020304" charset="0"/>
                      <a:ea typeface="黑体" panose="02010609060101010101" pitchFamily="2" charset="-122"/>
                      <a:sym typeface="+mn-ea"/>
                    </a:rPr>
                    <a:t>(aq)</a:t>
                  </a:r>
                  <a:r>
                    <a:rPr lang="en-US" altLang="zh-CN" sz="2600">
                      <a:solidFill>
                        <a:prstClr val="black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CN" sz="2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⇌ </m:t>
                      </m:r>
                    </m:oMath>
                  </a14:m>
                  <a:r>
                    <a:rPr lang="en-US" altLang="zh-CN" sz="2600">
                      <a:solidFill>
                        <a:srgbClr val="0000FF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2</a:t>
                  </a:r>
                  <a:r>
                    <a:rPr lang="en-US" altLang="zh-CN" sz="2600">
                      <a:solidFill>
                        <a:srgbClr val="FF0000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Fe(OH)</a:t>
                  </a:r>
                  <a:r>
                    <a:rPr lang="en-US" altLang="zh-CN" sz="2600" baseline="-25000">
                      <a:solidFill>
                        <a:srgbClr val="FF0000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3</a:t>
                  </a:r>
                  <a:r>
                    <a:rPr lang="en-US" altLang="zh-CN" sz="2600">
                      <a:solidFill>
                        <a:prstClr val="black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(s) </a:t>
                  </a:r>
                  <a:r>
                    <a:rPr lang="en-US" altLang="zh-CN" sz="2600">
                      <a:solidFill>
                        <a:srgbClr val="0000FF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+3Mg</a:t>
                  </a:r>
                  <a:r>
                    <a:rPr lang="en-US" altLang="zh-CN" sz="2600" baseline="30000">
                      <a:solidFill>
                        <a:srgbClr val="0000FF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2+</a:t>
                  </a:r>
                  <a:r>
                    <a:rPr lang="en-US" altLang="zh-CN" sz="2600">
                      <a:solidFill>
                        <a:prstClr val="black"/>
                      </a:solidFill>
                      <a:latin typeface="Times New Roman" panose="02020603050405020304" charset="0"/>
                      <a:ea typeface="黑体" panose="02010609060101010101" pitchFamily="2" charset="-122"/>
                      <a:sym typeface="+mn-ea"/>
                    </a:rPr>
                    <a:t>(aq)</a:t>
                  </a:r>
                  <a:endParaRPr lang="en-US" altLang="zh-CN" sz="2600" baseline="30000">
                    <a:solidFill>
                      <a:srgbClr val="0000FF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endParaRPr>
                </a:p>
              </p:txBody>
            </p:sp>
          </mc:Choice>
          <mc:Fallback>
            <p:sp>
              <p:nvSpPr>
                <p:cNvPr id="186373" name="Text 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425" y="7596"/>
                  <a:ext cx="12792" cy="774"/>
                </a:xfrm>
                <a:prstGeom prst="rect">
                  <a:avLst/>
                </a:prstGeom>
                <a:blipFill rotWithShape="1">
                  <a:blip r:embed="rId24"/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矩形 14"/>
            <p:cNvSpPr/>
            <p:nvPr>
              <p:custDataLst>
                <p:tags r:id="rId25"/>
              </p:custDataLst>
            </p:nvPr>
          </p:nvSpPr>
          <p:spPr>
            <a:xfrm>
              <a:off x="2152" y="6511"/>
              <a:ext cx="8896" cy="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600">
                  <a:solidFill>
                    <a:prstClr val="black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Mg</a:t>
              </a:r>
              <a:r>
                <a:rPr lang="en-US" altLang="zh-CN" sz="2600" baseline="30000">
                  <a:solidFill>
                    <a:prstClr val="black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2</a:t>
              </a:r>
              <a:r>
                <a:rPr lang="zh-CN" altLang="en-US" sz="2600" baseline="30000" smtClean="0">
                  <a:solidFill>
                    <a:prstClr val="black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＋</a:t>
              </a:r>
              <a:r>
                <a:rPr lang="zh-CN" altLang="en-US" sz="2600" smtClean="0">
                  <a:solidFill>
                    <a:prstClr val="black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＋</a:t>
              </a:r>
              <a:r>
                <a:rPr lang="en-US" altLang="zh-CN" sz="2600" smtClean="0">
                  <a:solidFill>
                    <a:prstClr val="black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2</a:t>
              </a:r>
              <a:r>
                <a:rPr lang="en-US" altLang="zh-CN" sz="2600">
                  <a:solidFill>
                    <a:prstClr val="black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OH</a:t>
              </a:r>
              <a:r>
                <a:rPr lang="zh-CN" altLang="en-US" sz="2600" baseline="30000">
                  <a:solidFill>
                    <a:prstClr val="black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－</a:t>
              </a:r>
              <a:r>
                <a:rPr lang="zh-CN" altLang="en-US" sz="2600">
                  <a:solidFill>
                    <a:prstClr val="black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 </a:t>
              </a:r>
              <a:r>
                <a:rPr lang="en-US" altLang="zh-CN" sz="2600">
                  <a:solidFill>
                    <a:prstClr val="black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= </a:t>
              </a:r>
              <a:r>
                <a:rPr lang="en-US" altLang="zh-CN" sz="2600" smtClean="0">
                  <a:solidFill>
                    <a:srgbClr val="C0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Mg(OH)</a:t>
              </a:r>
              <a:r>
                <a:rPr lang="en-US" altLang="zh-CN" sz="2600" baseline="-25000" smtClean="0">
                  <a:solidFill>
                    <a:srgbClr val="C0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2</a:t>
              </a:r>
              <a:r>
                <a:rPr lang="en-US" altLang="zh-CN" sz="2600">
                  <a:solidFill>
                    <a:prstClr val="black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↓</a:t>
              </a:r>
              <a:endParaRPr lang="en-US" altLang="zh-CN" sz="2600">
                <a:solidFill>
                  <a:prstClr val="black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17" name="右弧形箭头 16"/>
            <p:cNvSpPr/>
            <p:nvPr>
              <p:custDataLst>
                <p:tags r:id="rId26"/>
              </p:custDataLst>
            </p:nvPr>
          </p:nvSpPr>
          <p:spPr>
            <a:xfrm>
              <a:off x="16542" y="6664"/>
              <a:ext cx="730" cy="1446"/>
            </a:xfrm>
            <a:prstGeom prst="curvedLef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2600">
                <a:solidFill>
                  <a:prstClr val="black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27"/>
              </p:custDataLst>
            </p:nvPr>
          </p:nvSpPr>
          <p:spPr>
            <a:xfrm>
              <a:off x="13567" y="6585"/>
              <a:ext cx="2368" cy="774"/>
            </a:xfrm>
            <a:prstGeom prst="rect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zh-CN" altLang="en-US" sz="2600">
                  <a:solidFill>
                    <a:prstClr val="black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白色沉淀</a:t>
              </a:r>
              <a:endParaRPr lang="zh-CN" altLang="en-US" sz="2600">
                <a:solidFill>
                  <a:prstClr val="black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28"/>
              </p:custDataLst>
            </p:nvPr>
          </p:nvSpPr>
          <p:spPr>
            <a:xfrm>
              <a:off x="13561" y="7594"/>
              <a:ext cx="2888" cy="774"/>
            </a:xfrm>
            <a:prstGeom prst="rect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zh-CN" altLang="en-US" sz="2600">
                  <a:solidFill>
                    <a:prstClr val="black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红褐色沉淀</a:t>
              </a:r>
              <a:endParaRPr lang="zh-CN" altLang="en-US" sz="2600">
                <a:solidFill>
                  <a:prstClr val="black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</p:grpSp>
      <p:graphicFrame>
        <p:nvGraphicFramePr>
          <p:cNvPr id="32" name="Group 5"/>
          <p:cNvGraphicFramePr>
            <a:graphicFrameLocks noGrp="1"/>
          </p:cNvGraphicFramePr>
          <p:nvPr>
            <p:custDataLst>
              <p:tags r:id="rId29"/>
            </p:custDataLst>
          </p:nvPr>
        </p:nvGraphicFramePr>
        <p:xfrm>
          <a:off x="8871115" y="1083785"/>
          <a:ext cx="2951674" cy="2237105"/>
        </p:xfrm>
        <a:graphic>
          <a:graphicData uri="http://schemas.openxmlformats.org/drawingml/2006/table">
            <a:tbl>
              <a:tblPr/>
              <a:tblGrid>
                <a:gridCol w="1181868"/>
                <a:gridCol w="1769806"/>
              </a:tblGrid>
              <a:tr h="520700">
                <a:tc>
                  <a:txBody>
                    <a:bodyPr wrap="square"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黑体" panose="02010609060101010101" pitchFamily="2" charset="-122"/>
                          <a:cs typeface="Times New Roman" panose="02020603050405020304" charset="0"/>
                        </a:rPr>
                        <a:t>物质</a:t>
                      </a:r>
                      <a:endParaRPr kumimoji="0" lang="zh-CN" alt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黑体" panose="02010609060101010101" pitchFamily="2" charset="-122"/>
                        <a:cs typeface="Times New Roman" panose="02020603050405020304" charset="0"/>
                      </a:endParaRPr>
                    </a:p>
                  </a:txBody>
                  <a:tcPr marL="90000" marR="90000" marT="46800" marB="46800" vert="horz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黑体" panose="02010609060101010101" pitchFamily="2" charset="-122"/>
                          <a:cs typeface="Times New Roman" panose="02020603050405020304" charset="0"/>
                        </a:rPr>
                        <a:t>溶解度</a:t>
                      </a:r>
                      <a:r>
                        <a:rPr kumimoji="0" lang="en-US" altLang="zh-CN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黑体" panose="02010609060101010101" pitchFamily="2" charset="-122"/>
                          <a:cs typeface="Times New Roman" panose="02020603050405020304" charset="0"/>
                        </a:rPr>
                        <a:t>/g</a:t>
                      </a:r>
                      <a:endParaRPr kumimoji="0" lang="en-US" altLang="zh-CN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黑体" panose="02010609060101010101" pitchFamily="2" charset="-122"/>
                        <a:cs typeface="Times New Roman" panose="02020603050405020304" charset="0"/>
                      </a:endParaRPr>
                    </a:p>
                  </a:txBody>
                  <a:tcPr marL="90000" marR="90000" marT="46800" marB="46800" vert="horz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8805">
                <a:tc>
                  <a:txBody>
                    <a:bodyPr wrap="square"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charset="0"/>
                          <a:ea typeface="黑体" panose="02010609060101010101" pitchFamily="2" charset="-122"/>
                          <a:cs typeface="Times New Roman" panose="02020603050405020304" charset="0"/>
                        </a:rPr>
                        <a:t>AgCl</a:t>
                      </a:r>
                      <a:endParaRPr kumimoji="0" lang="en-US" altLang="zh-CN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charset="0"/>
                        <a:ea typeface="黑体" panose="02010609060101010101" pitchFamily="2" charset="-122"/>
                        <a:cs typeface="Times New Roman" panose="02020603050405020304" charset="0"/>
                      </a:endParaRPr>
                    </a:p>
                  </a:txBody>
                  <a:tcPr marL="90000" marR="90000" marT="46800" marB="46800" vert="horz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charset="0"/>
                          <a:ea typeface="黑体" panose="02010609060101010101" pitchFamily="2" charset="-122"/>
                        </a:rPr>
                        <a:t>1.5×10</a:t>
                      </a:r>
                      <a:r>
                        <a:rPr kumimoji="0" lang="en-US" altLang="zh-CN" sz="2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charset="0"/>
                          <a:ea typeface="黑体" panose="02010609060101010101" pitchFamily="2" charset="-122"/>
                        </a:rPr>
                        <a:t>-4</a:t>
                      </a:r>
                      <a:endParaRPr kumimoji="0" lang="en-US" altLang="zh-CN" sz="26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charset="0"/>
                        <a:ea typeface="黑体" panose="02010609060101010101" pitchFamily="2" charset="-122"/>
                      </a:endParaRPr>
                    </a:p>
                  </a:txBody>
                  <a:tcPr marL="90000" marR="90000" marT="46800" marB="46800" vert="horz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6900">
                <a:tc>
                  <a:txBody>
                    <a:bodyPr wrap="square"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charset="0"/>
                          <a:ea typeface="黑体" panose="02010609060101010101" pitchFamily="2" charset="-122"/>
                          <a:cs typeface="Times New Roman" panose="02020603050405020304" charset="0"/>
                        </a:rPr>
                        <a:t>AgI</a:t>
                      </a:r>
                      <a:endParaRPr kumimoji="0" lang="en-US" altLang="zh-CN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charset="0"/>
                        <a:ea typeface="黑体" panose="02010609060101010101" pitchFamily="2" charset="-122"/>
                        <a:cs typeface="Times New Roman" panose="02020603050405020304" charset="0"/>
                      </a:endParaRPr>
                    </a:p>
                  </a:txBody>
                  <a:tcPr marL="90000" marR="90000" marT="46800" marB="46800" vert="horz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charset="0"/>
                          <a:ea typeface="黑体" panose="02010609060101010101" pitchFamily="2" charset="-122"/>
                        </a:rPr>
                        <a:t> 9.6×10</a:t>
                      </a:r>
                      <a:r>
                        <a:rPr kumimoji="0" lang="en-US" altLang="zh-CN" sz="2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charset="0"/>
                          <a:ea typeface="黑体" panose="02010609060101010101" pitchFamily="2" charset="-122"/>
                        </a:rPr>
                        <a:t>-9</a:t>
                      </a:r>
                      <a:endParaRPr kumimoji="0" lang="en-US" altLang="zh-CN" sz="26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charset="0"/>
                        <a:ea typeface="黑体" panose="02010609060101010101" pitchFamily="2" charset="-122"/>
                      </a:endParaRPr>
                    </a:p>
                  </a:txBody>
                  <a:tcPr marL="90000" marR="90000" marT="46800" marB="46800" vert="horz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9413">
                <a:tc>
                  <a:txBody>
                    <a:bodyPr wrap="square"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charset="0"/>
                          <a:ea typeface="黑体" panose="02010609060101010101" pitchFamily="2" charset="-122"/>
                          <a:cs typeface="Times New Roman" panose="02020603050405020304" charset="0"/>
                        </a:rPr>
                        <a:t>Ag</a:t>
                      </a:r>
                      <a:r>
                        <a:rPr kumimoji="0" lang="en-US" altLang="zh-CN" sz="2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charset="0"/>
                          <a:ea typeface="黑体" panose="02010609060101010101" pitchFamily="2" charset="-122"/>
                          <a:cs typeface="Times New Roman" panose="02020603050405020304" charset="0"/>
                        </a:rPr>
                        <a:t>2</a:t>
                      </a:r>
                      <a:r>
                        <a:rPr kumimoji="0" lang="en-US" altLang="zh-CN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charset="0"/>
                          <a:ea typeface="黑体" panose="02010609060101010101" pitchFamily="2" charset="-122"/>
                          <a:cs typeface="Times New Roman" panose="02020603050405020304" charset="0"/>
                        </a:rPr>
                        <a:t>S</a:t>
                      </a:r>
                      <a:endParaRPr kumimoji="0" lang="en-US" altLang="zh-CN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charset="0"/>
                        <a:ea typeface="黑体" panose="02010609060101010101" pitchFamily="2" charset="-122"/>
                        <a:cs typeface="Times New Roman" panose="02020603050405020304" charset="0"/>
                      </a:endParaRPr>
                    </a:p>
                  </a:txBody>
                  <a:tcPr marL="90000" marR="90000" marT="46800" marB="46800" vert="horz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charset="0"/>
                          <a:ea typeface="黑体" panose="02010609060101010101" pitchFamily="2" charset="-122"/>
                        </a:rPr>
                        <a:t>1.3×10</a:t>
                      </a:r>
                      <a:r>
                        <a:rPr kumimoji="0" lang="en-US" altLang="zh-CN" sz="2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charset="0"/>
                          <a:ea typeface="黑体" panose="02010609060101010101" pitchFamily="2" charset="-122"/>
                        </a:rPr>
                        <a:t>-16</a:t>
                      </a:r>
                      <a:endParaRPr kumimoji="0" lang="en-US" altLang="zh-CN" sz="26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charset="0"/>
                        <a:ea typeface="黑体" panose="02010609060101010101" pitchFamily="2" charset="-122"/>
                      </a:endParaRPr>
                    </a:p>
                  </a:txBody>
                  <a:tcPr marL="90000" marR="90000" marT="46800" marB="46800" vert="horz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custDataLst>
      <p:tags r:id="rId30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uiExpand="1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>
            <p:custDataLst>
              <p:tags r:id="rId1"/>
            </p:custDataLst>
          </p:nvPr>
        </p:nvSpPr>
        <p:spPr>
          <a:xfrm>
            <a:off x="387350" y="147955"/>
            <a:ext cx="559562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sz="2600" b="1" kern="1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2.沉淀转化的应用</a:t>
            </a:r>
            <a:endParaRPr sz="2600" b="1" kern="1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2"/>
            </p:custDataLst>
          </p:nvPr>
        </p:nvSpPr>
        <p:spPr>
          <a:xfrm>
            <a:off x="3230880" y="1085215"/>
            <a:ext cx="7101840" cy="1087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</a:pPr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锅炉中水垢中含有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CaSO</a:t>
            </a:r>
            <a:r>
              <a:rPr lang="en-US" altLang="zh-CN" sz="2400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4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</a:t>
            </a:r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，可先用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Na</a:t>
            </a:r>
            <a:r>
              <a:rPr lang="en-US" altLang="zh-CN" sz="2400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CO</a:t>
            </a:r>
            <a:r>
              <a:rPr lang="en-US" altLang="zh-CN" sz="2400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3</a:t>
            </a:r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溶液处理，使之转化为疏松、易溶于酸的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CaCO</a:t>
            </a:r>
            <a:r>
              <a:rPr lang="en-US" altLang="zh-CN" sz="2400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3</a:t>
            </a:r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。</a:t>
            </a:r>
            <a:endParaRPr lang="zh-CN" altLang="en-US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20" name="组合 19"/>
          <p:cNvGrpSpPr/>
          <p:nvPr>
            <p:custDataLst>
              <p:tags r:id="rId3"/>
            </p:custDataLst>
          </p:nvPr>
        </p:nvGrpSpPr>
        <p:grpSpPr>
          <a:xfrm>
            <a:off x="806763" y="4936992"/>
            <a:ext cx="2990623" cy="398463"/>
            <a:chOff x="1114" y="2483"/>
            <a:chExt cx="1965" cy="251"/>
          </a:xfrm>
        </p:grpSpPr>
        <p:sp>
          <p:nvSpPr>
            <p:cNvPr id="21" name="文本框 20"/>
            <p:cNvSpPr txBox="1"/>
            <p:nvPr>
              <p:custDataLst>
                <p:tags r:id="rId4"/>
              </p:custDataLst>
            </p:nvPr>
          </p:nvSpPr>
          <p:spPr>
            <a:xfrm>
              <a:off x="1114" y="2483"/>
              <a:ext cx="1965" cy="25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2000">
                  <a:latin typeface="Times New Roman" panose="02020603050405020304" charset="0"/>
                  <a:ea typeface="思源宋体" panose="02020400000000000000" pitchFamily="18" charset="-122"/>
                  <a:cs typeface="Times New Roman" panose="02020603050405020304" charset="0"/>
                </a:rPr>
                <a:t>CaSO</a:t>
              </a:r>
              <a:r>
                <a:rPr lang="en-US" altLang="zh-CN" sz="2000" baseline="-25000">
                  <a:latin typeface="Times New Roman" panose="02020603050405020304" charset="0"/>
                  <a:ea typeface="思源宋体" panose="02020400000000000000" pitchFamily="18" charset="-122"/>
                  <a:cs typeface="Times New Roman" panose="02020603050405020304" charset="0"/>
                </a:rPr>
                <a:t>4</a:t>
              </a:r>
              <a:r>
                <a:rPr lang="en-US" altLang="zh-CN" sz="2000">
                  <a:latin typeface="Times New Roman" panose="02020603050405020304" charset="0"/>
                  <a:ea typeface="思源宋体" panose="02020400000000000000" pitchFamily="18" charset="-122"/>
                  <a:cs typeface="Times New Roman" panose="02020603050405020304" charset="0"/>
                </a:rPr>
                <a:t> </a:t>
              </a:r>
              <a:r>
                <a:rPr lang="zh-CN" altLang="en-US" sz="2000">
                  <a:latin typeface="Times New Roman" panose="02020603050405020304" charset="0"/>
                  <a:ea typeface="思源宋体" panose="02020400000000000000" pitchFamily="18" charset="-122"/>
                  <a:cs typeface="Times New Roman" panose="02020603050405020304" charset="0"/>
                </a:rPr>
                <a:t>　　    </a:t>
              </a:r>
              <a:r>
                <a:rPr lang="en-US" altLang="zh-CN" sz="2000">
                  <a:latin typeface="Times New Roman" panose="02020603050405020304" charset="0"/>
                  <a:ea typeface="思源宋体" panose="02020400000000000000" pitchFamily="18" charset="-122"/>
                  <a:cs typeface="Times New Roman" panose="02020603050405020304" charset="0"/>
                </a:rPr>
                <a:t>SO</a:t>
              </a:r>
              <a:r>
                <a:rPr lang="en-US" altLang="zh-CN" sz="2000" baseline="-25000">
                  <a:latin typeface="Times New Roman" panose="02020603050405020304" charset="0"/>
                  <a:ea typeface="思源宋体" panose="02020400000000000000" pitchFamily="18" charset="-122"/>
                  <a:cs typeface="Times New Roman" panose="02020603050405020304" charset="0"/>
                </a:rPr>
                <a:t>4</a:t>
              </a:r>
              <a:r>
                <a:rPr lang="en-US" altLang="zh-CN" sz="2000" baseline="30000">
                  <a:latin typeface="Times New Roman" panose="02020603050405020304" charset="0"/>
                  <a:ea typeface="思源宋体" panose="02020400000000000000" pitchFamily="18" charset="-122"/>
                  <a:cs typeface="Times New Roman" panose="02020603050405020304" charset="0"/>
                </a:rPr>
                <a:t>2- </a:t>
              </a:r>
              <a:r>
                <a:rPr lang="en-US" altLang="zh-CN" sz="2000">
                  <a:latin typeface="Times New Roman" panose="02020603050405020304" charset="0"/>
                  <a:ea typeface="思源宋体" panose="02020400000000000000" pitchFamily="18" charset="-122"/>
                  <a:cs typeface="Times New Roman" panose="02020603050405020304" charset="0"/>
                </a:rPr>
                <a:t>+</a:t>
              </a:r>
              <a:r>
                <a:rPr lang="en-US" altLang="zh-CN" sz="2000" baseline="30000">
                  <a:latin typeface="Times New Roman" panose="02020603050405020304" charset="0"/>
                  <a:ea typeface="思源宋体" panose="02020400000000000000" pitchFamily="18" charset="-122"/>
                  <a:cs typeface="Times New Roman" panose="02020603050405020304" charset="0"/>
                </a:rPr>
                <a:t> </a:t>
              </a:r>
              <a:r>
                <a:rPr lang="en-US" altLang="zh-CN" sz="2000">
                  <a:latin typeface="Times New Roman" panose="02020603050405020304" charset="0"/>
                  <a:ea typeface="思源宋体" panose="02020400000000000000" pitchFamily="18" charset="-122"/>
                  <a:cs typeface="Times New Roman" panose="02020603050405020304" charset="0"/>
                </a:rPr>
                <a:t>Ca</a:t>
              </a:r>
              <a:r>
                <a:rPr lang="en-US" altLang="zh-CN" sz="2000" baseline="30000">
                  <a:latin typeface="Times New Roman" panose="02020603050405020304" charset="0"/>
                  <a:ea typeface="思源宋体" panose="02020400000000000000" pitchFamily="18" charset="-122"/>
                  <a:cs typeface="Times New Roman" panose="02020603050405020304" charset="0"/>
                </a:rPr>
                <a:t>2+</a:t>
              </a:r>
              <a:r>
                <a:rPr lang="en-US" altLang="zh-CN" sz="2000">
                  <a:latin typeface="Times New Roman" panose="02020603050405020304" charset="0"/>
                  <a:ea typeface="思源宋体" panose="02020400000000000000" pitchFamily="18" charset="-122"/>
                  <a:cs typeface="Times New Roman" panose="02020603050405020304" charset="0"/>
                </a:rPr>
                <a:t> </a:t>
              </a:r>
              <a:endParaRPr lang="en-US" altLang="zh-CN" sz="2000">
                <a:latin typeface="Times New Roman" panose="02020603050405020304" charset="0"/>
                <a:ea typeface="思源宋体" panose="02020400000000000000" pitchFamily="18" charset="-122"/>
                <a:cs typeface="Times New Roman" panose="02020603050405020304" charset="0"/>
              </a:endParaRPr>
            </a:p>
          </p:txBody>
        </p:sp>
        <p:pic>
          <p:nvPicPr>
            <p:cNvPr id="22" name="图片 2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1766" y="2527"/>
              <a:ext cx="427" cy="167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3" name="组合 22"/>
          <p:cNvGrpSpPr/>
          <p:nvPr>
            <p:custDataLst>
              <p:tags r:id="rId7"/>
            </p:custDataLst>
          </p:nvPr>
        </p:nvGrpSpPr>
        <p:grpSpPr>
          <a:xfrm>
            <a:off x="2975690" y="5182162"/>
            <a:ext cx="1512888" cy="1501775"/>
            <a:chOff x="3010" y="2680"/>
            <a:chExt cx="953" cy="946"/>
          </a:xfrm>
        </p:grpSpPr>
        <p:pic>
          <p:nvPicPr>
            <p:cNvPr id="24" name="图片 23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3259" y="3121"/>
              <a:ext cx="99" cy="25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5" name="文本框 24"/>
            <p:cNvSpPr txBox="1"/>
            <p:nvPr>
              <p:custDataLst>
                <p:tags r:id="rId10"/>
              </p:custDataLst>
            </p:nvPr>
          </p:nvSpPr>
          <p:spPr>
            <a:xfrm>
              <a:off x="3067" y="2680"/>
              <a:ext cx="476" cy="44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algn="ctr"/>
              <a:r>
                <a:rPr lang="en-US" altLang="zh-CN" sz="2000">
                  <a:latin typeface="Times New Roman" panose="02020603050405020304" charset="0"/>
                  <a:ea typeface="思源宋体" panose="02020400000000000000" pitchFamily="18" charset="-122"/>
                  <a:cs typeface="Times New Roman" panose="02020603050405020304" charset="0"/>
                </a:rPr>
                <a:t>+</a:t>
              </a:r>
              <a:endParaRPr lang="en-US" altLang="zh-CN" sz="2000">
                <a:latin typeface="Times New Roman" panose="02020603050405020304" charset="0"/>
                <a:ea typeface="思源宋体" panose="02020400000000000000" pitchFamily="18" charset="-122"/>
                <a:cs typeface="Times New Roman" panose="02020603050405020304" charset="0"/>
              </a:endParaRPr>
            </a:p>
            <a:p>
              <a:pPr algn="ctr"/>
              <a:r>
                <a:rPr lang="en-US" altLang="zh-CN" sz="2000">
                  <a:latin typeface="Times New Roman" panose="02020603050405020304" charset="0"/>
                  <a:ea typeface="思源宋体" panose="02020400000000000000" pitchFamily="18" charset="-122"/>
                  <a:cs typeface="Times New Roman" panose="02020603050405020304" charset="0"/>
                </a:rPr>
                <a:t>CO</a:t>
              </a:r>
              <a:r>
                <a:rPr lang="en-US" altLang="zh-CN" sz="2000" baseline="-25000">
                  <a:latin typeface="Times New Roman" panose="02020603050405020304" charset="0"/>
                  <a:ea typeface="思源宋体" panose="02020400000000000000" pitchFamily="18" charset="-122"/>
                  <a:cs typeface="Times New Roman" panose="02020603050405020304" charset="0"/>
                </a:rPr>
                <a:t>3</a:t>
              </a:r>
              <a:r>
                <a:rPr lang="en-US" altLang="zh-CN" sz="2000" baseline="30000">
                  <a:latin typeface="Times New Roman" panose="02020603050405020304" charset="0"/>
                  <a:ea typeface="思源宋体" panose="02020400000000000000" pitchFamily="18" charset="-122"/>
                  <a:cs typeface="Times New Roman" panose="02020603050405020304" charset="0"/>
                </a:rPr>
                <a:t>2-</a:t>
              </a:r>
              <a:endParaRPr lang="en-US" altLang="zh-CN" sz="2000" baseline="30000">
                <a:latin typeface="Times New Roman" panose="02020603050405020304" charset="0"/>
                <a:ea typeface="思源宋体" panose="02020400000000000000" pitchFamily="18" charset="-122"/>
                <a:cs typeface="Times New Roman" panose="02020603050405020304" charset="0"/>
              </a:endParaRPr>
            </a:p>
          </p:txBody>
        </p:sp>
        <p:sp>
          <p:nvSpPr>
            <p:cNvPr id="26" name="文本框 25"/>
            <p:cNvSpPr txBox="1"/>
            <p:nvPr>
              <p:custDataLst>
                <p:tags r:id="rId11"/>
              </p:custDataLst>
            </p:nvPr>
          </p:nvSpPr>
          <p:spPr>
            <a:xfrm>
              <a:off x="3010" y="3375"/>
              <a:ext cx="953" cy="25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en-US" altLang="zh-CN" sz="2000">
                  <a:latin typeface="Times New Roman" panose="02020603050405020304" charset="0"/>
                  <a:ea typeface="思源宋体" panose="02020400000000000000" pitchFamily="18" charset="-122"/>
                  <a:cs typeface="Times New Roman" panose="02020603050405020304" charset="0"/>
                </a:rPr>
                <a:t>CaCO</a:t>
              </a:r>
              <a:r>
                <a:rPr lang="en-US" altLang="zh-CN" sz="2000" baseline="-25000">
                  <a:latin typeface="Times New Roman" panose="02020603050405020304" charset="0"/>
                  <a:ea typeface="思源宋体" panose="02020400000000000000" pitchFamily="18" charset="-122"/>
                  <a:cs typeface="Times New Roman" panose="02020603050405020304" charset="0"/>
                </a:rPr>
                <a:t>3</a:t>
              </a:r>
              <a:endParaRPr lang="en-US" altLang="zh-CN" sz="2000" baseline="-25000">
                <a:latin typeface="Times New Roman" panose="02020603050405020304" charset="0"/>
                <a:ea typeface="思源宋体" panose="02020400000000000000" pitchFamily="18" charset="-122"/>
                <a:cs typeface="Times New Roman" panose="02020603050405020304" charset="0"/>
              </a:endParaRPr>
            </a:p>
          </p:txBody>
        </p:sp>
      </p:grpSp>
      <p:sp>
        <p:nvSpPr>
          <p:cNvPr id="28" name="矩形 27"/>
          <p:cNvSpPr/>
          <p:nvPr>
            <p:custDataLst>
              <p:tags r:id="rId12"/>
            </p:custDataLst>
          </p:nvPr>
        </p:nvSpPr>
        <p:spPr>
          <a:xfrm>
            <a:off x="912178" y="3512834"/>
            <a:ext cx="1538685" cy="132207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</a:ln>
          <a:effectLst/>
        </p:spPr>
        <p:txBody>
          <a:bodyPr wrap="square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/>
            <a:r>
              <a:rPr sz="2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水垢成分CaCO</a:t>
            </a:r>
            <a:r>
              <a:rPr sz="2000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3</a:t>
            </a:r>
            <a:r>
              <a:rPr sz="2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</a:t>
            </a:r>
            <a:endParaRPr sz="20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lvl="0" algn="ctr"/>
            <a:r>
              <a:rPr sz="2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Mg(OH)</a:t>
            </a:r>
            <a:r>
              <a:rPr sz="2000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</a:t>
            </a:r>
            <a:r>
              <a:rPr sz="2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</a:t>
            </a:r>
            <a:r>
              <a:rPr sz="200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CaSO</a:t>
            </a:r>
            <a:r>
              <a:rPr sz="2000" baseline="-2500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4</a:t>
            </a:r>
            <a:r>
              <a:rPr sz="200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</a:t>
            </a:r>
            <a:endParaRPr sz="2000">
              <a:solidFill>
                <a:srgbClr val="FF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9" name="右箭头 30"/>
          <p:cNvSpPr/>
          <p:nvPr>
            <p:custDataLst>
              <p:tags r:id="rId13"/>
            </p:custDataLst>
          </p:nvPr>
        </p:nvSpPr>
        <p:spPr>
          <a:xfrm>
            <a:off x="2678701" y="4150266"/>
            <a:ext cx="2122984" cy="98383"/>
          </a:xfrm>
          <a:prstGeom prst="rightArrow">
            <a:avLst>
              <a:gd name="adj1" fmla="val 50000"/>
              <a:gd name="adj2" fmla="val 192470"/>
            </a:avLst>
          </a:prstGeom>
          <a:solidFill>
            <a:schemeClr val="accent1"/>
          </a:solidFill>
          <a:ln>
            <a:noFill/>
            <a:miter lim="800000"/>
          </a:ln>
          <a:effectLst/>
        </p:spPr>
        <p:txBody>
          <a:bodyPr/>
          <a:lstStyle/>
          <a:p>
            <a:endParaRPr>
              <a:latin typeface="思源宋体" panose="02020400000000000000" pitchFamily="18" charset="-122"/>
              <a:ea typeface="思源宋体" panose="02020400000000000000" pitchFamily="18" charset="-122"/>
            </a:endParaRPr>
          </a:p>
        </p:txBody>
      </p:sp>
      <p:sp>
        <p:nvSpPr>
          <p:cNvPr id="30" name="矩形 29"/>
          <p:cNvSpPr/>
          <p:nvPr>
            <p:custDataLst>
              <p:tags r:id="rId14"/>
            </p:custDataLst>
          </p:nvPr>
        </p:nvSpPr>
        <p:spPr>
          <a:xfrm>
            <a:off x="2269253" y="3671086"/>
            <a:ext cx="2743200" cy="1014730"/>
          </a:xfrm>
          <a:prstGeom prst="rect">
            <a:avLst/>
          </a:prstGeom>
          <a:noFill/>
          <a:ln>
            <a:noFill/>
            <a:miter lim="800000"/>
          </a:ln>
          <a:effectLst/>
        </p:spPr>
        <p:txBody>
          <a:bodyPr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>
              <a:lnSpc>
                <a:spcPct val="150000"/>
              </a:lnSpc>
            </a:pPr>
            <a:r>
              <a:rPr sz="2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用</a:t>
            </a:r>
            <a:r>
              <a:rPr sz="20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饱和Na</a:t>
            </a:r>
            <a:r>
              <a:rPr sz="2000" baseline="-250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</a:t>
            </a:r>
            <a:r>
              <a:rPr sz="20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CO</a:t>
            </a:r>
            <a:r>
              <a:rPr sz="2000" baseline="-250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3</a:t>
            </a:r>
            <a:endParaRPr sz="2000" baseline="-25000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lvl="0" algn="ctr">
              <a:lnSpc>
                <a:spcPct val="150000"/>
              </a:lnSpc>
            </a:pPr>
            <a:r>
              <a:rPr sz="2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溶液浸泡数天</a:t>
            </a:r>
            <a:endParaRPr sz="20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31" name="矩形 30"/>
          <p:cNvSpPr/>
          <p:nvPr>
            <p:custDataLst>
              <p:tags r:id="rId15"/>
            </p:custDataLst>
          </p:nvPr>
        </p:nvSpPr>
        <p:spPr>
          <a:xfrm>
            <a:off x="4965471" y="3789562"/>
            <a:ext cx="2884539" cy="829945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</a:ln>
          <a:effectLst/>
        </p:spPr>
        <p:txBody>
          <a:bodyPr wrap="square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/>
            <a:r>
              <a:rPr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疏松的水垢</a:t>
            </a:r>
            <a:endParaRPr lang="en-US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lvl="0" algn="ctr"/>
            <a:r>
              <a:rPr sz="240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CaCO</a:t>
            </a:r>
            <a:r>
              <a:rPr sz="2400" baseline="-2500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3 </a:t>
            </a:r>
            <a:r>
              <a:rPr sz="2400" baseline="-25000">
                <a:solidFill>
                  <a:srgbClr val="FF0066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 </a:t>
            </a:r>
            <a:r>
              <a:rPr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Mg(OH)</a:t>
            </a:r>
            <a:r>
              <a:rPr sz="2400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</a:t>
            </a:r>
            <a:endParaRPr sz="2400" baseline="-250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32" name="矩形 31"/>
          <p:cNvSpPr/>
          <p:nvPr>
            <p:custDataLst>
              <p:tags r:id="rId16"/>
            </p:custDataLst>
          </p:nvPr>
        </p:nvSpPr>
        <p:spPr>
          <a:xfrm rot="16200000">
            <a:off x="8323386" y="3494680"/>
            <a:ext cx="951865" cy="1404182"/>
          </a:xfrm>
          <a:prstGeom prst="rect">
            <a:avLst/>
          </a:prstGeom>
          <a:noFill/>
          <a:ln>
            <a:noFill/>
            <a:miter lim="800000"/>
          </a:ln>
          <a:effectLst/>
        </p:spPr>
        <p:txBody>
          <a:bodyPr vert="vert" wrap="square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用盐酸</a:t>
            </a:r>
            <a:r>
              <a:rPr sz="2000">
                <a:latin typeface="微软雅黑" panose="020B0503020204020204" charset="-122"/>
                <a:ea typeface="微软雅黑" panose="020B0503020204020204" charset="-122"/>
              </a:rPr>
              <a:t>或</a:t>
            </a:r>
            <a:endParaRPr sz="2000">
              <a:latin typeface="微软雅黑" panose="020B0503020204020204" charset="-122"/>
              <a:ea typeface="微软雅黑" panose="020B0503020204020204" charset="-122"/>
            </a:endParaRPr>
          </a:p>
          <a:p>
            <a:pPr lvl="0" algn="ctr">
              <a:spcBef>
                <a:spcPct val="50000"/>
              </a:spcBef>
            </a:pPr>
            <a:r>
              <a:rPr sz="2000">
                <a:latin typeface="微软雅黑" panose="020B0503020204020204" charset="-122"/>
                <a:ea typeface="微软雅黑" panose="020B0503020204020204" charset="-122"/>
              </a:rPr>
              <a:t>饱氯化铵液</a:t>
            </a:r>
            <a:endParaRPr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矩形 32"/>
          <p:cNvSpPr/>
          <p:nvPr>
            <p:custDataLst>
              <p:tags r:id="rId17"/>
            </p:custDataLst>
          </p:nvPr>
        </p:nvSpPr>
        <p:spPr>
          <a:xfrm>
            <a:off x="9829668" y="3974227"/>
            <a:ext cx="1734306" cy="460375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</a:ln>
          <a:effectLst/>
        </p:spPr>
        <p:txBody>
          <a:bodyPr wrap="square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sz="2400">
                <a:latin typeface="微软雅黑" panose="020B0503020204020204" charset="-122"/>
                <a:ea typeface="微软雅黑" panose="020B0503020204020204" charset="-122"/>
              </a:rPr>
              <a:t>除去水垢</a:t>
            </a:r>
            <a:endParaRPr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右箭头 35"/>
          <p:cNvSpPr/>
          <p:nvPr>
            <p:custDataLst>
              <p:tags r:id="rId18"/>
            </p:custDataLst>
          </p:nvPr>
        </p:nvSpPr>
        <p:spPr>
          <a:xfrm>
            <a:off x="8058134" y="4150267"/>
            <a:ext cx="1587792" cy="93011"/>
          </a:xfrm>
          <a:prstGeom prst="rightArrow">
            <a:avLst>
              <a:gd name="adj1" fmla="val 50000"/>
              <a:gd name="adj2" fmla="val 181692"/>
            </a:avLst>
          </a:prstGeom>
          <a:solidFill>
            <a:schemeClr val="accent1"/>
          </a:solidFill>
          <a:ln>
            <a:noFill/>
            <a:miter lim="800000"/>
          </a:ln>
          <a:effectLst/>
        </p:spPr>
        <p:txBody>
          <a:bodyPr/>
          <a:lstStyle/>
          <a:p>
            <a:endParaRPr>
              <a:latin typeface="思源宋体" panose="02020400000000000000" pitchFamily="18" charset="-122"/>
              <a:ea typeface="思源宋体" panose="02020400000000000000" pitchFamily="18" charset="-122"/>
            </a:endParaRPr>
          </a:p>
        </p:txBody>
      </p:sp>
      <p:sp>
        <p:nvSpPr>
          <p:cNvPr id="35" name="矩形 34"/>
          <p:cNvSpPr/>
          <p:nvPr>
            <p:custDataLst>
              <p:tags r:id="rId19"/>
            </p:custDataLst>
          </p:nvPr>
        </p:nvSpPr>
        <p:spPr>
          <a:xfrm>
            <a:off x="4932195" y="5104375"/>
            <a:ext cx="5976943" cy="1322070"/>
          </a:xfrm>
          <a:prstGeom prst="rect">
            <a:avLst/>
          </a:prstGeom>
          <a:noFill/>
          <a:ln>
            <a:noFill/>
            <a:miter lim="800000"/>
          </a:ln>
          <a:effectLst/>
        </p:spPr>
        <p:txBody>
          <a:bodyPr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spcBef>
                <a:spcPct val="50000"/>
              </a:spcBef>
            </a:pPr>
            <a:r>
              <a:rPr sz="2000">
                <a:solidFill>
                  <a:srgbClr val="FF0000"/>
                </a:solidFill>
                <a:latin typeface="Times New Roman" panose="02020603050405020304" charset="0"/>
                <a:ea typeface="思源宋体" panose="02020400000000000000" pitchFamily="18" charset="-122"/>
                <a:cs typeface="Times New Roman" panose="02020603050405020304" charset="0"/>
              </a:rPr>
              <a:t>CaSO</a:t>
            </a:r>
            <a:r>
              <a:rPr sz="2000" baseline="-25000">
                <a:solidFill>
                  <a:srgbClr val="FF0000"/>
                </a:solidFill>
                <a:latin typeface="Times New Roman" panose="02020603050405020304" charset="0"/>
                <a:ea typeface="思源宋体" panose="02020400000000000000" pitchFamily="18" charset="-122"/>
                <a:cs typeface="Times New Roman" panose="02020603050405020304" charset="0"/>
              </a:rPr>
              <a:t>4</a:t>
            </a:r>
            <a:r>
              <a:rPr sz="2000">
                <a:solidFill>
                  <a:srgbClr val="FF0000"/>
                </a:solidFill>
                <a:latin typeface="Times New Roman" panose="02020603050405020304" charset="0"/>
                <a:ea typeface="思源宋体" panose="02020400000000000000" pitchFamily="18" charset="-122"/>
                <a:cs typeface="Times New Roman" panose="02020603050405020304" charset="0"/>
              </a:rPr>
              <a:t>+CO</a:t>
            </a:r>
            <a:r>
              <a:rPr sz="2000" baseline="-25000">
                <a:solidFill>
                  <a:srgbClr val="FF0000"/>
                </a:solidFill>
                <a:latin typeface="Times New Roman" panose="02020603050405020304" charset="0"/>
                <a:ea typeface="思源宋体" panose="02020400000000000000" pitchFamily="18" charset="-122"/>
                <a:cs typeface="Times New Roman" panose="02020603050405020304" charset="0"/>
              </a:rPr>
              <a:t>3</a:t>
            </a:r>
            <a:r>
              <a:rPr sz="2000" baseline="30000">
                <a:solidFill>
                  <a:srgbClr val="FF0000"/>
                </a:solidFill>
                <a:latin typeface="Times New Roman" panose="02020603050405020304" charset="0"/>
                <a:ea typeface="思源宋体" panose="02020400000000000000" pitchFamily="18" charset="-122"/>
                <a:cs typeface="Times New Roman" panose="02020603050405020304" charset="0"/>
              </a:rPr>
              <a:t>2-  </a:t>
            </a:r>
            <a:r>
              <a:rPr lang="zh-CN" altLang="en-US" sz="2000">
                <a:solidFill>
                  <a:srgbClr val="FF0000"/>
                </a:solidFill>
                <a:latin typeface="Times New Roman" panose="02020603050405020304" charset="0"/>
                <a:ea typeface="思源宋体" panose="02020400000000000000" pitchFamily="18" charset="-122"/>
                <a:cs typeface="Times New Roman" panose="02020603050405020304" charset="0"/>
              </a:rPr>
              <a:t>⇌  </a:t>
            </a:r>
            <a:r>
              <a:rPr sz="2000">
                <a:solidFill>
                  <a:srgbClr val="FF0000"/>
                </a:solidFill>
                <a:latin typeface="Times New Roman" panose="02020603050405020304" charset="0"/>
                <a:ea typeface="思源宋体" panose="02020400000000000000" pitchFamily="18" charset="-122"/>
                <a:cs typeface="Times New Roman" panose="02020603050405020304" charset="0"/>
              </a:rPr>
              <a:t>CaCO</a:t>
            </a:r>
            <a:r>
              <a:rPr sz="2000" baseline="-25000">
                <a:solidFill>
                  <a:srgbClr val="FF0000"/>
                </a:solidFill>
                <a:latin typeface="Times New Roman" panose="02020603050405020304" charset="0"/>
                <a:ea typeface="思源宋体" panose="02020400000000000000" pitchFamily="18" charset="-122"/>
                <a:cs typeface="Times New Roman" panose="02020603050405020304" charset="0"/>
              </a:rPr>
              <a:t>3</a:t>
            </a:r>
            <a:r>
              <a:rPr sz="2000">
                <a:solidFill>
                  <a:srgbClr val="FF0000"/>
                </a:solidFill>
                <a:latin typeface="Times New Roman" panose="02020603050405020304" charset="0"/>
                <a:ea typeface="思源宋体" panose="02020400000000000000" pitchFamily="18" charset="-122"/>
                <a:cs typeface="Times New Roman" panose="02020603050405020304" charset="0"/>
              </a:rPr>
              <a:t>+SO</a:t>
            </a:r>
            <a:r>
              <a:rPr sz="2000" baseline="-25000">
                <a:solidFill>
                  <a:srgbClr val="FF0000"/>
                </a:solidFill>
                <a:latin typeface="Times New Roman" panose="02020603050405020304" charset="0"/>
                <a:ea typeface="思源宋体" panose="02020400000000000000" pitchFamily="18" charset="-122"/>
                <a:cs typeface="Times New Roman" panose="02020603050405020304" charset="0"/>
              </a:rPr>
              <a:t>4</a:t>
            </a:r>
            <a:r>
              <a:rPr sz="2000" baseline="30000">
                <a:solidFill>
                  <a:srgbClr val="FF0000"/>
                </a:solidFill>
                <a:latin typeface="Times New Roman" panose="02020603050405020304" charset="0"/>
                <a:ea typeface="思源宋体" panose="02020400000000000000" pitchFamily="18" charset="-122"/>
                <a:cs typeface="Times New Roman" panose="02020603050405020304" charset="0"/>
              </a:rPr>
              <a:t>2-      </a:t>
            </a:r>
            <a:endParaRPr sz="2000" baseline="30000">
              <a:solidFill>
                <a:srgbClr val="FF0000"/>
              </a:solidFill>
              <a:latin typeface="Times New Roman" panose="02020603050405020304" charset="0"/>
              <a:ea typeface="思源宋体" panose="02020400000000000000" pitchFamily="18" charset="-122"/>
              <a:cs typeface="Times New Roman" panose="02020603050405020304" charset="0"/>
            </a:endParaRPr>
          </a:p>
          <a:p>
            <a:pPr lvl="0">
              <a:spcBef>
                <a:spcPct val="50000"/>
              </a:spcBef>
            </a:pPr>
            <a:r>
              <a:rPr sz="2000">
                <a:solidFill>
                  <a:srgbClr val="FF0000"/>
                </a:solidFill>
                <a:latin typeface="Times New Roman" panose="02020603050405020304" charset="0"/>
                <a:ea typeface="思源宋体" panose="02020400000000000000" pitchFamily="18" charset="-122"/>
                <a:cs typeface="Times New Roman" panose="02020603050405020304" charset="0"/>
              </a:rPr>
              <a:t>CaCO</a:t>
            </a:r>
            <a:r>
              <a:rPr sz="2000" baseline="-25000">
                <a:solidFill>
                  <a:srgbClr val="FF0000"/>
                </a:solidFill>
                <a:latin typeface="Times New Roman" panose="02020603050405020304" charset="0"/>
                <a:ea typeface="思源宋体" panose="02020400000000000000" pitchFamily="18" charset="-122"/>
                <a:cs typeface="Times New Roman" panose="02020603050405020304" charset="0"/>
              </a:rPr>
              <a:t>3</a:t>
            </a:r>
            <a:r>
              <a:rPr sz="2000">
                <a:solidFill>
                  <a:srgbClr val="FF0000"/>
                </a:solidFill>
                <a:latin typeface="Times New Roman" panose="02020603050405020304" charset="0"/>
                <a:ea typeface="思源宋体" panose="02020400000000000000" pitchFamily="18" charset="-122"/>
                <a:cs typeface="Times New Roman" panose="02020603050405020304" charset="0"/>
              </a:rPr>
              <a:t>+2H</a:t>
            </a:r>
            <a:r>
              <a:rPr sz="2000" baseline="30000">
                <a:solidFill>
                  <a:srgbClr val="FF0000"/>
                </a:solidFill>
                <a:latin typeface="Times New Roman" panose="02020603050405020304" charset="0"/>
                <a:ea typeface="思源宋体" panose="02020400000000000000" pitchFamily="18" charset="-122"/>
                <a:cs typeface="Times New Roman" panose="02020603050405020304" charset="0"/>
              </a:rPr>
              <a:t>+  </a:t>
            </a:r>
            <a:r>
              <a:rPr sz="2000">
                <a:solidFill>
                  <a:srgbClr val="FF0000"/>
                </a:solidFill>
                <a:latin typeface="Times New Roman" panose="02020603050405020304" charset="0"/>
                <a:ea typeface="思源宋体" panose="02020400000000000000" pitchFamily="18" charset="-122"/>
                <a:cs typeface="Times New Roman" panose="02020603050405020304" charset="0"/>
              </a:rPr>
              <a:t>=  Ca</a:t>
            </a:r>
            <a:r>
              <a:rPr sz="2000" baseline="30000">
                <a:solidFill>
                  <a:srgbClr val="FF0000"/>
                </a:solidFill>
                <a:latin typeface="Times New Roman" panose="02020603050405020304" charset="0"/>
                <a:ea typeface="思源宋体" panose="02020400000000000000" pitchFamily="18" charset="-122"/>
                <a:cs typeface="Times New Roman" panose="02020603050405020304" charset="0"/>
              </a:rPr>
              <a:t>2+</a:t>
            </a:r>
            <a:r>
              <a:rPr sz="2000">
                <a:solidFill>
                  <a:srgbClr val="FF0000"/>
                </a:solidFill>
                <a:latin typeface="Times New Roman" panose="02020603050405020304" charset="0"/>
                <a:ea typeface="思源宋体" panose="02020400000000000000" pitchFamily="18" charset="-122"/>
                <a:cs typeface="Times New Roman" panose="02020603050405020304" charset="0"/>
              </a:rPr>
              <a:t>+CO</a:t>
            </a:r>
            <a:r>
              <a:rPr sz="2000" baseline="-25000">
                <a:solidFill>
                  <a:srgbClr val="FF0000"/>
                </a:solidFill>
                <a:latin typeface="Times New Roman" panose="02020603050405020304" charset="0"/>
                <a:ea typeface="思源宋体" panose="02020400000000000000" pitchFamily="18" charset="-122"/>
                <a:cs typeface="Times New Roman" panose="02020603050405020304" charset="0"/>
              </a:rPr>
              <a:t>2</a:t>
            </a:r>
            <a:r>
              <a:rPr sz="2000">
                <a:solidFill>
                  <a:srgbClr val="FF0000"/>
                </a:solidFill>
                <a:latin typeface="Times New Roman" panose="02020603050405020304" charset="0"/>
                <a:ea typeface="思源宋体" panose="02020400000000000000" pitchFamily="18" charset="-122"/>
                <a:cs typeface="Times New Roman" panose="02020603050405020304" charset="0"/>
              </a:rPr>
              <a:t>↑+H</a:t>
            </a:r>
            <a:r>
              <a:rPr sz="2000" baseline="-25000">
                <a:solidFill>
                  <a:srgbClr val="FF0000"/>
                </a:solidFill>
                <a:latin typeface="Times New Roman" panose="02020603050405020304" charset="0"/>
                <a:ea typeface="思源宋体" panose="02020400000000000000" pitchFamily="18" charset="-122"/>
                <a:cs typeface="Times New Roman" panose="02020603050405020304" charset="0"/>
              </a:rPr>
              <a:t>2</a:t>
            </a:r>
            <a:r>
              <a:rPr sz="2000">
                <a:solidFill>
                  <a:srgbClr val="FF0000"/>
                </a:solidFill>
                <a:latin typeface="Times New Roman" panose="02020603050405020304" charset="0"/>
                <a:ea typeface="思源宋体" panose="02020400000000000000" pitchFamily="18" charset="-122"/>
                <a:cs typeface="Times New Roman" panose="02020603050405020304" charset="0"/>
              </a:rPr>
              <a:t>O</a:t>
            </a:r>
            <a:endParaRPr sz="2000">
              <a:solidFill>
                <a:srgbClr val="FF0000"/>
              </a:solidFill>
              <a:latin typeface="Times New Roman" panose="02020603050405020304" charset="0"/>
              <a:ea typeface="思源宋体" panose="02020400000000000000" pitchFamily="18" charset="-122"/>
              <a:cs typeface="Times New Roman" panose="02020603050405020304" charset="0"/>
            </a:endParaRPr>
          </a:p>
          <a:p>
            <a:pPr lvl="0">
              <a:spcBef>
                <a:spcPct val="50000"/>
              </a:spcBef>
            </a:pPr>
            <a:r>
              <a:rPr sz="2000">
                <a:solidFill>
                  <a:srgbClr val="FF0000"/>
                </a:solidFill>
                <a:latin typeface="Times New Roman" panose="02020603050405020304" charset="0"/>
                <a:ea typeface="思源宋体" panose="02020400000000000000" pitchFamily="18" charset="-122"/>
                <a:cs typeface="Times New Roman" panose="02020603050405020304" charset="0"/>
              </a:rPr>
              <a:t>Mg(OH)</a:t>
            </a:r>
            <a:r>
              <a:rPr sz="2000" baseline="-25000">
                <a:solidFill>
                  <a:srgbClr val="FF0000"/>
                </a:solidFill>
                <a:latin typeface="Times New Roman" panose="02020603050405020304" charset="0"/>
                <a:ea typeface="思源宋体" panose="02020400000000000000" pitchFamily="18" charset="-122"/>
                <a:cs typeface="Times New Roman" panose="02020603050405020304" charset="0"/>
              </a:rPr>
              <a:t>2</a:t>
            </a:r>
            <a:r>
              <a:rPr sz="2000">
                <a:solidFill>
                  <a:srgbClr val="FF0000"/>
                </a:solidFill>
                <a:latin typeface="Times New Roman" panose="02020603050405020304" charset="0"/>
                <a:ea typeface="思源宋体" panose="02020400000000000000" pitchFamily="18" charset="-122"/>
                <a:cs typeface="Times New Roman" panose="02020603050405020304" charset="0"/>
              </a:rPr>
              <a:t>+2H</a:t>
            </a:r>
            <a:r>
              <a:rPr sz="2000" baseline="30000">
                <a:solidFill>
                  <a:srgbClr val="FF0000"/>
                </a:solidFill>
                <a:latin typeface="Times New Roman" panose="02020603050405020304" charset="0"/>
                <a:ea typeface="思源宋体" panose="02020400000000000000" pitchFamily="18" charset="-122"/>
                <a:cs typeface="Times New Roman" panose="02020603050405020304" charset="0"/>
              </a:rPr>
              <a:t>+  </a:t>
            </a:r>
            <a:r>
              <a:rPr sz="2000">
                <a:solidFill>
                  <a:srgbClr val="FF0000"/>
                </a:solidFill>
                <a:latin typeface="Times New Roman" panose="02020603050405020304" charset="0"/>
                <a:ea typeface="思源宋体" panose="02020400000000000000" pitchFamily="18" charset="-122"/>
                <a:cs typeface="Times New Roman" panose="02020603050405020304" charset="0"/>
              </a:rPr>
              <a:t>=  Mg</a:t>
            </a:r>
            <a:r>
              <a:rPr sz="2000" baseline="30000">
                <a:solidFill>
                  <a:srgbClr val="FF0000"/>
                </a:solidFill>
                <a:latin typeface="Times New Roman" panose="02020603050405020304" charset="0"/>
                <a:ea typeface="思源宋体" panose="02020400000000000000" pitchFamily="18" charset="-122"/>
                <a:cs typeface="Times New Roman" panose="02020603050405020304" charset="0"/>
              </a:rPr>
              <a:t>2+</a:t>
            </a:r>
            <a:r>
              <a:rPr sz="2000">
                <a:solidFill>
                  <a:srgbClr val="FF0000"/>
                </a:solidFill>
                <a:latin typeface="Times New Roman" panose="02020603050405020304" charset="0"/>
                <a:ea typeface="思源宋体" panose="02020400000000000000" pitchFamily="18" charset="-122"/>
                <a:cs typeface="Times New Roman" panose="02020603050405020304" charset="0"/>
              </a:rPr>
              <a:t>+2H</a:t>
            </a:r>
            <a:r>
              <a:rPr sz="2000" baseline="-25000">
                <a:solidFill>
                  <a:srgbClr val="FF0000"/>
                </a:solidFill>
                <a:latin typeface="Times New Roman" panose="02020603050405020304" charset="0"/>
                <a:ea typeface="思源宋体" panose="02020400000000000000" pitchFamily="18" charset="-122"/>
                <a:cs typeface="Times New Roman" panose="02020603050405020304" charset="0"/>
              </a:rPr>
              <a:t>2</a:t>
            </a:r>
            <a:r>
              <a:rPr sz="2000">
                <a:solidFill>
                  <a:srgbClr val="FF0000"/>
                </a:solidFill>
                <a:latin typeface="Times New Roman" panose="02020603050405020304" charset="0"/>
                <a:ea typeface="思源宋体" panose="02020400000000000000" pitchFamily="18" charset="-122"/>
                <a:cs typeface="Times New Roman" panose="02020603050405020304" charset="0"/>
              </a:rPr>
              <a:t>O</a:t>
            </a:r>
            <a:endParaRPr sz="2000">
              <a:solidFill>
                <a:srgbClr val="FF0000"/>
              </a:solidFill>
              <a:latin typeface="Times New Roman" panose="02020603050405020304" charset="0"/>
              <a:ea typeface="思源宋体" panose="02020400000000000000" pitchFamily="18" charset="-122"/>
              <a:cs typeface="Times New Roman" panose="02020603050405020304" charset="0"/>
            </a:endParaRPr>
          </a:p>
        </p:txBody>
      </p:sp>
      <p:grpSp>
        <p:nvGrpSpPr>
          <p:cNvPr id="2" name="组合 1"/>
          <p:cNvGrpSpPr/>
          <p:nvPr>
            <p:custDataLst>
              <p:tags r:id="rId20"/>
            </p:custDataLst>
          </p:nvPr>
        </p:nvGrpSpPr>
        <p:grpSpPr>
          <a:xfrm>
            <a:off x="548640" y="1283970"/>
            <a:ext cx="2557145" cy="502285"/>
            <a:chOff x="766702" y="1414330"/>
            <a:chExt cx="1692956" cy="502221"/>
          </a:xfrm>
        </p:grpSpPr>
        <p:sp>
          <p:nvSpPr>
            <p:cNvPr id="3" name="矩形: 圆角 28"/>
            <p:cNvSpPr/>
            <p:nvPr>
              <p:custDataLst>
                <p:tags r:id="rId21"/>
              </p:custDataLst>
            </p:nvPr>
          </p:nvSpPr>
          <p:spPr>
            <a:xfrm>
              <a:off x="766702" y="1414330"/>
              <a:ext cx="1532841" cy="502221"/>
            </a:xfrm>
            <a:prstGeom prst="round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矩形 3"/>
            <p:cNvSpPr/>
            <p:nvPr>
              <p:custDataLst>
                <p:tags r:id="rId22"/>
              </p:custDataLst>
            </p:nvPr>
          </p:nvSpPr>
          <p:spPr>
            <a:xfrm>
              <a:off x="807786" y="1425124"/>
              <a:ext cx="1651872" cy="49142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l" fontAlgn="base">
                <a:spcBef>
                  <a:spcPct val="50000"/>
                </a:spcBef>
              </a:pPr>
              <a:r>
                <a:rPr sz="2600" b="1" strike="noStrike" noProof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charset="0"/>
                  <a:ea typeface="微软雅黑" panose="020B0503020204020204" charset="-122"/>
                  <a:cs typeface="微软雅黑" panose="020B0503020204020204" charset="-122"/>
                </a:rPr>
                <a:t>①锅炉除水垢</a:t>
              </a:r>
              <a:endParaRPr sz="2600" b="1" strike="noStrike" noProof="1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  <p:custDataLst>
      <p:tags r:id="rId2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8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5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423545" y="532130"/>
            <a:ext cx="4026536" cy="502285"/>
            <a:chOff x="766702" y="1414330"/>
            <a:chExt cx="1686573" cy="502221"/>
          </a:xfrm>
        </p:grpSpPr>
        <p:sp>
          <p:nvSpPr>
            <p:cNvPr id="3" name="矩形: 圆角 28"/>
            <p:cNvSpPr/>
            <p:nvPr>
              <p:custDataLst>
                <p:tags r:id="rId2"/>
              </p:custDataLst>
            </p:nvPr>
          </p:nvSpPr>
          <p:spPr>
            <a:xfrm>
              <a:off x="766702" y="1414330"/>
              <a:ext cx="1532841" cy="502221"/>
            </a:xfrm>
            <a:prstGeom prst="round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矩形 3"/>
            <p:cNvSpPr/>
            <p:nvPr>
              <p:custDataLst>
                <p:tags r:id="rId3"/>
              </p:custDataLst>
            </p:nvPr>
          </p:nvSpPr>
          <p:spPr>
            <a:xfrm>
              <a:off x="801403" y="1425124"/>
              <a:ext cx="1651872" cy="49142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l" fontAlgn="base">
                <a:spcBef>
                  <a:spcPct val="50000"/>
                </a:spcBef>
              </a:pPr>
              <a:r>
                <a:rPr sz="2600" b="1" strike="noStrike" noProof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charset="0"/>
                  <a:ea typeface="微软雅黑" panose="020B0503020204020204" charset="-122"/>
                  <a:cs typeface="微软雅黑" panose="020B0503020204020204" charset="-122"/>
                </a:rPr>
                <a:t>② 自然界中矿物的转化</a:t>
              </a:r>
              <a:endParaRPr sz="2600" b="1" strike="noStrike" noProof="1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3123224" y="4108328"/>
            <a:ext cx="4262755" cy="491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2600" kern="1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CuSO</a:t>
            </a:r>
            <a:r>
              <a:rPr lang="en-US" altLang="zh-CN" sz="2600" kern="100" baseline="-250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4</a:t>
            </a:r>
            <a:r>
              <a:rPr lang="zh-CN" altLang="zh-CN" sz="2600" kern="1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＋</a:t>
            </a:r>
            <a:r>
              <a:rPr lang="en-US" altLang="zh-CN" sz="2600" kern="1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ZnS</a:t>
            </a:r>
            <a:r>
              <a:rPr lang="en-US" altLang="zh-CN" sz="2600" kern="100" spc="-3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=== </a:t>
            </a:r>
            <a:r>
              <a:rPr lang="en-US" altLang="zh-CN" sz="2600" kern="100" err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CuS</a:t>
            </a:r>
            <a:r>
              <a:rPr lang="zh-CN" altLang="zh-CN" sz="2600" kern="1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＋</a:t>
            </a:r>
            <a:r>
              <a:rPr lang="en-US" altLang="zh-CN" sz="2600" kern="1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ZnSO</a:t>
            </a:r>
            <a:r>
              <a:rPr lang="en-US" altLang="zh-CN" sz="2600" kern="100" baseline="-250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4</a:t>
            </a:r>
            <a:endParaRPr lang="en-US" altLang="zh-CN" sz="2600" kern="100" baseline="-25000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3123078" y="4825494"/>
            <a:ext cx="4225925" cy="491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kern="1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CuSO</a:t>
            </a:r>
            <a:r>
              <a:rPr lang="en-US" altLang="zh-CN" sz="2600" kern="100" baseline="-250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4</a:t>
            </a:r>
            <a:r>
              <a:rPr lang="zh-CN" altLang="zh-CN" sz="2600" kern="1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＋</a:t>
            </a:r>
            <a:r>
              <a:rPr lang="en-US" altLang="zh-CN" sz="2600" kern="100" err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PbS</a:t>
            </a:r>
            <a:r>
              <a:rPr lang="en-US" altLang="zh-CN" sz="2600" kern="100" spc="-3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=== </a:t>
            </a:r>
            <a:r>
              <a:rPr lang="en-US" altLang="zh-CN" sz="2600" kern="100" err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CuS</a:t>
            </a:r>
            <a:r>
              <a:rPr lang="zh-CN" altLang="zh-CN" sz="2600" kern="1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＋</a:t>
            </a:r>
            <a:r>
              <a:rPr lang="en-US" altLang="zh-CN" sz="2600" kern="1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PbSO</a:t>
            </a:r>
            <a:r>
              <a:rPr lang="en-US" altLang="zh-CN" sz="2600" kern="100" baseline="-250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4</a:t>
            </a:r>
            <a:endParaRPr lang="en-US" altLang="zh-CN" sz="2600" kern="100" baseline="-25000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7" name="组合 6"/>
          <p:cNvGrpSpPr/>
          <p:nvPr>
            <p:custDataLst>
              <p:tags r:id="rId6"/>
            </p:custDataLst>
          </p:nvPr>
        </p:nvGrpSpPr>
        <p:grpSpPr>
          <a:xfrm>
            <a:off x="873090" y="2069596"/>
            <a:ext cx="10096463" cy="1003918"/>
            <a:chOff x="686400" y="2712851"/>
            <a:chExt cx="10096463" cy="1003918"/>
          </a:xfrm>
        </p:grpSpPr>
        <p:sp>
          <p:nvSpPr>
            <p:cNvPr id="50" name="文本框 49"/>
            <p:cNvSpPr txBox="1"/>
            <p:nvPr>
              <p:custDataLst>
                <p:tags r:id="rId7"/>
              </p:custDataLst>
            </p:nvPr>
          </p:nvSpPr>
          <p:spPr>
            <a:xfrm>
              <a:off x="8268863" y="2956997"/>
              <a:ext cx="2514000" cy="4914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2600" kern="100" err="1">
                  <a:effectLst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CuS(</a:t>
              </a:r>
              <a:r>
                <a:rPr lang="zh-CN" altLang="en-US" sz="2600" kern="100">
                  <a:effectLst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铜蓝</a:t>
              </a:r>
              <a:r>
                <a:rPr lang="en-US" altLang="zh-CN" sz="2600" kern="100">
                  <a:effectLst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)</a:t>
              </a:r>
              <a:endParaRPr lang="zh-CN" altLang="zh-CN" sz="2600" kern="100">
                <a:effectLst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grpSp>
          <p:nvGrpSpPr>
            <p:cNvPr id="8" name="组合 7"/>
            <p:cNvGrpSpPr/>
            <p:nvPr>
              <p:custDataLst>
                <p:tags r:id="rId8"/>
              </p:custDataLst>
            </p:nvPr>
          </p:nvGrpSpPr>
          <p:grpSpPr>
            <a:xfrm>
              <a:off x="686400" y="2712851"/>
              <a:ext cx="7459956" cy="1003918"/>
              <a:chOff x="686400" y="2712851"/>
              <a:chExt cx="7459956" cy="1003918"/>
            </a:xfrm>
          </p:grpSpPr>
          <p:sp>
            <p:nvSpPr>
              <p:cNvPr id="9" name="文本框 8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686400" y="2956997"/>
                <a:ext cx="2948340" cy="4914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zh-CN" altLang="zh-CN" sz="2600" kern="100">
                    <a:effectLst/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</a:rPr>
                  <a:t>如原生铜硫化物</a:t>
                </a:r>
                <a:endParaRPr lang="zh-CN" altLang="zh-CN" sz="2600" kern="100">
                  <a:effectLst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10" name="文本框 9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3542107" y="2712851"/>
                <a:ext cx="950330" cy="4914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zh-CN" altLang="en-US" sz="2600" kern="100">
                    <a:effectLst/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</a:rPr>
                  <a:t>氧化</a:t>
                </a:r>
                <a:endParaRPr lang="zh-CN" altLang="en-US" sz="2600" kern="100">
                  <a:effectLst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45" name="文本框 44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3542107" y="3225279"/>
                <a:ext cx="950330" cy="4914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zh-CN" altLang="en-US" sz="2600" kern="100">
                    <a:effectLst/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</a:rPr>
                  <a:t>淋滤</a:t>
                </a:r>
                <a:endParaRPr lang="zh-CN" altLang="en-US" sz="2600" kern="100">
                  <a:effectLst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46" name="文本框 45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4724893" y="2956997"/>
                <a:ext cx="2514000" cy="4914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zh-CN" sz="2600" kern="100">
                    <a:effectLst/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</a:rPr>
                  <a:t>CuSO</a:t>
                </a:r>
                <a:r>
                  <a:rPr lang="en-US" altLang="zh-CN" sz="2600" kern="100" baseline="-25000">
                    <a:effectLst/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</a:rPr>
                  <a:t>4</a:t>
                </a:r>
                <a:r>
                  <a:rPr lang="en-US" altLang="zh-CN" sz="2600" kern="100">
                    <a:effectLst/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</a:rPr>
                  <a:t>(</a:t>
                </a:r>
                <a:r>
                  <a:rPr lang="zh-CN" altLang="en-US" sz="2600" kern="100">
                    <a:effectLst/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</a:rPr>
                  <a:t>溶液</a:t>
                </a:r>
                <a:r>
                  <a:rPr lang="en-US" altLang="zh-CN" sz="2600" kern="100">
                    <a:effectLst/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</a:rPr>
                  <a:t>)</a:t>
                </a:r>
                <a:endParaRPr lang="zh-CN" altLang="zh-CN" sz="2600" kern="100">
                  <a:effectLst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11" name="文本框 10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175630" y="2712851"/>
                <a:ext cx="950330" cy="4914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zh-CN" sz="2600" kern="100">
                    <a:effectLst/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</a:rPr>
                  <a:t>ZnS</a:t>
                </a:r>
                <a:endParaRPr lang="en-US" altLang="zh-CN" sz="2600" kern="100">
                  <a:effectLst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49" name="文本框 48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7175630" y="3225279"/>
                <a:ext cx="950330" cy="4914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zh-CN" sz="2600" kern="100" err="1">
                    <a:effectLst/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</a:rPr>
                  <a:t>PbS</a:t>
                </a:r>
                <a:endParaRPr lang="en-US" altLang="zh-CN" sz="2600" kern="100" err="1">
                  <a:effectLst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12" name="右箭头 35"/>
              <p:cNvSpPr/>
              <p:nvPr>
                <p:custDataLst>
                  <p:tags r:id="rId15"/>
                </p:custDataLst>
              </p:nvPr>
            </p:nvSpPr>
            <p:spPr>
              <a:xfrm>
                <a:off x="3470655" y="3185027"/>
                <a:ext cx="1093233" cy="93011"/>
              </a:xfrm>
              <a:prstGeom prst="rightArrow">
                <a:avLst>
                  <a:gd name="adj1" fmla="val 50000"/>
                  <a:gd name="adj2" fmla="val 105911"/>
                </a:avLst>
              </a:prstGeom>
              <a:solidFill>
                <a:schemeClr val="accent1"/>
              </a:solidFill>
              <a:ln>
                <a:noFill/>
                <a:miter lim="800000"/>
              </a:ln>
              <a:effectLst/>
            </p:spPr>
            <p:txBody>
              <a:bodyPr/>
              <a:lstStyle/>
              <a:p>
                <a:endParaRPr sz="26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52" name="右箭头 35"/>
              <p:cNvSpPr/>
              <p:nvPr>
                <p:custDataLst>
                  <p:tags r:id="rId16"/>
                </p:custDataLst>
              </p:nvPr>
            </p:nvSpPr>
            <p:spPr>
              <a:xfrm>
                <a:off x="7053123" y="3185027"/>
                <a:ext cx="1093233" cy="93011"/>
              </a:xfrm>
              <a:prstGeom prst="rightArrow">
                <a:avLst>
                  <a:gd name="adj1" fmla="val 50000"/>
                  <a:gd name="adj2" fmla="val 105911"/>
                </a:avLst>
              </a:prstGeom>
              <a:solidFill>
                <a:schemeClr val="accent1"/>
              </a:solidFill>
              <a:ln>
                <a:noFill/>
                <a:miter lim="800000"/>
              </a:ln>
              <a:effectLst/>
            </p:spPr>
            <p:txBody>
              <a:bodyPr/>
              <a:lstStyle/>
              <a:p>
                <a:endParaRPr sz="26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</p:grpSp>
    </p:spTree>
    <p:custDataLst>
      <p:tags r:id="rId1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674370" y="840740"/>
            <a:ext cx="4026536" cy="502285"/>
            <a:chOff x="766702" y="1414330"/>
            <a:chExt cx="1686573" cy="502221"/>
          </a:xfrm>
        </p:grpSpPr>
        <p:sp>
          <p:nvSpPr>
            <p:cNvPr id="3" name="矩形: 圆角 28"/>
            <p:cNvSpPr/>
            <p:nvPr>
              <p:custDataLst>
                <p:tags r:id="rId2"/>
              </p:custDataLst>
            </p:nvPr>
          </p:nvSpPr>
          <p:spPr>
            <a:xfrm>
              <a:off x="766702" y="1414330"/>
              <a:ext cx="1532841" cy="502221"/>
            </a:xfrm>
            <a:prstGeom prst="round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矩形 3"/>
            <p:cNvSpPr/>
            <p:nvPr>
              <p:custDataLst>
                <p:tags r:id="rId3"/>
              </p:custDataLst>
            </p:nvPr>
          </p:nvSpPr>
          <p:spPr>
            <a:xfrm>
              <a:off x="801403" y="1425124"/>
              <a:ext cx="1651872" cy="49142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l" fontAlgn="base">
                <a:spcBef>
                  <a:spcPct val="50000"/>
                </a:spcBef>
              </a:pPr>
              <a:r>
                <a:rPr sz="2600" b="1" strike="noStrike" noProof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charset="0"/>
                  <a:ea typeface="微软雅黑" panose="020B0503020204020204" charset="-122"/>
                  <a:cs typeface="微软雅黑" panose="020B0503020204020204" charset="-122"/>
                </a:rPr>
                <a:t>③工业废水处理</a:t>
              </a:r>
              <a:endParaRPr sz="2600" b="1" strike="noStrike" noProof="1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24" name="矩形 23"/>
          <p:cNvSpPr/>
          <p:nvPr>
            <p:custDataLst>
              <p:tags r:id="rId4"/>
            </p:custDataLst>
          </p:nvPr>
        </p:nvSpPr>
        <p:spPr>
          <a:xfrm>
            <a:off x="674608" y="2168621"/>
            <a:ext cx="10862072" cy="189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600" kern="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工业废水处理过程中，重金属离子可利用沉淀转化原理用</a:t>
            </a:r>
            <a:r>
              <a:rPr lang="en-US" altLang="zh-CN" sz="2600" kern="100" err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FeS</a:t>
            </a:r>
            <a:r>
              <a:rPr lang="zh-CN" altLang="zh-CN" sz="2600" kern="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等难溶物转化为</a:t>
            </a:r>
            <a:r>
              <a:rPr lang="en-US" altLang="zh-CN" sz="2600" kern="100" err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HgS</a:t>
            </a:r>
            <a:r>
              <a:rPr lang="zh-CN" altLang="zh-CN" sz="2600" kern="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、</a:t>
            </a:r>
            <a:r>
              <a:rPr lang="en-US" altLang="zh-CN" sz="2600" kern="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Ag</a:t>
            </a:r>
            <a:r>
              <a:rPr lang="en-US" altLang="zh-CN" sz="2600" kern="100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</a:t>
            </a:r>
            <a:r>
              <a:rPr lang="en-US" altLang="zh-CN" sz="2600" kern="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S</a:t>
            </a:r>
            <a:r>
              <a:rPr lang="zh-CN" altLang="zh-CN" sz="2600" kern="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、</a:t>
            </a:r>
            <a:r>
              <a:rPr lang="en-US" altLang="zh-CN" sz="2600" kern="100" err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PbS</a:t>
            </a:r>
            <a:r>
              <a:rPr lang="zh-CN" altLang="zh-CN" sz="2600" kern="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等沉淀。</a:t>
            </a:r>
            <a:endParaRPr lang="zh-CN" altLang="zh-CN" sz="2600" kern="1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600" kern="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用</a:t>
            </a:r>
            <a:r>
              <a:rPr lang="en-US" altLang="zh-CN" sz="2600" kern="100" err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FeS</a:t>
            </a:r>
            <a:r>
              <a:rPr lang="zh-CN" altLang="zh-CN" sz="2600" kern="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除去</a:t>
            </a:r>
            <a:r>
              <a:rPr lang="en-US" altLang="zh-CN" sz="2600" kern="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Hg</a:t>
            </a:r>
            <a:r>
              <a:rPr lang="en-US" altLang="zh-CN" sz="2600" kern="100" baseline="30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</a:t>
            </a:r>
            <a:r>
              <a:rPr lang="zh-CN" altLang="zh-CN" sz="2600" kern="100" baseline="30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＋</a:t>
            </a:r>
            <a:r>
              <a:rPr lang="zh-CN" altLang="zh-CN" sz="2600" kern="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的离子方程式：</a:t>
            </a:r>
            <a:endParaRPr lang="zh-CN" altLang="zh-CN" sz="2600" kern="100">
              <a:effectLst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5" name="矩形 24"/>
          <p:cNvSpPr/>
          <p:nvPr>
            <p:custDataLst>
              <p:tags r:id="rId5"/>
            </p:custDataLst>
          </p:nvPr>
        </p:nvSpPr>
        <p:spPr>
          <a:xfrm>
            <a:off x="2570351" y="4886097"/>
            <a:ext cx="7051298" cy="49149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spcBef>
                <a:spcPct val="50000"/>
              </a:spcBef>
            </a:pPr>
            <a:r>
              <a:rPr kumimoji="1" lang="en-US" sz="2600">
                <a:solidFill>
                  <a:srgbClr val="C00000"/>
                </a:solidFill>
                <a:latin typeface="Times New Roman" panose="02020603050405020304" charset="0"/>
                <a:ea typeface="思源宋体" panose="02020400000000000000" pitchFamily="18" charset="-122"/>
                <a:cs typeface="Times New Roman" panose="02020603050405020304" charset="0"/>
              </a:rPr>
              <a:t>F</a:t>
            </a:r>
            <a:r>
              <a:rPr kumimoji="1" lang="en-US" altLang="zh-CN" sz="2600">
                <a:solidFill>
                  <a:srgbClr val="C00000"/>
                </a:solidFill>
                <a:latin typeface="Times New Roman" panose="02020603050405020304" charset="0"/>
                <a:ea typeface="思源宋体" panose="02020400000000000000" pitchFamily="18" charset="-122"/>
                <a:cs typeface="Times New Roman" panose="02020603050405020304" charset="0"/>
              </a:rPr>
              <a:t>e</a:t>
            </a:r>
            <a:r>
              <a:rPr kumimoji="1" sz="2600">
                <a:solidFill>
                  <a:srgbClr val="C00000"/>
                </a:solidFill>
                <a:latin typeface="Times New Roman" panose="02020603050405020304" charset="0"/>
                <a:ea typeface="思源宋体" panose="02020400000000000000" pitchFamily="18" charset="-122"/>
                <a:cs typeface="Times New Roman" panose="02020603050405020304" charset="0"/>
              </a:rPr>
              <a:t>S(s)+</a:t>
            </a:r>
            <a:r>
              <a:rPr lang="en-US" altLang="zh-CN" sz="2600" kern="100">
                <a:solidFill>
                  <a:srgbClr val="C00000"/>
                </a:solidFill>
                <a:latin typeface="Times New Roman" panose="02020603050405020304" charset="0"/>
                <a:ea typeface="思源宋体" panose="02020400000000000000" pitchFamily="18" charset="-122"/>
                <a:cs typeface="Times New Roman" panose="02020603050405020304" charset="0"/>
              </a:rPr>
              <a:t>Hg</a:t>
            </a:r>
            <a:r>
              <a:rPr kumimoji="1" sz="2600" baseline="30000">
                <a:solidFill>
                  <a:srgbClr val="C00000"/>
                </a:solidFill>
                <a:latin typeface="Times New Roman" panose="02020603050405020304" charset="0"/>
                <a:ea typeface="思源宋体" panose="02020400000000000000" pitchFamily="18" charset="-122"/>
                <a:cs typeface="Times New Roman" panose="02020603050405020304" charset="0"/>
              </a:rPr>
              <a:t>2+</a:t>
            </a:r>
            <a:r>
              <a:rPr kumimoji="1" sz="2600">
                <a:solidFill>
                  <a:srgbClr val="C00000"/>
                </a:solidFill>
                <a:latin typeface="Times New Roman" panose="02020603050405020304" charset="0"/>
                <a:ea typeface="思源宋体" panose="02020400000000000000" pitchFamily="18" charset="-122"/>
                <a:cs typeface="Times New Roman" panose="02020603050405020304" charset="0"/>
              </a:rPr>
              <a:t>(aq)</a:t>
            </a:r>
            <a:r>
              <a:rPr kumimoji="1" lang="en-US" sz="2600" spc="-300">
                <a:solidFill>
                  <a:srgbClr val="C00000"/>
                </a:solidFill>
                <a:latin typeface="Times New Roman" panose="02020603050405020304" charset="0"/>
                <a:ea typeface="思源宋体" panose="02020400000000000000" pitchFamily="18" charset="-122"/>
                <a:cs typeface="Times New Roman" panose="02020603050405020304" charset="0"/>
              </a:rPr>
              <a:t>=== </a:t>
            </a:r>
            <a:r>
              <a:rPr lang="en-US" altLang="zh-CN" sz="2600" kern="100">
                <a:solidFill>
                  <a:srgbClr val="C00000"/>
                </a:solidFill>
                <a:latin typeface="Times New Roman" panose="02020603050405020304" charset="0"/>
                <a:ea typeface="思源宋体" panose="02020400000000000000" pitchFamily="18" charset="-122"/>
                <a:cs typeface="Times New Roman" panose="02020603050405020304" charset="0"/>
              </a:rPr>
              <a:t>Hg</a:t>
            </a:r>
            <a:r>
              <a:rPr kumimoji="1" sz="2600">
                <a:solidFill>
                  <a:srgbClr val="C00000"/>
                </a:solidFill>
                <a:latin typeface="Times New Roman" panose="02020603050405020304" charset="0"/>
                <a:ea typeface="思源宋体" panose="02020400000000000000" pitchFamily="18" charset="-122"/>
                <a:cs typeface="Times New Roman" panose="02020603050405020304" charset="0"/>
              </a:rPr>
              <a:t>S(s)+</a:t>
            </a:r>
            <a:r>
              <a:rPr kumimoji="1" lang="en-US" altLang="zh-CN" sz="2600">
                <a:solidFill>
                  <a:srgbClr val="C00000"/>
                </a:solidFill>
                <a:latin typeface="Times New Roman" panose="02020603050405020304" charset="0"/>
                <a:ea typeface="思源宋体" panose="02020400000000000000" pitchFamily="18" charset="-122"/>
                <a:cs typeface="Times New Roman" panose="02020603050405020304" charset="0"/>
              </a:rPr>
              <a:t> Fe</a:t>
            </a:r>
            <a:r>
              <a:rPr kumimoji="1" sz="2600" baseline="30000">
                <a:solidFill>
                  <a:srgbClr val="C00000"/>
                </a:solidFill>
                <a:latin typeface="Times New Roman" panose="02020603050405020304" charset="0"/>
                <a:ea typeface="思源宋体" panose="02020400000000000000" pitchFamily="18" charset="-122"/>
                <a:cs typeface="Times New Roman" panose="02020603050405020304" charset="0"/>
              </a:rPr>
              <a:t>2+</a:t>
            </a:r>
            <a:endParaRPr kumimoji="1" sz="2600" baseline="30000">
              <a:solidFill>
                <a:srgbClr val="C00000"/>
              </a:solidFill>
              <a:latin typeface="Times New Roman" panose="02020603050405020304" charset="0"/>
              <a:ea typeface="思源宋体" panose="02020400000000000000" pitchFamily="18" charset="-122"/>
              <a:cs typeface="Times New Roman" panose="02020603050405020304" charset="0"/>
            </a:endParaRPr>
          </a:p>
        </p:txBody>
      </p:sp>
    </p:spTree>
    <p:custDataLst>
      <p:tags r:id="rId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文本占位符 56322"/>
          <p:cNvSpPr>
            <a:spLocks noGrp="1" noChangeArrowheads="1"/>
          </p:cNvSpPr>
          <p:nvPr>
            <p:ph idx="1"/>
            <p:custDataLst>
              <p:tags r:id="rId1"/>
            </p:custDataLst>
          </p:nvPr>
        </p:nvSpPr>
        <p:spPr>
          <a:xfrm>
            <a:off x="461645" y="843280"/>
            <a:ext cx="11146155" cy="1252855"/>
          </a:xfrm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3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牙齿表面由一层硬的组成为</a:t>
            </a:r>
            <a:r>
              <a:rPr kumimoji="0" lang="en-US" altLang="zh-CN" sz="32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Ca</a:t>
            </a:r>
            <a:r>
              <a:rPr kumimoji="0" lang="en-US" altLang="zh-CN" sz="3200" b="1" i="0" u="none" strike="noStrike" kern="0" cap="none" spc="0" normalizeH="0" baseline="-25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5</a:t>
            </a:r>
            <a:r>
              <a:rPr kumimoji="0" lang="en-US" altLang="zh-CN" sz="32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(PO</a:t>
            </a:r>
            <a:r>
              <a:rPr kumimoji="0" lang="en-US" altLang="zh-CN" sz="3200" b="1" i="0" u="none" strike="noStrike" kern="0" cap="none" spc="0" normalizeH="0" baseline="-25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4</a:t>
            </a:r>
            <a:r>
              <a:rPr kumimoji="0" lang="en-US" altLang="zh-CN" sz="32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)</a:t>
            </a:r>
            <a:r>
              <a:rPr kumimoji="0" lang="en-US" altLang="zh-CN" sz="3200" b="1" i="0" u="none" strike="noStrike" kern="0" cap="none" spc="0" normalizeH="0" baseline="-25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3</a:t>
            </a:r>
            <a:r>
              <a:rPr kumimoji="0" lang="en-US" altLang="zh-CN" sz="32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OH</a:t>
            </a:r>
            <a:r>
              <a:rPr kumimoji="0" lang="zh-CN" altLang="en-US" sz="32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（羟磷灰石）的物质保护着，它在唾液中存在下列溶解平衡： </a:t>
            </a:r>
            <a:endParaRPr kumimoji="0" lang="zh-CN" altLang="en-US" sz="3200" b="1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6628" name="文本框 5632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90525" y="2927350"/>
            <a:ext cx="11563985" cy="1370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进食后，细菌和酶作用于食物，产生有机酸，这时牙齿就会受到腐蚀，其原因是：</a:t>
            </a:r>
            <a:r>
              <a:rPr kumimoji="0" lang="zh-CN" altLang="en-US" sz="3200" b="1" i="0" u="sng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</a:t>
            </a:r>
            <a:r>
              <a:rPr kumimoji="0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kumimoji="0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3012" name="文本框 56325"/>
          <p:cNvSpPr/>
          <p:nvPr>
            <p:custDataLst>
              <p:tags r:id="rId3"/>
            </p:custDataLst>
          </p:nvPr>
        </p:nvSpPr>
        <p:spPr>
          <a:xfrm>
            <a:off x="302260" y="2230755"/>
            <a:ext cx="11652250" cy="6705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30000"/>
              </a:lnSpc>
              <a:spcBef>
                <a:spcPct val="60000"/>
              </a:spcBef>
              <a:buClr>
                <a:srgbClr val="954F72"/>
              </a:buClr>
              <a:buSzPct val="85000"/>
              <a:buFont typeface="Wingdings 2" panose="05020102010507070707" pitchFamily="18" charset="2"/>
            </a:pPr>
            <a:r>
              <a:rPr lang="en-US" altLang="zh-CN" sz="2900" b="1">
                <a:solidFill>
                  <a:srgbClr val="0000CC"/>
                </a:solidFill>
                <a:latin typeface="Times New Roman" panose="02020603050405020304" charset="0"/>
                <a:ea typeface="黑体" panose="02010609060101010101" pitchFamily="2" charset="-122"/>
              </a:rPr>
              <a:t>Ca</a:t>
            </a:r>
            <a:r>
              <a:rPr lang="en-US" altLang="zh-CN" sz="2900" b="1" baseline="-14000">
                <a:solidFill>
                  <a:srgbClr val="0000CC"/>
                </a:solidFill>
                <a:latin typeface="Times New Roman" panose="02020603050405020304" charset="0"/>
                <a:ea typeface="黑体" panose="02010609060101010101" pitchFamily="2" charset="-122"/>
              </a:rPr>
              <a:t>5</a:t>
            </a:r>
            <a:r>
              <a:rPr lang="en-US" altLang="zh-CN" sz="2900" b="1">
                <a:solidFill>
                  <a:srgbClr val="0000CC"/>
                </a:solidFill>
                <a:latin typeface="Times New Roman" panose="02020603050405020304" charset="0"/>
                <a:ea typeface="黑体" panose="02010609060101010101" pitchFamily="2" charset="-122"/>
              </a:rPr>
              <a:t>(PO</a:t>
            </a:r>
            <a:r>
              <a:rPr lang="en-US" altLang="zh-CN" sz="2900" b="1" baseline="-14000">
                <a:solidFill>
                  <a:srgbClr val="0000CC"/>
                </a:solidFill>
                <a:latin typeface="Times New Roman" panose="02020603050405020304" charset="0"/>
                <a:ea typeface="黑体" panose="02010609060101010101" pitchFamily="2" charset="-122"/>
              </a:rPr>
              <a:t>4</a:t>
            </a:r>
            <a:r>
              <a:rPr lang="en-US" altLang="zh-CN" sz="2900" b="1">
                <a:solidFill>
                  <a:srgbClr val="0000CC"/>
                </a:solidFill>
                <a:latin typeface="Times New Roman" panose="02020603050405020304" charset="0"/>
                <a:ea typeface="黑体" panose="02010609060101010101" pitchFamily="2" charset="-122"/>
              </a:rPr>
              <a:t>)</a:t>
            </a:r>
            <a:r>
              <a:rPr lang="en-US" altLang="zh-CN" sz="2900" b="1" baseline="-14000">
                <a:solidFill>
                  <a:srgbClr val="0000CC"/>
                </a:solidFill>
                <a:latin typeface="Times New Roman" panose="02020603050405020304" charset="0"/>
                <a:ea typeface="黑体" panose="02010609060101010101" pitchFamily="2" charset="-122"/>
              </a:rPr>
              <a:t>3</a:t>
            </a:r>
            <a:r>
              <a:rPr lang="en-US" altLang="zh-CN" sz="2900" b="1">
                <a:solidFill>
                  <a:srgbClr val="0000CC"/>
                </a:solidFill>
                <a:latin typeface="Times New Roman" panose="02020603050405020304" charset="0"/>
                <a:ea typeface="黑体" panose="02010609060101010101" pitchFamily="2" charset="-122"/>
              </a:rPr>
              <a:t>OH</a:t>
            </a:r>
            <a:r>
              <a:rPr lang="zh-CN" altLang="en-US" sz="2900" b="1">
                <a:solidFill>
                  <a:srgbClr val="0000CC"/>
                </a:solidFill>
                <a:latin typeface="Times New Roman" panose="02020603050405020304" charset="0"/>
                <a:ea typeface="黑体" panose="02010609060101010101" pitchFamily="2" charset="-122"/>
              </a:rPr>
              <a:t>（</a:t>
            </a:r>
            <a:r>
              <a:rPr lang="en-US" altLang="zh-CN" sz="2900" b="1">
                <a:solidFill>
                  <a:srgbClr val="0000CC"/>
                </a:solidFill>
                <a:latin typeface="Times New Roman" panose="02020603050405020304" charset="0"/>
                <a:ea typeface="黑体" panose="02010609060101010101" pitchFamily="2" charset="-122"/>
              </a:rPr>
              <a:t>S</a:t>
            </a:r>
            <a:r>
              <a:rPr lang="zh-CN" altLang="en-US" sz="2900" b="1">
                <a:solidFill>
                  <a:srgbClr val="0000CC"/>
                </a:solidFill>
                <a:latin typeface="Times New Roman" panose="02020603050405020304" charset="0"/>
                <a:ea typeface="黑体" panose="02010609060101010101" pitchFamily="2" charset="-122"/>
              </a:rPr>
              <a:t>）⇌ </a:t>
            </a:r>
            <a:r>
              <a:rPr lang="en-US" altLang="zh-CN" sz="2900" b="1">
                <a:solidFill>
                  <a:srgbClr val="0000CC"/>
                </a:solidFill>
                <a:latin typeface="Times New Roman" panose="02020603050405020304" charset="0"/>
                <a:ea typeface="黑体" panose="02010609060101010101" pitchFamily="2" charset="-122"/>
              </a:rPr>
              <a:t>5Ca</a:t>
            </a:r>
            <a:r>
              <a:rPr lang="en-US" altLang="zh-CN" sz="2900" b="1" baseline="30000">
                <a:solidFill>
                  <a:srgbClr val="0000CC"/>
                </a:solidFill>
                <a:latin typeface="Times New Roman" panose="02020603050405020304" charset="0"/>
                <a:ea typeface="黑体" panose="02010609060101010101" pitchFamily="2" charset="-122"/>
              </a:rPr>
              <a:t>2+</a:t>
            </a:r>
            <a:r>
              <a:rPr lang="en-US" altLang="zh-CN" sz="2900" b="1">
                <a:solidFill>
                  <a:srgbClr val="0000CC"/>
                </a:solidFill>
                <a:latin typeface="Times New Roman" panose="02020603050405020304" charset="0"/>
                <a:ea typeface="黑体" panose="02010609060101010101" pitchFamily="2" charset="-122"/>
              </a:rPr>
              <a:t>(aq) +3PO</a:t>
            </a:r>
            <a:r>
              <a:rPr lang="en-US" altLang="zh-CN" sz="2900" b="1" baseline="-14000">
                <a:solidFill>
                  <a:srgbClr val="0000CC"/>
                </a:solidFill>
                <a:latin typeface="Times New Roman" panose="02020603050405020304" charset="0"/>
                <a:ea typeface="黑体" panose="02010609060101010101" pitchFamily="2" charset="-122"/>
              </a:rPr>
              <a:t>4</a:t>
            </a:r>
            <a:r>
              <a:rPr lang="en-US" altLang="zh-CN" sz="2900" b="1" baseline="30000">
                <a:solidFill>
                  <a:srgbClr val="0000CC"/>
                </a:solidFill>
                <a:latin typeface="Times New Roman" panose="02020603050405020304" charset="0"/>
                <a:ea typeface="黑体" panose="02010609060101010101" pitchFamily="2" charset="-122"/>
              </a:rPr>
              <a:t>3-</a:t>
            </a:r>
            <a:r>
              <a:rPr lang="en-US" altLang="zh-CN" sz="2900" b="1">
                <a:solidFill>
                  <a:srgbClr val="0000CC"/>
                </a:solidFill>
                <a:latin typeface="Times New Roman" panose="02020603050405020304" charset="0"/>
                <a:ea typeface="黑体" panose="02010609060101010101" pitchFamily="2" charset="-122"/>
              </a:rPr>
              <a:t> (aq) +OH</a:t>
            </a:r>
            <a:r>
              <a:rPr lang="en-US" altLang="zh-CN" sz="2900" b="1" baseline="30000">
                <a:solidFill>
                  <a:srgbClr val="0000CC"/>
                </a:solidFill>
                <a:latin typeface="Times New Roman" panose="02020603050405020304" charset="0"/>
                <a:ea typeface="黑体" panose="02010609060101010101" pitchFamily="2" charset="-122"/>
              </a:rPr>
              <a:t>-</a:t>
            </a:r>
            <a:r>
              <a:rPr lang="en-US" altLang="zh-CN" sz="2900" b="1">
                <a:solidFill>
                  <a:srgbClr val="0000CC"/>
                </a:solidFill>
                <a:latin typeface="Times New Roman" panose="02020603050405020304" charset="0"/>
                <a:ea typeface="黑体" panose="02010609060101010101" pitchFamily="2" charset="-122"/>
              </a:rPr>
              <a:t>(aq)   </a:t>
            </a:r>
            <a:r>
              <a:rPr lang="en-US" altLang="zh-CN" sz="2900" b="1" i="1">
                <a:solidFill>
                  <a:srgbClr val="0000CC"/>
                </a:solidFill>
                <a:latin typeface="Times New Roman" panose="02020603050405020304" charset="0"/>
                <a:ea typeface="黑体" panose="02010609060101010101" pitchFamily="2" charset="-122"/>
              </a:rPr>
              <a:t>K</a:t>
            </a:r>
            <a:r>
              <a:rPr lang="en-US" altLang="zh-CN" sz="2900" b="1" i="1" baseline="-14000">
                <a:solidFill>
                  <a:srgbClr val="0000CC"/>
                </a:solidFill>
                <a:latin typeface="Times New Roman" panose="02020603050405020304" charset="0"/>
                <a:ea typeface="黑体" panose="02010609060101010101" pitchFamily="2" charset="-122"/>
              </a:rPr>
              <a:t>sp</a:t>
            </a:r>
            <a:r>
              <a:rPr lang="en-US" altLang="zh-CN" sz="2900" b="1">
                <a:solidFill>
                  <a:srgbClr val="0000CC"/>
                </a:solidFill>
                <a:latin typeface="Times New Roman" panose="02020603050405020304" charset="0"/>
                <a:ea typeface="黑体" panose="02010609060101010101" pitchFamily="2" charset="-122"/>
              </a:rPr>
              <a:t>=2.5×10</a:t>
            </a:r>
            <a:r>
              <a:rPr lang="en-US" altLang="zh-CN" sz="2900" b="1" baseline="30000">
                <a:solidFill>
                  <a:srgbClr val="0000CC"/>
                </a:solidFill>
                <a:latin typeface="Times New Roman" panose="02020603050405020304" charset="0"/>
                <a:ea typeface="黑体" panose="02010609060101010101" pitchFamily="2" charset="-122"/>
              </a:rPr>
              <a:t>-59</a:t>
            </a:r>
            <a:endParaRPr lang="en-US" altLang="zh-CN" sz="2900" b="1" baseline="30000">
              <a:solidFill>
                <a:srgbClr val="0000CC"/>
              </a:solidFill>
              <a:latin typeface="Times New Roman" panose="02020603050405020304" charset="0"/>
              <a:ea typeface="黑体" panose="02010609060101010101" pitchFamily="2" charset="-122"/>
            </a:endParaRPr>
          </a:p>
        </p:txBody>
      </p:sp>
      <p:sp>
        <p:nvSpPr>
          <p:cNvPr id="26630" name="矩形 56332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86715" y="4380865"/>
            <a:ext cx="1111631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</a:t>
            </a:r>
            <a:r>
              <a:rPr kumimoji="0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发酵生成的有机酸能中和</a:t>
            </a:r>
            <a:r>
              <a:rPr kumimoji="0" lang="en-US" altLang="zh-CN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OH</a:t>
            </a:r>
            <a:r>
              <a:rPr kumimoji="0" lang="en-US" altLang="zh-CN" sz="3200" b="1" i="0" u="none" strike="noStrike" kern="1200" cap="none" spc="0" normalizeH="0" baseline="3000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-</a:t>
            </a:r>
            <a:r>
              <a:rPr kumimoji="0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，使平衡向脱矿方向移动，加速腐蚀牙齿</a:t>
            </a:r>
            <a:r>
              <a:rPr kumimoji="0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endParaRPr kumimoji="0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386715" y="217170"/>
            <a:ext cx="5795010" cy="1091565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p>
            <a:pPr algn="l" fontAlgn="base">
              <a:spcBef>
                <a:spcPct val="50000"/>
              </a:spcBef>
            </a:pPr>
            <a:r>
              <a:rPr sz="2600" b="1" strike="noStrike" noProof="1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微软雅黑" panose="020B0503020204020204" charset="-122"/>
              </a:rPr>
              <a:t>③</a:t>
            </a:r>
            <a:r>
              <a:rPr lang="zh-CN" altLang="en-US" sz="2600" b="1" strike="noStrike" noProof="1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微软雅黑" panose="020B0503020204020204" charset="-122"/>
              </a:rPr>
              <a:t>龋齿的形成原因及防治方法</a:t>
            </a:r>
            <a:endParaRPr lang="zh-CN" altLang="en-US" sz="2600" b="1" strike="noStrike" noProof="1">
              <a:solidFill>
                <a:schemeClr val="accent2">
                  <a:lumMod val="50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base">
              <a:spcBef>
                <a:spcPct val="50000"/>
              </a:spcBef>
            </a:pPr>
            <a:endParaRPr lang="zh-CN" altLang="en-US" sz="2600" b="1" strike="noStrike" noProof="1">
              <a:solidFill>
                <a:schemeClr val="accent2">
                  <a:lumMod val="50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文本占位符 57345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1595" y="284480"/>
            <a:ext cx="12068810" cy="2211705"/>
          </a:xfrm>
        </p:spPr>
        <p:txBody>
          <a:bodyPr vert="horz" wrap="square" lIns="91440" tIns="45720" rIns="91440" bIns="45720" anchor="t" anchorCtr="0">
            <a:noAutofit/>
          </a:bodyPr>
          <a:lstStyle/>
          <a:p>
            <a:pPr marL="228600" indent="-228600" eaLnBrk="1" hangingPunct="1">
              <a:lnSpc>
                <a:spcPct val="145000"/>
              </a:lnSpc>
              <a:spcBef>
                <a:spcPts val="1000"/>
              </a:spcBef>
              <a:buNone/>
            </a:pPr>
            <a:r>
              <a:rPr lang="zh-CN" altLang="en-US" sz="3200" b="1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Wingdings" panose="05000000000000000000" pitchFamily="2" charset="2"/>
              </a:rPr>
              <a:t>在饮用水、食物、牙膏中添加氟化物能起到预防龋齿的作用。牙膏里的氟离子会与</a:t>
            </a:r>
            <a:r>
              <a:rPr lang="en-US" altLang="zh-CN" sz="3200" b="1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Wingdings" panose="05000000000000000000" pitchFamily="2" charset="2"/>
              </a:rPr>
              <a:t>Ca</a:t>
            </a:r>
            <a:r>
              <a:rPr lang="en-US" altLang="zh-CN" sz="3200" b="1" baseline="-250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Wingdings" panose="05000000000000000000" pitchFamily="2" charset="2"/>
              </a:rPr>
              <a:t>5</a:t>
            </a:r>
            <a:r>
              <a:rPr lang="en-US" altLang="zh-CN" sz="3200" b="1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Wingdings" panose="05000000000000000000" pitchFamily="2" charset="2"/>
              </a:rPr>
              <a:t>(PO</a:t>
            </a:r>
            <a:r>
              <a:rPr lang="en-US" altLang="zh-CN" sz="3200" b="1" baseline="-250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Wingdings" panose="05000000000000000000" pitchFamily="2" charset="2"/>
              </a:rPr>
              <a:t>4</a:t>
            </a:r>
            <a:r>
              <a:rPr lang="en-US" altLang="zh-CN" sz="3200" b="1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Wingdings" panose="05000000000000000000" pitchFamily="2" charset="2"/>
              </a:rPr>
              <a:t>)</a:t>
            </a:r>
            <a:r>
              <a:rPr lang="en-US" altLang="zh-CN" sz="3200" b="1" baseline="-250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Wingdings" panose="05000000000000000000" pitchFamily="2" charset="2"/>
              </a:rPr>
              <a:t>3</a:t>
            </a:r>
            <a:r>
              <a:rPr lang="en-US" altLang="zh-CN" sz="3200" b="1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Wingdings" panose="05000000000000000000" pitchFamily="2" charset="2"/>
              </a:rPr>
              <a:t>OH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Wingdings" panose="05000000000000000000" pitchFamily="2" charset="2"/>
              </a:rPr>
              <a:t>反应生成</a:t>
            </a:r>
            <a:r>
              <a:rPr lang="en-US" altLang="zh-CN" sz="3200" b="1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Wingdings" panose="05000000000000000000" pitchFamily="2" charset="2"/>
              </a:rPr>
              <a:t>Ca</a:t>
            </a:r>
            <a:r>
              <a:rPr lang="en-US" altLang="zh-CN" sz="3200" b="1" baseline="-250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Wingdings" panose="05000000000000000000" pitchFamily="2" charset="2"/>
              </a:rPr>
              <a:t>5</a:t>
            </a:r>
            <a:r>
              <a:rPr lang="en-US" altLang="zh-CN" sz="3200" b="1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Wingdings" panose="05000000000000000000" pitchFamily="2" charset="2"/>
              </a:rPr>
              <a:t>(PO</a:t>
            </a:r>
            <a:r>
              <a:rPr lang="en-US" altLang="zh-CN" sz="3200" b="1" baseline="-250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Wingdings" panose="05000000000000000000" pitchFamily="2" charset="2"/>
              </a:rPr>
              <a:t>4</a:t>
            </a:r>
            <a:r>
              <a:rPr lang="en-US" altLang="zh-CN" sz="3200" b="1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Wingdings" panose="05000000000000000000" pitchFamily="2" charset="2"/>
              </a:rPr>
              <a:t>)</a:t>
            </a:r>
            <a:r>
              <a:rPr lang="en-US" altLang="zh-CN" sz="3200" b="1" baseline="-250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Wingdings" panose="05000000000000000000" pitchFamily="2" charset="2"/>
              </a:rPr>
              <a:t>3</a:t>
            </a:r>
            <a:r>
              <a:rPr lang="en-US" altLang="zh-CN" sz="3200" b="1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Wingdings" panose="05000000000000000000" pitchFamily="2" charset="2"/>
              </a:rPr>
              <a:t>F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Wingdings" panose="05000000000000000000" pitchFamily="2" charset="2"/>
              </a:rPr>
              <a:t>（氟磷灰石），</a:t>
            </a:r>
            <a:r>
              <a:rPr lang="en-US" altLang="zh-CN" sz="3200" b="1" i="1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Wingdings" panose="05000000000000000000" pitchFamily="2" charset="2"/>
              </a:rPr>
              <a:t>K</a:t>
            </a:r>
            <a:r>
              <a:rPr lang="en-US" altLang="zh-CN" sz="3200" b="1" i="1" baseline="-250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Wingdings" panose="05000000000000000000" pitchFamily="2" charset="2"/>
              </a:rPr>
              <a:t>sp</a:t>
            </a:r>
            <a:r>
              <a:rPr lang="en-US" altLang="zh-CN" sz="3200" b="1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Wingdings" panose="05000000000000000000" pitchFamily="2" charset="2"/>
              </a:rPr>
              <a:t>=2.8×10</a:t>
            </a:r>
            <a:r>
              <a:rPr lang="en-US" altLang="zh-CN" sz="3200" b="1" baseline="300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Wingdings" panose="05000000000000000000" pitchFamily="2" charset="2"/>
              </a:rPr>
              <a:t>-61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Wingdings" panose="05000000000000000000" pitchFamily="2" charset="2"/>
              </a:rPr>
              <a:t>。</a:t>
            </a:r>
            <a:r>
              <a:rPr lang="zh-CN" altLang="en-US" sz="3200" b="1" u="sng">
                <a:solidFill>
                  <a:srgbClr val="0000CC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Wingdings" panose="05000000000000000000" pitchFamily="2" charset="2"/>
              </a:rPr>
              <a:t>                                               </a:t>
            </a:r>
            <a:endParaRPr lang="zh-CN" altLang="en-US" sz="3200" b="1" u="sng">
              <a:solidFill>
                <a:srgbClr val="0000CC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Wingdings" panose="05000000000000000000" pitchFamily="2" charset="2"/>
            </a:endParaRPr>
          </a:p>
        </p:txBody>
      </p:sp>
      <p:sp>
        <p:nvSpPr>
          <p:cNvPr id="44037" name="文本框 57350"/>
          <p:cNvSpPr/>
          <p:nvPr>
            <p:custDataLst>
              <p:tags r:id="rId2"/>
            </p:custDataLst>
          </p:nvPr>
        </p:nvSpPr>
        <p:spPr>
          <a:xfrm>
            <a:off x="422275" y="2698115"/>
            <a:ext cx="9926955" cy="7308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30000"/>
              </a:lnSpc>
              <a:spcBef>
                <a:spcPct val="60000"/>
              </a:spcBef>
              <a:buClr>
                <a:srgbClr val="954F72"/>
              </a:buClr>
              <a:buSzPct val="85000"/>
              <a:buFont typeface="Wingdings 2" panose="05020102010507070707" pitchFamily="18" charset="2"/>
            </a:pPr>
            <a:r>
              <a:rPr lang="en-US" altLang="zh-CN" sz="3200" b="1">
                <a:latin typeface="Times New Roman" panose="02020603050405020304" charset="0"/>
                <a:ea typeface="黑体" panose="02010609060101010101" pitchFamily="2" charset="-122"/>
              </a:rPr>
              <a:t>Ca</a:t>
            </a:r>
            <a:r>
              <a:rPr lang="en-US" altLang="zh-CN" sz="3200" b="1" baseline="-14000">
                <a:latin typeface="Times New Roman" panose="02020603050405020304" charset="0"/>
                <a:ea typeface="黑体" panose="02010609060101010101" pitchFamily="2" charset="-122"/>
              </a:rPr>
              <a:t>5</a:t>
            </a:r>
            <a:r>
              <a:rPr lang="en-US" altLang="zh-CN" sz="3200" b="1">
                <a:latin typeface="Times New Roman" panose="02020603050405020304" charset="0"/>
                <a:ea typeface="黑体" panose="02010609060101010101" pitchFamily="2" charset="-122"/>
              </a:rPr>
              <a:t>(PO</a:t>
            </a:r>
            <a:r>
              <a:rPr lang="en-US" altLang="zh-CN" sz="3200" b="1" baseline="-14000">
                <a:latin typeface="Times New Roman" panose="02020603050405020304" charset="0"/>
                <a:ea typeface="黑体" panose="02010609060101010101" pitchFamily="2" charset="-122"/>
              </a:rPr>
              <a:t>4</a:t>
            </a:r>
            <a:r>
              <a:rPr lang="en-US" altLang="zh-CN" sz="3200" b="1">
                <a:latin typeface="Times New Roman" panose="02020603050405020304" charset="0"/>
                <a:ea typeface="黑体" panose="02010609060101010101" pitchFamily="2" charset="-122"/>
              </a:rPr>
              <a:t>)</a:t>
            </a:r>
            <a:r>
              <a:rPr lang="en-US" altLang="zh-CN" sz="3200" b="1" baseline="-14000">
                <a:latin typeface="Times New Roman" panose="02020603050405020304" charset="0"/>
                <a:ea typeface="黑体" panose="02010609060101010101" pitchFamily="2" charset="-122"/>
              </a:rPr>
              <a:t>3</a:t>
            </a:r>
            <a:r>
              <a:rPr lang="en-US" altLang="zh-CN" sz="3200" b="1">
                <a:latin typeface="Times New Roman" panose="02020603050405020304" charset="0"/>
                <a:ea typeface="黑体" panose="02010609060101010101" pitchFamily="2" charset="-122"/>
              </a:rPr>
              <a:t>OH(s) + F </a:t>
            </a:r>
            <a:r>
              <a:rPr lang="en-US" altLang="zh-CN" sz="3200" b="1" baseline="30000">
                <a:latin typeface="Times New Roman" panose="02020603050405020304" charset="0"/>
                <a:ea typeface="黑体" panose="02010609060101010101" pitchFamily="2" charset="-122"/>
                <a:sym typeface="+mn-ea"/>
              </a:rPr>
              <a:t>- </a:t>
            </a:r>
            <a:r>
              <a:rPr lang="en-US" altLang="zh-CN" sz="3200" b="1">
                <a:latin typeface="Times New Roman" panose="02020603050405020304" charset="0"/>
                <a:ea typeface="黑体" panose="02010609060101010101" pitchFamily="2" charset="-122"/>
                <a:sym typeface="+mn-ea"/>
              </a:rPr>
              <a:t>(aq) </a:t>
            </a:r>
            <a:r>
              <a:rPr lang="zh-CN" altLang="en-US" sz="3200" b="1">
                <a:latin typeface="Times New Roman" panose="02020603050405020304" charset="0"/>
                <a:ea typeface="黑体" panose="02010609060101010101" pitchFamily="2" charset="-122"/>
              </a:rPr>
              <a:t>⇌ </a:t>
            </a:r>
            <a:r>
              <a:rPr lang="en-US" altLang="zh-CN" sz="3200" b="1">
                <a:latin typeface="Times New Roman" panose="02020603050405020304" charset="0"/>
                <a:ea typeface="黑体" panose="02010609060101010101" pitchFamily="2" charset="-122"/>
                <a:sym typeface="+mn-ea"/>
              </a:rPr>
              <a:t>Ca</a:t>
            </a:r>
            <a:r>
              <a:rPr lang="en-US" altLang="zh-CN" sz="3200" b="1" baseline="-14000">
                <a:latin typeface="Times New Roman" panose="02020603050405020304" charset="0"/>
                <a:ea typeface="黑体" panose="02010609060101010101" pitchFamily="2" charset="-122"/>
                <a:sym typeface="+mn-ea"/>
              </a:rPr>
              <a:t>5</a:t>
            </a:r>
            <a:r>
              <a:rPr lang="en-US" altLang="zh-CN" sz="3200" b="1">
                <a:latin typeface="Times New Roman" panose="02020603050405020304" charset="0"/>
                <a:ea typeface="黑体" panose="02010609060101010101" pitchFamily="2" charset="-122"/>
                <a:sym typeface="+mn-ea"/>
              </a:rPr>
              <a:t>(PO</a:t>
            </a:r>
            <a:r>
              <a:rPr lang="en-US" altLang="zh-CN" sz="3200" b="1" baseline="-14000">
                <a:latin typeface="Times New Roman" panose="02020603050405020304" charset="0"/>
                <a:ea typeface="黑体" panose="02010609060101010101" pitchFamily="2" charset="-122"/>
                <a:sym typeface="+mn-ea"/>
              </a:rPr>
              <a:t>4</a:t>
            </a:r>
            <a:r>
              <a:rPr lang="en-US" altLang="zh-CN" sz="3200" b="1">
                <a:latin typeface="Times New Roman" panose="02020603050405020304" charset="0"/>
                <a:ea typeface="黑体" panose="02010609060101010101" pitchFamily="2" charset="-122"/>
                <a:sym typeface="+mn-ea"/>
              </a:rPr>
              <a:t>)</a:t>
            </a:r>
            <a:r>
              <a:rPr lang="en-US" altLang="zh-CN" sz="3200" b="1" baseline="-14000">
                <a:latin typeface="Times New Roman" panose="02020603050405020304" charset="0"/>
                <a:ea typeface="黑体" panose="02010609060101010101" pitchFamily="2" charset="-122"/>
                <a:sym typeface="+mn-ea"/>
              </a:rPr>
              <a:t>3</a:t>
            </a:r>
            <a:r>
              <a:rPr lang="en-US" altLang="zh-CN" sz="3200" b="1">
                <a:latin typeface="Times New Roman" panose="02020603050405020304" charset="0"/>
                <a:ea typeface="黑体" panose="02010609060101010101" pitchFamily="2" charset="-122"/>
                <a:sym typeface="+mn-ea"/>
              </a:rPr>
              <a:t>F(s)</a:t>
            </a:r>
            <a:r>
              <a:rPr lang="en-US" altLang="zh-CN" sz="3200" b="1">
                <a:latin typeface="Times New Roman" panose="02020603050405020304" charset="0"/>
                <a:ea typeface="黑体" panose="02010609060101010101" pitchFamily="2" charset="-122"/>
              </a:rPr>
              <a:t>  + OH</a:t>
            </a:r>
            <a:r>
              <a:rPr lang="en-US" altLang="zh-CN" sz="3200" b="1" baseline="30000">
                <a:latin typeface="Times New Roman" panose="02020603050405020304" charset="0"/>
                <a:ea typeface="黑体" panose="02010609060101010101" pitchFamily="2" charset="-122"/>
              </a:rPr>
              <a:t>- </a:t>
            </a:r>
            <a:r>
              <a:rPr lang="en-US" altLang="zh-CN" sz="3200" b="1">
                <a:latin typeface="Times New Roman" panose="02020603050405020304" charset="0"/>
                <a:ea typeface="黑体" panose="02010609060101010101" pitchFamily="2" charset="-122"/>
              </a:rPr>
              <a:t>(aq) </a:t>
            </a:r>
            <a:endParaRPr lang="en-US" altLang="zh-CN" sz="3200" b="1" baseline="30000">
              <a:latin typeface="Times New Roman" panose="02020603050405020304" charset="0"/>
              <a:ea typeface="黑体" panose="02010609060101010101" pitchFamily="2" charset="-122"/>
            </a:endParaRPr>
          </a:p>
        </p:txBody>
      </p:sp>
      <p:sp>
        <p:nvSpPr>
          <p:cNvPr id="2" name="文本占位符 57345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0" y="3883660"/>
            <a:ext cx="12068810" cy="192913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eaLnBrk="1" hangingPunct="1">
              <a:lnSpc>
                <a:spcPct val="145000"/>
              </a:lnSpc>
              <a:spcBef>
                <a:spcPts val="1000"/>
              </a:spcBef>
              <a:buNone/>
            </a:pPr>
            <a:r>
              <a:rPr lang="zh-CN" altLang="en-US" sz="3200" b="1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Wingdings" panose="05000000000000000000" pitchFamily="2" charset="2"/>
              </a:rPr>
              <a:t>上述反应使牙齿釉质层的组成发生了变化，氟磷灰石比羟基磷灰石溶解度更小且更能抵抗酸的侵蚀。此外</a:t>
            </a:r>
            <a:r>
              <a:rPr lang="zh-CN" altLang="en-US" sz="3200" b="1" u="sng">
                <a:solidFill>
                  <a:srgbClr val="0000CC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Wingdings" panose="05000000000000000000" pitchFamily="2" charset="2"/>
              </a:rPr>
              <a:t>                                               </a:t>
            </a:r>
            <a:endParaRPr lang="zh-CN" altLang="en-US" sz="3200" b="1" u="sng">
              <a:solidFill>
                <a:srgbClr val="0000CC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>
            <p:custDataLst>
              <p:tags r:id="rId1"/>
            </p:custDataLst>
          </p:nvPr>
        </p:nvSpPr>
        <p:spPr>
          <a:xfrm>
            <a:off x="494030" y="806450"/>
            <a:ext cx="11286490" cy="46158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304800" algn="l">
              <a:lnSpc>
                <a:spcPct val="150000"/>
              </a:lnSpc>
            </a:pP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1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．下列有关沉淀溶解平衡的说法正确的是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　　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</a:t>
            </a:r>
            <a:endParaRPr lang="en-US" sz="2800" b="1">
              <a:solidFill>
                <a:schemeClr val="tx1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  <a:p>
            <a:pPr indent="0" algn="l" fontAlgn="auto">
              <a:lnSpc>
                <a:spcPct val="150000"/>
              </a:lnSpc>
            </a:pP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A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K</a:t>
            </a:r>
            <a:r>
              <a:rPr lang="en-US" sz="2800" b="1" baseline="-2500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sp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(AB</a:t>
            </a:r>
            <a:r>
              <a:rPr lang="en-US" sz="2800" b="1" baseline="-2500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小于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K</a:t>
            </a:r>
            <a:r>
              <a:rPr lang="en-US" sz="2800" b="1" baseline="-2500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sp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(CD)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，说明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AB</a:t>
            </a:r>
            <a:r>
              <a:rPr lang="en-US" sz="2800" b="1" baseline="-2500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的溶解度小于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CD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的溶解度</a:t>
            </a:r>
            <a:endParaRPr lang="zh-CN" sz="2800" b="1">
              <a:solidFill>
                <a:schemeClr val="tx1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  <a:p>
            <a:pPr indent="0" algn="l" fontAlgn="auto">
              <a:lnSpc>
                <a:spcPct val="150000"/>
              </a:lnSpc>
            </a:pP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B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．在氯化银的沉淀溶解平衡体系中，加入蒸馏水，氯化银的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K</a:t>
            </a:r>
            <a:r>
              <a:rPr lang="en-US" sz="2800" b="1" baseline="-2500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sp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增大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C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．已知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25 ℃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时，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K</a:t>
            </a:r>
            <a:r>
              <a:rPr lang="en-US" sz="2800" b="1" baseline="-2500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sp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(AgCl)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大于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K</a:t>
            </a:r>
            <a:r>
              <a:rPr lang="en-US" sz="2800" b="1" baseline="-2500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sp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(AgI)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，若向氯化银沉淀溶解平衡体系中，加入足量碘化钾固体，则有黄色沉淀生成</a:t>
            </a:r>
            <a:endParaRPr lang="zh-CN" sz="2800" b="1">
              <a:solidFill>
                <a:schemeClr val="tx1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  <a:p>
            <a:pPr indent="0" algn="l" fontAlgn="auto">
              <a:lnSpc>
                <a:spcPct val="150000"/>
              </a:lnSpc>
            </a:pP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D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．在碳酸钙的沉淀溶解平衡体系中，加入稀盐酸，平衡不移动
</a:t>
            </a:r>
            <a:endParaRPr lang="zh-CN" altLang="en-US" sz="2800" b="1">
              <a:solidFill>
                <a:schemeClr val="tx1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7444105" y="654050"/>
            <a:ext cx="81788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304800" algn="l">
              <a:lnSpc>
                <a:spcPct val="150000"/>
              </a:lnSpc>
            </a:pPr>
            <a:r>
              <a:rPr lang="en-US" sz="36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C</a:t>
            </a:r>
            <a:endParaRPr lang="en-US" altLang="en-US" sz="36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>
            <p:custDataLst>
              <p:tags r:id="rId1"/>
            </p:custDataLst>
          </p:nvPr>
        </p:nvSpPr>
        <p:spPr>
          <a:xfrm>
            <a:off x="146685" y="775970"/>
            <a:ext cx="11997690" cy="59080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304800" algn="l">
              <a:lnSpc>
                <a:spcPct val="150000"/>
              </a:lnSpc>
            </a:pP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4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．已知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25 ℃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时，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Mg(OH)</a:t>
            </a:r>
            <a:r>
              <a:rPr lang="en-US" sz="2800" b="1" baseline="-2500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的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K</a:t>
            </a:r>
            <a:r>
              <a:rPr lang="en-US" sz="2800" b="1" baseline="-2500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sp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＝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1.8×10</a:t>
            </a:r>
            <a:r>
              <a:rPr lang="zh-CN" sz="2800" b="1" baseline="3000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－</a:t>
            </a:r>
            <a:r>
              <a:rPr lang="en-US" sz="2800" b="1" baseline="3000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11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，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MgF</a:t>
            </a:r>
            <a:r>
              <a:rPr lang="en-US" sz="2800" b="1" baseline="-2500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的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K</a:t>
            </a:r>
            <a:r>
              <a:rPr lang="en-US" sz="2800" b="1" baseline="-2500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sp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＝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7.4×10</a:t>
            </a:r>
            <a:r>
              <a:rPr lang="zh-CN" sz="2800" b="1" baseline="3000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－</a:t>
            </a:r>
            <a:r>
              <a:rPr lang="en-US" sz="2800" b="1" baseline="3000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11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。下列说法正确的是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　　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</a:t>
            </a:r>
            <a:endParaRPr lang="en-US" sz="2800" b="1">
              <a:solidFill>
                <a:schemeClr val="tx1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  <a:p>
            <a:pPr indent="0" algn="l" fontAlgn="auto">
              <a:lnSpc>
                <a:spcPct val="150000"/>
              </a:lnSpc>
            </a:pP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A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25 ℃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时，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Mg(OH)</a:t>
            </a:r>
            <a:r>
              <a:rPr lang="en-US" sz="2800" b="1" baseline="-2500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的悬浊液中加入少量的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NH</a:t>
            </a:r>
            <a:r>
              <a:rPr lang="en-US" sz="2800" b="1" baseline="-2500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4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Cl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固体，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c(Mg</a:t>
            </a:r>
            <a:r>
              <a:rPr lang="en-US" sz="2800" b="1" baseline="3000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zh-CN" sz="2800" b="1" baseline="3000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＋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增大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B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25 ℃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时，饱和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Mg(OH)</a:t>
            </a:r>
            <a:r>
              <a:rPr lang="en-US" sz="2800" b="1" baseline="-2500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溶液与饱和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MgF</a:t>
            </a:r>
            <a:r>
              <a:rPr lang="en-US" sz="2800" b="1" baseline="-2500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溶液相比，前者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c(Mg</a:t>
            </a:r>
            <a:r>
              <a:rPr lang="en-US" sz="2800" b="1" baseline="3000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zh-CN" sz="2800" b="1" baseline="3000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＋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大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C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25 ℃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时，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Mg(OH)</a:t>
            </a:r>
            <a:r>
              <a:rPr lang="en-US" sz="2800" b="1" baseline="-2500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固体在同体积同浓度的氨水和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NH</a:t>
            </a:r>
            <a:r>
              <a:rPr lang="en-US" sz="2800" b="1" baseline="-2500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4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Cl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溶液中的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K</a:t>
            </a:r>
            <a:r>
              <a:rPr lang="en-US" sz="2800" b="1" baseline="-2500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sp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比较，前者小</a:t>
            </a:r>
            <a:endParaRPr lang="zh-CN" sz="2800" b="1">
              <a:solidFill>
                <a:schemeClr val="tx1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  <a:p>
            <a:pPr indent="0" algn="l" fontAlgn="auto">
              <a:lnSpc>
                <a:spcPct val="150000"/>
              </a:lnSpc>
            </a:pP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D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25 ℃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时，在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Mg(OH)</a:t>
            </a:r>
            <a:r>
              <a:rPr lang="en-US" sz="2800" b="1" baseline="-2500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的悬浊液中加入饱和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NaF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溶液后，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Mg(OH)</a:t>
            </a:r>
            <a:r>
              <a:rPr lang="en-US" sz="2800" b="1" baseline="-2500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不可能转化成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MgF</a:t>
            </a:r>
            <a:r>
              <a:rPr lang="en-US" sz="2800" b="1" baseline="-2500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
</a:t>
            </a:r>
            <a:endParaRPr lang="zh-CN" altLang="en-US" sz="2800" b="1">
              <a:solidFill>
                <a:schemeClr val="tx1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2996565" y="1308100"/>
            <a:ext cx="81788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304800" algn="l">
              <a:lnSpc>
                <a:spcPct val="150000"/>
              </a:lnSpc>
            </a:pPr>
            <a:r>
              <a:rPr lang="en-US" sz="36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A</a:t>
            </a:r>
            <a:endParaRPr lang="en-US" altLang="en-US" sz="36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84250" y="128905"/>
            <a:ext cx="2672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8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一、沉淀的生成</a:t>
            </a:r>
            <a:endParaRPr lang="zh-CN" altLang="en-US" sz="28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207707" y="933061"/>
            <a:ext cx="92222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/>
              <a:t>工业废水中的</a:t>
            </a:r>
            <a:r>
              <a:rPr lang="en-US" altLang="zh-CN" sz="2400" b="1"/>
              <a:t>Cu</a:t>
            </a:r>
            <a:r>
              <a:rPr lang="en-US" altLang="zh-CN" sz="2400" b="1" baseline="30000"/>
              <a:t>2+</a:t>
            </a:r>
            <a:r>
              <a:rPr lang="zh-CN" altLang="en-US" sz="2400" b="1"/>
              <a:t>、</a:t>
            </a:r>
            <a:r>
              <a:rPr lang="en-US" altLang="zh-CN" sz="2400" b="1"/>
              <a:t>Hg</a:t>
            </a:r>
            <a:r>
              <a:rPr lang="en-US" altLang="zh-CN" sz="2400" b="1" baseline="30000"/>
              <a:t>2+</a:t>
            </a:r>
            <a:r>
              <a:rPr lang="zh-CN" altLang="en-US" sz="2400" b="1"/>
              <a:t>等金属离子，可以</a:t>
            </a:r>
            <a:r>
              <a:rPr lang="en-US" altLang="zh-CN" sz="2400" b="1"/>
              <a:t>Na</a:t>
            </a:r>
            <a:r>
              <a:rPr lang="en-US" altLang="zh-CN" sz="2400" b="1" baseline="-25000"/>
              <a:t>2</a:t>
            </a:r>
            <a:r>
              <a:rPr lang="en-US" altLang="zh-CN" sz="2400" b="1"/>
              <a:t>S</a:t>
            </a:r>
            <a:r>
              <a:rPr lang="zh-CN" altLang="en-US" sz="2400" b="1"/>
              <a:t>作沉淀剂，生成极难溶的</a:t>
            </a:r>
            <a:r>
              <a:rPr lang="en-US" altLang="zh-CN" sz="2400" b="1" err="1"/>
              <a:t>CuS</a:t>
            </a:r>
            <a:r>
              <a:rPr lang="zh-CN" altLang="en-US" sz="2400" b="1"/>
              <a:t>、</a:t>
            </a:r>
            <a:r>
              <a:rPr lang="en-US" altLang="zh-CN" sz="2400" b="1" err="1"/>
              <a:t>HgS</a:t>
            </a:r>
            <a:r>
              <a:rPr lang="zh-CN" altLang="en-US" sz="2400" b="1"/>
              <a:t>等沉淀除去。请用沉淀溶解平衡原理解释原因。</a:t>
            </a:r>
            <a:endParaRPr lang="zh-CN" altLang="en-US" sz="2400" b="1"/>
          </a:p>
        </p:txBody>
      </p:sp>
      <p:sp>
        <p:nvSpPr>
          <p:cNvPr id="11" name="TextBox 13"/>
          <p:cNvSpPr txBox="1"/>
          <p:nvPr/>
        </p:nvSpPr>
        <p:spPr>
          <a:xfrm>
            <a:off x="762000" y="933061"/>
            <a:ext cx="142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【</a:t>
            </a:r>
            <a:r>
              <a:rPr lang="zh-CN" altLang="en-US" sz="2400" b="1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思考</a:t>
            </a:r>
            <a:r>
              <a:rPr lang="en-US" altLang="zh-CN" sz="2400" b="1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】</a:t>
            </a:r>
            <a:endParaRPr lang="en-US" altLang="zh-CN" sz="2400" b="1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23187" y="2887495"/>
            <a:ext cx="3974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7030A0"/>
                </a:solidFill>
              </a:rPr>
              <a:t>Cu</a:t>
            </a:r>
            <a:r>
              <a:rPr lang="en-US" altLang="zh-CN" sz="2400" b="1" baseline="30000">
                <a:solidFill>
                  <a:srgbClr val="7030A0"/>
                </a:solidFill>
              </a:rPr>
              <a:t>2+</a:t>
            </a:r>
            <a:r>
              <a:rPr lang="en-US" altLang="zh-CN" sz="2400" b="1">
                <a:solidFill>
                  <a:srgbClr val="7030A0"/>
                </a:solidFill>
              </a:rPr>
              <a:t>(aq) +S</a:t>
            </a:r>
            <a:r>
              <a:rPr lang="en-US" altLang="zh-CN" sz="2400" b="1" baseline="30000">
                <a:solidFill>
                  <a:srgbClr val="7030A0"/>
                </a:solidFill>
              </a:rPr>
              <a:t>2-</a:t>
            </a:r>
            <a:r>
              <a:rPr lang="en-US" altLang="zh-CN" sz="2400" b="1">
                <a:solidFill>
                  <a:srgbClr val="7030A0"/>
                </a:solidFill>
              </a:rPr>
              <a:t>(aq)</a:t>
            </a:r>
            <a:r>
              <a:rPr lang="en-US" altLang="zh-CN" sz="2400">
                <a:solidFill>
                  <a:srgbClr val="7030A0"/>
                </a:solidFill>
                <a:latin typeface="Cambria" panose="02040503050406030204" pitchFamily="18" charset="0"/>
              </a:rPr>
              <a:t>⇌</a:t>
            </a:r>
            <a:r>
              <a:rPr lang="en-US" altLang="zh-CN" sz="2400" b="1" err="1">
                <a:solidFill>
                  <a:srgbClr val="7030A0"/>
                </a:solidFill>
              </a:rPr>
              <a:t>CuS(s)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540759" y="2887495"/>
            <a:ext cx="3974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7030A0"/>
                </a:solidFill>
              </a:rPr>
              <a:t>Hg</a:t>
            </a:r>
            <a:r>
              <a:rPr lang="en-US" altLang="zh-CN" sz="2400" b="1" baseline="30000">
                <a:solidFill>
                  <a:srgbClr val="7030A0"/>
                </a:solidFill>
              </a:rPr>
              <a:t>2+</a:t>
            </a:r>
            <a:r>
              <a:rPr lang="en-US" altLang="zh-CN" sz="2400" b="1">
                <a:solidFill>
                  <a:srgbClr val="7030A0"/>
                </a:solidFill>
              </a:rPr>
              <a:t>(aq) +S</a:t>
            </a:r>
            <a:r>
              <a:rPr lang="en-US" altLang="zh-CN" sz="2400" b="1" baseline="30000">
                <a:solidFill>
                  <a:srgbClr val="7030A0"/>
                </a:solidFill>
              </a:rPr>
              <a:t>2-</a:t>
            </a:r>
            <a:r>
              <a:rPr lang="en-US" altLang="zh-CN" sz="2400" b="1">
                <a:solidFill>
                  <a:srgbClr val="7030A0"/>
                </a:solidFill>
              </a:rPr>
              <a:t>(aq)</a:t>
            </a:r>
            <a:r>
              <a:rPr lang="en-US" altLang="zh-CN" sz="2400">
                <a:solidFill>
                  <a:srgbClr val="7030A0"/>
                </a:solidFill>
                <a:latin typeface="Cambria" panose="02040503050406030204" pitchFamily="18" charset="0"/>
              </a:rPr>
              <a:t>⇌</a:t>
            </a:r>
            <a:r>
              <a:rPr lang="en-US" altLang="zh-CN" sz="2400" b="1" err="1">
                <a:solidFill>
                  <a:srgbClr val="7030A0"/>
                </a:solidFill>
              </a:rPr>
              <a:t>HgS(s)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352933" y="2142480"/>
            <a:ext cx="3097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7030A0"/>
                </a:solidFill>
              </a:rPr>
              <a:t>Q(CuS)&gt;K</a:t>
            </a:r>
            <a:r>
              <a:rPr lang="en-US" altLang="zh-CN" sz="2400" b="1" baseline="-25000" err="1">
                <a:solidFill>
                  <a:srgbClr val="7030A0"/>
                </a:solidFill>
              </a:rPr>
              <a:t>sp</a:t>
            </a:r>
            <a:r>
              <a:rPr lang="en-US" altLang="zh-CN" sz="2400" b="1">
                <a:solidFill>
                  <a:srgbClr val="7030A0"/>
                </a:solidFill>
              </a:rPr>
              <a:t> (CuS)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970505" y="2142479"/>
            <a:ext cx="3097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7030A0"/>
                </a:solidFill>
              </a:rPr>
              <a:t>Q(HgS)&gt;K</a:t>
            </a:r>
            <a:r>
              <a:rPr lang="en-US" altLang="zh-CN" sz="2400" b="1" baseline="-25000" err="1">
                <a:solidFill>
                  <a:srgbClr val="7030A0"/>
                </a:solidFill>
              </a:rPr>
              <a:t>sp</a:t>
            </a:r>
            <a:r>
              <a:rPr lang="en-US" altLang="zh-CN" sz="2400" b="1">
                <a:solidFill>
                  <a:srgbClr val="7030A0"/>
                </a:solidFill>
              </a:rPr>
              <a:t> (HgS)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184400" y="3632200"/>
            <a:ext cx="62026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+mn-ea"/>
              </a:rPr>
              <a:t>根据下表，回答为什么选择</a:t>
            </a:r>
            <a:r>
              <a:rPr lang="en-US" altLang="zh-CN" sz="2400"/>
              <a:t>Na</a:t>
            </a:r>
            <a:r>
              <a:rPr lang="en-US" altLang="zh-CN" sz="2400" baseline="-25000"/>
              <a:t>2</a:t>
            </a:r>
            <a:r>
              <a:rPr lang="en-US" altLang="zh-CN" sz="2400"/>
              <a:t>S</a:t>
            </a:r>
            <a:r>
              <a:rPr lang="en-US" altLang="zh-CN" sz="2400">
                <a:latin typeface="+mn-ea"/>
              </a:rPr>
              <a:t>?</a:t>
            </a:r>
            <a:endParaRPr lang="zh-CN" altLang="en-US" sz="2400">
              <a:latin typeface="+mn-ea"/>
            </a:endParaRPr>
          </a:p>
        </p:txBody>
      </p:sp>
      <p:graphicFrame>
        <p:nvGraphicFramePr>
          <p:cNvPr id="10" name="表格 -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577465" y="4337050"/>
          <a:ext cx="3369945" cy="21450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06805"/>
                <a:gridCol w="2263140"/>
              </a:tblGrid>
              <a:tr h="357505"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zh-CN" altLang="en-US" sz="2000" b="0">
                          <a:highlight>
                            <a:srgbClr val="FFFFFF"/>
                          </a:highlight>
                          <a:latin typeface="Times New Roman Regular" panose="02020603050405020304" charset="0"/>
                          <a:cs typeface="宋体" panose="02010600030101010101" pitchFamily="2" charset="-122"/>
                        </a:rPr>
                        <a:t>化合物</a:t>
                      </a:r>
                      <a:endParaRPr lang="zh-CN" altLang="en-US" sz="2000" b="0">
                        <a:highlight>
                          <a:srgbClr val="FFFFFF"/>
                        </a:highlight>
                        <a:latin typeface="Times New Roman Regular" panose="02020603050405020304" charset="0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altLang="zh-CN" sz="2000" b="0" err="1">
                          <a:highlight>
                            <a:srgbClr val="FFFFFF"/>
                          </a:highlight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K</a:t>
                      </a:r>
                      <a:r>
                        <a:rPr lang="en-US" altLang="zh-CN" sz="2000" b="0" baseline="-25000" err="1">
                          <a:highlight>
                            <a:srgbClr val="FFFFFF"/>
                          </a:highlight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sp</a:t>
                      </a:r>
                      <a:endParaRPr lang="en-US" altLang="zh-CN" sz="2000" b="0" baseline="-25000">
                        <a:highlight>
                          <a:srgbClr val="FFFFFF"/>
                        </a:highlight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57505"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altLang="zh-CN" sz="2000" b="0">
                          <a:highlight>
                            <a:srgbClr val="FFFFFF"/>
                          </a:highlight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CuCO</a:t>
                      </a:r>
                      <a:r>
                        <a:rPr lang="en-US" altLang="zh-CN" sz="2000" b="0" baseline="-25000">
                          <a:highlight>
                            <a:srgbClr val="FFFFFF"/>
                          </a:highlight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3</a:t>
                      </a:r>
                      <a:endParaRPr lang="en-US" altLang="zh-CN" sz="2000" b="0">
                        <a:highlight>
                          <a:srgbClr val="FFFFFF"/>
                        </a:highlight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altLang="zh-CN" sz="2000" b="0">
                          <a:highlight>
                            <a:srgbClr val="FFFFFF"/>
                          </a:highlight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1×10</a:t>
                      </a:r>
                      <a:r>
                        <a:rPr lang="en-US" altLang="zh-CN" sz="2000" b="0" baseline="30000">
                          <a:highlight>
                            <a:srgbClr val="FFFFFF"/>
                          </a:highlight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–10</a:t>
                      </a:r>
                      <a:endParaRPr lang="en-US" altLang="zh-CN" sz="2000" b="0">
                        <a:highlight>
                          <a:srgbClr val="FFFFFF"/>
                        </a:highlight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57505"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altLang="zh-CN" sz="2000" b="0">
                          <a:highlight>
                            <a:srgbClr val="FFFFFF"/>
                          </a:highlight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Cu(OH)</a:t>
                      </a:r>
                      <a:r>
                        <a:rPr lang="en-US" altLang="zh-CN" sz="2000" b="0" baseline="-25000">
                          <a:highlight>
                            <a:srgbClr val="FFFFFF"/>
                          </a:highlight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2</a:t>
                      </a:r>
                      <a:endParaRPr lang="en-US" altLang="zh-CN" sz="2000" b="0">
                        <a:highlight>
                          <a:srgbClr val="FFFFFF"/>
                        </a:highlight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altLang="zh-CN" sz="2000" b="0">
                          <a:highlight>
                            <a:srgbClr val="FFFFFF"/>
                          </a:highlight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4.8×10</a:t>
                      </a:r>
                      <a:r>
                        <a:rPr lang="en-US" altLang="zh-CN" sz="2000" b="0" baseline="30000">
                          <a:highlight>
                            <a:srgbClr val="FFFFFF"/>
                          </a:highlight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–20</a:t>
                      </a:r>
                      <a:endParaRPr lang="en-US" altLang="zh-CN" sz="2000" b="0">
                        <a:highlight>
                          <a:srgbClr val="FFFFFF"/>
                        </a:highlight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57505"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altLang="zh-CN" sz="2000" b="0">
                          <a:highlight>
                            <a:srgbClr val="FFFFFF"/>
                          </a:highlight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Cu(IO</a:t>
                      </a:r>
                      <a:r>
                        <a:rPr lang="en-US" altLang="zh-CN" sz="2000" b="0" baseline="-25000">
                          <a:highlight>
                            <a:srgbClr val="FFFFFF"/>
                          </a:highlight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3</a:t>
                      </a:r>
                      <a:r>
                        <a:rPr lang="en-US" altLang="zh-CN" sz="2000" b="0">
                          <a:highlight>
                            <a:srgbClr val="FFFFFF"/>
                          </a:highlight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)</a:t>
                      </a:r>
                      <a:r>
                        <a:rPr lang="en-US" altLang="zh-CN" sz="2000" b="0" baseline="-25000">
                          <a:highlight>
                            <a:srgbClr val="FFFFFF"/>
                          </a:highlight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2</a:t>
                      </a:r>
                      <a:endParaRPr lang="en-US" altLang="zh-CN" sz="2000" b="0">
                        <a:highlight>
                          <a:srgbClr val="FFFFFF"/>
                        </a:highlight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altLang="zh-CN" sz="2000" b="0">
                          <a:highlight>
                            <a:srgbClr val="FFFFFF"/>
                          </a:highlight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1.4×10</a:t>
                      </a:r>
                      <a:r>
                        <a:rPr lang="en-US" altLang="zh-CN" sz="2000" b="0" baseline="30000">
                          <a:highlight>
                            <a:srgbClr val="FFFFFF"/>
                          </a:highlight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–7</a:t>
                      </a:r>
                      <a:endParaRPr lang="en-US" altLang="zh-CN" sz="2000" b="0">
                        <a:highlight>
                          <a:srgbClr val="FFFFFF"/>
                        </a:highlight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57505"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altLang="zh-CN" sz="2000" b="0">
                          <a:highlight>
                            <a:srgbClr val="FFFFFF"/>
                          </a:highlight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CuC</a:t>
                      </a:r>
                      <a:r>
                        <a:rPr lang="en-US" altLang="zh-CN" sz="2000" b="0" baseline="-25000">
                          <a:highlight>
                            <a:srgbClr val="FFFFFF"/>
                          </a:highlight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2</a:t>
                      </a:r>
                      <a:r>
                        <a:rPr lang="en-US" altLang="zh-CN" sz="2000" b="0">
                          <a:highlight>
                            <a:srgbClr val="FFFFFF"/>
                          </a:highlight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O</a:t>
                      </a:r>
                      <a:r>
                        <a:rPr lang="en-US" altLang="zh-CN" sz="2000" b="0" baseline="-25000">
                          <a:highlight>
                            <a:srgbClr val="FFFFFF"/>
                          </a:highlight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4</a:t>
                      </a:r>
                      <a:endParaRPr lang="en-US" altLang="zh-CN" sz="2000" b="0">
                        <a:highlight>
                          <a:srgbClr val="FFFFFF"/>
                        </a:highlight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altLang="zh-CN" sz="2000" b="0">
                          <a:highlight>
                            <a:srgbClr val="FFFFFF"/>
                          </a:highlight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2.87×10</a:t>
                      </a:r>
                      <a:r>
                        <a:rPr lang="en-US" altLang="zh-CN" sz="2000" b="0" baseline="30000">
                          <a:highlight>
                            <a:srgbClr val="FFFFFF"/>
                          </a:highlight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–8</a:t>
                      </a:r>
                      <a:endParaRPr lang="en-US" altLang="zh-CN" sz="2000" b="0">
                        <a:highlight>
                          <a:srgbClr val="FFFFFF"/>
                        </a:highlight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57505"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altLang="zh-CN" sz="2000" b="0" err="1">
                          <a:highlight>
                            <a:srgbClr val="FFFFFF"/>
                          </a:highlight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CuS</a:t>
                      </a:r>
                      <a:endParaRPr lang="en-US" altLang="zh-CN" sz="2000" b="0">
                        <a:highlight>
                          <a:srgbClr val="FFFFFF"/>
                        </a:highlight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altLang="zh-CN" sz="2000" b="0">
                          <a:highlight>
                            <a:srgbClr val="FFFFFF"/>
                          </a:highlight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8.5×10</a:t>
                      </a:r>
                      <a:r>
                        <a:rPr lang="en-US" altLang="zh-CN" sz="2000" b="0" baseline="30000">
                          <a:highlight>
                            <a:srgbClr val="FFFFFF"/>
                          </a:highlight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–45</a:t>
                      </a:r>
                      <a:endParaRPr lang="en-US" altLang="zh-CN" sz="2000" b="0">
                        <a:highlight>
                          <a:srgbClr val="FFFFFF"/>
                        </a:highlight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289040" y="4337050"/>
          <a:ext cx="3928110" cy="21221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46505"/>
                <a:gridCol w="2681605"/>
              </a:tblGrid>
              <a:tr h="353695"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zh-CN" altLang="en-US" sz="2000" b="0">
                          <a:highlight>
                            <a:srgbClr val="FFFFFF"/>
                          </a:highlight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化合物</a:t>
                      </a:r>
                      <a:endParaRPr lang="zh-CN" altLang="en-US" sz="2000" b="0">
                        <a:highlight>
                          <a:srgbClr val="FFFFFF"/>
                        </a:highlight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altLang="zh-CN" sz="2000" b="0" err="1">
                          <a:highlight>
                            <a:srgbClr val="FFFFFF"/>
                          </a:highlight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K</a:t>
                      </a:r>
                      <a:r>
                        <a:rPr lang="en-US" altLang="zh-CN" sz="2000" b="0" baseline="-25000" err="1">
                          <a:highlight>
                            <a:srgbClr val="FFFFFF"/>
                          </a:highlight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sp</a:t>
                      </a:r>
                      <a:endParaRPr lang="en-US" altLang="zh-CN" sz="2000" b="0" baseline="-25000">
                        <a:highlight>
                          <a:srgbClr val="FFFFFF"/>
                        </a:highlight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53695"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altLang="zh-CN" sz="2000" b="0">
                          <a:highlight>
                            <a:srgbClr val="FFFFFF"/>
                          </a:highlight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HgBr</a:t>
                      </a:r>
                      <a:r>
                        <a:rPr lang="en-US" altLang="zh-CN" sz="2000" b="0" baseline="-25000">
                          <a:highlight>
                            <a:srgbClr val="FFFFFF"/>
                          </a:highlight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2</a:t>
                      </a:r>
                      <a:endParaRPr lang="en-US" altLang="zh-CN" sz="2000" b="0">
                        <a:highlight>
                          <a:srgbClr val="FFFFFF"/>
                        </a:highlight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altLang="zh-CN" sz="2000" b="0">
                          <a:highlight>
                            <a:srgbClr val="FFFFFF"/>
                          </a:highlight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8×10</a:t>
                      </a:r>
                      <a:r>
                        <a:rPr lang="en-US" altLang="zh-CN" sz="2000" b="0" baseline="30000">
                          <a:highlight>
                            <a:srgbClr val="FFFFFF"/>
                          </a:highlight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–20</a:t>
                      </a:r>
                      <a:endParaRPr lang="en-US" altLang="zh-CN" sz="2000" b="0">
                        <a:highlight>
                          <a:srgbClr val="FFFFFF"/>
                        </a:highlight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53695"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altLang="zh-CN" sz="2000" b="0">
                          <a:highlight>
                            <a:srgbClr val="FFFFFF"/>
                          </a:highlight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HgCl</a:t>
                      </a:r>
                      <a:r>
                        <a:rPr lang="en-US" altLang="zh-CN" sz="2000" b="0" baseline="-25000">
                          <a:highlight>
                            <a:srgbClr val="FFFFFF"/>
                          </a:highlight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2</a:t>
                      </a:r>
                      <a:endParaRPr lang="en-US" altLang="zh-CN" sz="2000" b="0">
                        <a:highlight>
                          <a:srgbClr val="FFFFFF"/>
                        </a:highlight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altLang="zh-CN" sz="2000" b="0">
                          <a:highlight>
                            <a:srgbClr val="FFFFFF"/>
                          </a:highlight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2.6×10</a:t>
                      </a:r>
                      <a:r>
                        <a:rPr lang="en-US" altLang="zh-CN" sz="2000" b="0" baseline="30000">
                          <a:highlight>
                            <a:srgbClr val="FFFFFF"/>
                          </a:highlight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–15</a:t>
                      </a:r>
                      <a:endParaRPr lang="en-US" altLang="zh-CN" sz="2000" b="0">
                        <a:highlight>
                          <a:srgbClr val="FFFFFF"/>
                        </a:highlight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53695"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altLang="zh-CN" sz="2000" b="0">
                          <a:highlight>
                            <a:srgbClr val="FFFFFF"/>
                          </a:highlight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Hg(OH)</a:t>
                      </a:r>
                      <a:r>
                        <a:rPr lang="en-US" altLang="zh-CN" sz="2000" b="0" baseline="-25000">
                          <a:highlight>
                            <a:srgbClr val="FFFFFF"/>
                          </a:highlight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2</a:t>
                      </a:r>
                      <a:endParaRPr lang="en-US" altLang="zh-CN" sz="2000" b="0">
                        <a:highlight>
                          <a:srgbClr val="FFFFFF"/>
                        </a:highlight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altLang="zh-CN" sz="2000" b="0">
                          <a:highlight>
                            <a:srgbClr val="FFFFFF"/>
                          </a:highlight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3.6×10</a:t>
                      </a:r>
                      <a:r>
                        <a:rPr lang="en-US" altLang="zh-CN" sz="2000" b="0" baseline="30000">
                          <a:highlight>
                            <a:srgbClr val="FFFFFF"/>
                          </a:highlight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–26</a:t>
                      </a:r>
                      <a:endParaRPr lang="en-US" altLang="zh-CN" sz="2000" b="0">
                        <a:highlight>
                          <a:srgbClr val="FFFFFF"/>
                        </a:highlight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53695"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altLang="zh-CN" sz="2000" b="0">
                          <a:highlight>
                            <a:srgbClr val="FFFFFF"/>
                          </a:highlight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HgI</a:t>
                      </a:r>
                      <a:r>
                        <a:rPr lang="en-US" altLang="zh-CN" sz="2000" b="0" baseline="-25000">
                          <a:highlight>
                            <a:srgbClr val="FFFFFF"/>
                          </a:highlight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2</a:t>
                      </a:r>
                      <a:endParaRPr lang="en-US" altLang="zh-CN" sz="2000" b="0">
                        <a:highlight>
                          <a:srgbClr val="FFFFFF"/>
                        </a:highlight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altLang="zh-CN" sz="2000" b="0">
                          <a:highlight>
                            <a:srgbClr val="FFFFFF"/>
                          </a:highlight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3.2×10</a:t>
                      </a:r>
                      <a:r>
                        <a:rPr lang="en-US" altLang="zh-CN" sz="2000" b="0" baseline="30000">
                          <a:highlight>
                            <a:srgbClr val="FFFFFF"/>
                          </a:highlight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–29</a:t>
                      </a:r>
                      <a:endParaRPr lang="en-US" altLang="zh-CN" sz="2000" b="0">
                        <a:highlight>
                          <a:srgbClr val="FFFFFF"/>
                        </a:highlight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53695"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altLang="zh-CN" sz="2000" b="0">
                          <a:highlight>
                            <a:srgbClr val="FFFFFF"/>
                          </a:highlight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HgS</a:t>
                      </a:r>
                      <a:endParaRPr lang="en-US" altLang="zh-CN" sz="2000" b="0">
                        <a:highlight>
                          <a:srgbClr val="FFFFFF"/>
                        </a:highlight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altLang="zh-CN" sz="2000" b="0">
                          <a:highlight>
                            <a:srgbClr val="FFFFFF"/>
                          </a:highlight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4×10</a:t>
                      </a:r>
                      <a:r>
                        <a:rPr lang="en-US" altLang="zh-CN" sz="2000" b="0" baseline="30000">
                          <a:highlight>
                            <a:srgbClr val="FFFFFF"/>
                          </a:highlight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–53</a:t>
                      </a:r>
                      <a:r>
                        <a:rPr lang="en-US" altLang="zh-CN" sz="2000" b="0">
                          <a:highlight>
                            <a:srgbClr val="FFFFFF"/>
                          </a:highlight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 </a:t>
                      </a:r>
                      <a:r>
                        <a:rPr lang="zh-CN" altLang="en-US" sz="2000" b="0">
                          <a:highlight>
                            <a:srgbClr val="FFFFFF"/>
                          </a:highlight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到</a:t>
                      </a:r>
                      <a:r>
                        <a:rPr lang="en-US" altLang="zh-CN" sz="2000" b="0">
                          <a:highlight>
                            <a:srgbClr val="FFFFFF"/>
                          </a:highlight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 2×10</a:t>
                      </a:r>
                      <a:r>
                        <a:rPr lang="en-US" altLang="zh-CN" sz="2000" b="0" baseline="30000">
                          <a:highlight>
                            <a:srgbClr val="FFFFFF"/>
                          </a:highlight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–49</a:t>
                      </a:r>
                      <a:endParaRPr lang="en-US" altLang="zh-CN" sz="2000" b="0">
                        <a:highlight>
                          <a:srgbClr val="FFFFFF"/>
                        </a:highlight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文本框 6554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07666" y="733666"/>
            <a:ext cx="59187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400" b="1">
                <a:solidFill>
                  <a:schemeClr val="tx1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工业原料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NH</a:t>
            </a:r>
            <a:r>
              <a:rPr lang="en-US" altLang="zh-CN" sz="2400" b="1" baseline="-25000">
                <a:solidFill>
                  <a:schemeClr val="tx1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4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Cl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中含杂质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FeCl</a:t>
            </a:r>
            <a:r>
              <a:rPr lang="en-US" altLang="zh-CN" sz="2400" b="1" baseline="-25000">
                <a:solidFill>
                  <a:schemeClr val="tx1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3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如何除去？</a:t>
            </a:r>
            <a:endParaRPr lang="en-US" altLang="zh-CN" sz="2000" err="1">
              <a:solidFill>
                <a:schemeClr val="tx1"/>
              </a:solidFill>
              <a:latin typeface="Times New Roman" panose="02020603050405020304" charset="0"/>
              <a:ea typeface="黑体" panose="02010609060101010101" pitchFamily="2" charset="-122"/>
              <a:cs typeface="Times New Roman" panose="02020603050405020304" charset="0"/>
            </a:endParaRPr>
          </a:p>
        </p:txBody>
      </p:sp>
      <p:sp>
        <p:nvSpPr>
          <p:cNvPr id="14" name="TextBox 13"/>
          <p:cNvSpPr txBox="1"/>
          <p:nvPr>
            <p:custDataLst>
              <p:tags r:id="rId2"/>
            </p:custDataLst>
          </p:nvPr>
        </p:nvSpPr>
        <p:spPr>
          <a:xfrm>
            <a:off x="984184" y="741053"/>
            <a:ext cx="142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【</a:t>
            </a:r>
            <a:r>
              <a:rPr lang="zh-CN" altLang="en-US" sz="2400" b="1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思考</a:t>
            </a:r>
            <a:r>
              <a:rPr lang="en-US" altLang="zh-CN" sz="2400" b="1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】</a:t>
            </a:r>
            <a:endParaRPr lang="en-US" altLang="zh-CN" sz="2400" b="1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492897" y="4905694"/>
            <a:ext cx="2090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NH</a:t>
            </a:r>
            <a:r>
              <a:rPr lang="en-US" altLang="zh-CN" sz="2400" b="1" baseline="-2500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4</a:t>
            </a:r>
            <a:r>
              <a:rPr lang="en-US" altLang="zh-CN" sz="2400" b="1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Cl(FeCl</a:t>
            </a:r>
            <a:r>
              <a:rPr lang="en-US" altLang="zh-CN" sz="2400" b="1" baseline="-2500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3</a:t>
            </a:r>
            <a:r>
              <a:rPr lang="en-US" altLang="zh-CN" sz="2400" b="1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)</a:t>
            </a:r>
            <a:endParaRPr lang="zh-CN" altLang="en-US" sz="2400"/>
          </a:p>
        </p:txBody>
      </p:sp>
      <p:sp>
        <p:nvSpPr>
          <p:cNvPr id="10" name="箭头: 右 9"/>
          <p:cNvSpPr/>
          <p:nvPr/>
        </p:nvSpPr>
        <p:spPr>
          <a:xfrm>
            <a:off x="3657600" y="5031657"/>
            <a:ext cx="1147666" cy="2097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>
            <p:custDataLst>
              <p:tags r:id="rId3"/>
            </p:custDataLst>
          </p:nvPr>
        </p:nvSpPr>
        <p:spPr>
          <a:xfrm>
            <a:off x="4956112" y="4721027"/>
            <a:ext cx="2090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NH</a:t>
            </a:r>
            <a:r>
              <a:rPr lang="en-US" altLang="zh-CN" sz="2400" b="1" baseline="-2500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4</a:t>
            </a:r>
            <a:r>
              <a:rPr lang="en-US" altLang="zh-CN" sz="2400" b="1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Cl</a:t>
            </a:r>
            <a:r>
              <a:rPr lang="zh-CN" altLang="en-US" sz="2400" b="1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、</a:t>
            </a:r>
            <a:r>
              <a:rPr lang="en-US" altLang="zh-CN" sz="2400" b="1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FeCl</a:t>
            </a:r>
            <a:r>
              <a:rPr lang="en-US" altLang="zh-CN" sz="2400" b="1" baseline="-2500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3</a:t>
            </a:r>
            <a:r>
              <a:rPr lang="zh-CN" altLang="en-US" sz="2400" b="1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溶液</a:t>
            </a:r>
            <a:endParaRPr lang="zh-CN" altLang="en-US" sz="2400"/>
          </a:p>
        </p:txBody>
      </p:sp>
      <p:sp>
        <p:nvSpPr>
          <p:cNvPr id="34" name="文本框 33"/>
          <p:cNvSpPr txBox="1"/>
          <p:nvPr>
            <p:custDataLst>
              <p:tags r:id="rId4"/>
            </p:custDataLst>
          </p:nvPr>
        </p:nvSpPr>
        <p:spPr>
          <a:xfrm>
            <a:off x="3186404" y="4523140"/>
            <a:ext cx="2090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加水溶解</a:t>
            </a:r>
            <a:endParaRPr lang="zh-CN" altLang="en-US" sz="2400"/>
          </a:p>
        </p:txBody>
      </p:sp>
      <p:sp>
        <p:nvSpPr>
          <p:cNvPr id="35" name="箭头: 右 34"/>
          <p:cNvSpPr/>
          <p:nvPr/>
        </p:nvSpPr>
        <p:spPr>
          <a:xfrm>
            <a:off x="7120815" y="5031657"/>
            <a:ext cx="1147666" cy="2097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35"/>
          <p:cNvSpPr txBox="1"/>
          <p:nvPr>
            <p:custDataLst>
              <p:tags r:id="rId5"/>
            </p:custDataLst>
          </p:nvPr>
        </p:nvSpPr>
        <p:spPr>
          <a:xfrm>
            <a:off x="6649619" y="4523140"/>
            <a:ext cx="2090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加氨水调</a:t>
            </a:r>
            <a:r>
              <a:rPr lang="en-US" altLang="zh-CN" sz="2400" b="1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pH</a:t>
            </a:r>
            <a:endParaRPr lang="zh-CN" altLang="en-US" sz="2400"/>
          </a:p>
        </p:txBody>
      </p:sp>
      <p:sp>
        <p:nvSpPr>
          <p:cNvPr id="37" name="文本框 36"/>
          <p:cNvSpPr txBox="1"/>
          <p:nvPr/>
        </p:nvSpPr>
        <p:spPr>
          <a:xfrm>
            <a:off x="8486193" y="4753480"/>
            <a:ext cx="2090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NH</a:t>
            </a:r>
            <a:r>
              <a:rPr lang="en-US" altLang="zh-CN" sz="2400" b="1" baseline="-2500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4</a:t>
            </a:r>
            <a:r>
              <a:rPr lang="en-US" altLang="zh-CN" sz="2400" b="1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Cl</a:t>
            </a:r>
            <a:r>
              <a:rPr lang="zh-CN" altLang="en-US" sz="2400" b="1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溶液</a:t>
            </a:r>
            <a:endParaRPr lang="en-US" altLang="zh-CN" sz="2400" b="1">
              <a:latin typeface="Times New Roman" panose="02020603050405020304" charset="0"/>
              <a:ea typeface="黑体" panose="02010609060101010101" pitchFamily="2" charset="-122"/>
              <a:cs typeface="Times New Roman" panose="02020603050405020304" charset="0"/>
            </a:endParaRPr>
          </a:p>
          <a:p>
            <a:pPr algn="ctr"/>
            <a:r>
              <a:rPr lang="en-US" altLang="zh-CN" sz="2400" b="1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Fe(OH)</a:t>
            </a:r>
            <a:r>
              <a:rPr lang="en-US" altLang="zh-CN" sz="2400" b="1" baseline="-2500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3</a:t>
            </a:r>
            <a:r>
              <a:rPr lang="zh-CN" altLang="en-US" sz="2400" b="1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沉淀</a:t>
            </a:r>
            <a:endParaRPr lang="zh-CN" altLang="en-US" sz="2400"/>
          </a:p>
        </p:txBody>
      </p:sp>
      <p:sp>
        <p:nvSpPr>
          <p:cNvPr id="39" name="文本框 38"/>
          <p:cNvSpPr txBox="1"/>
          <p:nvPr>
            <p:custDataLst>
              <p:tags r:id="rId6"/>
            </p:custDataLst>
          </p:nvPr>
        </p:nvSpPr>
        <p:spPr>
          <a:xfrm>
            <a:off x="928474" y="1491157"/>
            <a:ext cx="85070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问题：根据下表，选择合适的沉淀剂，并确定除杂流程。</a:t>
            </a:r>
            <a:endParaRPr lang="zh-CN" altLang="en-US" sz="2400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1858962" y="2231538"/>
          <a:ext cx="7016115" cy="1645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04820"/>
                <a:gridCol w="1336675"/>
                <a:gridCol w="1337945"/>
                <a:gridCol w="1336675"/>
              </a:tblGrid>
              <a:tr h="548640">
                <a:tc>
                  <a:txBody>
                    <a:bodyPr wrap="square"/>
                    <a:lstStyle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 b="0">
                          <a:cs typeface="宋体" panose="02010600030101010101" pitchFamily="2" charset="-122"/>
                        </a:rPr>
                        <a:t>金属离子</a:t>
                      </a:r>
                      <a:endParaRPr lang="zh-CN" altLang="en-US" sz="2400" b="0"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 b="0">
                          <a:cs typeface="+mn-lt"/>
                        </a:rPr>
                        <a:t>Fe</a:t>
                      </a:r>
                      <a:r>
                        <a:rPr lang="en-US" altLang="zh-CN" sz="2400" b="0" baseline="30000">
                          <a:cs typeface="+mn-lt"/>
                        </a:rPr>
                        <a:t>2+</a:t>
                      </a:r>
                      <a:endParaRPr lang="en-US" altLang="zh-CN" sz="2400" b="0">
                        <a:cs typeface="+mn-lt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 b="0">
                          <a:cs typeface="+mn-lt"/>
                        </a:rPr>
                        <a:t>Fe</a:t>
                      </a:r>
                      <a:r>
                        <a:rPr lang="en-US" altLang="zh-CN" sz="2400" b="0" baseline="30000">
                          <a:cs typeface="+mn-lt"/>
                        </a:rPr>
                        <a:t>3+</a:t>
                      </a:r>
                      <a:endParaRPr lang="en-US" altLang="zh-CN" sz="2400" b="0">
                        <a:cs typeface="+mn-lt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 b="0">
                          <a:cs typeface="+mn-lt"/>
                        </a:rPr>
                        <a:t>Cu</a:t>
                      </a:r>
                      <a:r>
                        <a:rPr lang="en-US" altLang="zh-CN" sz="2400" b="0" baseline="30000">
                          <a:cs typeface="+mn-lt"/>
                        </a:rPr>
                        <a:t>2+</a:t>
                      </a:r>
                      <a:endParaRPr lang="en-US" altLang="zh-CN" sz="2400" b="0">
                        <a:cs typeface="+mn-lt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640">
                <a:tc>
                  <a:txBody>
                    <a:bodyPr wrap="square"/>
                    <a:lstStyle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 b="0">
                          <a:cs typeface="+mn-lt"/>
                        </a:rPr>
                        <a:t>开始沉淀的</a:t>
                      </a:r>
                      <a:r>
                        <a:rPr lang="en-US" altLang="zh-CN" sz="2400" b="0">
                          <a:cs typeface="+mn-lt"/>
                        </a:rPr>
                        <a:t>pH</a:t>
                      </a:r>
                      <a:endParaRPr lang="en-US" altLang="zh-CN" sz="2400" b="0">
                        <a:cs typeface="+mn-lt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 b="0">
                          <a:cs typeface="+mn-lt"/>
                        </a:rPr>
                        <a:t>6.3</a:t>
                      </a:r>
                      <a:endParaRPr lang="en-US" altLang="zh-CN" sz="2400" b="0">
                        <a:cs typeface="+mn-lt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 b="0">
                          <a:cs typeface="+mn-lt"/>
                        </a:rPr>
                        <a:t>1.5</a:t>
                      </a:r>
                      <a:endParaRPr lang="en-US" altLang="zh-CN" sz="2400" b="0">
                        <a:cs typeface="+mn-lt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 b="0">
                          <a:cs typeface="+mn-lt"/>
                        </a:rPr>
                        <a:t>5.2</a:t>
                      </a:r>
                      <a:endParaRPr lang="en-US" altLang="zh-CN" sz="2400" b="0">
                        <a:cs typeface="+mn-lt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640">
                <a:tc>
                  <a:txBody>
                    <a:bodyPr wrap="square"/>
                    <a:lstStyle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 b="0">
                          <a:cs typeface="+mn-lt"/>
                        </a:rPr>
                        <a:t>沉淀完全的</a:t>
                      </a:r>
                      <a:r>
                        <a:rPr lang="en-US" altLang="zh-CN" sz="2400" b="0">
                          <a:cs typeface="+mn-lt"/>
                        </a:rPr>
                        <a:t>pH</a:t>
                      </a:r>
                      <a:endParaRPr lang="en-US" altLang="zh-CN" sz="2400" b="0">
                        <a:cs typeface="+mn-lt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 b="0">
                          <a:cs typeface="+mn-lt"/>
                        </a:rPr>
                        <a:t>8.3</a:t>
                      </a:r>
                      <a:endParaRPr lang="en-US" altLang="zh-CN" sz="2400" b="0">
                        <a:cs typeface="+mn-lt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 b="0">
                          <a:cs typeface="+mn-lt"/>
                        </a:rPr>
                        <a:t>2.8</a:t>
                      </a:r>
                      <a:endParaRPr lang="en-US" altLang="zh-CN" sz="2400" b="0">
                        <a:cs typeface="+mn-lt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 b="0">
                          <a:cs typeface="+mn-lt"/>
                        </a:rPr>
                        <a:t>6.7</a:t>
                      </a:r>
                      <a:endParaRPr lang="en-US" altLang="zh-CN" sz="2400" b="0">
                        <a:cs typeface="+mn-lt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ldLvl="0" animBg="1"/>
      <p:bldP spid="33" grpId="0"/>
      <p:bldP spid="34" grpId="0"/>
      <p:bldP spid="35" grpId="0" bldLvl="0" animBg="1"/>
      <p:bldP spid="36" grpId="0"/>
      <p:bldP spid="37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文本框 3"/>
          <p:cNvSpPr txBox="1"/>
          <p:nvPr>
            <p:custDataLst>
              <p:tags r:id="rId1"/>
            </p:custDataLst>
          </p:nvPr>
        </p:nvSpPr>
        <p:spPr>
          <a:xfrm>
            <a:off x="0" y="240030"/>
            <a:ext cx="11382375" cy="60769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marR="0" indent="457200" defTabSz="914400" fontAlgn="auto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0" normalizeH="0" baseline="0" noProof="0">
                <a:solidFill>
                  <a:srgbClr val="7030A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宋体" panose="02010600030101010101" pitchFamily="2" charset="-122"/>
              </a:rPr>
              <a:t>例：课本</a:t>
            </a:r>
            <a:r>
              <a:rPr kumimoji="0" lang="en-US" altLang="zh-CN" sz="2800" b="1" kern="1200" cap="none" spc="0" normalizeH="0" baseline="0" noProof="0">
                <a:solidFill>
                  <a:srgbClr val="7030A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宋体" panose="02010600030101010101" pitchFamily="2" charset="-122"/>
              </a:rPr>
              <a:t>87</a:t>
            </a:r>
            <a:r>
              <a:rPr kumimoji="0" lang="zh-CN" altLang="en-US" sz="2800" b="1" kern="1200" cap="none" spc="0" normalizeH="0" baseline="0" noProof="0">
                <a:solidFill>
                  <a:srgbClr val="7030A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宋体" panose="02010600030101010101" pitchFamily="2" charset="-122"/>
              </a:rPr>
              <a:t>页第</a:t>
            </a:r>
            <a:r>
              <a:rPr kumimoji="0" lang="en-US" altLang="zh-CN" sz="2800" b="1" kern="1200" cap="none" spc="0" normalizeH="0" baseline="0" noProof="0">
                <a:solidFill>
                  <a:srgbClr val="7030A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宋体" panose="02010600030101010101" pitchFamily="2" charset="-122"/>
              </a:rPr>
              <a:t>9</a:t>
            </a:r>
            <a:r>
              <a:rPr kumimoji="0" lang="zh-CN" altLang="en-US" sz="2800" b="1" kern="1200" cap="none" spc="0" normalizeH="0" baseline="0" noProof="0">
                <a:solidFill>
                  <a:srgbClr val="7030A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宋体" panose="02010600030101010101" pitchFamily="2" charset="-122"/>
              </a:rPr>
              <a:t>题</a:t>
            </a:r>
            <a:endParaRPr kumimoji="0" lang="zh-CN" altLang="en-US" sz="2800" b="1" kern="1200" cap="none" spc="0" normalizeH="0" baseline="0" noProof="0">
              <a:solidFill>
                <a:srgbClr val="7030A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1325" y="847725"/>
            <a:ext cx="11166475" cy="31076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9.</a:t>
            </a: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在粗制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CuSO</a:t>
            </a:r>
            <a:r>
              <a:rPr lang="en-US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₄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·5H</a:t>
            </a:r>
            <a:r>
              <a:rPr lang="en-US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₂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O</a:t>
            </a: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晶体中常含有杂质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Fe</a:t>
            </a:r>
            <a:r>
              <a:rPr lang="en-US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²</a:t>
            </a:r>
            <a:r>
              <a:rPr lang="en-US" altLang="en-US" sz="2800" baseline="30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+</a:t>
            </a: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。在提纯时，为了除去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Fe</a:t>
            </a:r>
            <a:r>
              <a:rPr lang="en-US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²</a:t>
            </a:r>
            <a:r>
              <a:rPr lang="en-US" altLang="en-US" sz="2800" baseline="30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+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,</a:t>
            </a: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常加入少量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H</a:t>
            </a:r>
            <a:r>
              <a:rPr lang="en-US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₂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O</a:t>
            </a:r>
            <a:r>
              <a:rPr lang="en-US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₂</a:t>
            </a: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溶液，使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Fe</a:t>
            </a:r>
            <a:r>
              <a:rPr lang="en-US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²</a:t>
            </a:r>
            <a:r>
              <a:rPr lang="en-US" altLang="en-US" sz="2800" baseline="30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+</a:t>
            </a: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氧化为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Fe</a:t>
            </a:r>
            <a:r>
              <a:rPr lang="en-US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³</a:t>
            </a:r>
            <a:r>
              <a:rPr lang="en-US" altLang="zh-CN" sz="2800" baseline="30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+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,</a:t>
            </a: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然后调节溶液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pH=4,</a:t>
            </a: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可以达到除去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Fe</a:t>
            </a:r>
            <a:r>
              <a:rPr lang="en-US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³</a:t>
            </a:r>
            <a:r>
              <a:rPr lang="en-US" altLang="zh-CN" sz="2800" baseline="30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+</a:t>
            </a: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而不损失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CuSO</a:t>
            </a:r>
            <a:r>
              <a:rPr lang="en-US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₄</a:t>
            </a: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的目的。请查阅附录</a:t>
            </a:r>
            <a:r>
              <a:rPr lang="en-US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Ⅲ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,</a:t>
            </a: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通过计算解释原因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(</a:t>
            </a: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已知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25</a:t>
            </a:r>
            <a:r>
              <a:rPr lang="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℃</a:t>
            </a: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时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CuSO</a:t>
            </a:r>
            <a:r>
              <a:rPr lang="en-US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₄</a:t>
            </a: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饱和溶液中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Cu</a:t>
            </a:r>
            <a:r>
              <a:rPr lang="en-US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²</a:t>
            </a:r>
            <a:r>
              <a:rPr lang="en-US" altLang="en-US" sz="2800" baseline="30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+</a:t>
            </a: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的物质的量浓度为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1.41 mol/L)</a:t>
            </a: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。</a:t>
            </a:r>
            <a:endParaRPr lang="zh-CN" altLang="en-US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endParaRPr lang="zh-CN" altLang="en-US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graphicFrame>
        <p:nvGraphicFramePr>
          <p:cNvPr id="32" name="Group 5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2244725" y="3850005"/>
          <a:ext cx="5172710" cy="2933065"/>
        </p:xfrm>
        <a:graphic>
          <a:graphicData uri="http://schemas.openxmlformats.org/drawingml/2006/table">
            <a:tbl>
              <a:tblPr/>
              <a:tblGrid>
                <a:gridCol w="2720975"/>
                <a:gridCol w="2451735"/>
              </a:tblGrid>
              <a:tr h="490220">
                <a:tc>
                  <a:txBody>
                    <a:bodyPr wrap="square"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charset="0"/>
                          <a:ea typeface="黑体" panose="02010609060101010101" pitchFamily="2" charset="-122"/>
                          <a:cs typeface="Times New Roman" panose="02020603050405020304" charset="0"/>
                        </a:rPr>
                        <a:t>物质</a:t>
                      </a:r>
                      <a:endParaRPr kumimoji="0" lang="zh-CN" alt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charset="0"/>
                        <a:ea typeface="黑体" panose="02010609060101010101" pitchFamily="2" charset="-122"/>
                        <a:cs typeface="Times New Roman" panose="02020603050405020304" charset="0"/>
                      </a:endParaRPr>
                    </a:p>
                  </a:txBody>
                  <a:tcPr marL="90000" marR="90000" marT="46800" marB="46800" vert="horz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kumimoji="0" lang="zh-CN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charset="0"/>
                          <a:ea typeface="黑体" panose="02010609060101010101" pitchFamily="2" charset="-122"/>
                          <a:cs typeface="Times New Roman" panose="02020603050405020304" charset="0"/>
                        </a:rPr>
                        <a:t>溶度积（</a:t>
                      </a:r>
                      <a:r>
                        <a:rPr lang="en-US" altLang="zh-CN" sz="2600">
                          <a:solidFill>
                            <a:srgbClr val="0070C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  <a:sym typeface="+mn-ea"/>
                        </a:rPr>
                        <a:t>25</a:t>
                      </a:r>
                      <a:r>
                        <a:rPr lang="en-US" altLang="en-US" sz="2600">
                          <a:solidFill>
                            <a:srgbClr val="0070C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  <a:sym typeface="+mn-ea"/>
                        </a:rPr>
                        <a:t>℃</a:t>
                      </a:r>
                      <a:r>
                        <a:rPr kumimoji="0" lang="zh-CN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charset="0"/>
                          <a:ea typeface="黑体" panose="02010609060101010101" pitchFamily="2" charset="-122"/>
                          <a:cs typeface="Times New Roman" panose="02020603050405020304" charset="0"/>
                        </a:rPr>
                        <a:t>）</a:t>
                      </a:r>
                      <a:endParaRPr kumimoji="0" lang="zh-CN" sz="2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charset="0"/>
                        <a:ea typeface="黑体" panose="02010609060101010101" pitchFamily="2" charset="-122"/>
                        <a:cs typeface="Times New Roman" panose="02020603050405020304" charset="0"/>
                      </a:endParaRPr>
                    </a:p>
                  </a:txBody>
                  <a:tcPr marL="90000" marR="90000" marT="46800" marB="46800" vert="horz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165">
                <a:tc>
                  <a:txBody>
                    <a:bodyPr wrap="square"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600" b="1">
                          <a:solidFill>
                            <a:srgbClr val="0070C0"/>
                          </a:solidFill>
                          <a:latin typeface="Times New Roman" panose="02020603050405020304" charset="0"/>
                          <a:ea typeface="黑体" panose="02010609060101010101" pitchFamily="2" charset="-122"/>
                          <a:cs typeface="Times New Roman" panose="02020603050405020304" charset="0"/>
                          <a:sym typeface="+mn-ea"/>
                        </a:rPr>
                        <a:t>Fe(OH)</a:t>
                      </a:r>
                      <a:r>
                        <a:rPr lang="en-US" altLang="zh-CN" sz="2600" b="1" baseline="-25000">
                          <a:solidFill>
                            <a:srgbClr val="0070C0"/>
                          </a:solidFill>
                          <a:latin typeface="Times New Roman" panose="02020603050405020304" charset="0"/>
                          <a:ea typeface="黑体" panose="02010609060101010101" pitchFamily="2" charset="-122"/>
                          <a:cs typeface="Times New Roman" panose="02020603050405020304" charset="0"/>
                          <a:sym typeface="+mn-ea"/>
                        </a:rPr>
                        <a:t>3</a:t>
                      </a:r>
                      <a:endParaRPr kumimoji="0" lang="en-US" altLang="zh-CN" sz="2600" b="1" i="0" u="none" strike="noStrike" cap="none" normalizeH="0" baseline="-2500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charset="0"/>
                        <a:ea typeface="黑体" panose="02010609060101010101" pitchFamily="2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 marL="90000" marR="90000" marT="46800" marB="46800" vert="horz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charset="0"/>
                          <a:ea typeface="黑体" panose="02010609060101010101" pitchFamily="2" charset="-122"/>
                        </a:rPr>
                        <a:t>2.8×10</a:t>
                      </a:r>
                      <a:r>
                        <a:rPr kumimoji="0" lang="en-US" altLang="zh-CN" sz="2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charset="0"/>
                          <a:ea typeface="黑体" panose="02010609060101010101" pitchFamily="2" charset="-122"/>
                        </a:rPr>
                        <a:t>-39</a:t>
                      </a:r>
                      <a:endParaRPr kumimoji="0" lang="en-US" altLang="zh-CN" sz="2600" b="0" i="0" u="none" strike="noStrike" cap="none" normalizeH="0" baseline="3000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charset="0"/>
                        <a:ea typeface="黑体" panose="02010609060101010101" pitchFamily="2" charset="-122"/>
                      </a:endParaRPr>
                    </a:p>
                  </a:txBody>
                  <a:tcPr marL="90000" marR="90000" marT="46800" marB="46800" vert="horz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1220">
                <a:tc>
                  <a:txBody>
                    <a:bodyPr wrap="square"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600" b="1">
                          <a:solidFill>
                            <a:srgbClr val="0070C0"/>
                          </a:solidFill>
                          <a:latin typeface="Times New Roman" panose="02020603050405020304" charset="0"/>
                          <a:ea typeface="黑体" panose="02010609060101010101" pitchFamily="2" charset="-122"/>
                          <a:cs typeface="Times New Roman" panose="02020603050405020304" charset="0"/>
                          <a:sym typeface="+mn-ea"/>
                        </a:rPr>
                        <a:t>Cu(OH)</a:t>
                      </a:r>
                      <a:r>
                        <a:rPr lang="en-US" altLang="zh-CN" sz="2600" b="1" baseline="-25000">
                          <a:solidFill>
                            <a:srgbClr val="0070C0"/>
                          </a:solidFill>
                          <a:latin typeface="Times New Roman" panose="02020603050405020304" charset="0"/>
                          <a:ea typeface="黑体" panose="02010609060101010101" pitchFamily="2" charset="-122"/>
                          <a:cs typeface="Times New Roman" panose="02020603050405020304" charset="0"/>
                          <a:sym typeface="+mn-ea"/>
                        </a:rPr>
                        <a:t>2</a:t>
                      </a:r>
                      <a:endParaRPr kumimoji="0" lang="en-US" altLang="zh-CN" sz="2600" b="1" i="0" u="none" strike="noStrike" cap="none" normalizeH="0" baseline="-2500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charset="0"/>
                        <a:ea typeface="黑体" panose="02010609060101010101" pitchFamily="2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 marL="90000" marR="90000" marT="46800" marB="46800" vert="horz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charset="0"/>
                          <a:ea typeface="黑体" panose="02010609060101010101" pitchFamily="2" charset="-122"/>
                        </a:rPr>
                        <a:t> 2.2×10</a:t>
                      </a:r>
                      <a:r>
                        <a:rPr kumimoji="0" lang="en-US" altLang="zh-CN" sz="2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charset="0"/>
                          <a:ea typeface="黑体" panose="02010609060101010101" pitchFamily="2" charset="-122"/>
                        </a:rPr>
                        <a:t>-20</a:t>
                      </a:r>
                      <a:endParaRPr kumimoji="0" lang="en-US" altLang="zh-CN" sz="2600" b="0" i="0" u="none" strike="noStrike" cap="none" normalizeH="0" baseline="3000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charset="0"/>
                        <a:ea typeface="黑体" panose="02010609060101010101" pitchFamily="2" charset="-122"/>
                      </a:endParaRPr>
                    </a:p>
                  </a:txBody>
                  <a:tcPr marL="90000" marR="90000" marT="46800" marB="46800" vert="horz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6460">
                <a:tc>
                  <a:txBody>
                    <a:bodyPr wrap="square"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600" b="1">
                          <a:solidFill>
                            <a:srgbClr val="0070C0"/>
                          </a:solidFill>
                          <a:latin typeface="Times New Roman" panose="02020603050405020304" charset="0"/>
                          <a:ea typeface="黑体" panose="02010609060101010101" pitchFamily="2" charset="-122"/>
                          <a:cs typeface="Times New Roman" panose="02020603050405020304" charset="0"/>
                          <a:sym typeface="+mn-ea"/>
                        </a:rPr>
                        <a:t>Fe(OH)</a:t>
                      </a:r>
                      <a:r>
                        <a:rPr lang="en-US" altLang="zh-CN" sz="2600" b="1" baseline="-25000">
                          <a:solidFill>
                            <a:srgbClr val="0070C0"/>
                          </a:solidFill>
                          <a:latin typeface="Times New Roman" panose="02020603050405020304" charset="0"/>
                          <a:ea typeface="黑体" panose="02010609060101010101" pitchFamily="2" charset="-122"/>
                          <a:cs typeface="Times New Roman" panose="02020603050405020304" charset="0"/>
                          <a:sym typeface="+mn-ea"/>
                        </a:rPr>
                        <a:t>2</a:t>
                      </a:r>
                      <a:endParaRPr kumimoji="0" lang="en-US" altLang="zh-CN" sz="2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charset="0"/>
                        <a:ea typeface="黑体" panose="02010609060101010101" pitchFamily="2" charset="-122"/>
                        <a:cs typeface="Times New Roman" panose="02020603050405020304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endParaRPr kumimoji="0" lang="en-US" altLang="zh-CN" sz="2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charset="0"/>
                        <a:ea typeface="黑体" panose="02010609060101010101" pitchFamily="2" charset="-122"/>
                        <a:cs typeface="Times New Roman" panose="02020603050405020304" charset="0"/>
                      </a:endParaRPr>
                    </a:p>
                  </a:txBody>
                  <a:tcPr marL="90000" marR="90000" marT="46800" marB="46800" vert="horz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charset="0"/>
                          <a:ea typeface="黑体" panose="02010609060101010101" pitchFamily="2" charset="-122"/>
                        </a:rPr>
                        <a:t>4.9×10</a:t>
                      </a:r>
                      <a:r>
                        <a:rPr kumimoji="0" lang="en-US" altLang="zh-CN" sz="2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charset="0"/>
                          <a:ea typeface="黑体" panose="02010609060101010101" pitchFamily="2" charset="-122"/>
                        </a:rPr>
                        <a:t>-17</a:t>
                      </a:r>
                      <a:endParaRPr kumimoji="0" lang="en-US" altLang="zh-CN" sz="2600" b="0" i="0" u="none" strike="noStrike" cap="none" normalizeH="0" baseline="3000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charset="0"/>
                        <a:ea typeface="黑体" panose="02010609060101010101" pitchFamily="2" charset="-122"/>
                      </a:endParaRPr>
                    </a:p>
                  </a:txBody>
                  <a:tcPr marL="90000" marR="90000" marT="46800" marB="46800" vert="horz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12"/>
          <p:cNvSpPr txBox="1"/>
          <p:nvPr>
            <p:custDataLst>
              <p:tags r:id="rId1"/>
            </p:custDataLst>
          </p:nvPr>
        </p:nvSpPr>
        <p:spPr>
          <a:xfrm>
            <a:off x="1787525" y="227013"/>
            <a:ext cx="366713" cy="73850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480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charset="-122"/>
              </a:rPr>
              <a:t>一</a:t>
            </a:r>
            <a:endParaRPr lang="zh-CN" altLang="en-US" sz="4800">
              <a:solidFill>
                <a:schemeClr val="bg1"/>
              </a:solidFill>
              <a:latin typeface="Agency FB" panose="020B0503020202020204" pitchFamily="34" charset="0"/>
              <a:ea typeface="微软雅黑" panose="020B0503020204020204" charset="-122"/>
            </a:endParaRPr>
          </a:p>
        </p:txBody>
      </p:sp>
      <p:sp>
        <p:nvSpPr>
          <p:cNvPr id="25604" name="Text Box 8"/>
          <p:cNvSpPr txBox="1"/>
          <p:nvPr>
            <p:custDataLst>
              <p:tags r:id="rId2"/>
            </p:custDataLst>
          </p:nvPr>
        </p:nvSpPr>
        <p:spPr>
          <a:xfrm>
            <a:off x="692785" y="965835"/>
            <a:ext cx="10949305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zh-CN" altLang="en-US" sz="3000" b="1">
                <a:solidFill>
                  <a:srgbClr val="0070C0"/>
                </a:solidFill>
                <a:latin typeface="Times New Roman" panose="02020603050405020304" charset="0"/>
                <a:ea typeface="仿宋" panose="02010609060101010101" pitchFamily="49" charset="-122"/>
              </a:rPr>
              <a:t>思考：</a:t>
            </a:r>
            <a:r>
              <a:rPr lang="en-US" altLang="zh-CN" sz="3000" b="1">
                <a:latin typeface="Times New Roman" panose="02020603050405020304" charset="0"/>
                <a:ea typeface="仿宋" panose="02010609060101010101" pitchFamily="49" charset="-122"/>
              </a:rPr>
              <a:t>Fe</a:t>
            </a:r>
            <a:r>
              <a:rPr lang="en-US" altLang="zh-CN" sz="3000" b="1" baseline="30000">
                <a:latin typeface="Times New Roman" panose="02020603050405020304" charset="0"/>
                <a:ea typeface="仿宋" panose="02010609060101010101" pitchFamily="49" charset="-122"/>
              </a:rPr>
              <a:t>2+</a:t>
            </a:r>
            <a:r>
              <a:rPr lang="zh-CN" altLang="en-US" sz="3000" b="1">
                <a:latin typeface="Times New Roman" panose="02020603050405020304" charset="0"/>
                <a:ea typeface="仿宋" panose="02010609060101010101" pitchFamily="49" charset="-122"/>
              </a:rPr>
              <a:t>，</a:t>
            </a:r>
            <a:r>
              <a:rPr lang="en-US" altLang="zh-CN" sz="3000" b="1">
                <a:latin typeface="Times New Roman" panose="02020603050405020304" charset="0"/>
                <a:ea typeface="仿宋" panose="02010609060101010101" pitchFamily="49" charset="-122"/>
              </a:rPr>
              <a:t>Cu</a:t>
            </a:r>
            <a:r>
              <a:rPr lang="en-US" altLang="zh-CN" sz="3000" b="1" baseline="30000">
                <a:latin typeface="Times New Roman" panose="02020603050405020304" charset="0"/>
                <a:ea typeface="仿宋" panose="02010609060101010101" pitchFamily="49" charset="-122"/>
              </a:rPr>
              <a:t>2+</a:t>
            </a:r>
            <a:r>
              <a:rPr lang="zh-CN" altLang="en-US" sz="3000" b="1">
                <a:latin typeface="Times New Roman" panose="02020603050405020304" charset="0"/>
                <a:ea typeface="仿宋" panose="02010609060101010101" pitchFamily="49" charset="-122"/>
              </a:rPr>
              <a:t>在</a:t>
            </a:r>
            <a:r>
              <a:rPr lang="en-US" altLang="zh-CN" sz="3000" b="1">
                <a:latin typeface="Times New Roman" panose="02020603050405020304" charset="0"/>
                <a:ea typeface="仿宋" panose="02010609060101010101" pitchFamily="49" charset="-122"/>
              </a:rPr>
              <a:t>8</a:t>
            </a:r>
            <a:r>
              <a:rPr lang="zh-CN" altLang="en-US" sz="3000" b="1">
                <a:latin typeface="Times New Roman" panose="02020603050405020304" charset="0"/>
                <a:ea typeface="仿宋" panose="02010609060101010101" pitchFamily="49" charset="-122"/>
              </a:rPr>
              <a:t>到</a:t>
            </a:r>
            <a:r>
              <a:rPr lang="en-US" altLang="zh-CN" sz="3000" b="1">
                <a:latin typeface="Times New Roman" panose="02020603050405020304" charset="0"/>
                <a:ea typeface="仿宋" panose="02010609060101010101" pitchFamily="49" charset="-122"/>
              </a:rPr>
              <a:t>9</a:t>
            </a:r>
            <a:r>
              <a:rPr lang="zh-CN" altLang="en-US" sz="3000" b="1">
                <a:latin typeface="Times New Roman" panose="02020603050405020304" charset="0"/>
                <a:ea typeface="仿宋" panose="02010609060101010101" pitchFamily="49" charset="-122"/>
              </a:rPr>
              <a:t>之间开始沉淀，</a:t>
            </a:r>
            <a:r>
              <a:rPr lang="en-US" altLang="zh-CN" sz="3000" b="1">
                <a:latin typeface="Times New Roman" panose="02020603050405020304" charset="0"/>
                <a:ea typeface="仿宋" panose="02010609060101010101" pitchFamily="49" charset="-122"/>
              </a:rPr>
              <a:t>11</a:t>
            </a:r>
            <a:r>
              <a:rPr lang="zh-CN" altLang="en-US" sz="3000" b="1">
                <a:latin typeface="Times New Roman" panose="02020603050405020304" charset="0"/>
                <a:ea typeface="仿宋" panose="02010609060101010101" pitchFamily="49" charset="-122"/>
              </a:rPr>
              <a:t>到</a:t>
            </a:r>
            <a:r>
              <a:rPr lang="en-US" altLang="zh-CN" sz="3000" b="1">
                <a:latin typeface="Times New Roman" panose="02020603050405020304" charset="0"/>
                <a:ea typeface="仿宋" panose="02010609060101010101" pitchFamily="49" charset="-122"/>
              </a:rPr>
              <a:t>12</a:t>
            </a:r>
            <a:r>
              <a:rPr lang="zh-CN" altLang="en-US" sz="3000" b="1">
                <a:latin typeface="Times New Roman" panose="02020603050405020304" charset="0"/>
                <a:ea typeface="仿宋" panose="02010609060101010101" pitchFamily="49" charset="-122"/>
              </a:rPr>
              <a:t>之间沉淀完全，</a:t>
            </a:r>
            <a:r>
              <a:rPr lang="en-US" altLang="zh-CN" sz="3000" b="1">
                <a:latin typeface="Times New Roman" panose="02020603050405020304" charset="0"/>
                <a:ea typeface="仿宋" panose="02010609060101010101" pitchFamily="49" charset="-122"/>
              </a:rPr>
              <a:t>CuCl</a:t>
            </a:r>
            <a:r>
              <a:rPr lang="en-US" altLang="zh-CN" sz="3000" b="1" baseline="-25000">
                <a:latin typeface="Times New Roman" panose="02020603050405020304" charset="0"/>
                <a:ea typeface="仿宋" panose="02010609060101010101" pitchFamily="49" charset="-122"/>
              </a:rPr>
              <a:t>2</a:t>
            </a:r>
            <a:r>
              <a:rPr lang="zh-CN" altLang="en-US" sz="3000" b="1">
                <a:latin typeface="Times New Roman" panose="02020603050405020304" charset="0"/>
                <a:ea typeface="仿宋" panose="02010609060101010101" pitchFamily="49" charset="-122"/>
              </a:rPr>
              <a:t>中混有少量</a:t>
            </a:r>
            <a:r>
              <a:rPr lang="en-US" altLang="zh-CN" sz="3000" b="1">
                <a:latin typeface="Times New Roman" panose="02020603050405020304" charset="0"/>
                <a:ea typeface="仿宋" panose="02010609060101010101" pitchFamily="49" charset="-122"/>
              </a:rPr>
              <a:t>Fe</a:t>
            </a:r>
            <a:r>
              <a:rPr lang="en-US" altLang="zh-CN" sz="3000" b="1" baseline="30000">
                <a:latin typeface="Times New Roman" panose="02020603050405020304" charset="0"/>
                <a:ea typeface="仿宋" panose="02010609060101010101" pitchFamily="49" charset="-122"/>
              </a:rPr>
              <a:t>2+</a:t>
            </a:r>
            <a:r>
              <a:rPr lang="zh-CN" altLang="en-US" sz="3000" b="1">
                <a:latin typeface="Times New Roman" panose="02020603050405020304" charset="0"/>
                <a:ea typeface="仿宋" panose="02010609060101010101" pitchFamily="49" charset="-122"/>
              </a:rPr>
              <a:t>如何除去？</a:t>
            </a:r>
            <a:endParaRPr lang="zh-CN" altLang="en-US" sz="3000" b="1">
              <a:latin typeface="Times New Roman" panose="02020603050405020304" charset="0"/>
              <a:ea typeface="仿宋" panose="02010609060101010101" pitchFamily="49" charset="-122"/>
            </a:endParaRPr>
          </a:p>
        </p:txBody>
      </p:sp>
      <p:sp>
        <p:nvSpPr>
          <p:cNvPr id="24" name="Text Box 4"/>
          <p:cNvSpPr txBox="1"/>
          <p:nvPr>
            <p:custDataLst>
              <p:tags r:id="rId3"/>
            </p:custDataLst>
          </p:nvPr>
        </p:nvSpPr>
        <p:spPr>
          <a:xfrm>
            <a:off x="692785" y="4652010"/>
            <a:ext cx="971677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None/>
            </a:pPr>
            <a:r>
              <a:rPr lang="zh-CN" altLang="en-US" sz="3200" b="1">
                <a:solidFill>
                  <a:srgbClr val="FF0000"/>
                </a:solidFill>
                <a:latin typeface="Times New Roman" panose="02020603050405020304" charset="0"/>
                <a:ea typeface="仿宋" panose="02010609060101010101" pitchFamily="49" charset="-122"/>
              </a:rPr>
              <a:t>氧化剂可用：</a:t>
            </a:r>
            <a:r>
              <a:rPr lang="zh-CN" altLang="en-US" sz="3200" b="1">
                <a:latin typeface="Times New Roman" panose="02020603050405020304" charset="0"/>
                <a:ea typeface="仿宋" panose="02010609060101010101" pitchFamily="49" charset="-122"/>
              </a:rPr>
              <a:t>氯气、双氧水、氧气等（不引入杂质）</a:t>
            </a:r>
            <a:endParaRPr lang="zh-CN" altLang="en-US" sz="3200" b="1">
              <a:latin typeface="Times New Roman" panose="02020603050405020304" charset="0"/>
              <a:ea typeface="仿宋" panose="02010609060101010101" pitchFamily="49" charset="-122"/>
            </a:endParaRPr>
          </a:p>
        </p:txBody>
      </p:sp>
      <p:sp>
        <p:nvSpPr>
          <p:cNvPr id="25" name="Text Box 5"/>
          <p:cNvSpPr txBox="1"/>
          <p:nvPr>
            <p:custDataLst>
              <p:tags r:id="rId4"/>
            </p:custDataLst>
          </p:nvPr>
        </p:nvSpPr>
        <p:spPr>
          <a:xfrm>
            <a:off x="692785" y="5540375"/>
            <a:ext cx="1081151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None/>
            </a:pPr>
            <a:r>
              <a:rPr lang="zh-CN" altLang="en-US" sz="3200" b="1">
                <a:solidFill>
                  <a:srgbClr val="FF0000"/>
                </a:solidFill>
                <a:latin typeface="Times New Roman" panose="02020603050405020304" charset="0"/>
                <a:ea typeface="仿宋" panose="02010609060101010101" pitchFamily="49" charset="-122"/>
              </a:rPr>
              <a:t>调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ea typeface="仿宋" panose="02010609060101010101" pitchFamily="49" charset="-122"/>
              </a:rPr>
              <a:t>pH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charset="0"/>
                <a:ea typeface="仿宋" panose="02010609060101010101" pitchFamily="49" charset="-122"/>
              </a:rPr>
              <a:t>可用：</a:t>
            </a:r>
            <a:r>
              <a:rPr lang="zh-CN" altLang="en-US" sz="3200" b="1">
                <a:latin typeface="Times New Roman" panose="02020603050405020304" charset="0"/>
                <a:ea typeface="仿宋" panose="02010609060101010101" pitchFamily="49" charset="-122"/>
              </a:rPr>
              <a:t>氧化铜，氢氧化铜，碳酸铜等（不引入杂质）</a:t>
            </a:r>
            <a:endParaRPr lang="zh-CN" altLang="en-US" sz="3200" b="1">
              <a:latin typeface="Times New Roman" panose="02020603050405020304" charset="0"/>
              <a:ea typeface="仿宋" panose="02010609060101010101" pitchFamily="49" charset="-122"/>
            </a:endParaRPr>
          </a:p>
        </p:txBody>
      </p:sp>
      <p:sp>
        <p:nvSpPr>
          <p:cNvPr id="36" name="Text Box 4"/>
          <p:cNvSpPr txBox="1"/>
          <p:nvPr>
            <p:custDataLst>
              <p:tags r:id="rId5"/>
            </p:custDataLst>
          </p:nvPr>
        </p:nvSpPr>
        <p:spPr>
          <a:xfrm>
            <a:off x="847090" y="2921635"/>
            <a:ext cx="10996930" cy="9836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None/>
            </a:pPr>
            <a:r>
              <a:rPr lang="zh-CN" altLang="en-US" sz="3000" b="1">
                <a:latin typeface="Times New Roman" panose="02020603050405020304" charset="0"/>
                <a:ea typeface="仿宋" panose="02010609060101010101" pitchFamily="49" charset="-122"/>
              </a:rPr>
              <a:t>方法：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通过加入氧化剂将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Fe</a:t>
            </a:r>
            <a:r>
              <a:rPr lang="en-US" altLang="zh-CN" sz="2800" b="1" baseline="30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2+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转化为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Fe</a:t>
            </a:r>
            <a:r>
              <a:rPr lang="en-US" altLang="zh-CN" sz="2800" b="1" baseline="30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3+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，从而生成更难溶的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Fe(OH)</a:t>
            </a:r>
            <a:r>
              <a:rPr lang="en-US" altLang="zh-CN" sz="2800" b="1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沉淀。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  <p:bldP spid="24" grpId="0"/>
      <p:bldP spid="25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文本框 99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5735" y="59055"/>
            <a:ext cx="11479530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R="0" lvl="0" indent="355600" algn="l" defTabSz="91440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练习：金属氢氧化物在酸中溶解度不同，因此可以利用这一性质，控制溶液的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pH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，达到分离金属离子的目的。难溶金属的氢氧化物在不同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pH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下的溶解度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[</a:t>
            </a:r>
            <a:r>
              <a:rPr kumimoji="0" lang="en-US" altLang="zh-CN" sz="2800" b="1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S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/(mol/L)]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如图。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26627" name="图片 -21474826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>
            <a:lum bright="-6000" contrast="12000"/>
          </a:blip>
          <a:stretch>
            <a:fillRect/>
          </a:stretch>
        </p:blipFill>
        <p:spPr>
          <a:xfrm>
            <a:off x="7440295" y="1187450"/>
            <a:ext cx="4514850" cy="55930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文本框 3"/>
          <p:cNvSpPr/>
          <p:nvPr>
            <p:custDataLst>
              <p:tags r:id="rId5"/>
            </p:custDataLst>
          </p:nvPr>
        </p:nvSpPr>
        <p:spPr>
          <a:xfrm>
            <a:off x="269875" y="1748155"/>
            <a:ext cx="6626860" cy="422719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(1)pH＝3时溶液中铜元素的主要存在形式是__________。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(2)若要除去CuCl</a:t>
            </a:r>
            <a:r>
              <a:rPr kumimoji="0" lang="zh-CN" altLang="en-US" sz="2800" b="1" i="0" u="none" strike="noStrike" kern="1200" cap="none" spc="0" normalizeH="0" baseline="-250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溶液中的少量Fe</a:t>
            </a:r>
            <a:r>
              <a:rPr kumimoji="0" lang="zh-CN" altLang="en-US" sz="2800" b="1" i="0" u="none" strike="noStrike" kern="1200" cap="none" spc="0" normalizeH="0" baseline="300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3＋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，应该控制溶液的pH为____。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A．&lt;1 	B．4左右  C．&gt;6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(3)在Ni(OH)</a:t>
            </a:r>
            <a:r>
              <a:rPr kumimoji="0" lang="zh-CN" altLang="en-US" sz="2800" b="1" i="0" u="none" strike="noStrike" kern="1200" cap="none" spc="0" normalizeH="0" baseline="-250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溶液中含的少量的Co</a:t>
            </a:r>
            <a:r>
              <a:rPr kumimoji="0" lang="zh-CN" altLang="en-US" sz="2800" b="1" i="0" u="none" strike="noStrike" kern="1200" cap="none" spc="0" normalizeH="0" baseline="300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2＋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杂质，______(填“能”或“不能”)通过调节溶液pH的方法来除去，理由是_____________。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0484" name="文本框 4"/>
          <p:cNvSpPr/>
          <p:nvPr>
            <p:custDataLst>
              <p:tags r:id="rId6"/>
            </p:custDataLst>
          </p:nvPr>
        </p:nvSpPr>
        <p:spPr>
          <a:xfrm>
            <a:off x="1133793" y="2086293"/>
            <a:ext cx="1836737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Cu</a:t>
            </a:r>
            <a:r>
              <a:rPr lang="en-US" altLang="zh-CN" sz="2800" b="1" baseline="30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zh-CN" altLang="en-US" sz="2800" b="1" baseline="30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＋</a:t>
            </a:r>
            <a:endParaRPr lang="zh-CN" altLang="en-US" sz="2800" b="1" baseline="30000">
              <a:solidFill>
                <a:srgbClr val="FF00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485" name="文本框 5"/>
          <p:cNvSpPr/>
          <p:nvPr>
            <p:custDataLst>
              <p:tags r:id="rId7"/>
            </p:custDataLst>
          </p:nvPr>
        </p:nvSpPr>
        <p:spPr>
          <a:xfrm>
            <a:off x="3257868" y="3021330"/>
            <a:ext cx="830262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355600"/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</a:t>
            </a:r>
            <a:endParaRPr lang="en-US" altLang="zh-CN" sz="2800" b="1">
              <a:solidFill>
                <a:srgbClr val="FF00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486" name="文本框 6"/>
          <p:cNvSpPr/>
          <p:nvPr>
            <p:custDataLst>
              <p:tags r:id="rId8"/>
            </p:custDataLst>
          </p:nvPr>
        </p:nvSpPr>
        <p:spPr>
          <a:xfrm>
            <a:off x="389890" y="4490403"/>
            <a:ext cx="1728788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None/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</a:rPr>
              <a:t>不能</a:t>
            </a:r>
            <a:endParaRPr lang="zh-CN" altLang="en-US" sz="2800" b="1">
              <a:solidFill>
                <a:srgbClr val="FF0000"/>
              </a:solidFill>
              <a:latin typeface="Times New Roman" panose="02020603050405020304" charset="0"/>
              <a:ea typeface="黑体" panose="02010609060101010101" pitchFamily="2" charset="-122"/>
            </a:endParaRPr>
          </a:p>
        </p:txBody>
      </p:sp>
      <p:sp>
        <p:nvSpPr>
          <p:cNvPr id="20487" name="文本框 7"/>
          <p:cNvSpPr/>
          <p:nvPr>
            <p:custDataLst>
              <p:tags r:id="rId9"/>
            </p:custDataLst>
          </p:nvPr>
        </p:nvSpPr>
        <p:spPr>
          <a:xfrm>
            <a:off x="300990" y="5388293"/>
            <a:ext cx="617537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None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</a:rPr>
              <a:t>Co</a:t>
            </a:r>
            <a:r>
              <a:rPr lang="en-US" altLang="zh-CN" sz="2800" b="1" baseline="3000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</a:rPr>
              <a:t>2</a:t>
            </a:r>
            <a:r>
              <a:rPr lang="zh-CN" altLang="en-US" sz="2800" b="1" baseline="3000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</a:rPr>
              <a:t>＋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</a:rPr>
              <a:t>和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</a:rPr>
              <a:t>Ni</a:t>
            </a:r>
            <a:r>
              <a:rPr lang="en-US" altLang="zh-CN" sz="2800" b="1" baseline="3000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</a:rPr>
              <a:t>2</a:t>
            </a:r>
            <a:r>
              <a:rPr lang="zh-CN" altLang="en-US" sz="2800" b="1" baseline="3000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</a:rPr>
              <a:t>＋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</a:rPr>
              <a:t>沉淀的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</a:rPr>
              <a:t>pH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</a:rPr>
              <a:t>范围相差太小</a:t>
            </a:r>
            <a:endParaRPr lang="zh-CN" altLang="en-US" sz="2800" b="1">
              <a:solidFill>
                <a:srgbClr val="FF0000"/>
              </a:solidFill>
              <a:latin typeface="Times New Roman" panose="02020603050405020304" charset="0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 fill="hold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 fill="hold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 fill="hold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animBg="1"/>
      <p:bldP spid="20485" grpId="0" animBg="1"/>
      <p:bldP spid="20486" grpId="0" animBg="1"/>
      <p:bldP spid="2048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08239" y="280678"/>
            <a:ext cx="232092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【</a:t>
            </a:r>
            <a:r>
              <a:rPr lang="zh-CN" altLang="en-US" sz="2400" b="1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思考与讨论</a:t>
            </a:r>
            <a:r>
              <a:rPr lang="en-US" altLang="zh-CN" sz="2400" b="1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】</a:t>
            </a:r>
            <a:endParaRPr lang="en-US" altLang="zh-CN" sz="2400" b="1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814070" y="1172210"/>
            <a:ext cx="1056386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/>
              <a:t>利用生成沉淀分离或除去某种离子，首先要使生成沉淀的反应能够发生；其次希望沉淀反应完成后，溶液中剩余离子的浓度能够尽量小。</a:t>
            </a:r>
            <a:endParaRPr lang="zh-CN" altLang="en-US" sz="2400" b="1"/>
          </a:p>
          <a:p>
            <a:pPr>
              <a:lnSpc>
                <a:spcPct val="150000"/>
              </a:lnSpc>
            </a:pPr>
            <a:r>
              <a:rPr lang="zh-CN" altLang="en-US" sz="2400" b="1"/>
              <a:t>（</a:t>
            </a:r>
            <a:r>
              <a:rPr lang="en-US" altLang="zh-CN" sz="2400" b="1"/>
              <a:t>1</a:t>
            </a:r>
            <a:r>
              <a:rPr lang="zh-CN" altLang="en-US" sz="2400" b="1"/>
              <a:t>）如果要除去某溶液中的</a:t>
            </a:r>
            <a:r>
              <a:rPr lang="en-US" altLang="zh-CN" sz="2400" b="1"/>
              <a:t>SO</a:t>
            </a:r>
            <a:r>
              <a:rPr lang="en-US" altLang="zh-CN" sz="2400" b="1" baseline="-25000"/>
              <a:t>4</a:t>
            </a:r>
            <a:r>
              <a:rPr lang="en-US" altLang="zh-CN" sz="2400" b="1" baseline="30000"/>
              <a:t>2-</a:t>
            </a:r>
            <a:r>
              <a:rPr lang="zh-CN" altLang="en-US" sz="2400" b="1"/>
              <a:t>，你选择加入钙盐还是钡盐？为什么？</a:t>
            </a:r>
            <a:endParaRPr lang="zh-CN" altLang="en-US" sz="2400" b="1"/>
          </a:p>
          <a:p>
            <a:pPr>
              <a:lnSpc>
                <a:spcPct val="150000"/>
              </a:lnSpc>
            </a:pPr>
            <a:endParaRPr lang="zh-CN" altLang="en-US" sz="2400" b="1"/>
          </a:p>
          <a:p>
            <a:pPr>
              <a:lnSpc>
                <a:spcPct val="150000"/>
              </a:lnSpc>
            </a:pPr>
            <a:endParaRPr lang="zh-CN" altLang="en-US" sz="2400" b="1"/>
          </a:p>
          <a:p>
            <a:pPr>
              <a:lnSpc>
                <a:spcPct val="150000"/>
              </a:lnSpc>
            </a:pPr>
            <a:r>
              <a:rPr lang="zh-CN" altLang="en-US" sz="2400" b="1"/>
              <a:t>（</a:t>
            </a:r>
            <a:r>
              <a:rPr lang="en-US" altLang="zh-CN" sz="2400" b="1"/>
              <a:t>2</a:t>
            </a:r>
            <a:r>
              <a:rPr lang="zh-CN" altLang="en-US" sz="2400" b="1"/>
              <a:t>）如何使沉淀反应完成后，溶液中剩余离子的浓度能够尽量小？</a:t>
            </a:r>
            <a:endParaRPr lang="zh-CN" altLang="en-US" sz="2400" b="1"/>
          </a:p>
        </p:txBody>
      </p:sp>
      <p:sp>
        <p:nvSpPr>
          <p:cNvPr id="22" name="TextBox 9"/>
          <p:cNvSpPr txBox="1"/>
          <p:nvPr/>
        </p:nvSpPr>
        <p:spPr>
          <a:xfrm>
            <a:off x="2080260" y="3089275"/>
            <a:ext cx="92976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加入钡盐。因为</a:t>
            </a:r>
            <a:r>
              <a:rPr lang="en-US" altLang="zh-CN" sz="2400" b="1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K</a:t>
            </a:r>
            <a:r>
              <a:rPr lang="en-US" altLang="zh-CN" sz="2400" b="1" baseline="-25000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sp</a:t>
            </a:r>
            <a:r>
              <a:rPr lang="en-US" altLang="zh-CN" sz="2400" b="1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(BaSO</a:t>
            </a:r>
            <a:r>
              <a:rPr lang="en-US" altLang="zh-CN" sz="2400" b="1" baseline="-25000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4</a:t>
            </a:r>
            <a:r>
              <a:rPr lang="en-US" altLang="zh-CN" sz="2400" b="1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)&lt;</a:t>
            </a:r>
            <a:r>
              <a:rPr lang="en-US" altLang="zh-CN" sz="2400" b="1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K</a:t>
            </a:r>
            <a:r>
              <a:rPr lang="en-US" altLang="zh-CN" sz="2400" b="1" baseline="-25000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sp</a:t>
            </a:r>
            <a:r>
              <a:rPr lang="en-US" altLang="zh-CN" sz="2400" b="1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(CaSO</a:t>
            </a:r>
            <a:r>
              <a:rPr lang="en-US" altLang="zh-CN" sz="2400" b="1" baseline="-25000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4</a:t>
            </a:r>
            <a:r>
              <a:rPr lang="en-US" altLang="zh-CN" sz="2400" b="1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)</a:t>
            </a:r>
            <a:r>
              <a:rPr lang="zh-CN" altLang="en-US" sz="2400" b="1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，向溶液中分别加入等物质的量的钡盐和钙盐，钡盐使溶液中剩余的</a:t>
            </a:r>
            <a:r>
              <a:rPr lang="en-US" altLang="zh-CN" sz="2400" b="1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c(SO</a:t>
            </a:r>
            <a:r>
              <a:rPr lang="en-US" altLang="zh-CN" sz="2400" b="1" baseline="-25000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4</a:t>
            </a:r>
            <a:r>
              <a:rPr lang="en-US" altLang="zh-CN" sz="2400" b="1" baseline="30000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2-</a:t>
            </a:r>
            <a:r>
              <a:rPr lang="en-US" altLang="zh-CN" sz="2400" b="1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)</a:t>
            </a:r>
            <a:r>
              <a:rPr lang="zh-CN" altLang="en-US" sz="2400" b="1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较小。</a:t>
            </a:r>
            <a:endParaRPr lang="zh-CN" altLang="en-US" sz="2400" b="1">
              <a:solidFill>
                <a:srgbClr val="7030A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sp>
        <p:nvSpPr>
          <p:cNvPr id="3" name="TextBox 9"/>
          <p:cNvSpPr txBox="1"/>
          <p:nvPr/>
        </p:nvSpPr>
        <p:spPr>
          <a:xfrm>
            <a:off x="2006600" y="4906010"/>
            <a:ext cx="92976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可以增大所用沉淀剂的浓度。</a:t>
            </a:r>
            <a:endParaRPr lang="zh-CN" altLang="en-US" sz="2400" b="1">
              <a:solidFill>
                <a:srgbClr val="7030A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431800" y="113665"/>
            <a:ext cx="5378450" cy="59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7000"/>
              </a:lnSpc>
            </a:pPr>
            <a:r>
              <a:rPr lang="zh-CN" altLang="en-US" sz="2800" b="1" kern="1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Times New Roman Regular" panose="02020603050405020304" charset="0"/>
                <a:sym typeface="+mn-ea"/>
              </a:rPr>
              <a:t>二、沉淀的溶解</a:t>
            </a:r>
            <a:endParaRPr lang="zh-CN" altLang="en-US" sz="2800" b="1" kern="10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Times New Roman Regular" panose="02020603050405020304" charset="0"/>
              <a:sym typeface="+mn-ea"/>
            </a:endParaRPr>
          </a:p>
        </p:txBody>
      </p:sp>
      <p:grpSp>
        <p:nvGrpSpPr>
          <p:cNvPr id="8" name="组合 7"/>
          <p:cNvGrpSpPr/>
          <p:nvPr>
            <p:custDataLst>
              <p:tags r:id="rId2"/>
            </p:custDataLst>
          </p:nvPr>
        </p:nvGrpSpPr>
        <p:grpSpPr>
          <a:xfrm>
            <a:off x="276225" y="1033780"/>
            <a:ext cx="1666240" cy="583565"/>
            <a:chOff x="616" y="579"/>
            <a:chExt cx="2624" cy="919"/>
          </a:xfrm>
        </p:grpSpPr>
        <p:sp>
          <p:nvSpPr>
            <p:cNvPr id="2" name="文本框 1"/>
            <p:cNvSpPr txBox="1"/>
            <p:nvPr>
              <p:custDataLst>
                <p:tags r:id="rId3"/>
              </p:custDataLst>
            </p:nvPr>
          </p:nvSpPr>
          <p:spPr>
            <a:xfrm>
              <a:off x="1453" y="579"/>
              <a:ext cx="1787" cy="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3200" b="1" kern="10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原理</a:t>
              </a:r>
              <a:r>
                <a:rPr lang="en-US" altLang="zh-CN" sz="3200" b="1" kern="10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:</a:t>
              </a:r>
              <a:endParaRPr lang="en-US" altLang="zh-CN" sz="3200" b="1" kern="10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>
              <p:custDataLst>
                <p:tags r:id="rId4"/>
              </p:custDataLst>
            </p:nvPr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r>
                <a:rPr lang="en-US" sz="16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6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807720" y="1661795"/>
            <a:ext cx="1113028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       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不断</a:t>
            </a: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减少溶解平衡体系中的相应离子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，使平衡向沉淀溶解的方向移动，就达到使沉淀溶解的目的。</a:t>
            </a:r>
            <a:endParaRPr lang="zh-CN" altLang="en-US"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grpSp>
        <p:nvGrpSpPr>
          <p:cNvPr id="14" name="组合 13"/>
          <p:cNvGrpSpPr/>
          <p:nvPr>
            <p:custDataLst>
              <p:tags r:id="rId6"/>
            </p:custDataLst>
          </p:nvPr>
        </p:nvGrpSpPr>
        <p:grpSpPr>
          <a:xfrm>
            <a:off x="1350645" y="3238500"/>
            <a:ext cx="4944110" cy="1141730"/>
            <a:chOff x="2127" y="5099"/>
            <a:chExt cx="7786" cy="1798"/>
          </a:xfrm>
        </p:grpSpPr>
        <p:grpSp>
          <p:nvGrpSpPr>
            <p:cNvPr id="140" name="图形 138"/>
            <p:cNvGrpSpPr/>
            <p:nvPr>
              <p:custDataLst>
                <p:tags r:id="rId7"/>
              </p:custDataLst>
            </p:nvPr>
          </p:nvGrpSpPr>
          <p:grpSpPr>
            <a:xfrm>
              <a:off x="2149" y="5099"/>
              <a:ext cx="7765" cy="1799"/>
              <a:chOff x="3726473" y="2318083"/>
              <a:chExt cx="4739054" cy="2221834"/>
            </a:xfrm>
          </p:grpSpPr>
          <p:grpSp>
            <p:nvGrpSpPr>
              <p:cNvPr id="141" name="图形 138"/>
              <p:cNvGrpSpPr/>
              <p:nvPr>
                <p:custDataLst>
                  <p:tags r:id="rId8"/>
                </p:custDataLst>
              </p:nvPr>
            </p:nvGrpSpPr>
            <p:grpSpPr>
              <a:xfrm>
                <a:off x="3843343" y="2601912"/>
                <a:ext cx="4615761" cy="1939288"/>
                <a:chOff x="3843343" y="2601912"/>
                <a:chExt cx="4615761" cy="1939288"/>
              </a:xfrm>
            </p:grpSpPr>
            <p:sp>
              <p:nvSpPr>
                <p:cNvPr id="142" name="任意多边形: 形状 141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3849765" y="2608334"/>
                  <a:ext cx="4602918" cy="1926445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43" name="任意多边形: 形状 142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3843343" y="2601912"/>
                  <a:ext cx="4615761" cy="1939288"/>
                </a:xfrm>
                <a:custGeom>
                  <a:avLst/>
                  <a:gdLst>
                    <a:gd name="connsiteX0" fmla="*/ 4615762 w 4615761"/>
                    <a:gd name="connsiteY0" fmla="*/ 1939289 h 1939288"/>
                    <a:gd name="connsiteX1" fmla="*/ 0 w 4615761"/>
                    <a:gd name="connsiteY1" fmla="*/ 1939289 h 1939288"/>
                    <a:gd name="connsiteX2" fmla="*/ 0 w 4615761"/>
                    <a:gd name="connsiteY2" fmla="*/ 0 h 1939288"/>
                    <a:gd name="connsiteX3" fmla="*/ 4615762 w 4615761"/>
                    <a:gd name="connsiteY3" fmla="*/ 0 h 1939288"/>
                    <a:gd name="connsiteX4" fmla="*/ 4615762 w 4615761"/>
                    <a:gd name="connsiteY4" fmla="*/ 1939289 h 1939288"/>
                    <a:gd name="connsiteX5" fmla="*/ 12843 w 4615761"/>
                    <a:gd name="connsiteY5" fmla="*/ 1926446 h 1939288"/>
                    <a:gd name="connsiteX6" fmla="*/ 4602919 w 4615761"/>
                    <a:gd name="connsiteY6" fmla="*/ 1926446 h 1939288"/>
                    <a:gd name="connsiteX7" fmla="*/ 4602919 w 4615761"/>
                    <a:gd name="connsiteY7" fmla="*/ 12843 h 1939288"/>
                    <a:gd name="connsiteX8" fmla="*/ 12843 w 4615761"/>
                    <a:gd name="connsiteY8" fmla="*/ 12843 h 1939288"/>
                    <a:gd name="connsiteX9" fmla="*/ 12843 w 4615761"/>
                    <a:gd name="connsiteY9" fmla="*/ 1926446 h 1939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15761" h="1939288">
                      <a:moveTo>
                        <a:pt x="4615762" y="1939289"/>
                      </a:moveTo>
                      <a:lnTo>
                        <a:pt x="0" y="1939289"/>
                      </a:lnTo>
                      <a:lnTo>
                        <a:pt x="0" y="0"/>
                      </a:lnTo>
                      <a:lnTo>
                        <a:pt x="4615762" y="0"/>
                      </a:lnTo>
                      <a:lnTo>
                        <a:pt x="4615762" y="1939289"/>
                      </a:lnTo>
                      <a:close/>
                      <a:moveTo>
                        <a:pt x="12843" y="1926446"/>
                      </a:moveTo>
                      <a:lnTo>
                        <a:pt x="4602919" y="1926446"/>
                      </a:lnTo>
                      <a:lnTo>
                        <a:pt x="4602919" y="12843"/>
                      </a:lnTo>
                      <a:lnTo>
                        <a:pt x="12843" y="12843"/>
                      </a:lnTo>
                      <a:lnTo>
                        <a:pt x="12843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144" name="图形 138"/>
              <p:cNvGrpSpPr/>
              <p:nvPr>
                <p:custDataLst>
                  <p:tags r:id="rId11"/>
                </p:custDataLst>
              </p:nvPr>
            </p:nvGrpSpPr>
            <p:grpSpPr>
              <a:xfrm>
                <a:off x="3798393" y="2556962"/>
                <a:ext cx="4615761" cy="1939288"/>
                <a:chOff x="3798393" y="2556962"/>
                <a:chExt cx="4615761" cy="1939288"/>
              </a:xfrm>
            </p:grpSpPr>
            <p:sp>
              <p:nvSpPr>
                <p:cNvPr id="145" name="任意多边形: 形状 144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3804815" y="2563383"/>
                  <a:ext cx="4602918" cy="1926445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46" name="任意多边形: 形状 145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3798393" y="2556962"/>
                  <a:ext cx="4615761" cy="1939288"/>
                </a:xfrm>
                <a:custGeom>
                  <a:avLst/>
                  <a:gdLst>
                    <a:gd name="connsiteX0" fmla="*/ 4615762 w 4615761"/>
                    <a:gd name="connsiteY0" fmla="*/ 1939289 h 1939288"/>
                    <a:gd name="connsiteX1" fmla="*/ 0 w 4615761"/>
                    <a:gd name="connsiteY1" fmla="*/ 1939289 h 1939288"/>
                    <a:gd name="connsiteX2" fmla="*/ 0 w 4615761"/>
                    <a:gd name="connsiteY2" fmla="*/ 0 h 1939288"/>
                    <a:gd name="connsiteX3" fmla="*/ 4615762 w 4615761"/>
                    <a:gd name="connsiteY3" fmla="*/ 0 h 1939288"/>
                    <a:gd name="connsiteX4" fmla="*/ 4615762 w 4615761"/>
                    <a:gd name="connsiteY4" fmla="*/ 1939289 h 1939288"/>
                    <a:gd name="connsiteX5" fmla="*/ 12843 w 4615761"/>
                    <a:gd name="connsiteY5" fmla="*/ 1926446 h 1939288"/>
                    <a:gd name="connsiteX6" fmla="*/ 4602919 w 4615761"/>
                    <a:gd name="connsiteY6" fmla="*/ 1926446 h 1939288"/>
                    <a:gd name="connsiteX7" fmla="*/ 4602919 w 4615761"/>
                    <a:gd name="connsiteY7" fmla="*/ 12843 h 1939288"/>
                    <a:gd name="connsiteX8" fmla="*/ 12843 w 4615761"/>
                    <a:gd name="connsiteY8" fmla="*/ 12843 h 1939288"/>
                    <a:gd name="connsiteX9" fmla="*/ 12843 w 4615761"/>
                    <a:gd name="connsiteY9" fmla="*/ 1926446 h 1939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15761" h="1939288">
                      <a:moveTo>
                        <a:pt x="4615762" y="1939289"/>
                      </a:moveTo>
                      <a:lnTo>
                        <a:pt x="0" y="1939289"/>
                      </a:lnTo>
                      <a:lnTo>
                        <a:pt x="0" y="0"/>
                      </a:lnTo>
                      <a:lnTo>
                        <a:pt x="4615762" y="0"/>
                      </a:lnTo>
                      <a:lnTo>
                        <a:pt x="4615762" y="1939289"/>
                      </a:lnTo>
                      <a:close/>
                      <a:moveTo>
                        <a:pt x="12843" y="1926446"/>
                      </a:moveTo>
                      <a:lnTo>
                        <a:pt x="4602919" y="1926446"/>
                      </a:lnTo>
                      <a:lnTo>
                        <a:pt x="4602919" y="12843"/>
                      </a:lnTo>
                      <a:lnTo>
                        <a:pt x="12843" y="12843"/>
                      </a:lnTo>
                      <a:lnTo>
                        <a:pt x="12843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147" name="图形 138"/>
              <p:cNvGrpSpPr/>
              <p:nvPr>
                <p:custDataLst>
                  <p:tags r:id="rId14"/>
                </p:custDataLst>
              </p:nvPr>
            </p:nvGrpSpPr>
            <p:grpSpPr>
              <a:xfrm>
                <a:off x="3726473" y="2479904"/>
                <a:ext cx="4641447" cy="1964974"/>
                <a:chOff x="3726473" y="2479904"/>
                <a:chExt cx="4641447" cy="1964974"/>
              </a:xfrm>
            </p:grpSpPr>
            <p:sp>
              <p:nvSpPr>
                <p:cNvPr id="148" name="任意多边形: 形状 147"/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3745737" y="2499168"/>
                  <a:ext cx="4602918" cy="1926445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49" name="任意多边形: 形状 148"/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3726473" y="2479904"/>
                  <a:ext cx="4641447" cy="1964974"/>
                </a:xfrm>
                <a:custGeom>
                  <a:avLst/>
                  <a:gdLst>
                    <a:gd name="connsiteX0" fmla="*/ 4641448 w 4641447"/>
                    <a:gd name="connsiteY0" fmla="*/ 1964975 h 1964974"/>
                    <a:gd name="connsiteX1" fmla="*/ 0 w 4641447"/>
                    <a:gd name="connsiteY1" fmla="*/ 1964975 h 1964974"/>
                    <a:gd name="connsiteX2" fmla="*/ 0 w 4641447"/>
                    <a:gd name="connsiteY2" fmla="*/ 0 h 1964974"/>
                    <a:gd name="connsiteX3" fmla="*/ 4641448 w 4641447"/>
                    <a:gd name="connsiteY3" fmla="*/ 0 h 1964974"/>
                    <a:gd name="connsiteX4" fmla="*/ 4641448 w 4641447"/>
                    <a:gd name="connsiteY4" fmla="*/ 1964975 h 1964974"/>
                    <a:gd name="connsiteX5" fmla="*/ 38529 w 4641447"/>
                    <a:gd name="connsiteY5" fmla="*/ 1926446 h 1964974"/>
                    <a:gd name="connsiteX6" fmla="*/ 4602919 w 4641447"/>
                    <a:gd name="connsiteY6" fmla="*/ 1926446 h 1964974"/>
                    <a:gd name="connsiteX7" fmla="*/ 4602919 w 4641447"/>
                    <a:gd name="connsiteY7" fmla="*/ 38529 h 1964974"/>
                    <a:gd name="connsiteX8" fmla="*/ 38529 w 4641447"/>
                    <a:gd name="connsiteY8" fmla="*/ 38529 h 1964974"/>
                    <a:gd name="connsiteX9" fmla="*/ 38529 w 4641447"/>
                    <a:gd name="connsiteY9" fmla="*/ 1926446 h 1964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41447" h="1964974">
                      <a:moveTo>
                        <a:pt x="4641448" y="1964975"/>
                      </a:moveTo>
                      <a:lnTo>
                        <a:pt x="0" y="1964975"/>
                      </a:lnTo>
                      <a:lnTo>
                        <a:pt x="0" y="0"/>
                      </a:lnTo>
                      <a:lnTo>
                        <a:pt x="4641448" y="0"/>
                      </a:lnTo>
                      <a:lnTo>
                        <a:pt x="4641448" y="1964975"/>
                      </a:lnTo>
                      <a:close/>
                      <a:moveTo>
                        <a:pt x="38529" y="1926446"/>
                      </a:moveTo>
                      <a:lnTo>
                        <a:pt x="4602919" y="1926446"/>
                      </a:lnTo>
                      <a:lnTo>
                        <a:pt x="4602919" y="38529"/>
                      </a:lnTo>
                      <a:lnTo>
                        <a:pt x="38529" y="38529"/>
                      </a:lnTo>
                      <a:lnTo>
                        <a:pt x="38529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150" name="图形 138"/>
              <p:cNvGrpSpPr/>
              <p:nvPr>
                <p:custDataLst>
                  <p:tags r:id="rId17"/>
                </p:custDataLst>
              </p:nvPr>
            </p:nvGrpSpPr>
            <p:grpSpPr>
              <a:xfrm>
                <a:off x="3792167" y="2318369"/>
                <a:ext cx="415557" cy="653420"/>
                <a:chOff x="3792167" y="2318369"/>
                <a:chExt cx="415557" cy="653420"/>
              </a:xfrm>
              <a:solidFill>
                <a:srgbClr val="007BD4"/>
              </a:solidFill>
            </p:grpSpPr>
            <p:sp>
              <p:nvSpPr>
                <p:cNvPr id="151" name="任意多边形: 形状 150"/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3839491" y="2424679"/>
                  <a:ext cx="51371" cy="55224"/>
                </a:xfrm>
                <a:custGeom>
                  <a:avLst/>
                  <a:gdLst>
                    <a:gd name="connsiteX0" fmla="*/ 17980 w 51371"/>
                    <a:gd name="connsiteY0" fmla="*/ 55225 h 55224"/>
                    <a:gd name="connsiteX1" fmla="*/ 0 w 51371"/>
                    <a:gd name="connsiteY1" fmla="*/ 11559 h 55224"/>
                    <a:gd name="connsiteX2" fmla="*/ 30823 w 51371"/>
                    <a:gd name="connsiteY2" fmla="*/ 0 h 55224"/>
                    <a:gd name="connsiteX3" fmla="*/ 51372 w 51371"/>
                    <a:gd name="connsiteY3" fmla="*/ 55225 h 55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1371" h="55222">
                      <a:moveTo>
                        <a:pt x="17980" y="55225"/>
                      </a:moveTo>
                      <a:lnTo>
                        <a:pt x="0" y="11559"/>
                      </a:lnTo>
                      <a:lnTo>
                        <a:pt x="30823" y="0"/>
                      </a:lnTo>
                      <a:lnTo>
                        <a:pt x="51372" y="55225"/>
                      </a:lnTo>
                      <a:close/>
                    </a:path>
                  </a:pathLst>
                </a:custGeom>
                <a:solidFill>
                  <a:srgbClr val="007BD4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52" name="任意多边形: 形状 151"/>
                <p:cNvSpPr/>
                <p:nvPr>
                  <p:custDataLst>
                    <p:tags r:id="rId19"/>
                  </p:custDataLst>
                </p:nvPr>
              </p:nvSpPr>
              <p:spPr>
                <a:xfrm>
                  <a:off x="3792167" y="2318369"/>
                  <a:ext cx="415557" cy="653420"/>
                </a:xfrm>
                <a:custGeom>
                  <a:avLst/>
                  <a:gdLst>
                    <a:gd name="connsiteX0" fmla="*/ 287487 w 415557"/>
                    <a:gd name="connsiteY0" fmla="*/ 653420 h 653420"/>
                    <a:gd name="connsiteX1" fmla="*/ 184744 w 415557"/>
                    <a:gd name="connsiteY1" fmla="*/ 587921 h 653420"/>
                    <a:gd name="connsiteX2" fmla="*/ 4942 w 415557"/>
                    <a:gd name="connsiteY2" fmla="*/ 123006 h 653420"/>
                    <a:gd name="connsiteX3" fmla="*/ 65304 w 415557"/>
                    <a:gd name="connsiteY3" fmla="*/ 7419 h 653420"/>
                    <a:gd name="connsiteX4" fmla="*/ 137225 w 415557"/>
                    <a:gd name="connsiteY4" fmla="*/ 6135 h 653420"/>
                    <a:gd name="connsiteX5" fmla="*/ 187312 w 415557"/>
                    <a:gd name="connsiteY5" fmla="*/ 53654 h 653420"/>
                    <a:gd name="connsiteX6" fmla="*/ 228410 w 415557"/>
                    <a:gd name="connsiteY6" fmla="*/ 162819 h 653420"/>
                    <a:gd name="connsiteX7" fmla="*/ 193734 w 415557"/>
                    <a:gd name="connsiteY7" fmla="*/ 162819 h 653420"/>
                    <a:gd name="connsiteX8" fmla="*/ 157773 w 415557"/>
                    <a:gd name="connsiteY8" fmla="*/ 63928 h 653420"/>
                    <a:gd name="connsiteX9" fmla="*/ 126950 w 415557"/>
                    <a:gd name="connsiteY9" fmla="*/ 35674 h 653420"/>
                    <a:gd name="connsiteX10" fmla="*/ 76863 w 415557"/>
                    <a:gd name="connsiteY10" fmla="*/ 36958 h 653420"/>
                    <a:gd name="connsiteX11" fmla="*/ 35765 w 415557"/>
                    <a:gd name="connsiteY11" fmla="*/ 111447 h 653420"/>
                    <a:gd name="connsiteX12" fmla="*/ 214282 w 415557"/>
                    <a:gd name="connsiteY12" fmla="*/ 577647 h 653420"/>
                    <a:gd name="connsiteX13" fmla="*/ 323448 w 415557"/>
                    <a:gd name="connsiteY13" fmla="*/ 616176 h 653420"/>
                    <a:gd name="connsiteX14" fmla="*/ 379957 w 415557"/>
                    <a:gd name="connsiteY14" fmla="*/ 514716 h 653420"/>
                    <a:gd name="connsiteX15" fmla="*/ 205292 w 415557"/>
                    <a:gd name="connsiteY15" fmla="*/ 57507 h 653420"/>
                    <a:gd name="connsiteX16" fmla="*/ 234831 w 415557"/>
                    <a:gd name="connsiteY16" fmla="*/ 45948 h 653420"/>
                    <a:gd name="connsiteX17" fmla="*/ 409495 w 415557"/>
                    <a:gd name="connsiteY17" fmla="*/ 501873 h 653420"/>
                    <a:gd name="connsiteX18" fmla="*/ 335006 w 415557"/>
                    <a:gd name="connsiteY18" fmla="*/ 644430 h 653420"/>
                    <a:gd name="connsiteX19" fmla="*/ 287487 w 415557"/>
                    <a:gd name="connsiteY19" fmla="*/ 653420 h 653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415556" h="653420">
                      <a:moveTo>
                        <a:pt x="287487" y="653420"/>
                      </a:moveTo>
                      <a:cubicBezTo>
                        <a:pt x="241253" y="653420"/>
                        <a:pt x="200155" y="629019"/>
                        <a:pt x="184744" y="587921"/>
                      </a:cubicBezTo>
                      <a:lnTo>
                        <a:pt x="4942" y="123006"/>
                      </a:lnTo>
                      <a:cubicBezTo>
                        <a:pt x="-11754" y="78055"/>
                        <a:pt x="15216" y="26683"/>
                        <a:pt x="65304" y="7419"/>
                      </a:cubicBezTo>
                      <a:cubicBezTo>
                        <a:pt x="89706" y="-1571"/>
                        <a:pt x="115392" y="-2855"/>
                        <a:pt x="137225" y="6135"/>
                      </a:cubicBezTo>
                      <a:cubicBezTo>
                        <a:pt x="160342" y="15125"/>
                        <a:pt x="178322" y="31821"/>
                        <a:pt x="187312" y="53654"/>
                      </a:cubicBezTo>
                      <a:lnTo>
                        <a:pt x="228410" y="162819"/>
                      </a:lnTo>
                      <a:lnTo>
                        <a:pt x="193734" y="162819"/>
                      </a:lnTo>
                      <a:lnTo>
                        <a:pt x="157773" y="63928"/>
                      </a:lnTo>
                      <a:cubicBezTo>
                        <a:pt x="152636" y="51085"/>
                        <a:pt x="141077" y="40811"/>
                        <a:pt x="126950" y="35674"/>
                      </a:cubicBezTo>
                      <a:cubicBezTo>
                        <a:pt x="111539" y="30536"/>
                        <a:pt x="93558" y="30536"/>
                        <a:pt x="76863" y="36958"/>
                      </a:cubicBezTo>
                      <a:cubicBezTo>
                        <a:pt x="43471" y="49801"/>
                        <a:pt x="24206" y="83193"/>
                        <a:pt x="35765" y="111447"/>
                      </a:cubicBezTo>
                      <a:lnTo>
                        <a:pt x="214282" y="577647"/>
                      </a:lnTo>
                      <a:cubicBezTo>
                        <a:pt x="228410" y="616176"/>
                        <a:pt x="278497" y="632872"/>
                        <a:pt x="323448" y="616176"/>
                      </a:cubicBezTo>
                      <a:cubicBezTo>
                        <a:pt x="369682" y="598196"/>
                        <a:pt x="394084" y="553245"/>
                        <a:pt x="379957" y="514716"/>
                      </a:cubicBezTo>
                      <a:lnTo>
                        <a:pt x="205292" y="57507"/>
                      </a:lnTo>
                      <a:lnTo>
                        <a:pt x="234831" y="45948"/>
                      </a:lnTo>
                      <a:lnTo>
                        <a:pt x="409495" y="501873"/>
                      </a:lnTo>
                      <a:cubicBezTo>
                        <a:pt x="430044" y="557098"/>
                        <a:pt x="396652" y="621313"/>
                        <a:pt x="335006" y="644430"/>
                      </a:cubicBezTo>
                      <a:cubicBezTo>
                        <a:pt x="318310" y="650852"/>
                        <a:pt x="302899" y="653420"/>
                        <a:pt x="287487" y="653420"/>
                      </a:cubicBezTo>
                      <a:close/>
                    </a:path>
                  </a:pathLst>
                </a:custGeom>
                <a:solidFill>
                  <a:srgbClr val="007BD4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</p:grpSp>
        <p:sp>
          <p:nvSpPr>
            <p:cNvPr id="10" name="文本框 9"/>
            <p:cNvSpPr txBox="1"/>
            <p:nvPr>
              <p:custDataLst>
                <p:tags r:id="rId20"/>
              </p:custDataLst>
            </p:nvPr>
          </p:nvSpPr>
          <p:spPr>
            <a:xfrm>
              <a:off x="2127" y="5663"/>
              <a:ext cx="7337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即</a:t>
              </a:r>
              <a:r>
                <a:rPr lang="en-US" altLang="zh-CN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Q&lt; Ksp </a:t>
              </a:r>
              <a:r>
                <a:rPr lang="zh-CN" altLang="en-US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时，沉淀发生溶解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</p:grpSp>
    </p:spTree>
    <p:custDataLst>
      <p:tags r:id="rId2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p="http://schemas.openxmlformats.org/presentationml/2006/main">
  <p:tag name="AS_UNIQUEID" val="4274"/>
  <p:tag name="KSO_WM_BEAUTIFY_FLAG" val=""/>
</p:tagLst>
</file>

<file path=ppt/tags/tag10.xml><?xml version="1.0" encoding="utf-8"?>
<p:tagLst xmlns:p="http://schemas.openxmlformats.org/presentationml/2006/main">
  <p:tag name="AS_UNIQUEID" val="146"/>
</p:tagLst>
</file>

<file path=ppt/tags/tag100.xml><?xml version="1.0" encoding="utf-8"?>
<p:tagLst xmlns:p="http://schemas.openxmlformats.org/presentationml/2006/main">
  <p:tag name="KSO_WM_DIAGRAM_VIRTUALLY_FRAME" val="{&quot;height&quot;:435.6671653543307,&quot;left&quot;:-1.9966141732283464,&quot;top&quot;:1.5000787401574798,&quot;width&quot;:962}"/>
</p:tagLst>
</file>

<file path=ppt/tags/tag101.xml><?xml version="1.0" encoding="utf-8"?>
<p:tagLst xmlns:p="http://schemas.openxmlformats.org/presentationml/2006/main">
  <p:tag name="KSO_WM_UNIT_TABLE_BEAUTIFY" val="smartTable{1422f317-b206-4954-93c6-6ae5f762735e}"/>
  <p:tag name="TABLE_ENDDRAG_ORIGIN_RECT" val="434*129"/>
  <p:tag name="TABLE_ENDDRAG_RECT" val="250*198*552*129"/>
</p:tagLst>
</file>

<file path=ppt/tags/tag102.xml><?xml version="1.0" encoding="utf-8"?>
<p:tagLst xmlns:p="http://schemas.openxmlformats.org/presentationml/2006/main">
  <p:tag name="AS_UNIQUEID" val="4592"/>
</p:tagLst>
</file>

<file path=ppt/tags/tag103.xml><?xml version="1.0" encoding="utf-8"?>
<p:tagLst xmlns:p="http://schemas.openxmlformats.org/presentationml/2006/main">
  <p:tag name="AS_UNIQUEID" val="6220"/>
  <p:tag name="KSO_WM_BEAUTIFY_FLAG" val=""/>
  <p:tag name="KSO_WM_UNIT_TABLE_BEAUTIFY" val="smartTable{89813f45-1e1e-4dbe-823b-87d7044ec321}"/>
  <p:tag name="TABLE_ENDDRAG_ORIGIN_RECT" val="407*157"/>
  <p:tag name="TABLE_ENDDRAG_RECT" val="176*303*407*157"/>
</p:tagLst>
</file>

<file path=ppt/tags/tag104.xml><?xml version="1.0" encoding="utf-8"?>
<p:tagLst xmlns:p="http://schemas.openxmlformats.org/presentationml/2006/main">
  <p:tag name="AS_UNIQUEID" val="4597"/>
</p:tagLst>
</file>

<file path=ppt/tags/tag105.xml><?xml version="1.0" encoding="utf-8"?>
<p:tagLst xmlns:p="http://schemas.openxmlformats.org/presentationml/2006/main">
  <p:tag name="AS_UNIQUEID" val="4598"/>
</p:tagLst>
</file>

<file path=ppt/tags/tag106.xml><?xml version="1.0" encoding="utf-8"?>
<p:tagLst xmlns:p="http://schemas.openxmlformats.org/presentationml/2006/main">
  <p:tag name="AS_UNIQUEID" val="4599"/>
</p:tagLst>
</file>

<file path=ppt/tags/tag107.xml><?xml version="1.0" encoding="utf-8"?>
<p:tagLst xmlns:p="http://schemas.openxmlformats.org/presentationml/2006/main">
  <p:tag name="AS_UNIQUEID" val="4600"/>
</p:tagLst>
</file>

<file path=ppt/tags/tag108.xml><?xml version="1.0" encoding="utf-8"?>
<p:tagLst xmlns:p="http://schemas.openxmlformats.org/presentationml/2006/main">
  <p:tag name="AS_UNIQUEID" val="4602"/>
</p:tagLst>
</file>

<file path=ppt/tags/tag109.xml><?xml version="1.0" encoding="utf-8"?>
<p:tagLst xmlns:p="http://schemas.openxmlformats.org/presentationml/2006/main">
  <p:tag name="AS_UNIQUEID" val="4604"/>
</p:tagLst>
</file>

<file path=ppt/tags/tag11.xml><?xml version="1.0" encoding="utf-8"?>
<p:tagLst xmlns:p="http://schemas.openxmlformats.org/presentationml/2006/main">
  <p:tag name="AS_UNIQUEID" val="147"/>
</p:tagLst>
</file>

<file path=ppt/tags/tag110.xml><?xml version="1.0" encoding="utf-8"?>
<p:tagLst xmlns:p="http://schemas.openxmlformats.org/presentationml/2006/main">
  <p:tag name="AS_UNIQUEID" val="4605"/>
</p:tagLst>
</file>

<file path=ppt/tags/tag111.xml><?xml version="1.0" encoding="utf-8"?>
<p:tagLst xmlns:p="http://schemas.openxmlformats.org/presentationml/2006/main">
  <p:tag name="AS_UNIQUEID" val="4606"/>
</p:tagLst>
</file>

<file path=ppt/tags/tag112.xml><?xml version="1.0" encoding="utf-8"?>
<p:tagLst xmlns:p="http://schemas.openxmlformats.org/presentationml/2006/main">
  <p:tag name="AS_UNIQUEID" val="4607"/>
</p:tagLst>
</file>

<file path=ppt/tags/tag113.xml><?xml version="1.0" encoding="utf-8"?>
<p:tagLst xmlns:p="http://schemas.openxmlformats.org/presentationml/2006/main">
  <p:tag name="AS_UNIQUEID" val="4608"/>
</p:tagLst>
</file>

<file path=ppt/tags/tag114.xml><?xml version="1.0" encoding="utf-8"?>
<p:tagLst xmlns:p="http://schemas.openxmlformats.org/presentationml/2006/main">
  <p:tag name="AS_UNIQUEID" val="4609"/>
</p:tagLst>
</file>

<file path=ppt/tags/tag115.xml><?xml version="1.0" encoding="utf-8"?>
<p:tagLst xmlns:p="http://schemas.openxmlformats.org/presentationml/2006/main">
  <p:tag name="AS_UNIQUEID" val="4610"/>
</p:tagLst>
</file>

<file path=ppt/tags/tag116.xml><?xml version="1.0" encoding="utf-8"?>
<p:tagLst xmlns:p="http://schemas.openxmlformats.org/presentationml/2006/main">
  <p:tag name="AS_UNIQUEID" val="4379"/>
</p:tagLst>
</file>

<file path=ppt/tags/tag117.xml><?xml version="1.0" encoding="utf-8"?>
<p:tagLst xmlns:p="http://schemas.openxmlformats.org/presentationml/2006/main">
  <p:tag name="AS_UNIQUEID" val="4381"/>
</p:tagLst>
</file>

<file path=ppt/tags/tag118.xml><?xml version="1.0" encoding="utf-8"?>
<p:tagLst xmlns:p="http://schemas.openxmlformats.org/presentationml/2006/main">
  <p:tag name="AS_UNIQUEID" val="4382"/>
</p:tagLst>
</file>

<file path=ppt/tags/tag119.xml><?xml version="1.0" encoding="utf-8"?>
<p:tagLst xmlns:p="http://schemas.openxmlformats.org/presentationml/2006/main">
  <p:tag name="AS_UNIQUEID" val="4383"/>
</p:tagLst>
</file>

<file path=ppt/tags/tag12.xml><?xml version="1.0" encoding="utf-8"?>
<p:tagLst xmlns:p="http://schemas.openxmlformats.org/presentationml/2006/main">
  <p:tag name="AS_UNIQUEID" val="148"/>
</p:tagLst>
</file>

<file path=ppt/tags/tag120.xml><?xml version="1.0" encoding="utf-8"?>
<p:tagLst xmlns:p="http://schemas.openxmlformats.org/presentationml/2006/main">
  <p:tag name="AS_UNIQUEID" val="4384"/>
</p:tagLst>
</file>

<file path=ppt/tags/tag121.xml><?xml version="1.0" encoding="utf-8"?>
<p:tagLst xmlns:p="http://schemas.openxmlformats.org/presentationml/2006/main">
  <p:tag name="AS_UNIQUEID" val="4385"/>
</p:tagLst>
</file>

<file path=ppt/tags/tag122.xml><?xml version="1.0" encoding="utf-8"?>
<p:tagLst xmlns:p="http://schemas.openxmlformats.org/presentationml/2006/main">
  <p:tag name="AS_UNIQUEID" val="4386"/>
</p:tagLst>
</file>

<file path=ppt/tags/tag123.xml><?xml version="1.0" encoding="utf-8"?>
<p:tagLst xmlns:p="http://schemas.openxmlformats.org/presentationml/2006/main">
  <p:tag name="AS_UNIQUEID" val="4387"/>
</p:tagLst>
</file>

<file path=ppt/tags/tag124.xml><?xml version="1.0" encoding="utf-8"?>
<p:tagLst xmlns:p="http://schemas.openxmlformats.org/presentationml/2006/main">
  <p:tag name="AS_UNIQUEID" val="4388"/>
</p:tagLst>
</file>

<file path=ppt/tags/tag125.xml><?xml version="1.0" encoding="utf-8"?>
<p:tagLst xmlns:p="http://schemas.openxmlformats.org/presentationml/2006/main">
  <p:tag name="AS_UNIQUEID" val="4389"/>
</p:tagLst>
</file>

<file path=ppt/tags/tag126.xml><?xml version="1.0" encoding="utf-8"?>
<p:tagLst xmlns:p="http://schemas.openxmlformats.org/presentationml/2006/main">
  <p:tag name="AS_UNIQUEID" val="4390"/>
</p:tagLst>
</file>

<file path=ppt/tags/tag127.xml><?xml version="1.0" encoding="utf-8"?>
<p:tagLst xmlns:p="http://schemas.openxmlformats.org/presentationml/2006/main">
  <p:tag name="AS_UNIQUEID" val="4391"/>
</p:tagLst>
</file>

<file path=ppt/tags/tag128.xml><?xml version="1.0" encoding="utf-8"?>
<p:tagLst xmlns:p="http://schemas.openxmlformats.org/presentationml/2006/main">
  <p:tag name="AS_UNIQUEID" val="4392"/>
</p:tagLst>
</file>

<file path=ppt/tags/tag129.xml><?xml version="1.0" encoding="utf-8"?>
<p:tagLst xmlns:p="http://schemas.openxmlformats.org/presentationml/2006/main">
  <p:tag name="AS_UNIQUEID" val="4393"/>
</p:tagLst>
</file>

<file path=ppt/tags/tag13.xml><?xml version="1.0" encoding="utf-8"?>
<p:tagLst xmlns:p="http://schemas.openxmlformats.org/presentationml/2006/main">
  <p:tag name="AS_UNIQUEID" val="149"/>
</p:tagLst>
</file>

<file path=ppt/tags/tag130.xml><?xml version="1.0" encoding="utf-8"?>
<p:tagLst xmlns:p="http://schemas.openxmlformats.org/presentationml/2006/main">
  <p:tag name="AS_UNIQUEID" val="4394"/>
</p:tagLst>
</file>

<file path=ppt/tags/tag131.xml><?xml version="1.0" encoding="utf-8"?>
<p:tagLst xmlns:p="http://schemas.openxmlformats.org/presentationml/2006/main">
  <p:tag name="AS_UNIQUEID" val="4395"/>
</p:tagLst>
</file>

<file path=ppt/tags/tag132.xml><?xml version="1.0" encoding="utf-8"?>
<p:tagLst xmlns:p="http://schemas.openxmlformats.org/presentationml/2006/main">
  <p:tag name="AS_UNIQUEID" val="4396"/>
</p:tagLst>
</file>

<file path=ppt/tags/tag133.xml><?xml version="1.0" encoding="utf-8"?>
<p:tagLst xmlns:p="http://schemas.openxmlformats.org/presentationml/2006/main">
  <p:tag name="AS_UNIQUEID" val="4397"/>
</p:tagLst>
</file>

<file path=ppt/tags/tag134.xml><?xml version="1.0" encoding="utf-8"?>
<p:tagLst xmlns:p="http://schemas.openxmlformats.org/presentationml/2006/main">
  <p:tag name="AS_UNIQUEID" val="4398"/>
</p:tagLst>
</file>

<file path=ppt/tags/tag135.xml><?xml version="1.0" encoding="utf-8"?>
<p:tagLst xmlns:p="http://schemas.openxmlformats.org/presentationml/2006/main">
  <p:tag name="AS_UNIQUEID" val="4399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AS_UNIQUEID" val="4403"/>
</p:tagLst>
</file>

<file path=ppt/tags/tag138.xml><?xml version="1.0" encoding="utf-8"?>
<p:tagLst xmlns:p="http://schemas.openxmlformats.org/presentationml/2006/main">
  <p:tag name="AS_UNIQUEID" val="4404"/>
</p:tagLst>
</file>

<file path=ppt/tags/tag139.xml><?xml version="1.0" encoding="utf-8"?>
<p:tagLst xmlns:p="http://schemas.openxmlformats.org/presentationml/2006/main">
  <p:tag name="AS_UNIQUEID" val="4405"/>
</p:tagLst>
</file>

<file path=ppt/tags/tag14.xml><?xml version="1.0" encoding="utf-8"?>
<p:tagLst xmlns:p="http://schemas.openxmlformats.org/presentationml/2006/main">
  <p:tag name="AS_UNIQUEID" val="150"/>
</p:tagLst>
</file>

<file path=ppt/tags/tag140.xml><?xml version="1.0" encoding="utf-8"?>
<p:tagLst xmlns:p="http://schemas.openxmlformats.org/presentationml/2006/main">
  <p:tag name="AS_UNIQUEID" val="3969"/>
  <p:tag name="KSO_WM_BEAUTIFY_FLAG" val=""/>
  <p:tag name="KSO_WM_DIAGRAM_VIRTUALLY_FRAME" val="{&quot;height&quot;:240.47496062992127,&quot;left&quot;:80.07503937007871,&quot;top&quot;:211.52503937007873,&quot;width&quot;:646.4249606299213}"/>
</p:tagLst>
</file>

<file path=ppt/tags/tag141.xml><?xml version="1.0" encoding="utf-8"?>
<p:tagLst xmlns:p="http://schemas.openxmlformats.org/presentationml/2006/main">
  <p:tag name="AS_UNIQUEID" val="4261"/>
  <p:tag name="KSO_WM_DIAGRAM_VIRTUALLY_FRAME" val="{&quot;height&quot;:240.47496062992127,&quot;left&quot;:80.07503937007871,&quot;top&quot;:211.52503937007873,&quot;width&quot;:646.4249606299213}"/>
</p:tagLst>
</file>

<file path=ppt/tags/tag142.xml><?xml version="1.0" encoding="utf-8"?>
<p:tagLst xmlns:p="http://schemas.openxmlformats.org/presentationml/2006/main">
  <p:tag name="AS_UNIQUEID" val="516"/>
  <p:tag name="KSO_WM_BEAUTIFY_FLAG" val=""/>
  <p:tag name="KSO_WM_DIAGRAM_VIRTUALLY_FRAME" val="{&quot;height&quot;:240.47496062992127,&quot;left&quot;:80.07503937007871,&quot;top&quot;:211.52503937007873,&quot;width&quot;:646.4249606299213}"/>
</p:tagLst>
</file>

<file path=ppt/tags/tag143.xml><?xml version="1.0" encoding="utf-8"?>
<p:tagLst xmlns:p="http://schemas.openxmlformats.org/presentationml/2006/main">
  <p:tag name="AS_UNIQUEID" val="4262"/>
  <p:tag name="KSO_WM_BEAUTIFY_FLAG" val=""/>
  <p:tag name="KSO_WM_DIAGRAM_VIRTUALLY_FRAME" val="{&quot;height&quot;:240.47496062992127,&quot;left&quot;:80.07503937007871,&quot;top&quot;:211.52503937007873,&quot;width&quot;:646.4249606299213}"/>
</p:tagLst>
</file>

<file path=ppt/tags/tag144.xml><?xml version="1.0" encoding="utf-8"?>
<p:tagLst xmlns:p="http://schemas.openxmlformats.org/presentationml/2006/main">
  <p:tag name="AS_UNIQUEID" val="4263"/>
  <p:tag name="KSO_WM_BEAUTIFY_FLAG" val=""/>
  <p:tag name="KSO_WM_DIAGRAM_VIRTUALLY_FRAME" val="{&quot;height&quot;:240.47496062992127,&quot;left&quot;:80.07503937007871,&quot;top&quot;:211.52503937007873,&quot;width&quot;:646.4249606299213}"/>
</p:tagLst>
</file>

<file path=ppt/tags/tag145.xml><?xml version="1.0" encoding="utf-8"?>
<p:tagLst xmlns:p="http://schemas.openxmlformats.org/presentationml/2006/main">
  <p:tag name="AS_UNIQUEID" val="4264"/>
  <p:tag name="KSO_WM_DIAGRAM_VIRTUALLY_FRAME" val="{&quot;height&quot;:240.47496062992127,&quot;left&quot;:80.07503937007871,&quot;top&quot;:211.52503937007873,&quot;width&quot;:646.4249606299213}"/>
</p:tagLst>
</file>

<file path=ppt/tags/tag146.xml><?xml version="1.0" encoding="utf-8"?>
<p:tagLst xmlns:p="http://schemas.openxmlformats.org/presentationml/2006/main">
  <p:tag name="AS_UNIQUEID" val="516"/>
  <p:tag name="KSO_WM_BEAUTIFY_FLAG" val=""/>
  <p:tag name="KSO_WM_DIAGRAM_VIRTUALLY_FRAME" val="{&quot;height&quot;:240.47496062992127,&quot;left&quot;:80.07503937007871,&quot;top&quot;:211.52503937007873,&quot;width&quot;:646.4249606299213}"/>
</p:tagLst>
</file>

<file path=ppt/tags/tag147.xml><?xml version="1.0" encoding="utf-8"?>
<p:tagLst xmlns:p="http://schemas.openxmlformats.org/presentationml/2006/main">
  <p:tag name="AS_UNIQUEID" val="4265"/>
  <p:tag name="KSO_WM_BEAUTIFY_FLAG" val=""/>
  <p:tag name="KSO_WM_DIAGRAM_VIRTUALLY_FRAME" val="{&quot;height&quot;:240.47496062992127,&quot;left&quot;:80.07503937007871,&quot;top&quot;:211.52503937007873,&quot;width&quot;:646.4249606299213}"/>
</p:tagLst>
</file>

<file path=ppt/tags/tag148.xml><?xml version="1.0" encoding="utf-8"?>
<p:tagLst xmlns:p="http://schemas.openxmlformats.org/presentationml/2006/main">
  <p:tag name="AS_UNIQUEID" val="4266"/>
  <p:tag name="KSO_WM_BEAUTIFY_FLAG" val=""/>
  <p:tag name="KSO_WM_DIAGRAM_VIRTUALLY_FRAME" val="{&quot;height&quot;:240.47496062992127,&quot;left&quot;:80.07503937007871,&quot;top&quot;:211.52503937007873,&quot;width&quot;:646.4249606299213}"/>
</p:tagLst>
</file>

<file path=ppt/tags/tag149.xml><?xml version="1.0" encoding="utf-8"?>
<p:tagLst xmlns:p="http://schemas.openxmlformats.org/presentationml/2006/main">
  <p:tag name="AS_UNIQUEID" val="573"/>
  <p:tag name="KSO_WM_BEAUTIFY_FLAG" val=""/>
  <p:tag name="KSO_WM_DIAGRAM_VIRTUALLY_FRAME" val="{&quot;height&quot;:240.47496062992127,&quot;left&quot;:80.07503937007871,&quot;top&quot;:211.52503937007873,&quot;width&quot;:646.4249606299213}"/>
</p:tagLst>
</file>

<file path=ppt/tags/tag15.xml><?xml version="1.0" encoding="utf-8"?>
<p:tagLst xmlns:p="http://schemas.openxmlformats.org/presentationml/2006/main">
  <p:tag name="AS_UNIQUEID" val="151"/>
</p:tagLst>
</file>

<file path=ppt/tags/tag150.xml><?xml version="1.0" encoding="utf-8"?>
<p:tagLst xmlns:p="http://schemas.openxmlformats.org/presentationml/2006/main">
  <p:tag name="AS_UNIQUEID" val="4408"/>
</p:tagLst>
</file>

<file path=ppt/tags/tag151.xml><?xml version="1.0" encoding="utf-8"?>
<p:tagLst xmlns:p="http://schemas.openxmlformats.org/presentationml/2006/main">
  <p:tag name="AS_UNIQUEID" val="4410"/>
</p:tagLst>
</file>

<file path=ppt/tags/tag152.xml><?xml version="1.0" encoding="utf-8"?>
<p:tagLst xmlns:p="http://schemas.openxmlformats.org/presentationml/2006/main">
  <p:tag name="AS_UNIQUEID" val="4411"/>
  <p:tag name="KSO_WM_DIAGRAM_VIRTUALLY_FRAME" val="{&quot;height&quot;:240.47496062992127,&quot;left&quot;:80.07503937007871,&quot;top&quot;:211.52503937007873,&quot;width&quot;:646.4249606299213}"/>
</p:tagLst>
</file>

<file path=ppt/tags/tag153.xml><?xml version="1.0" encoding="utf-8"?>
<p:tagLst xmlns:p="http://schemas.openxmlformats.org/presentationml/2006/main">
  <p:tag name="AS_UNIQUEID" val="4412"/>
  <p:tag name="KSO_WM_DIAGRAM_VIRTUALLY_FRAME" val="{&quot;height&quot;:240.47496062992127,&quot;left&quot;:80.07503937007871,&quot;top&quot;:211.52503937007873,&quot;width&quot;:646.4249606299213}"/>
</p:tagLst>
</file>

<file path=ppt/tags/tag154.xml><?xml version="1.0" encoding="utf-8"?>
<p:tagLst xmlns:p="http://schemas.openxmlformats.org/presentationml/2006/main">
  <p:tag name="AS_UNIQUEID" val="4269"/>
  <p:tag name="KSO_WM_BEAUTIFY_FLAG" val=""/>
  <p:tag name="KSO_WM_DIAGRAM_VIRTUALLY_FRAME" val="{&quot;height&quot;:240.47496062992127,&quot;left&quot;:80.07503937007871,&quot;top&quot;:211.52503937007873,&quot;width&quot;:646.4249606299213}"/>
</p:tagLst>
</file>

<file path=ppt/tags/tag155.xml><?xml version="1.0" encoding="utf-8"?>
<p:tagLst xmlns:p="http://schemas.openxmlformats.org/presentationml/2006/main">
  <p:tag name="AS_UNIQUEID" val="516"/>
  <p:tag name="KSO_WM_BEAUTIFY_FLAG" val=""/>
  <p:tag name="KSO_WM_DIAGRAM_VIRTUALLY_FRAME" val="{&quot;height&quot;:240.47496062992127,&quot;left&quot;:80.07503937007871,&quot;top&quot;:211.52503937007873,&quot;width&quot;:646.4249606299213}"/>
</p:tagLst>
</file>

<file path=ppt/tags/tag1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7.xml><?xml version="1.0" encoding="utf-8"?>
<p:tagLst xmlns:p="http://schemas.openxmlformats.org/presentationml/2006/main">
  <p:tag name="AS_UNIQUEID" val="4416"/>
</p:tagLst>
</file>

<file path=ppt/tags/tag158.xml><?xml version="1.0" encoding="utf-8"?>
<p:tagLst xmlns:p="http://schemas.openxmlformats.org/presentationml/2006/main">
  <p:tag name="AS_UNIQUEID" val="4417"/>
</p:tagLst>
</file>

<file path=ppt/tags/tag159.xml><?xml version="1.0" encoding="utf-8"?>
<p:tagLst xmlns:p="http://schemas.openxmlformats.org/presentationml/2006/main">
  <p:tag name="AS_UNIQUEID" val="4418"/>
</p:tagLst>
</file>

<file path=ppt/tags/tag16.xml><?xml version="1.0" encoding="utf-8"?>
<p:tagLst xmlns:p="http://schemas.openxmlformats.org/presentationml/2006/main">
  <p:tag name="AS_UNIQUEID" val="152"/>
</p:tagLst>
</file>

<file path=ppt/tags/tag160.xml><?xml version="1.0" encoding="utf-8"?>
<p:tagLst xmlns:p="http://schemas.openxmlformats.org/presentationml/2006/main">
  <p:tag name="AS_UNIQUEID" val="4419"/>
</p:tagLst>
</file>

<file path=ppt/tags/tag1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2.xml><?xml version="1.0" encoding="utf-8"?>
<p:tagLst xmlns:p="http://schemas.openxmlformats.org/presentationml/2006/main">
  <p:tag name="AS_UNIQUEID" val="4618"/>
</p:tagLst>
</file>

<file path=ppt/tags/tag163.xml><?xml version="1.0" encoding="utf-8"?>
<p:tagLst xmlns:p="http://schemas.openxmlformats.org/presentationml/2006/main">
  <p:tag name="AS_UNIQUEID" val="4619"/>
</p:tagLst>
</file>

<file path=ppt/tags/tag164.xml><?xml version="1.0" encoding="utf-8"?>
<p:tagLst xmlns:p="http://schemas.openxmlformats.org/presentationml/2006/main">
  <p:tag name="AS_UNIQUEID" val="4620"/>
</p:tagLst>
</file>

<file path=ppt/tags/tag165.xml><?xml version="1.0" encoding="utf-8"?>
<p:tagLst xmlns:p="http://schemas.openxmlformats.org/presentationml/2006/main">
  <p:tag name="AS_UNIQUEID" val="4621"/>
</p:tagLst>
</file>

<file path=ppt/tags/tag166.xml><?xml version="1.0" encoding="utf-8"?>
<p:tagLst xmlns:p="http://schemas.openxmlformats.org/presentationml/2006/main">
  <p:tag name="AS_UNIQUEID" val="4622"/>
</p:tagLst>
</file>

<file path=ppt/tags/tag167.xml><?xml version="1.0" encoding="utf-8"?>
<p:tagLst xmlns:p="http://schemas.openxmlformats.org/presentationml/2006/main">
  <p:tag name="AS_UNIQUEID" val="4623"/>
</p:tagLst>
</file>

<file path=ppt/tags/tag168.xml><?xml version="1.0" encoding="utf-8"?>
<p:tagLst xmlns:p="http://schemas.openxmlformats.org/presentationml/2006/main">
  <p:tag name="AS_UNIQUEID" val="4624"/>
</p:tagLst>
</file>

<file path=ppt/tags/tag169.xml><?xml version="1.0" encoding="utf-8"?>
<p:tagLst xmlns:p="http://schemas.openxmlformats.org/presentationml/2006/main">
  <p:tag name="AS_UNIQUEID" val="4625"/>
</p:tagLst>
</file>

<file path=ppt/tags/tag17.xml><?xml version="1.0" encoding="utf-8"?>
<p:tagLst xmlns:p="http://schemas.openxmlformats.org/presentationml/2006/main">
  <p:tag name="AS_UNIQUEID" val="153"/>
</p:tagLst>
</file>

<file path=ppt/tags/tag170.xml><?xml version="1.0" encoding="utf-8"?>
<p:tagLst xmlns:p="http://schemas.openxmlformats.org/presentationml/2006/main">
  <p:tag name="AS_UNIQUEID" val="4626"/>
</p:tagLst>
</file>

<file path=ppt/tags/tag171.xml><?xml version="1.0" encoding="utf-8"?>
<p:tagLst xmlns:p="http://schemas.openxmlformats.org/presentationml/2006/main">
  <p:tag name="AS_UNIQUEID" val="4627"/>
</p:tagLst>
</file>

<file path=ppt/tags/tag172.xml><?xml version="1.0" encoding="utf-8"?>
<p:tagLst xmlns:p="http://schemas.openxmlformats.org/presentationml/2006/main">
  <p:tag name="AS_UNIQUEID" val="4629"/>
</p:tagLst>
</file>

<file path=ppt/tags/tag173.xml><?xml version="1.0" encoding="utf-8"?>
<p:tagLst xmlns:p="http://schemas.openxmlformats.org/presentationml/2006/main">
  <p:tag name="AS_UNIQUEID" val="4423"/>
</p:tagLst>
</file>

<file path=ppt/tags/tag174.xml><?xml version="1.0" encoding="utf-8"?>
<p:tagLst xmlns:p="http://schemas.openxmlformats.org/presentationml/2006/main">
  <p:tag name="AS_UNIQUEID" val="4631"/>
</p:tagLst>
</file>

<file path=ppt/tags/tag175.xml><?xml version="1.0" encoding="utf-8"?>
<p:tagLst xmlns:p="http://schemas.openxmlformats.org/presentationml/2006/main">
  <p:tag name="AS_UNIQUEID" val="4632"/>
</p:tagLst>
</file>

<file path=ppt/tags/tag176.xml><?xml version="1.0" encoding="utf-8"?>
<p:tagLst xmlns:p="http://schemas.openxmlformats.org/presentationml/2006/main">
  <p:tag name="AS_UNIQUEID" val="4633"/>
</p:tagLst>
</file>

<file path=ppt/tags/tag1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8.xml><?xml version="1.0" encoding="utf-8"?>
<p:tagLst xmlns:p="http://schemas.openxmlformats.org/presentationml/2006/main">
  <p:tag name="AS_UNIQUEID" val="4434"/>
</p:tagLst>
</file>

<file path=ppt/tags/tag179.xml><?xml version="1.0" encoding="utf-8"?>
<p:tagLst xmlns:p="http://schemas.openxmlformats.org/presentationml/2006/main">
  <p:tag name="AS_UNIQUEID" val="4435"/>
</p:tagLst>
</file>

<file path=ppt/tags/tag18.xml><?xml version="1.0" encoding="utf-8"?>
<p:tagLst xmlns:p="http://schemas.openxmlformats.org/presentationml/2006/main">
  <p:tag name="AS_UNIQUEID" val="154"/>
</p:tagLst>
</file>

<file path=ppt/tags/tag180.xml><?xml version="1.0" encoding="utf-8"?>
<p:tagLst xmlns:p="http://schemas.openxmlformats.org/presentationml/2006/main">
  <p:tag name="AS_UNIQUEID" val="4436"/>
</p:tagLst>
</file>

<file path=ppt/tags/tag181.xml><?xml version="1.0" encoding="utf-8"?>
<p:tagLst xmlns:p="http://schemas.openxmlformats.org/presentationml/2006/main">
  <p:tag name="AS_UNIQUEID" val="4439"/>
</p:tagLst>
</file>

<file path=ppt/tags/tag182.xml><?xml version="1.0" encoding="utf-8"?>
<p:tagLst xmlns:p="http://schemas.openxmlformats.org/presentationml/2006/main">
  <p:tag name="AS_UNIQUEID" val="593"/>
  <p:tag name="KSO_WM_BEAUTIFY_FLAG" val=""/>
</p:tagLst>
</file>

<file path=ppt/tags/tag183.xml><?xml version="1.0" encoding="utf-8"?>
<p:tagLst xmlns:p="http://schemas.openxmlformats.org/presentationml/2006/main">
  <p:tag name="AS_UNIQUEID" val="4635"/>
</p:tagLst>
</file>

<file path=ppt/tags/tag184.xml><?xml version="1.0" encoding="utf-8"?>
<p:tagLst xmlns:p="http://schemas.openxmlformats.org/presentationml/2006/main">
  <p:tag name="AS_UNIQUEID" val="4636"/>
</p:tagLst>
</file>

<file path=ppt/tags/tag185.xml><?xml version="1.0" encoding="utf-8"?>
<p:tagLst xmlns:p="http://schemas.openxmlformats.org/presentationml/2006/main">
  <p:tag name="AS_UNIQUEID" val="4433"/>
</p:tagLst>
</file>

<file path=ppt/tags/tag186.xml><?xml version="1.0" encoding="utf-8"?>
<p:tagLst xmlns:p="http://schemas.openxmlformats.org/presentationml/2006/main">
  <p:tag name="AS_UNIQUEID" val="4445"/>
</p:tagLst>
</file>

<file path=ppt/tags/tag1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8.xml><?xml version="1.0" encoding="utf-8"?>
<p:tagLst xmlns:p="http://schemas.openxmlformats.org/presentationml/2006/main">
  <p:tag name="AS_UNIQUEID" val="4448"/>
</p:tagLst>
</file>

<file path=ppt/tags/tag189.xml><?xml version="1.0" encoding="utf-8"?>
<p:tagLst xmlns:p="http://schemas.openxmlformats.org/presentationml/2006/main">
  <p:tag name="AS_UNIQUEID" val="4449"/>
</p:tagLst>
</file>

<file path=ppt/tags/tag19.xml><?xml version="1.0" encoding="utf-8"?>
<p:tagLst xmlns:p="http://schemas.openxmlformats.org/presentationml/2006/main">
  <p:tag name="AS_UNIQUEID" val="155"/>
</p:tagLst>
</file>

<file path=ppt/tags/tag190.xml><?xml version="1.0" encoding="utf-8"?>
<p:tagLst xmlns:p="http://schemas.openxmlformats.org/presentationml/2006/main">
  <p:tag name="AS_UNIQUEID" val="4450"/>
</p:tagLst>
</file>

<file path=ppt/tags/tag191.xml><?xml version="1.0" encoding="utf-8"?>
<p:tagLst xmlns:p="http://schemas.openxmlformats.org/presentationml/2006/main">
  <p:tag name="AS_UNIQUEID" val="4451"/>
</p:tagLst>
</file>

<file path=ppt/tags/tag192.xml><?xml version="1.0" encoding="utf-8"?>
<p:tagLst xmlns:p="http://schemas.openxmlformats.org/presentationml/2006/main">
  <p:tag name="AS_UNIQUEID" val="4452"/>
</p:tagLst>
</file>

<file path=ppt/tags/tag193.xml><?xml version="1.0" encoding="utf-8"?>
<p:tagLst xmlns:p="http://schemas.openxmlformats.org/presentationml/2006/main">
  <p:tag name="AS_UNIQUEID" val="4453"/>
</p:tagLst>
</file>

<file path=ppt/tags/tag1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95.xml><?xml version="1.0" encoding="utf-8"?>
<p:tagLst xmlns:p="http://schemas.openxmlformats.org/presentationml/2006/main">
  <p:tag name="AS_UNIQUEID" val="4455"/>
</p:tagLst>
</file>

<file path=ppt/tags/tag196.xml><?xml version="1.0" encoding="utf-8"?>
<p:tagLst xmlns:p="http://schemas.openxmlformats.org/presentationml/2006/main">
  <p:tag name="AS_UNIQUEID" val="4456"/>
</p:tagLst>
</file>

<file path=ppt/tags/tag197.xml><?xml version="1.0" encoding="utf-8"?>
<p:tagLst xmlns:p="http://schemas.openxmlformats.org/presentationml/2006/main">
  <p:tag name="AS_UNIQUEID" val="4457"/>
</p:tagLst>
</file>

<file path=ppt/tags/tag198.xml><?xml version="1.0" encoding="utf-8"?>
<p:tagLst xmlns:p="http://schemas.openxmlformats.org/presentationml/2006/main">
  <p:tag name="AS_UNIQUEID" val="4458"/>
</p:tagLst>
</file>

<file path=ppt/tags/tag199.xml><?xml version="1.0" encoding="utf-8"?>
<p:tagLst xmlns:p="http://schemas.openxmlformats.org/presentationml/2006/main">
  <p:tag name="AS_UNIQUEID" val="4459"/>
</p:tagLst>
</file>

<file path=ppt/tags/tag2.xml><?xml version="1.0" encoding="utf-8"?>
<p:tagLst xmlns:p="http://schemas.openxmlformats.org/presentationml/2006/main">
  <p:tag name="AS_UNIQUEID" val="4277"/>
  <p:tag name="KSO_WM_BEAUTIFY_FLAG" val=""/>
</p:tagLst>
</file>

<file path=ppt/tags/tag20.xml><?xml version="1.0" encoding="utf-8"?>
<p:tagLst xmlns:p="http://schemas.openxmlformats.org/presentationml/2006/main">
  <p:tag name="AS_UNIQUEID" val="162"/>
</p:tagLst>
</file>

<file path=ppt/tags/tag200.xml><?xml version="1.0" encoding="utf-8"?>
<p:tagLst xmlns:p="http://schemas.openxmlformats.org/presentationml/2006/main">
  <p:tag name="AS_UNIQUEID" val="4460"/>
  <p:tag name="KSO_WM_UNIT_TABLE_BEAUTIFY" val="smartTable{624dd043-85b8-4656-9d0b-cb82d9cb0cf1}"/>
  <p:tag name="TABLE_ENDDRAG_ORIGIN_RECT" val="959*228"/>
  <p:tag name="TABLE_ENDDRAG_RECT" val="0*128*960*228"/>
</p:tagLst>
</file>

<file path=ppt/tags/tag201.xml><?xml version="1.0" encoding="utf-8"?>
<p:tagLst xmlns:p="http://schemas.openxmlformats.org/presentationml/2006/main">
  <p:tag name="AS_UNIQUEID" val="4461"/>
</p:tagLst>
</file>

<file path=ppt/tags/tag202.xml><?xml version="1.0" encoding="utf-8"?>
<p:tagLst xmlns:p="http://schemas.openxmlformats.org/presentationml/2006/main">
  <p:tag name="AS_UNIQUEID" val="4462"/>
</p:tagLst>
</file>

<file path=ppt/tags/tag203.xml><?xml version="1.0" encoding="utf-8"?>
<p:tagLst xmlns:p="http://schemas.openxmlformats.org/presentationml/2006/main">
  <p:tag name="AS_UNIQUEID" val="4463"/>
</p:tagLst>
</file>

<file path=ppt/tags/tag204.xml><?xml version="1.0" encoding="utf-8"?>
<p:tagLst xmlns:p="http://schemas.openxmlformats.org/presentationml/2006/main">
  <p:tag name="AS_UNIQUEID" val="4464"/>
</p:tagLst>
</file>

<file path=ppt/tags/tag205.xml><?xml version="1.0" encoding="utf-8"?>
<p:tagLst xmlns:p="http://schemas.openxmlformats.org/presentationml/2006/main">
  <p:tag name="AS_UNIQUEID" val="4465"/>
</p:tagLst>
</file>

<file path=ppt/tags/tag206.xml><?xml version="1.0" encoding="utf-8"?>
<p:tagLst xmlns:p="http://schemas.openxmlformats.org/presentationml/2006/main">
  <p:tag name="AS_UNIQUEID" val="4466"/>
</p:tagLst>
</file>

<file path=ppt/tags/tag207.xml><?xml version="1.0" encoding="utf-8"?>
<p:tagLst xmlns:p="http://schemas.openxmlformats.org/presentationml/2006/main">
  <p:tag name="AS_UNIQUEID" val="6172"/>
</p:tagLst>
</file>

<file path=ppt/tags/tag2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09.xml><?xml version="1.0" encoding="utf-8"?>
<p:tagLst xmlns:p="http://schemas.openxmlformats.org/presentationml/2006/main">
  <p:tag name="AS_UNIQUEID" val="6564"/>
  <p:tag name="KSO_WM_BEAUTIFY_FLAG" val=""/>
</p:tagLst>
</file>

<file path=ppt/tags/tag21.xml><?xml version="1.0" encoding="utf-8"?>
<p:tagLst xmlns:p="http://schemas.openxmlformats.org/presentationml/2006/main">
  <p:tag name="AS_UNIQUEID" val="165"/>
</p:tagLst>
</file>

<file path=ppt/tags/tag210.xml><?xml version="1.0" encoding="utf-8"?>
<p:tagLst xmlns:p="http://schemas.openxmlformats.org/presentationml/2006/main">
  <p:tag name="AS_UNIQUEID" val="6565"/>
  <p:tag name="KSO_WM_BEAUTIFY_FLAG" val=""/>
</p:tagLst>
</file>

<file path=ppt/tags/tag211.xml><?xml version="1.0" encoding="utf-8"?>
<p:tagLst xmlns:p="http://schemas.openxmlformats.org/presentationml/2006/main">
  <p:tag name="AS_UNIQUEID" val="6566"/>
</p:tagLst>
</file>

<file path=ppt/tags/tag212.xml><?xml version="1.0" encoding="utf-8"?>
<p:tagLst xmlns:p="http://schemas.openxmlformats.org/presentationml/2006/main">
  <p:tag name="AS_UNIQUEID" val="6567"/>
</p:tagLst>
</file>

<file path=ppt/tags/tag213.xml><?xml version="1.0" encoding="utf-8"?>
<p:tagLst xmlns:p="http://schemas.openxmlformats.org/presentationml/2006/main">
  <p:tag name="AS_UNIQUEID" val="6568"/>
  <p:tag name="KSO_WM_BEAUTIFY_FLAG" val=""/>
</p:tagLst>
</file>

<file path=ppt/tags/tag214.xml><?xml version="1.0" encoding="utf-8"?>
<p:tagLst xmlns:p="http://schemas.openxmlformats.org/presentationml/2006/main">
  <p:tag name="AS_UNIQUEID" val="6569"/>
  <p:tag name="KSO_WM_BEAUTIFY_FLAG" val=""/>
</p:tagLst>
</file>

<file path=ppt/tags/tag215.xml><?xml version="1.0" encoding="utf-8"?>
<p:tagLst xmlns:p="http://schemas.openxmlformats.org/presentationml/2006/main">
  <p:tag name="AS_UNIQUEID" val="6570"/>
</p:tagLst>
</file>

<file path=ppt/tags/tag216.xml><?xml version="1.0" encoding="utf-8"?>
<p:tagLst xmlns:p="http://schemas.openxmlformats.org/presentationml/2006/main">
  <p:tag name="AS_UNIQUEID" val="6571"/>
  <p:tag name="KSO_WM_BEAUTIFY_FLAG" val=""/>
</p:tagLst>
</file>

<file path=ppt/tags/tag217.xml><?xml version="1.0" encoding="utf-8"?>
<p:tagLst xmlns:p="http://schemas.openxmlformats.org/presentationml/2006/main">
  <p:tag name="AS_UNIQUEID" val="6572"/>
  <p:tag name="KSO_WM_BEAUTIFY_FLAG" val=""/>
</p:tagLst>
</file>

<file path=ppt/tags/tag218.xml><?xml version="1.0" encoding="utf-8"?>
<p:tagLst xmlns:p="http://schemas.openxmlformats.org/presentationml/2006/main">
  <p:tag name="AS_UNIQUEID" val="6573"/>
  <p:tag name="KSO_WM_BEAUTIFY_FLAG" val=""/>
</p:tagLst>
</file>

<file path=ppt/tags/tag219.xml><?xml version="1.0" encoding="utf-8"?>
<p:tagLst xmlns:p="http://schemas.openxmlformats.org/presentationml/2006/main">
  <p:tag name="AS_UNIQUEID" val="6574"/>
  <p:tag name="KSO_WM_BEAUTIFY_FLAG" val=""/>
</p:tagLst>
</file>

<file path=ppt/tags/tag22.xml><?xml version="1.0" encoding="utf-8"?>
<p:tagLst xmlns:p="http://schemas.openxmlformats.org/presentationml/2006/main">
  <p:tag name="AS_UNIQUEID" val="311"/>
</p:tagLst>
</file>

<file path=ppt/tags/tag220.xml><?xml version="1.0" encoding="utf-8"?>
<p:tagLst xmlns:p="http://schemas.openxmlformats.org/presentationml/2006/main">
  <p:tag name="AS_UNIQUEID" val="6575"/>
  <p:tag name="KSO_WM_BEAUTIFY_FLAG" val=""/>
</p:tagLst>
</file>

<file path=ppt/tags/tag221.xml><?xml version="1.0" encoding="utf-8"?>
<p:tagLst xmlns:p="http://schemas.openxmlformats.org/presentationml/2006/main">
  <p:tag name="AS_UNIQUEID" val="6576"/>
  <p:tag name="KSO_WM_BEAUTIFY_FLAG" val=""/>
</p:tagLst>
</file>

<file path=ppt/tags/tag222.xml><?xml version="1.0" encoding="utf-8"?>
<p:tagLst xmlns:p="http://schemas.openxmlformats.org/presentationml/2006/main">
  <p:tag name="AS_UNIQUEID" val="6577"/>
  <p:tag name="KSO_WM_BEAUTIFY_FLAG" val=""/>
</p:tagLst>
</file>

<file path=ppt/tags/tag223.xml><?xml version="1.0" encoding="utf-8"?>
<p:tagLst xmlns:p="http://schemas.openxmlformats.org/presentationml/2006/main">
  <p:tag name="AS_UNIQUEID" val="6578"/>
</p:tagLst>
</file>

<file path=ppt/tags/tag224.xml><?xml version="1.0" encoding="utf-8"?>
<p:tagLst xmlns:p="http://schemas.openxmlformats.org/presentationml/2006/main">
  <p:tag name="AS_UNIQUEID" val="6579"/>
</p:tagLst>
</file>

<file path=ppt/tags/tag225.xml><?xml version="1.0" encoding="utf-8"?>
<p:tagLst xmlns:p="http://schemas.openxmlformats.org/presentationml/2006/main">
  <p:tag name="AS_UNIQUEID" val="6580"/>
  <p:tag name="KSO_WM_BEAUTIFY_FLAG" val=""/>
</p:tagLst>
</file>

<file path=ppt/tags/tag226.xml><?xml version="1.0" encoding="utf-8"?>
<p:tagLst xmlns:p="http://schemas.openxmlformats.org/presentationml/2006/main">
  <p:tag name="AS_UNIQUEID" val="6581"/>
  <p:tag name="KSO_WM_BEAUTIFY_FLAG" val=""/>
</p:tagLst>
</file>

<file path=ppt/tags/tag227.xml><?xml version="1.0" encoding="utf-8"?>
<p:tagLst xmlns:p="http://schemas.openxmlformats.org/presentationml/2006/main">
  <p:tag name="AS_UNIQUEID" val="6582"/>
</p:tagLst>
</file>

<file path=ppt/tags/tag228.xml><?xml version="1.0" encoding="utf-8"?>
<p:tagLst xmlns:p="http://schemas.openxmlformats.org/presentationml/2006/main">
  <p:tag name="AS_UNIQUEID" val="6583"/>
  <p:tag name="KSO_WM_BEAUTIFY_FLAG" val=""/>
</p:tagLst>
</file>

<file path=ppt/tags/tag229.xml><?xml version="1.0" encoding="utf-8"?>
<p:tagLst xmlns:p="http://schemas.openxmlformats.org/presentationml/2006/main">
  <p:tag name="AS_UNIQUEID" val="6584"/>
  <p:tag name="KSO_WM_BEAUTIFY_FLAG" val=""/>
</p:tagLst>
</file>

<file path=ppt/tags/tag23.xml><?xml version="1.0" encoding="utf-8"?>
<p:tagLst xmlns:p="http://schemas.openxmlformats.org/presentationml/2006/main">
  <p:tag name="AS_UNIQUEID" val="312"/>
</p:tagLst>
</file>

<file path=ppt/tags/tag230.xml><?xml version="1.0" encoding="utf-8"?>
<p:tagLst xmlns:p="http://schemas.openxmlformats.org/presentationml/2006/main">
  <p:tag name="AS_UNIQUEID" val="6585"/>
  <p:tag name="KSO_WM_BEAUTIFY_FLAG" val=""/>
</p:tagLst>
</file>

<file path=ppt/tags/tag231.xml><?xml version="1.0" encoding="utf-8"?>
<p:tagLst xmlns:p="http://schemas.openxmlformats.org/presentationml/2006/main">
  <p:tag name="AS_UNIQUEID" val="6586"/>
  <p:tag name="KSO_WM_BEAUTIFY_FLAG" val=""/>
</p:tagLst>
</file>

<file path=ppt/tags/tag232.xml><?xml version="1.0" encoding="utf-8"?>
<p:tagLst xmlns:p="http://schemas.openxmlformats.org/presentationml/2006/main">
  <p:tag name="AS_UNIQUEID" val="6587"/>
  <p:tag name="KSO_WM_BEAUTIFY_FLAG" val=""/>
</p:tagLst>
</file>

<file path=ppt/tags/tag233.xml><?xml version="1.0" encoding="utf-8"?>
<p:tagLst xmlns:p="http://schemas.openxmlformats.org/presentationml/2006/main">
  <p:tag name="AS_UNIQUEID" val="6588"/>
</p:tagLst>
</file>

<file path=ppt/tags/tag234.xml><?xml version="1.0" encoding="utf-8"?>
<p:tagLst xmlns:p="http://schemas.openxmlformats.org/presentationml/2006/main">
  <p:tag name="AS_UNIQUEID" val="6589"/>
</p:tagLst>
</file>

<file path=ppt/tags/tag235.xml><?xml version="1.0" encoding="utf-8"?>
<p:tagLst xmlns:p="http://schemas.openxmlformats.org/presentationml/2006/main">
  <p:tag name="AS_UNIQUEID" val="6590"/>
  <p:tag name="KSO_WM_BEAUTIFY_FLAG" val=""/>
</p:tagLst>
</file>

<file path=ppt/tags/tag236.xml><?xml version="1.0" encoding="utf-8"?>
<p:tagLst xmlns:p="http://schemas.openxmlformats.org/presentationml/2006/main">
  <p:tag name="AS_UNIQUEID" val="6591"/>
  <p:tag name="KSO_WM_BEAUTIFY_FLAG" val=""/>
</p:tagLst>
</file>

<file path=ppt/tags/tag237.xml><?xml version="1.0" encoding="utf-8"?>
<p:tagLst xmlns:p="http://schemas.openxmlformats.org/presentationml/2006/main">
  <p:tag name="AS_UNIQUEID" val="6592"/>
</p:tagLst>
</file>

<file path=ppt/tags/tag238.xml><?xml version="1.0" encoding="utf-8"?>
<p:tagLst xmlns:p="http://schemas.openxmlformats.org/presentationml/2006/main">
  <p:tag name="AS_UNIQUEID" val="6593"/>
  <p:tag name="KSO_WM_BEAUTIFY_FLAG" val=""/>
</p:tagLst>
</file>

<file path=ppt/tags/tag239.xml><?xml version="1.0" encoding="utf-8"?>
<p:tagLst xmlns:p="http://schemas.openxmlformats.org/presentationml/2006/main">
  <p:tag name="AS_UNIQUEID" val="6594"/>
  <p:tag name="KSO_WM_BEAUTIFY_FLAG" val=""/>
</p:tagLst>
</file>

<file path=ppt/tags/tag24.xml><?xml version="1.0" encoding="utf-8"?>
<p:tagLst xmlns:p="http://schemas.openxmlformats.org/presentationml/2006/main">
  <p:tag name="AS_UNIQUEID" val="313"/>
</p:tagLst>
</file>

<file path=ppt/tags/tag2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41.xml><?xml version="1.0" encoding="utf-8"?>
<p:tagLst xmlns:p="http://schemas.openxmlformats.org/presentationml/2006/main">
  <p:tag name="AS_UNIQUEID" val="6598"/>
  <p:tag name="KSO_WM_BEAUTIFY_FLAG" val=""/>
</p:tagLst>
</file>

<file path=ppt/tags/tag242.xml><?xml version="1.0" encoding="utf-8"?>
<p:tagLst xmlns:p="http://schemas.openxmlformats.org/presentationml/2006/main">
  <p:tag name="AS_UNIQUEID" val="6599"/>
  <p:tag name="KSO_WM_BEAUTIFY_FLAG" val=""/>
</p:tagLst>
</file>

<file path=ppt/tags/tag243.xml><?xml version="1.0" encoding="utf-8"?>
<p:tagLst xmlns:p="http://schemas.openxmlformats.org/presentationml/2006/main">
  <p:tag name="AS_UNIQUEID" val="6600"/>
</p:tagLst>
</file>

<file path=ppt/tags/tag244.xml><?xml version="1.0" encoding="utf-8"?>
<p:tagLst xmlns:p="http://schemas.openxmlformats.org/presentationml/2006/main">
  <p:tag name="AS_UNIQUEID" val="6601"/>
</p:tagLst>
</file>

<file path=ppt/tags/tag245.xml><?xml version="1.0" encoding="utf-8"?>
<p:tagLst xmlns:p="http://schemas.openxmlformats.org/presentationml/2006/main">
  <p:tag name="AS_UNIQUEID" val="6602"/>
  <p:tag name="KSO_WM_BEAUTIFY_FLAG" val=""/>
</p:tagLst>
</file>

<file path=ppt/tags/tag246.xml><?xml version="1.0" encoding="utf-8"?>
<p:tagLst xmlns:p="http://schemas.openxmlformats.org/presentationml/2006/main">
  <p:tag name="AS_UNIQUEID" val="6603"/>
  <p:tag name="KSO_WM_BEAUTIFY_FLAG" val=""/>
</p:tagLst>
</file>

<file path=ppt/tags/tag247.xml><?xml version="1.0" encoding="utf-8"?>
<p:tagLst xmlns:p="http://schemas.openxmlformats.org/presentationml/2006/main">
  <p:tag name="AS_UNIQUEID" val="6604"/>
</p:tagLst>
</file>

<file path=ppt/tags/tag248.xml><?xml version="1.0" encoding="utf-8"?>
<p:tagLst xmlns:p="http://schemas.openxmlformats.org/presentationml/2006/main">
  <p:tag name="AS_UNIQUEID" val="6605"/>
  <p:tag name="KSO_WM_BEAUTIFY_FLAG" val=""/>
</p:tagLst>
</file>

<file path=ppt/tags/tag249.xml><?xml version="1.0" encoding="utf-8"?>
<p:tagLst xmlns:p="http://schemas.openxmlformats.org/presentationml/2006/main">
  <p:tag name="AS_UNIQUEID" val="6606"/>
  <p:tag name="KSO_WM_BEAUTIFY_FLAG" val=""/>
</p:tagLst>
</file>

<file path=ppt/tags/tag25.xml><?xml version="1.0" encoding="utf-8"?>
<p:tagLst xmlns:p="http://schemas.openxmlformats.org/presentationml/2006/main">
  <p:tag name="AS_UNIQUEID" val="314"/>
</p:tagLst>
</file>

<file path=ppt/tags/tag250.xml><?xml version="1.0" encoding="utf-8"?>
<p:tagLst xmlns:p="http://schemas.openxmlformats.org/presentationml/2006/main">
  <p:tag name="AS_UNIQUEID" val="6607"/>
  <p:tag name="KSO_WM_BEAUTIFY_FLAG" val=""/>
</p:tagLst>
</file>

<file path=ppt/tags/tag251.xml><?xml version="1.0" encoding="utf-8"?>
<p:tagLst xmlns:p="http://schemas.openxmlformats.org/presentationml/2006/main">
  <p:tag name="AS_UNIQUEID" val="6608"/>
  <p:tag name="KSO_WM_BEAUTIFY_FLAG" val=""/>
</p:tagLst>
</file>

<file path=ppt/tags/tag252.xml><?xml version="1.0" encoding="utf-8"?>
<p:tagLst xmlns:p="http://schemas.openxmlformats.org/presentationml/2006/main">
  <p:tag name="AS_UNIQUEID" val="6609"/>
  <p:tag name="KSO_WM_BEAUTIFY_FLAG" val=""/>
</p:tagLst>
</file>

<file path=ppt/tags/tag253.xml><?xml version="1.0" encoding="utf-8"?>
<p:tagLst xmlns:p="http://schemas.openxmlformats.org/presentationml/2006/main">
  <p:tag name="AS_UNIQUEID" val="6610"/>
</p:tagLst>
</file>

<file path=ppt/tags/tag254.xml><?xml version="1.0" encoding="utf-8"?>
<p:tagLst xmlns:p="http://schemas.openxmlformats.org/presentationml/2006/main">
  <p:tag name="AS_UNIQUEID" val="6611"/>
</p:tagLst>
</file>

<file path=ppt/tags/tag255.xml><?xml version="1.0" encoding="utf-8"?>
<p:tagLst xmlns:p="http://schemas.openxmlformats.org/presentationml/2006/main">
  <p:tag name="AS_UNIQUEID" val="6612"/>
  <p:tag name="KSO_WM_BEAUTIFY_FLAG" val=""/>
</p:tagLst>
</file>

<file path=ppt/tags/tag256.xml><?xml version="1.0" encoding="utf-8"?>
<p:tagLst xmlns:p="http://schemas.openxmlformats.org/presentationml/2006/main">
  <p:tag name="AS_UNIQUEID" val="6613"/>
  <p:tag name="KSO_WM_BEAUTIFY_FLAG" val=""/>
</p:tagLst>
</file>

<file path=ppt/tags/tag257.xml><?xml version="1.0" encoding="utf-8"?>
<p:tagLst xmlns:p="http://schemas.openxmlformats.org/presentationml/2006/main">
  <p:tag name="AS_UNIQUEID" val="6614"/>
</p:tagLst>
</file>

<file path=ppt/tags/tag258.xml><?xml version="1.0" encoding="utf-8"?>
<p:tagLst xmlns:p="http://schemas.openxmlformats.org/presentationml/2006/main">
  <p:tag name="AS_UNIQUEID" val="6615"/>
  <p:tag name="KSO_WM_BEAUTIFY_FLAG" val=""/>
</p:tagLst>
</file>

<file path=ppt/tags/tag259.xml><?xml version="1.0" encoding="utf-8"?>
<p:tagLst xmlns:p="http://schemas.openxmlformats.org/presentationml/2006/main">
  <p:tag name="AS_UNIQUEID" val="6616"/>
  <p:tag name="KSO_WM_BEAUTIFY_FLAG" val=""/>
</p:tagLst>
</file>

<file path=ppt/tags/tag26.xml><?xml version="1.0" encoding="utf-8"?>
<p:tagLst xmlns:p="http://schemas.openxmlformats.org/presentationml/2006/main">
  <p:tag name="AS_UNIQUEID" val="315"/>
</p:tagLst>
</file>

<file path=ppt/tags/tag260.xml><?xml version="1.0" encoding="utf-8"?>
<p:tagLst xmlns:p="http://schemas.openxmlformats.org/presentationml/2006/main">
  <p:tag name="AS_UNIQUEID" val="6617"/>
  <p:tag name="KSO_WM_BEAUTIFY_FLAG" val=""/>
</p:tagLst>
</file>

<file path=ppt/tags/tag261.xml><?xml version="1.0" encoding="utf-8"?>
<p:tagLst xmlns:p="http://schemas.openxmlformats.org/presentationml/2006/main">
  <p:tag name="AS_UNIQUEID" val="6618"/>
  <p:tag name="KSO_WM_BEAUTIFY_FLAG" val=""/>
</p:tagLst>
</file>

<file path=ppt/tags/tag262.xml><?xml version="1.0" encoding="utf-8"?>
<p:tagLst xmlns:p="http://schemas.openxmlformats.org/presentationml/2006/main">
  <p:tag name="AS_UNIQUEID" val="6619"/>
  <p:tag name="KSO_WM_BEAUTIFY_FLAG" val=""/>
</p:tagLst>
</file>

<file path=ppt/tags/tag263.xml><?xml version="1.0" encoding="utf-8"?>
<p:tagLst xmlns:p="http://schemas.openxmlformats.org/presentationml/2006/main">
  <p:tag name="AS_UNIQUEID" val="6620"/>
  <p:tag name="KSO_WM_BEAUTIFY_FLAG" val=""/>
</p:tagLst>
</file>

<file path=ppt/tags/tag264.xml><?xml version="1.0" encoding="utf-8"?>
<p:tagLst xmlns:p="http://schemas.openxmlformats.org/presentationml/2006/main">
  <p:tag name="AS_UNIQUEID" val="6621"/>
  <p:tag name="KSO_WM_BEAUTIFY_FLAG" val=""/>
</p:tagLst>
</file>

<file path=ppt/tags/tag265.xml><?xml version="1.0" encoding="utf-8"?>
<p:tagLst xmlns:p="http://schemas.openxmlformats.org/presentationml/2006/main">
  <p:tag name="AS_UNIQUEID" val="6622"/>
</p:tagLst>
</file>

<file path=ppt/tags/tag266.xml><?xml version="1.0" encoding="utf-8"?>
<p:tagLst xmlns:p="http://schemas.openxmlformats.org/presentationml/2006/main">
  <p:tag name="AS_UNIQUEID" val="6623"/>
</p:tagLst>
</file>

<file path=ppt/tags/tag267.xml><?xml version="1.0" encoding="utf-8"?>
<p:tagLst xmlns:p="http://schemas.openxmlformats.org/presentationml/2006/main">
  <p:tag name="AS_UNIQUEID" val="6624"/>
  <p:tag name="KSO_WM_BEAUTIFY_FLAG" val=""/>
</p:tagLst>
</file>

<file path=ppt/tags/tag268.xml><?xml version="1.0" encoding="utf-8"?>
<p:tagLst xmlns:p="http://schemas.openxmlformats.org/presentationml/2006/main">
  <p:tag name="AS_UNIQUEID" val="6625"/>
  <p:tag name="KSO_WM_BEAUTIFY_FLAG" val=""/>
</p:tagLst>
</file>

<file path=ppt/tags/tag269.xml><?xml version="1.0" encoding="utf-8"?>
<p:tagLst xmlns:p="http://schemas.openxmlformats.org/presentationml/2006/main">
  <p:tag name="AS_UNIQUEID" val="6626"/>
</p:tagLst>
</file>

<file path=ppt/tags/tag27.xml><?xml version="1.0" encoding="utf-8"?>
<p:tagLst xmlns:p="http://schemas.openxmlformats.org/presentationml/2006/main">
  <p:tag name="AS_UNIQUEID" val="316"/>
</p:tagLst>
</file>

<file path=ppt/tags/tag270.xml><?xml version="1.0" encoding="utf-8"?>
<p:tagLst xmlns:p="http://schemas.openxmlformats.org/presentationml/2006/main">
  <p:tag name="AS_UNIQUEID" val="6627"/>
  <p:tag name="KSO_WM_BEAUTIFY_FLAG" val=""/>
</p:tagLst>
</file>

<file path=ppt/tags/tag271.xml><?xml version="1.0" encoding="utf-8"?>
<p:tagLst xmlns:p="http://schemas.openxmlformats.org/presentationml/2006/main">
  <p:tag name="AS_UNIQUEID" val="6628"/>
  <p:tag name="KSO_WM_BEAUTIFY_FLAG" val=""/>
</p:tagLst>
</file>

<file path=ppt/tags/tag2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73.xml><?xml version="1.0" encoding="utf-8"?>
<p:tagLst xmlns:p="http://schemas.openxmlformats.org/presentationml/2006/main">
  <p:tag name="AS_UNIQUEID" val="4640"/>
</p:tagLst>
</file>

<file path=ppt/tags/tag274.xml><?xml version="1.0" encoding="utf-8"?>
<p:tagLst xmlns:p="http://schemas.openxmlformats.org/presentationml/2006/main">
  <p:tag name="AS_UNIQUEID" val="4641"/>
</p:tagLst>
</file>

<file path=ppt/tags/tag275.xml><?xml version="1.0" encoding="utf-8"?>
<p:tagLst xmlns:p="http://schemas.openxmlformats.org/presentationml/2006/main">
  <p:tag name="AS_UNIQUEID" val="4642"/>
</p:tagLst>
</file>

<file path=ppt/tags/tag276.xml><?xml version="1.0" encoding="utf-8"?>
<p:tagLst xmlns:p="http://schemas.openxmlformats.org/presentationml/2006/main">
  <p:tag name="AS_UNIQUEID" val="4643"/>
</p:tagLst>
</file>

<file path=ppt/tags/tag277.xml><?xml version="1.0" encoding="utf-8"?>
<p:tagLst xmlns:p="http://schemas.openxmlformats.org/presentationml/2006/main">
  <p:tag name="AS_UNIQUEID" val="4644"/>
</p:tagLst>
</file>

<file path=ppt/tags/tag278.xml><?xml version="1.0" encoding="utf-8"?>
<p:tagLst xmlns:p="http://schemas.openxmlformats.org/presentationml/2006/main">
  <p:tag name="AS_UNIQUEID" val="4645"/>
</p:tagLst>
</file>

<file path=ppt/tags/tag279.xml><?xml version="1.0" encoding="utf-8"?>
<p:tagLst xmlns:p="http://schemas.openxmlformats.org/presentationml/2006/main">
  <p:tag name="AS_UNIQUEID" val="4646"/>
</p:tagLst>
</file>

<file path=ppt/tags/tag28.xml><?xml version="1.0" encoding="utf-8"?>
<p:tagLst xmlns:p="http://schemas.openxmlformats.org/presentationml/2006/main">
  <p:tag name="AS_UNIQUEID" val="321"/>
</p:tagLst>
</file>

<file path=ppt/tags/tag280.xml><?xml version="1.0" encoding="utf-8"?>
<p:tagLst xmlns:p="http://schemas.openxmlformats.org/presentationml/2006/main">
  <p:tag name="AS_UNIQUEID" val="4647"/>
</p:tagLst>
</file>

<file path=ppt/tags/tag281.xml><?xml version="1.0" encoding="utf-8"?>
<p:tagLst xmlns:p="http://schemas.openxmlformats.org/presentationml/2006/main">
  <p:tag name="AS_UNIQUEID" val="4648"/>
</p:tagLst>
</file>

<file path=ppt/tags/tag282.xml><?xml version="1.0" encoding="utf-8"?>
<p:tagLst xmlns:p="http://schemas.openxmlformats.org/presentationml/2006/main">
  <p:tag name="AS_UNIQUEID" val="4649"/>
</p:tagLst>
</file>

<file path=ppt/tags/tag283.xml><?xml version="1.0" encoding="utf-8"?>
<p:tagLst xmlns:p="http://schemas.openxmlformats.org/presentationml/2006/main">
  <p:tag name="AS_UNIQUEID" val="4650"/>
</p:tagLst>
</file>

<file path=ppt/tags/tag284.xml><?xml version="1.0" encoding="utf-8"?>
<p:tagLst xmlns:p="http://schemas.openxmlformats.org/presentationml/2006/main">
  <p:tag name="AS_UNIQUEID" val="4651"/>
</p:tagLst>
</file>

<file path=ppt/tags/tag285.xml><?xml version="1.0" encoding="utf-8"?>
<p:tagLst xmlns:p="http://schemas.openxmlformats.org/presentationml/2006/main">
  <p:tag name="AS_UNIQUEID" val="4652"/>
</p:tagLst>
</file>

<file path=ppt/tags/tag286.xml><?xml version="1.0" encoding="utf-8"?>
<p:tagLst xmlns:p="http://schemas.openxmlformats.org/presentationml/2006/main">
  <p:tag name="AS_UNIQUEID" val="6195"/>
  <p:tag name="KSO_WM_BEAUTIFY_FLAG" val=""/>
</p:tagLst>
</file>

<file path=ppt/tags/tag287.xml><?xml version="1.0" encoding="utf-8"?>
<p:tagLst xmlns:p="http://schemas.openxmlformats.org/presentationml/2006/main">
  <p:tag name="AS_UNIQUEID" val="6190"/>
  <p:tag name="KSO_WM_BEAUTIFY_FLAG" val=""/>
</p:tagLst>
</file>

<file path=ppt/tags/tag288.xml><?xml version="1.0" encoding="utf-8"?>
<p:tagLst xmlns:p="http://schemas.openxmlformats.org/presentationml/2006/main">
  <p:tag name="AS_UNIQUEID" val="6191"/>
  <p:tag name="KSO_WM_BEAUTIFY_FLAG" val=""/>
</p:tagLst>
</file>

<file path=ppt/tags/tag289.xml><?xml version="1.0" encoding="utf-8"?>
<p:tagLst xmlns:p="http://schemas.openxmlformats.org/presentationml/2006/main">
  <p:tag name="AS_UNIQUEID" val="1906"/>
</p:tagLst>
</file>

<file path=ppt/tags/tag29.xml><?xml version="1.0" encoding="utf-8"?>
<p:tagLst xmlns:p="http://schemas.openxmlformats.org/presentationml/2006/main">
  <p:tag name="AS_UNIQUEID" val="322"/>
</p:tagLst>
</file>

<file path=ppt/tags/tag290.xml><?xml version="1.0" encoding="utf-8"?>
<p:tagLst xmlns:p="http://schemas.openxmlformats.org/presentationml/2006/main">
  <p:tag name="AS_UNIQUEID" val="1907"/>
  <p:tag name="KSO_WM_BEAUTIFY_FLAG" val=""/>
</p:tagLst>
</file>

<file path=ppt/tags/tag291.xml><?xml version="1.0" encoding="utf-8"?>
<p:tagLst xmlns:p="http://schemas.openxmlformats.org/presentationml/2006/main">
  <p:tag name="AS_UNIQUEID" val="114"/>
  <p:tag name="KSO_WM_BEAUTIFY_FLAG" val=""/>
</p:tagLst>
</file>

<file path=ppt/tags/tag292.xml><?xml version="1.0" encoding="utf-8"?>
<p:tagLst xmlns:p="http://schemas.openxmlformats.org/presentationml/2006/main">
  <p:tag name="AS_UNIQUEID" val="1906"/>
</p:tagLst>
</file>

<file path=ppt/tags/tag293.xml><?xml version="1.0" encoding="utf-8"?>
<p:tagLst xmlns:p="http://schemas.openxmlformats.org/presentationml/2006/main">
  <p:tag name="AS_UNIQUEID" val="1907"/>
  <p:tag name="KSO_WM_BEAUTIFY_FLAG" val=""/>
</p:tagLst>
</file>

<file path=ppt/tags/tag294.xml><?xml version="1.0" encoding="utf-8"?>
<p:tagLst xmlns:p="http://schemas.openxmlformats.org/presentationml/2006/main">
  <p:tag name="AS_UNIQUEID" val="114"/>
  <p:tag name="KSO_WM_BEAUTIFY_FLAG" val=""/>
</p:tagLst>
</file>

<file path=ppt/tags/tag295.xml><?xml version="1.0" encoding="utf-8"?>
<p:tagLst xmlns:p="http://schemas.openxmlformats.org/presentationml/2006/main">
  <p:tag name="AS_UNIQUEID" val="6636"/>
  <p:tag name="KSO_WM_BEAUTIFY_FLAG" val=""/>
</p:tagLst>
</file>

<file path=ppt/tags/tag296.xml><?xml version="1.0" encoding="utf-8"?>
<p:tagLst xmlns:p="http://schemas.openxmlformats.org/presentationml/2006/main">
  <p:tag name="AS_UNIQUEID" val="6198"/>
</p:tagLst>
</file>

<file path=ppt/tags/tag297.xml><?xml version="1.0" encoding="utf-8"?>
<p:tagLst xmlns:p="http://schemas.openxmlformats.org/presentationml/2006/main">
  <p:tag name="AS_UNIQUEID" val="6637"/>
  <p:tag name="KSO_WM_BEAUTIFY_FLAG" val=""/>
</p:tagLst>
</file>

<file path=ppt/tags/tag298.xml><?xml version="1.0" encoding="utf-8"?>
<p:tagLst xmlns:p="http://schemas.openxmlformats.org/presentationml/2006/main">
  <p:tag name="AS_UNIQUEID" val="6637"/>
  <p:tag name="KSO_WM_BEAUTIFY_FLAG" val=""/>
</p:tagLst>
</file>

<file path=ppt/tags/tag299.xml><?xml version="1.0" encoding="utf-8"?>
<p:tagLst xmlns:p="http://schemas.openxmlformats.org/presentationml/2006/main">
  <p:tag name="AS_UNIQUEID" val="6638"/>
  <p:tag name="KSO_WM_BEAUTIFY_FLAG" val=""/>
</p:tagLst>
</file>

<file path=ppt/tags/tag3.xml><?xml version="1.0" encoding="utf-8"?>
<p:tagLst xmlns:p="http://schemas.openxmlformats.org/presentationml/2006/main">
  <p:tag name="AS_UNIQUEID" val="4278"/>
</p:tagLst>
</file>

<file path=ppt/tags/tag30.xml><?xml version="1.0" encoding="utf-8"?>
<p:tagLst xmlns:p="http://schemas.openxmlformats.org/presentationml/2006/main">
  <p:tag name="AS_UNIQUEID" val="323"/>
</p:tagLst>
</file>

<file path=ppt/tags/tag300.xml><?xml version="1.0" encoding="utf-8"?>
<p:tagLst xmlns:p="http://schemas.openxmlformats.org/presentationml/2006/main">
  <p:tag name="AS_UNIQUEID" val="6638"/>
  <p:tag name="KSO_WM_BEAUTIFY_FLAG" val=""/>
</p:tagLst>
</file>

<file path=ppt/tags/tag301.xml><?xml version="1.0" encoding="utf-8"?>
<p:tagLst xmlns:p="http://schemas.openxmlformats.org/presentationml/2006/main">
  <p:tag name="AS_UNIQUEID" val="6204"/>
  <p:tag name="KSO_WM_BEAUTIFY_FLAG" val=""/>
</p:tagLst>
</file>

<file path=ppt/tags/tag302.xml><?xml version="1.0" encoding="utf-8"?>
<p:tagLst xmlns:p="http://schemas.openxmlformats.org/presentationml/2006/main">
  <p:tag name="AS_UNIQUEID" val="6205"/>
  <p:tag name="KSO_WM_BEAUTIFY_FLAG" val=""/>
</p:tagLst>
</file>

<file path=ppt/tags/tag303.xml><?xml version="1.0" encoding="utf-8"?>
<p:tagLst xmlns:p="http://schemas.openxmlformats.org/presentationml/2006/main">
  <p:tag name="AS_UNIQUEID" val="6206"/>
  <p:tag name="KSO_WM_BEAUTIFY_FLAG" val=""/>
</p:tagLst>
</file>

<file path=ppt/tags/tag304.xml><?xml version="1.0" encoding="utf-8"?>
<p:tagLst xmlns:p="http://schemas.openxmlformats.org/presentationml/2006/main">
  <p:tag name="AS_UNIQUEID" val="6207"/>
  <p:tag name="KSO_WM_BEAUTIFY_FLAG" val=""/>
</p:tagLst>
</file>

<file path=ppt/tags/tag305.xml><?xml version="1.0" encoding="utf-8"?>
<p:tagLst xmlns:p="http://schemas.openxmlformats.org/presentationml/2006/main">
  <p:tag name="AS_UNIQUEID" val="6208"/>
  <p:tag name="KSO_WM_BEAUTIFY_FLAG" val=""/>
</p:tagLst>
</file>

<file path=ppt/tags/tag306.xml><?xml version="1.0" encoding="utf-8"?>
<p:tagLst xmlns:p="http://schemas.openxmlformats.org/presentationml/2006/main">
  <p:tag name="AS_UNIQUEID" val="6209"/>
  <p:tag name="KSO_WM_BEAUTIFY_FLAG" val=""/>
</p:tagLst>
</file>

<file path=ppt/tags/tag307.xml><?xml version="1.0" encoding="utf-8"?>
<p:tagLst xmlns:p="http://schemas.openxmlformats.org/presentationml/2006/main">
  <p:tag name="AS_UNIQUEID" val="6210"/>
</p:tagLst>
</file>

<file path=ppt/tags/tag308.xml><?xml version="1.0" encoding="utf-8"?>
<p:tagLst xmlns:p="http://schemas.openxmlformats.org/presentationml/2006/main">
  <p:tag name="AS_UNIQUEID" val="6639"/>
  <p:tag name="KSO_WM_BEAUTIFY_FLAG" val=""/>
</p:tagLst>
</file>

<file path=ppt/tags/tag309.xml><?xml version="1.0" encoding="utf-8"?>
<p:tagLst xmlns:p="http://schemas.openxmlformats.org/presentationml/2006/main">
  <p:tag name="AS_UNIQUEID" val="6639"/>
  <p:tag name="KSO_WM_BEAUTIFY_FLAG" val=""/>
</p:tagLst>
</file>

<file path=ppt/tags/tag31.xml><?xml version="1.0" encoding="utf-8"?>
<p:tagLst xmlns:p="http://schemas.openxmlformats.org/presentationml/2006/main">
  <p:tag name="AS_UNIQUEID" val="324"/>
</p:tagLst>
</file>

<file path=ppt/tags/tag310.xml><?xml version="1.0" encoding="utf-8"?>
<p:tagLst xmlns:p="http://schemas.openxmlformats.org/presentationml/2006/main">
  <p:tag name="AS_UNIQUEID" val="6214"/>
  <p:tag name="KSO_WM_BEAUTIFY_FLAG" val=""/>
</p:tagLst>
</file>

<file path=ppt/tags/tag311.xml><?xml version="1.0" encoding="utf-8"?>
<p:tagLst xmlns:p="http://schemas.openxmlformats.org/presentationml/2006/main">
  <p:tag name="AS_UNIQUEID" val="6215"/>
  <p:tag name="KSO_WM_BEAUTIFY_FLAG" val=""/>
</p:tagLst>
</file>

<file path=ppt/tags/tag312.xml><?xml version="1.0" encoding="utf-8"?>
<p:tagLst xmlns:p="http://schemas.openxmlformats.org/presentationml/2006/main">
  <p:tag name="AS_UNIQUEID" val="6216"/>
  <p:tag name="KSO_WM_BEAUTIFY_FLAG" val=""/>
</p:tagLst>
</file>

<file path=ppt/tags/tag313.xml><?xml version="1.0" encoding="utf-8"?>
<p:tagLst xmlns:p="http://schemas.openxmlformats.org/presentationml/2006/main">
  <p:tag name="AS_UNIQUEID" val="6217"/>
  <p:tag name="KSO_WM_BEAUTIFY_FLAG" val=""/>
</p:tagLst>
</file>

<file path=ppt/tags/tag314.xml><?xml version="1.0" encoding="utf-8"?>
<p:tagLst xmlns:p="http://schemas.openxmlformats.org/presentationml/2006/main">
  <p:tag name="AS_UNIQUEID" val="6220"/>
  <p:tag name="KSO_WM_BEAUTIFY_FLAG" val=""/>
  <p:tag name="KSO_WM_UNIT_TABLE_BEAUTIFY" val="smartTable{feba1570-9c26-454c-aa2f-79352c3ddca6}"/>
</p:tagLst>
</file>

<file path=ppt/tags/tag3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16.xml><?xml version="1.0" encoding="utf-8"?>
<p:tagLst xmlns:p="http://schemas.openxmlformats.org/presentationml/2006/main">
  <p:tag name="AS_UNIQUEID" val="932"/>
  <p:tag name="KSO_WM_BEAUTIFY_FLAG" val=""/>
</p:tagLst>
</file>

<file path=ppt/tags/tag317.xml><?xml version="1.0" encoding="utf-8"?>
<p:tagLst xmlns:p="http://schemas.openxmlformats.org/presentationml/2006/main">
  <p:tag name="AS_UNIQUEID" val="953"/>
  <p:tag name="KSO_WM_BEAUTIFY_FLAG" val=""/>
</p:tagLst>
</file>

<file path=ppt/tags/tag318.xml><?xml version="1.0" encoding="utf-8"?>
<p:tagLst xmlns:p="http://schemas.openxmlformats.org/presentationml/2006/main">
  <p:tag name="AS_UNIQUEID" val="954"/>
</p:tagLst>
</file>

<file path=ppt/tags/tag319.xml><?xml version="1.0" encoding="utf-8"?>
<p:tagLst xmlns:p="http://schemas.openxmlformats.org/presentationml/2006/main">
  <p:tag name="AS_UNIQUEID" val="955"/>
  <p:tag name="KSO_WM_BEAUTIFY_FLAG" val=""/>
</p:tagLst>
</file>

<file path=ppt/tags/tag32.xml><?xml version="1.0" encoding="utf-8"?>
<p:tagLst xmlns:p="http://schemas.openxmlformats.org/presentationml/2006/main">
  <p:tag name="AS_UNIQUEID" val="325"/>
</p:tagLst>
</file>

<file path=ppt/tags/tag320.xml><?xml version="1.0" encoding="utf-8"?>
<p:tagLst xmlns:p="http://schemas.openxmlformats.org/presentationml/2006/main">
  <p:tag name="AS_UNIQUEID" val="956"/>
  <p:tag name="KSO_WM_BEAUTIFY_FLAG" val=""/>
</p:tagLst>
</file>

<file path=ppt/tags/tag321.xml><?xml version="1.0" encoding="utf-8"?>
<p:tagLst xmlns:p="http://schemas.openxmlformats.org/presentationml/2006/main">
  <p:tag name="AS_UNIQUEID" val="957"/>
</p:tagLst>
</file>

<file path=ppt/tags/tag322.xml><?xml version="1.0" encoding="utf-8"?>
<p:tagLst xmlns:p="http://schemas.openxmlformats.org/presentationml/2006/main">
  <p:tag name="AS_UNIQUEID" val="958"/>
  <p:tag name="KSO_WM_BEAUTIFY_FLAG" val=""/>
</p:tagLst>
</file>

<file path=ppt/tags/tag323.xml><?xml version="1.0" encoding="utf-8"?>
<p:tagLst xmlns:p="http://schemas.openxmlformats.org/presentationml/2006/main">
  <p:tag name="AS_UNIQUEID" val="959"/>
  <p:tag name="KSO_WM_BEAUTIFY_FLAG" val=""/>
</p:tagLst>
</file>

<file path=ppt/tags/tag324.xml><?xml version="1.0" encoding="utf-8"?>
<p:tagLst xmlns:p="http://schemas.openxmlformats.org/presentationml/2006/main">
  <p:tag name="AS_UNIQUEID" val="960"/>
  <p:tag name="KSO_WM_BEAUTIFY_FLAG" val=""/>
</p:tagLst>
</file>

<file path=ppt/tags/tag325.xml><?xml version="1.0" encoding="utf-8"?>
<p:tagLst xmlns:p="http://schemas.openxmlformats.org/presentationml/2006/main">
  <p:tag name="AS_UNIQUEID" val="963"/>
  <p:tag name="KSO_WM_BEAUTIFY_FLAG" val=""/>
</p:tagLst>
</file>

<file path=ppt/tags/tag326.xml><?xml version="1.0" encoding="utf-8"?>
<p:tagLst xmlns:p="http://schemas.openxmlformats.org/presentationml/2006/main">
  <p:tag name="AS_UNIQUEID" val="964"/>
  <p:tag name="KSO_WM_BEAUTIFY_FLAG" val=""/>
</p:tagLst>
</file>

<file path=ppt/tags/tag327.xml><?xml version="1.0" encoding="utf-8"?>
<p:tagLst xmlns:p="http://schemas.openxmlformats.org/presentationml/2006/main">
  <p:tag name="AS_UNIQUEID" val="965"/>
  <p:tag name="KSO_WM_BEAUTIFY_FLAG" val=""/>
</p:tagLst>
</file>

<file path=ppt/tags/tag328.xml><?xml version="1.0" encoding="utf-8"?>
<p:tagLst xmlns:p="http://schemas.openxmlformats.org/presentationml/2006/main">
  <p:tag name="AS_UNIQUEID" val="966"/>
  <p:tag name="KSO_WM_BEAUTIFY_FLAG" val=""/>
</p:tagLst>
</file>

<file path=ppt/tags/tag329.xml><?xml version="1.0" encoding="utf-8"?>
<p:tagLst xmlns:p="http://schemas.openxmlformats.org/presentationml/2006/main">
  <p:tag name="AS_UNIQUEID" val="967"/>
  <p:tag name="KSO_WM_BEAUTIFY_FLAG" val=""/>
</p:tagLst>
</file>

<file path=ppt/tags/tag33.xml><?xml version="1.0" encoding="utf-8"?>
<p:tagLst xmlns:p="http://schemas.openxmlformats.org/presentationml/2006/main">
  <p:tag name="AS_UNIQUEID" val="326"/>
</p:tagLst>
</file>

<file path=ppt/tags/tag330.xml><?xml version="1.0" encoding="utf-8"?>
<p:tagLst xmlns:p="http://schemas.openxmlformats.org/presentationml/2006/main">
  <p:tag name="AS_UNIQUEID" val="968"/>
  <p:tag name="KSO_WM_BEAUTIFY_FLAG" val=""/>
</p:tagLst>
</file>

<file path=ppt/tags/tag331.xml><?xml version="1.0" encoding="utf-8"?>
<p:tagLst xmlns:p="http://schemas.openxmlformats.org/presentationml/2006/main">
  <p:tag name="AS_UNIQUEID" val="969"/>
  <p:tag name="KSO_WM_BEAUTIFY_FLAG" val=""/>
</p:tagLst>
</file>

<file path=ppt/tags/tag332.xml><?xml version="1.0" encoding="utf-8"?>
<p:tagLst xmlns:p="http://schemas.openxmlformats.org/presentationml/2006/main">
  <p:tag name="AS_UNIQUEID" val="970"/>
  <p:tag name="KSO_WM_BEAUTIFY_FLAG" val=""/>
</p:tagLst>
</file>

<file path=ppt/tags/tag333.xml><?xml version="1.0" encoding="utf-8"?>
<p:tagLst xmlns:p="http://schemas.openxmlformats.org/presentationml/2006/main">
  <p:tag name="AS_UNIQUEID" val="1906"/>
</p:tagLst>
</file>

<file path=ppt/tags/tag334.xml><?xml version="1.0" encoding="utf-8"?>
<p:tagLst xmlns:p="http://schemas.openxmlformats.org/presentationml/2006/main">
  <p:tag name="AS_UNIQUEID" val="1907"/>
  <p:tag name="KSO_WM_BEAUTIFY_FLAG" val=""/>
</p:tagLst>
</file>

<file path=ppt/tags/tag335.xml><?xml version="1.0" encoding="utf-8"?>
<p:tagLst xmlns:p="http://schemas.openxmlformats.org/presentationml/2006/main">
  <p:tag name="AS_UNIQUEID" val="114"/>
  <p:tag name="KSO_WM_BEAUTIFY_FLAG" val=""/>
</p:tagLst>
</file>

<file path=ppt/tags/tag3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37.xml><?xml version="1.0" encoding="utf-8"?>
<p:tagLst xmlns:p="http://schemas.openxmlformats.org/presentationml/2006/main">
  <p:tag name="AS_UNIQUEID" val="1906"/>
</p:tagLst>
</file>

<file path=ppt/tags/tag338.xml><?xml version="1.0" encoding="utf-8"?>
<p:tagLst xmlns:p="http://schemas.openxmlformats.org/presentationml/2006/main">
  <p:tag name="AS_UNIQUEID" val="1907"/>
  <p:tag name="KSO_WM_BEAUTIFY_FLAG" val=""/>
</p:tagLst>
</file>

<file path=ppt/tags/tag339.xml><?xml version="1.0" encoding="utf-8"?>
<p:tagLst xmlns:p="http://schemas.openxmlformats.org/presentationml/2006/main">
  <p:tag name="AS_UNIQUEID" val="114"/>
  <p:tag name="KSO_WM_BEAUTIFY_FLAG" val=""/>
</p:tagLst>
</file>

<file path=ppt/tags/tag34.xml><?xml version="1.0" encoding="utf-8"?>
<p:tagLst xmlns:p="http://schemas.openxmlformats.org/presentationml/2006/main">
  <p:tag name="AS_UNIQUEID" val="327"/>
</p:tagLst>
</file>

<file path=ppt/tags/tag340.xml><?xml version="1.0" encoding="utf-8"?>
<p:tagLst xmlns:p="http://schemas.openxmlformats.org/presentationml/2006/main">
  <p:tag name="AS_UNIQUEID" val="2025"/>
  <p:tag name="KSO_WM_BEAUTIFY_FLAG" val=""/>
  <p:tag name="KSO_WM_DIAGRAM_VIRTUALLY_FRAME" val="{&quot;height&quot;:199.23007874015747,&quot;left&quot;:68.74724409448822,&quot;top&quot;:162.96031496062992,&quot;width&quot;:794.9970866141732}"/>
</p:tagLst>
</file>

<file path=ppt/tags/tag341.xml><?xml version="1.0" encoding="utf-8"?>
<p:tagLst xmlns:p="http://schemas.openxmlformats.org/presentationml/2006/main">
  <p:tag name="AS_UNIQUEID" val="2026"/>
  <p:tag name="KSO_WM_BEAUTIFY_FLAG" val=""/>
</p:tagLst>
</file>

<file path=ppt/tags/tag342.xml><?xml version="1.0" encoding="utf-8"?>
<p:tagLst xmlns:p="http://schemas.openxmlformats.org/presentationml/2006/main">
  <p:tag name="AS_UNIQUEID" val="2027"/>
  <p:tag name="KSO_WM_DIAGRAM_VIRTUALLY_FRAME" val="{&quot;height&quot;:199.23007874015747,&quot;left&quot;:68.74724409448822,&quot;top&quot;:162.96031496062992,&quot;width&quot;:794.9970866141732}"/>
</p:tagLst>
</file>

<file path=ppt/tags/tag343.xml><?xml version="1.0" encoding="utf-8"?>
<p:tagLst xmlns:p="http://schemas.openxmlformats.org/presentationml/2006/main">
  <p:tag name="AS_UNIQUEID" val="2028"/>
  <p:tag name="KSO_WM_BEAUTIFY_FLAG" val=""/>
</p:tagLst>
</file>

<file path=ppt/tags/tag344.xml><?xml version="1.0" encoding="utf-8"?>
<p:tagLst xmlns:p="http://schemas.openxmlformats.org/presentationml/2006/main">
  <p:tag name="AS_UNIQUEID" val="2029"/>
</p:tagLst>
</file>

<file path=ppt/tags/tag345.xml><?xml version="1.0" encoding="utf-8"?>
<p:tagLst xmlns:p="http://schemas.openxmlformats.org/presentationml/2006/main">
  <p:tag name="AS_UNIQUEID" val="2030"/>
  <p:tag name="KSO_WM_BEAUTIFY_FLAG" val=""/>
</p:tagLst>
</file>

<file path=ppt/tags/tag346.xml><?xml version="1.0" encoding="utf-8"?>
<p:tagLst xmlns:p="http://schemas.openxmlformats.org/presentationml/2006/main">
  <p:tag name="AS_UNIQUEID" val="2031"/>
  <p:tag name="KSO_WM_BEAUTIFY_FLAG" val=""/>
  <p:tag name="KSO_WM_DIAGRAM_VIRTUALLY_FRAME" val="{&quot;height&quot;:199.23007874015747,&quot;left&quot;:68.74724409448822,&quot;top&quot;:162.96031496062992,&quot;width&quot;:794.9970866141732}"/>
</p:tagLst>
</file>

<file path=ppt/tags/tag347.xml><?xml version="1.0" encoding="utf-8"?>
<p:tagLst xmlns:p="http://schemas.openxmlformats.org/presentationml/2006/main">
  <p:tag name="AS_UNIQUEID" val="2032"/>
  <p:tag name="KSO_WM_BEAUTIFY_FLAG" val=""/>
  <p:tag name="KSO_WM_DIAGRAM_VIRTUALLY_FRAME" val="{&quot;height&quot;:199.23007874015747,&quot;left&quot;:68.74724409448822,&quot;top&quot;:162.96031496062992,&quot;width&quot;:794.9970866141732}"/>
</p:tagLst>
</file>

<file path=ppt/tags/tag348.xml><?xml version="1.0" encoding="utf-8"?>
<p:tagLst xmlns:p="http://schemas.openxmlformats.org/presentationml/2006/main">
  <p:tag name="AS_UNIQUEID" val="2033"/>
  <p:tag name="KSO_WM_BEAUTIFY_FLAG" val=""/>
  <p:tag name="KSO_WM_DIAGRAM_VIRTUALLY_FRAME" val="{&quot;height&quot;:199.23007874015747,&quot;left&quot;:68.74724409448822,&quot;top&quot;:162.96031496062992,&quot;width&quot;:794.9970866141732}"/>
</p:tagLst>
</file>

<file path=ppt/tags/tag349.xml><?xml version="1.0" encoding="utf-8"?>
<p:tagLst xmlns:p="http://schemas.openxmlformats.org/presentationml/2006/main">
  <p:tag name="AS_UNIQUEID" val="2034"/>
  <p:tag name="KSO_WM_BEAUTIFY_FLAG" val=""/>
  <p:tag name="KSO_WM_DIAGRAM_VIRTUALLY_FRAME" val="{&quot;height&quot;:199.23007874015747,&quot;left&quot;:68.74724409448822,&quot;top&quot;:162.96031496062992,&quot;width&quot;:794.9970866141732}"/>
</p:tagLst>
</file>

<file path=ppt/tags/tag35.xml><?xml version="1.0" encoding="utf-8"?>
<p:tagLst xmlns:p="http://schemas.openxmlformats.org/presentationml/2006/main">
  <p:tag name="AS_UNIQUEID" val="328"/>
</p:tagLst>
</file>

<file path=ppt/tags/tag350.xml><?xml version="1.0" encoding="utf-8"?>
<p:tagLst xmlns:p="http://schemas.openxmlformats.org/presentationml/2006/main">
  <p:tag name="AS_UNIQUEID" val="2035"/>
  <p:tag name="KSO_WM_BEAUTIFY_FLAG" val=""/>
  <p:tag name="KSO_WM_DIAGRAM_VIRTUALLY_FRAME" val="{&quot;height&quot;:199.23007874015747,&quot;left&quot;:68.74724409448822,&quot;top&quot;:162.96031496062992,&quot;width&quot;:794.9970866141732}"/>
</p:tagLst>
</file>

<file path=ppt/tags/tag351.xml><?xml version="1.0" encoding="utf-8"?>
<p:tagLst xmlns:p="http://schemas.openxmlformats.org/presentationml/2006/main">
  <p:tag name="AS_UNIQUEID" val="969"/>
  <p:tag name="KSO_WM_BEAUTIFY_FLAG" val=""/>
  <p:tag name="KSO_WM_DIAGRAM_VIRTUALLY_FRAME" val="{&quot;height&quot;:199.23007874015747,&quot;left&quot;:68.74724409448822,&quot;top&quot;:162.96031496062992,&quot;width&quot;:794.9970866141732}"/>
</p:tagLst>
</file>

<file path=ppt/tags/tag352.xml><?xml version="1.0" encoding="utf-8"?>
<p:tagLst xmlns:p="http://schemas.openxmlformats.org/presentationml/2006/main">
  <p:tag name="AS_UNIQUEID" val="969"/>
  <p:tag name="KSO_WM_BEAUTIFY_FLAG" val=""/>
  <p:tag name="KSO_WM_DIAGRAM_VIRTUALLY_FRAME" val="{&quot;height&quot;:199.23007874015747,&quot;left&quot;:68.74724409448822,&quot;top&quot;:162.96031496062992,&quot;width&quot;:794.9970866141732}"/>
</p:tagLst>
</file>

<file path=ppt/tags/tag3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54.xml><?xml version="1.0" encoding="utf-8"?>
<p:tagLst xmlns:p="http://schemas.openxmlformats.org/presentationml/2006/main">
  <p:tag name="AS_UNIQUEID" val="1906"/>
</p:tagLst>
</file>

<file path=ppt/tags/tag355.xml><?xml version="1.0" encoding="utf-8"?>
<p:tagLst xmlns:p="http://schemas.openxmlformats.org/presentationml/2006/main">
  <p:tag name="AS_UNIQUEID" val="1907"/>
  <p:tag name="KSO_WM_BEAUTIFY_FLAG" val=""/>
</p:tagLst>
</file>

<file path=ppt/tags/tag356.xml><?xml version="1.0" encoding="utf-8"?>
<p:tagLst xmlns:p="http://schemas.openxmlformats.org/presentationml/2006/main">
  <p:tag name="AS_UNIQUEID" val="114"/>
  <p:tag name="KSO_WM_BEAUTIFY_FLAG" val=""/>
</p:tagLst>
</file>

<file path=ppt/tags/tag357.xml><?xml version="1.0" encoding="utf-8"?>
<p:tagLst xmlns:p="http://schemas.openxmlformats.org/presentationml/2006/main">
  <p:tag name="AS_UNIQUEID" val="992"/>
  <p:tag name="KSO_WM_BEAUTIFY_FLAG" val=""/>
</p:tagLst>
</file>

<file path=ppt/tags/tag358.xml><?xml version="1.0" encoding="utf-8"?>
<p:tagLst xmlns:p="http://schemas.openxmlformats.org/presentationml/2006/main">
  <p:tag name="AS_UNIQUEID" val="993"/>
  <p:tag name="KSO_WM_BEAUTIFY_FLAG" val=""/>
</p:tagLst>
</file>

<file path=ppt/tags/tag3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6.xml><?xml version="1.0" encoding="utf-8"?>
<p:tagLst xmlns:p="http://schemas.openxmlformats.org/presentationml/2006/main">
  <p:tag name="AS_UNIQUEID" val="329"/>
</p:tagLst>
</file>

<file path=ppt/tags/tag360.xml><?xml version="1.0" encoding="utf-8"?>
<p:tagLst xmlns:p="http://schemas.openxmlformats.org/presentationml/2006/main">
  <p:tag name="AS_UNIQUEID" val="4745"/>
</p:tagLst>
</file>

<file path=ppt/tags/tag361.xml><?xml version="1.0" encoding="utf-8"?>
<p:tagLst xmlns:p="http://schemas.openxmlformats.org/presentationml/2006/main">
  <p:tag name="AS_UNIQUEID" val="4746"/>
</p:tagLst>
</file>

<file path=ppt/tags/tag362.xml><?xml version="1.0" encoding="utf-8"?>
<p:tagLst xmlns:p="http://schemas.openxmlformats.org/presentationml/2006/main">
  <p:tag name="AS_UNIQUEID" val="4747"/>
</p:tagLst>
</file>

<file path=ppt/tags/tag363.xml><?xml version="1.0" encoding="utf-8"?>
<p:tagLst xmlns:p="http://schemas.openxmlformats.org/presentationml/2006/main">
  <p:tag name="AS_UNIQUEID" val="4748"/>
</p:tagLst>
</file>

<file path=ppt/tags/tag364.xml><?xml version="1.0" encoding="utf-8"?>
<p:tagLst xmlns:p="http://schemas.openxmlformats.org/presentationml/2006/main">
  <p:tag name="AS_UNIQUEID" val="114"/>
  <p:tag name="KSO_WM_BEAUTIFY_FLAG" val=""/>
</p:tagLst>
</file>

<file path=ppt/tags/tag365.xml><?xml version="1.0" encoding="utf-8"?>
<p:tagLst xmlns:p="http://schemas.openxmlformats.org/presentationml/2006/main">
  <p:tag name="AS_UNIQUEID" val="4750"/>
</p:tagLst>
</file>

<file path=ppt/tags/tag366.xml><?xml version="1.0" encoding="utf-8"?>
<p:tagLst xmlns:p="http://schemas.openxmlformats.org/presentationml/2006/main">
  <p:tag name="AS_UNIQUEID" val="4751"/>
</p:tagLst>
</file>

<file path=ppt/tags/tag367.xml><?xml version="1.0" encoding="utf-8"?>
<p:tagLst xmlns:p="http://schemas.openxmlformats.org/presentationml/2006/main">
  <p:tag name="AS_UNIQUEID" val="4752"/>
</p:tagLst>
</file>

<file path=ppt/tags/tag368.xml><?xml version="1.0" encoding="utf-8"?>
<p:tagLst xmlns:p="http://schemas.openxmlformats.org/presentationml/2006/main">
  <p:tag name="AS_UNIQUEID" val="4552"/>
</p:tagLst>
</file>

<file path=ppt/tags/tag369.xml><?xml version="1.0" encoding="utf-8"?>
<p:tagLst xmlns:p="http://schemas.openxmlformats.org/presentationml/2006/main">
  <p:tag name="AS_UNIQUEID" val="4553"/>
</p:tagLst>
</file>

<file path=ppt/tags/tag37.xml><?xml version="1.0" encoding="utf-8"?>
<p:tagLst xmlns:p="http://schemas.openxmlformats.org/presentationml/2006/main">
  <p:tag name="AS_UNIQUEID" val="330"/>
</p:tagLst>
</file>

<file path=ppt/tags/tag3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71.xml><?xml version="1.0" encoding="utf-8"?>
<p:tagLst xmlns:p="http://schemas.openxmlformats.org/presentationml/2006/main">
  <p:tag name="AS_UNIQUEID" val="4568"/>
</p:tagLst>
</file>

<file path=ppt/tags/tag372.xml><?xml version="1.0" encoding="utf-8"?>
<p:tagLst xmlns:p="http://schemas.openxmlformats.org/presentationml/2006/main">
  <p:tag name="AS_UNIQUEID" val="4569"/>
</p:tagLst>
</file>

<file path=ppt/tags/tag3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74.xml><?xml version="1.0" encoding="utf-8"?>
<p:tagLst xmlns:p="http://schemas.openxmlformats.org/presentationml/2006/main">
  <p:tag name="AS_UNIQUEID" val="4302"/>
</p:tagLst>
</file>

<file path=ppt/tags/tag375.xml><?xml version="1.0" encoding="utf-8"?>
<p:tagLst xmlns:p="http://schemas.openxmlformats.org/presentationml/2006/main">
  <p:tag name="AS_UNIQUEID" val="4303"/>
</p:tagLst>
</file>

<file path=ppt/tags/tag376.xml><?xml version="1.0" encoding="utf-8"?>
<p:tagLst xmlns:p="http://schemas.openxmlformats.org/presentationml/2006/main">
  <p:tag name="AS_UNIQUEID" val="4304"/>
</p:tagLst>
</file>

<file path=ppt/tags/tag377.xml><?xml version="1.0" encoding="utf-8"?>
<p:tagLst xmlns:p="http://schemas.openxmlformats.org/presentationml/2006/main">
  <p:tag name="AS_UNIQUEID" val="4305"/>
</p:tagLst>
</file>

<file path=ppt/tags/tag378.xml><?xml version="1.0" encoding="utf-8"?>
<p:tagLst xmlns:p="http://schemas.openxmlformats.org/presentationml/2006/main">
  <p:tag name="AS_UNIQUEID" val="4306"/>
</p:tagLst>
</file>

<file path=ppt/tags/tag379.xml><?xml version="1.0" encoding="utf-8"?>
<p:tagLst xmlns:p="http://schemas.openxmlformats.org/presentationml/2006/main">
  <p:tag name="AS_UNIQUEID" val="4307"/>
</p:tagLst>
</file>

<file path=ppt/tags/tag38.xml><?xml version="1.0" encoding="utf-8"?>
<p:tagLst xmlns:p="http://schemas.openxmlformats.org/presentationml/2006/main">
  <p:tag name="AS_UNIQUEID" val="331"/>
</p:tagLst>
</file>

<file path=ppt/tags/tag380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OTExNGM5OTE2NTBmMWYwNzI5YTIxZTNmYzhiM2I3NmUifQ=="/>
  <p:tag name="KSO_WPP_MARK_KEY" val="0ce0d586-51c8-4c24-8412-3e0309e8f887"/>
</p:tagLst>
</file>

<file path=ppt/tags/tag39.xml><?xml version="1.0" encoding="utf-8"?>
<p:tagLst xmlns:p="http://schemas.openxmlformats.org/presentationml/2006/main">
  <p:tag name="AS_UNIQUEID" val="332"/>
</p:tagLst>
</file>

<file path=ppt/tags/tag4.xml><?xml version="1.0" encoding="utf-8"?>
<p:tagLst xmlns:p="http://schemas.openxmlformats.org/presentationml/2006/main">
  <p:tag name="AS_UNIQUEID" val="4280"/>
</p:tagLst>
</file>

<file path=ppt/tags/tag40.xml><?xml version="1.0" encoding="utf-8"?>
<p:tagLst xmlns:p="http://schemas.openxmlformats.org/presentationml/2006/main">
  <p:tag name="AS_UNIQUEID" val="333"/>
</p:tagLst>
</file>

<file path=ppt/tags/tag41.xml><?xml version="1.0" encoding="utf-8"?>
<p:tagLst xmlns:p="http://schemas.openxmlformats.org/presentationml/2006/main">
  <p:tag name="AS_UNIQUEID" val="334"/>
</p:tagLst>
</file>

<file path=ppt/tags/tag42.xml><?xml version="1.0" encoding="utf-8"?>
<p:tagLst xmlns:p="http://schemas.openxmlformats.org/presentationml/2006/main">
  <p:tag name="AS_UNIQUEID" val="246"/>
</p:tagLst>
</file>

<file path=ppt/tags/tag43.xml><?xml version="1.0" encoding="utf-8"?>
<p:tagLst xmlns:p="http://schemas.openxmlformats.org/presentationml/2006/main">
  <p:tag name="AS_UNIQUEID" val="247"/>
</p:tagLst>
</file>

<file path=ppt/tags/tag44.xml><?xml version="1.0" encoding="utf-8"?>
<p:tagLst xmlns:p="http://schemas.openxmlformats.org/presentationml/2006/main">
  <p:tag name="AS_UNIQUEID" val="248"/>
</p:tagLst>
</file>

<file path=ppt/tags/tag45.xml><?xml version="1.0" encoding="utf-8"?>
<p:tagLst xmlns:p="http://schemas.openxmlformats.org/presentationml/2006/main">
  <p:tag name="AS_UNIQUEID" val="249"/>
</p:tagLst>
</file>

<file path=ppt/tags/tag46.xml><?xml version="1.0" encoding="utf-8"?>
<p:tagLst xmlns:p="http://schemas.openxmlformats.org/presentationml/2006/main">
  <p:tag name="AS_UNIQUEID" val="4295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47.xml><?xml version="1.0" encoding="utf-8"?>
<p:tagLst xmlns:p="http://schemas.openxmlformats.org/presentationml/2006/main">
  <p:tag name="AS_UNIQUEID" val="4296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48.xml><?xml version="1.0" encoding="utf-8"?>
<p:tagLst xmlns:p="http://schemas.openxmlformats.org/presentationml/2006/main">
  <p:tag name="AS_UNIQUEID" val="429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49.xml><?xml version="1.0" encoding="utf-8"?>
<p:tagLst xmlns:p="http://schemas.openxmlformats.org/presentationml/2006/main">
  <p:tag name="AS_UNIQUEID" val="429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.xml><?xml version="1.0" encoding="utf-8"?>
<p:tagLst xmlns:p="http://schemas.openxmlformats.org/presentationml/2006/main">
  <p:tag name="AS_UNIQUEID" val="141"/>
</p:tagLst>
</file>

<file path=ppt/tags/tag50.xml><?xml version="1.0" encoding="utf-8"?>
<p:tagLst xmlns:p="http://schemas.openxmlformats.org/presentationml/2006/main">
  <p:tag name="AS_UNIQUEID" val="429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1.xml><?xml version="1.0" encoding="utf-8"?>
<p:tagLst xmlns:p="http://schemas.openxmlformats.org/presentationml/2006/main">
  <p:tag name="AS_UNIQUEID" val="4300"/>
</p:tagLst>
</file>

<file path=ppt/tags/tag52.xml><?xml version="1.0" encoding="utf-8"?>
<p:tagLst xmlns:p="http://schemas.openxmlformats.org/presentationml/2006/main">
  <p:tag name="AS_UNIQUEID" val="4585"/>
</p:tagLst>
</file>

<file path=ppt/tags/tag53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54.xml><?xml version="1.0" encoding="utf-8"?>
<p:tagLst xmlns:p="http://schemas.openxmlformats.org/presentationml/2006/main">
  <p:tag name="AS_UNIQUEID" val="6657"/>
  <p:tag name="KSO_WM_BEAUTIFY_FLAG" val=""/>
</p:tagLst>
</file>

<file path=ppt/tags/tag55.xml><?xml version="1.0" encoding="utf-8"?>
<p:tagLst xmlns:p="http://schemas.openxmlformats.org/presentationml/2006/main">
  <p:tag name="AS_UNIQUEID" val="6658"/>
  <p:tag name="KSO_WM_BEAUTIFY_FLAG" val=""/>
</p:tagLst>
</file>

<file path=ppt/tags/tag56.xml><?xml version="1.0" encoding="utf-8"?>
<p:tagLst xmlns:p="http://schemas.openxmlformats.org/presentationml/2006/main">
  <p:tag name="AS_UNIQUEID" val="6659"/>
</p:tagLst>
</file>

<file path=ppt/tags/tag57.xml><?xml version="1.0" encoding="utf-8"?>
<p:tagLst xmlns:p="http://schemas.openxmlformats.org/presentationml/2006/main">
  <p:tag name="AS_UNIQUEID" val="6661"/>
  <p:tag name="KSO_WM_BEAUTIFY_FLAG" val=""/>
</p:tagLst>
</file>

<file path=ppt/tags/tag58.xml><?xml version="1.0" encoding="utf-8"?>
<p:tagLst xmlns:p="http://schemas.openxmlformats.org/presentationml/2006/main">
  <p:tag name="AS_UNIQUEID" val="6662"/>
  <p:tag name="KSO_WM_BEAUTIFY_FLAG" val=""/>
</p:tagLst>
</file>

<file path=ppt/tags/tag59.xml><?xml version="1.0" encoding="utf-8"?>
<p:tagLst xmlns:p="http://schemas.openxmlformats.org/presentationml/2006/main">
  <p:tag name="AS_UNIQUEID" val="6663"/>
  <p:tag name="KSO_WM_BEAUTIFY_FLAG" val=""/>
</p:tagLst>
</file>

<file path=ppt/tags/tag6.xml><?xml version="1.0" encoding="utf-8"?>
<p:tagLst xmlns:p="http://schemas.openxmlformats.org/presentationml/2006/main">
  <p:tag name="AS_UNIQUEID" val="142"/>
</p:tagLst>
</file>

<file path=ppt/tags/tag60.xml><?xml version="1.0" encoding="utf-8"?>
<p:tagLst xmlns:p="http://schemas.openxmlformats.org/presentationml/2006/main">
  <p:tag name="AS_UNIQUEID" val="6664"/>
  <p:tag name="KSO_WM_BEAUTIFY_FLAG" val=""/>
</p:tagLst>
</file>

<file path=ppt/tags/tag61.xml><?xml version="1.0" encoding="utf-8"?>
<p:tagLst xmlns:p="http://schemas.openxmlformats.org/presentationml/2006/main">
  <p:tag name="AS_UNIQUEID" val="6665"/>
  <p:tag name="KSO_WM_BEAUTIFY_FLAG" val=""/>
</p:tagLst>
</file>

<file path=ppt/tags/tag62.xml><?xml version="1.0" encoding="utf-8"?>
<p:tagLst xmlns:p="http://schemas.openxmlformats.org/presentationml/2006/main">
  <p:tag name="AS_UNIQUEID" val="6667"/>
  <p:tag name="KSO_WM_BEAUTIFY_FLAG" val=""/>
</p:tagLst>
</file>

<file path=ppt/tags/tag63.xml><?xml version="1.0" encoding="utf-8"?>
<p:tagLst xmlns:p="http://schemas.openxmlformats.org/presentationml/2006/main">
  <p:tag name="AS_UNIQUEID" val="6668"/>
  <p:tag name="KSO_WM_BEAUTIFY_FLAG" val=""/>
</p:tagLst>
</file>

<file path=ppt/tags/tag64.xml><?xml version="1.0" encoding="utf-8"?>
<p:tagLst xmlns:p="http://schemas.openxmlformats.org/presentationml/2006/main">
  <p:tag name="AS_UNIQUEID" val="6669"/>
  <p:tag name="KSO_WM_BEAUTIFY_FLAG" val=""/>
</p:tagLst>
</file>

<file path=ppt/tags/tag65.xml><?xml version="1.0" encoding="utf-8"?>
<p:tagLst xmlns:p="http://schemas.openxmlformats.org/presentationml/2006/main">
  <p:tag name="AS_UNIQUEID" val="6670"/>
  <p:tag name="KSO_WM_BEAUTIFY_FLAG" val=""/>
</p:tagLst>
</file>

<file path=ppt/tags/tag66.xml><?xml version="1.0" encoding="utf-8"?>
<p:tagLst xmlns:p="http://schemas.openxmlformats.org/presentationml/2006/main">
  <p:tag name="AS_UNIQUEID" val="6671"/>
</p:tagLst>
</file>

<file path=ppt/tags/tag67.xml><?xml version="1.0" encoding="utf-8"?>
<p:tagLst xmlns:p="http://schemas.openxmlformats.org/presentationml/2006/main">
  <p:tag name="AS_UNIQUEID" val="6673"/>
  <p:tag name="KSO_WM_BEAUTIFY_FLAG" val=""/>
</p:tagLst>
</file>

<file path=ppt/tags/tag68.xml><?xml version="1.0" encoding="utf-8"?>
<p:tagLst xmlns:p="http://schemas.openxmlformats.org/presentationml/2006/main">
  <p:tag name="AS_UNIQUEID" val="6674"/>
  <p:tag name="KSO_WM_BEAUTIFY_FLAG" val=""/>
</p:tagLst>
</file>

<file path=ppt/tags/tag69.xml><?xml version="1.0" encoding="utf-8"?>
<p:tagLst xmlns:p="http://schemas.openxmlformats.org/presentationml/2006/main">
  <p:tag name="AS_UNIQUEID" val="6675"/>
  <p:tag name="KSO_WM_BEAUTIFY_FLAG" val=""/>
</p:tagLst>
</file>

<file path=ppt/tags/tag7.xml><?xml version="1.0" encoding="utf-8"?>
<p:tagLst xmlns:p="http://schemas.openxmlformats.org/presentationml/2006/main">
  <p:tag name="AS_UNIQUEID" val="143"/>
</p:tagLst>
</file>

<file path=ppt/tags/tag70.xml><?xml version="1.0" encoding="utf-8"?>
<p:tagLst xmlns:p="http://schemas.openxmlformats.org/presentationml/2006/main">
  <p:tag name="AS_UNIQUEID" val="6676"/>
  <p:tag name="KSO_WM_BEAUTIFY_FLAG" val=""/>
</p:tagLst>
</file>

<file path=ppt/tags/tag71.xml><?xml version="1.0" encoding="utf-8"?>
<p:tagLst xmlns:p="http://schemas.openxmlformats.org/presentationml/2006/main">
  <p:tag name="AS_UNIQUEID" val="6677"/>
  <p:tag name="KSO_WM_BEAUTIFY_FLAG" val=""/>
</p:tagLst>
</file>

<file path=ppt/tags/tag72.xml><?xml version="1.0" encoding="utf-8"?>
<p:tagLst xmlns:p="http://schemas.openxmlformats.org/presentationml/2006/main">
  <p:tag name="AS_UNIQUEID" val="6679"/>
  <p:tag name="KSO_WM_BEAUTIFY_FLAG" val=""/>
</p:tagLst>
</file>

<file path=ppt/tags/tag73.xml><?xml version="1.0" encoding="utf-8"?>
<p:tagLst xmlns:p="http://schemas.openxmlformats.org/presentationml/2006/main">
  <p:tag name="AS_UNIQUEID" val="6680"/>
  <p:tag name="KSO_WM_BEAUTIFY_FLAG" val=""/>
</p:tagLst>
</file>

<file path=ppt/tags/tag74.xml><?xml version="1.0" encoding="utf-8"?>
<p:tagLst xmlns:p="http://schemas.openxmlformats.org/presentationml/2006/main">
  <p:tag name="AS_UNIQUEID" val="6681"/>
  <p:tag name="KSO_WM_BEAUTIFY_FLAG" val=""/>
</p:tagLst>
</file>

<file path=ppt/tags/tag75.xml><?xml version="1.0" encoding="utf-8"?>
<p:tagLst xmlns:p="http://schemas.openxmlformats.org/presentationml/2006/main">
  <p:tag name="AS_UNIQUEID" val="6682"/>
  <p:tag name="KSO_WM_BEAUTIFY_FLAG" val=""/>
</p:tagLst>
</file>

<file path=ppt/tags/tag76.xml><?xml version="1.0" encoding="utf-8"?>
<p:tagLst xmlns:p="http://schemas.openxmlformats.org/presentationml/2006/main">
  <p:tag name="AS_UNIQUEID" val="6683"/>
</p:tagLst>
</file>

<file path=ppt/tags/tag77.xml><?xml version="1.0" encoding="utf-8"?>
<p:tagLst xmlns:p="http://schemas.openxmlformats.org/presentationml/2006/main">
  <p:tag name="AS_UNIQUEID" val="6685"/>
  <p:tag name="KSO_WM_BEAUTIFY_FLAG" val=""/>
</p:tagLst>
</file>

<file path=ppt/tags/tag78.xml><?xml version="1.0" encoding="utf-8"?>
<p:tagLst xmlns:p="http://schemas.openxmlformats.org/presentationml/2006/main">
  <p:tag name="AS_UNIQUEID" val="6686"/>
  <p:tag name="KSO_WM_BEAUTIFY_FLAG" val=""/>
</p:tagLst>
</file>

<file path=ppt/tags/tag79.xml><?xml version="1.0" encoding="utf-8"?>
<p:tagLst xmlns:p="http://schemas.openxmlformats.org/presentationml/2006/main">
  <p:tag name="AS_UNIQUEID" val="6687"/>
  <p:tag name="KSO_WM_BEAUTIFY_FLAG" val=""/>
</p:tagLst>
</file>

<file path=ppt/tags/tag8.xml><?xml version="1.0" encoding="utf-8"?>
<p:tagLst xmlns:p="http://schemas.openxmlformats.org/presentationml/2006/main">
  <p:tag name="AS_UNIQUEID" val="144"/>
</p:tagLst>
</file>

<file path=ppt/tags/tag80.xml><?xml version="1.0" encoding="utf-8"?>
<p:tagLst xmlns:p="http://schemas.openxmlformats.org/presentationml/2006/main">
  <p:tag name="AS_UNIQUEID" val="6688"/>
  <p:tag name="KSO_WM_BEAUTIFY_FLAG" val=""/>
</p:tagLst>
</file>

<file path=ppt/tags/tag81.xml><?xml version="1.0" encoding="utf-8"?>
<p:tagLst xmlns:p="http://schemas.openxmlformats.org/presentationml/2006/main">
  <p:tag name="AS_UNIQUEID" val="6689"/>
</p:tagLst>
</file>

<file path=ppt/tags/tag82.xml><?xml version="1.0" encoding="utf-8"?>
<p:tagLst xmlns:p="http://schemas.openxmlformats.org/presentationml/2006/main">
  <p:tag name="AS_UNIQUEID" val="6691"/>
  <p:tag name="KSO_WM_BEAUTIFY_FLAG" val=""/>
</p:tagLst>
</file>

<file path=ppt/tags/tag83.xml><?xml version="1.0" encoding="utf-8"?>
<p:tagLst xmlns:p="http://schemas.openxmlformats.org/presentationml/2006/main">
  <p:tag name="AS_UNIQUEID" val="6692"/>
  <p:tag name="KSO_WM_BEAUTIFY_FLAG" val=""/>
</p:tagLst>
</file>

<file path=ppt/tags/tag84.xml><?xml version="1.0" encoding="utf-8"?>
<p:tagLst xmlns:p="http://schemas.openxmlformats.org/presentationml/2006/main">
  <p:tag name="AS_UNIQUEID" val="6693"/>
  <p:tag name="KSO_WM_BEAUTIFY_FLAG" val=""/>
</p:tagLst>
</file>

<file path=ppt/tags/tag85.xml><?xml version="1.0" encoding="utf-8"?>
<p:tagLst xmlns:p="http://schemas.openxmlformats.org/presentationml/2006/main">
  <p:tag name="AS_UNIQUEID" val="6694"/>
  <p:tag name="KSO_WM_BEAUTIFY_FLAG" val=""/>
</p:tagLst>
</file>

<file path=ppt/tags/tag86.xml><?xml version="1.0" encoding="utf-8"?>
<p:tagLst xmlns:p="http://schemas.openxmlformats.org/presentationml/2006/main">
  <p:tag name="AS_UNIQUEID" val="6695"/>
  <p:tag name="KSO_WM_BEAUTIFY_FLAG" val=""/>
</p:tagLst>
</file>

<file path=ppt/tags/tag87.xml><?xml version="1.0" encoding="utf-8"?>
<p:tagLst xmlns:p="http://schemas.openxmlformats.org/presentationml/2006/main">
  <p:tag name="AS_UNIQUEID" val="6697"/>
  <p:tag name="KSO_WM_BEAUTIFY_FLAG" val=""/>
</p:tagLst>
</file>

<file path=ppt/tags/tag88.xml><?xml version="1.0" encoding="utf-8"?>
<p:tagLst xmlns:p="http://schemas.openxmlformats.org/presentationml/2006/main">
  <p:tag name="AS_UNIQUEID" val="6739"/>
</p:tagLst>
</file>

<file path=ppt/tags/tag89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9.xml><?xml version="1.0" encoding="utf-8"?>
<p:tagLst xmlns:p="http://schemas.openxmlformats.org/presentationml/2006/main">
  <p:tag name="AS_UNIQUEID" val="145"/>
</p:tagLst>
</file>

<file path=ppt/tags/tag90.xml><?xml version="1.0" encoding="utf-8"?>
<p:tagLst xmlns:p="http://schemas.openxmlformats.org/presentationml/2006/main">
  <p:tag name="AS_UNIQUEID" val="4309"/>
</p:tagLst>
</file>

<file path=ppt/tags/tag91.xml><?xml version="1.0" encoding="utf-8"?>
<p:tagLst xmlns:p="http://schemas.openxmlformats.org/presentationml/2006/main">
  <p:tag name="AS_UNIQUEID" val="4312"/>
  <p:tag name="KSO_WM_BEAUTIFY_FLAG" val=""/>
</p:tagLst>
</file>

<file path=ppt/tags/tag92.xml><?xml version="1.0" encoding="utf-8"?>
<p:tagLst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93.xml><?xml version="1.0" encoding="utf-8"?>
<p:tagLst xmlns:p="http://schemas.openxmlformats.org/presentationml/2006/main">
  <p:tag name="KSO_WM_UNIT_TABLE_BEAUTIFY" val="smartTable{6fbfe9b3-fe0d-494d-9d3c-f7059f545d6c}"/>
  <p:tag name="TABLE_ENDDRAG_ORIGIN_RECT" val="292*124"/>
  <p:tag name="TABLE_ENDDRAG_RECT" val="87*362*265*168"/>
</p:tagLst>
</file>

<file path=ppt/tags/tag94.xml><?xml version="1.0" encoding="utf-8"?>
<p:tagLst xmlns:p="http://schemas.openxmlformats.org/presentationml/2006/main">
  <p:tag name="KSO_WM_UNIT_TABLE_BEAUTIFY" val="smartTable{01aeb5ca-6dd6-4d92-b81b-a91cd5579cf5}"/>
  <p:tag name="TABLE_ENDDRAG_ORIGIN_RECT" val="309*159"/>
  <p:tag name="TABLE_ENDDRAG_RECT" val="515*343*309*167"/>
</p:tagLst>
</file>

<file path=ppt/tags/tag95.xml><?xml version="1.0" encoding="utf-8"?>
<p:tagLst xmlns:p="http://schemas.openxmlformats.org/presentationml/2006/main">
  <p:tag name="KSO_WM_DIAGRAM_VIRTUALLY_FRAME" val="{&quot;height&quot;:435.6671653543307,&quot;left&quot;:-1.9966141732283464,&quot;top&quot;:1.5000787401574798,&quot;width&quot;:962}"/>
</p:tagLst>
</file>

<file path=ppt/tags/tag96.xml><?xml version="1.0" encoding="utf-8"?>
<p:tagLst xmlns:p="http://schemas.openxmlformats.org/presentationml/2006/main">
  <p:tag name="KSO_WM_DIAGRAM_VIRTUALLY_FRAME" val="{&quot;height&quot;:435.6671653543307,&quot;left&quot;:-1.9966141732283464,&quot;top&quot;:1.5000787401574798,&quot;width&quot;:962}"/>
</p:tagLst>
</file>

<file path=ppt/tags/tag97.xml><?xml version="1.0" encoding="utf-8"?>
<p:tagLst xmlns:p="http://schemas.openxmlformats.org/presentationml/2006/main">
  <p:tag name="KSO_WM_DIAGRAM_VIRTUALLY_FRAME" val="{&quot;height&quot;:435.6671653543307,&quot;left&quot;:-1.9966141732283464,&quot;top&quot;:1.5000787401574798,&quot;width&quot;:962}"/>
</p:tagLst>
</file>

<file path=ppt/tags/tag98.xml><?xml version="1.0" encoding="utf-8"?>
<p:tagLst xmlns:p="http://schemas.openxmlformats.org/presentationml/2006/main">
  <p:tag name="KSO_WM_DIAGRAM_VIRTUALLY_FRAME" val="{&quot;height&quot;:435.6671653543307,&quot;left&quot;:-1.9966141732283464,&quot;top&quot;:1.5000787401574798,&quot;width&quot;:962}"/>
</p:tagLst>
</file>

<file path=ppt/tags/tag99.xml><?xml version="1.0" encoding="utf-8"?>
<p:tagLst xmlns:p="http://schemas.openxmlformats.org/presentationml/2006/main">
  <p:tag name="KSO_WM_DIAGRAM_VIRTUALLY_FRAME" val="{&quot;height&quot;:435.6671653543307,&quot;left&quot;:-1.9966141732283464,&quot;top&quot;:1.5000787401574798,&quot;width&quot;:962}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主题5">
  <a:themeElements>
    <a:clrScheme name="8888888888888888888888888888888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0093D8"/>
      </a:accent1>
      <a:accent2>
        <a:srgbClr val="52A9EC"/>
      </a:accent2>
      <a:accent3>
        <a:srgbClr val="99BDD8"/>
      </a:accent3>
      <a:accent4>
        <a:srgbClr val="77777A"/>
      </a:accent4>
      <a:accent5>
        <a:srgbClr val="979797"/>
      </a:accent5>
      <a:accent6>
        <a:srgbClr val="BEBEBE"/>
      </a:accent6>
      <a:hlink>
        <a:srgbClr val="4472C4"/>
      </a:hlink>
      <a:folHlink>
        <a:srgbClr val="BFBFBF"/>
      </a:folHlink>
    </a:clrScheme>
    <a:fontScheme name="Arial Black-Arial">
      <a:majorFont>
        <a:latin typeface="Arial Black"/>
        <a:ea typeface="微软雅黑"/>
        <a:cs typeface="Arial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黑体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4803</Words>
  <Application>WPS 演示</Application>
  <PresentationFormat/>
  <Paragraphs>495</Paragraphs>
  <Slides>27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27</vt:i4>
      </vt:variant>
    </vt:vector>
  </HeadingPairs>
  <TitlesOfParts>
    <vt:vector size="56" baseType="lpstr">
      <vt:lpstr>Arial</vt:lpstr>
      <vt:lpstr>宋体</vt:lpstr>
      <vt:lpstr>Wingdings</vt:lpstr>
      <vt:lpstr>Wingdings</vt:lpstr>
      <vt:lpstr>微软雅黑</vt:lpstr>
      <vt:lpstr>Calibri</vt:lpstr>
      <vt:lpstr>Times New Roman</vt:lpstr>
      <vt:lpstr>Cambria</vt:lpstr>
      <vt:lpstr>Times New Roman Regular</vt:lpstr>
      <vt:lpstr>黑体</vt:lpstr>
      <vt:lpstr>Agency FB</vt:lpstr>
      <vt:lpstr>仿宋</vt:lpstr>
      <vt:lpstr>华文楷体</vt:lpstr>
      <vt:lpstr>宋体-简</vt:lpstr>
      <vt:lpstr>Gill Sans</vt:lpstr>
      <vt:lpstr>Arial Unicode MS</vt:lpstr>
      <vt:lpstr>华文中宋</vt:lpstr>
      <vt:lpstr>Hoefler Text</vt:lpstr>
      <vt:lpstr>Segoe Print</vt:lpstr>
      <vt:lpstr>Cambria Math</vt:lpstr>
      <vt:lpstr>MS Mincho</vt:lpstr>
      <vt:lpstr>ksdb</vt:lpstr>
      <vt:lpstr>思源宋体</vt:lpstr>
      <vt:lpstr>Wingdings 2</vt:lpstr>
      <vt:lpstr>Arial Black</vt:lpstr>
      <vt:lpstr>Gill Sans MT</vt:lpstr>
      <vt:lpstr>Office 主题​​</vt:lpstr>
      <vt:lpstr>主题5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仙儿</cp:lastModifiedBy>
  <cp:revision>4</cp:revision>
  <cp:lastPrinted>2024-11-22T09:14:00Z</cp:lastPrinted>
  <dcterms:created xsi:type="dcterms:W3CDTF">2024-11-22T09:14:00Z</dcterms:created>
  <dcterms:modified xsi:type="dcterms:W3CDTF">2024-12-02T10:50:57Z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C696A346F2F64A4EB7501BB1C08B568A_13</vt:lpwstr>
  </property>
  <property fmtid="{D5CDD505-2E9C-101B-9397-08002B2CF9AE}" pid="7" name="KSOProductBuildVer">
    <vt:lpwstr>2052-12.1.0.18912</vt:lpwstr>
  </property>
</Properties>
</file>