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6"/>
  </p:notesMasterIdLst>
  <p:handoutMasterIdLst>
    <p:handoutMasterId r:id="rId21"/>
  </p:handoutMasterIdLst>
  <p:sldIdLst>
    <p:sldId id="3447" r:id="rId4"/>
    <p:sldId id="3413" r:id="rId5"/>
    <p:sldId id="3459" r:id="rId7"/>
    <p:sldId id="3460" r:id="rId8"/>
    <p:sldId id="3448" r:id="rId9"/>
    <p:sldId id="3449" r:id="rId10"/>
    <p:sldId id="3450" r:id="rId11"/>
    <p:sldId id="3451" r:id="rId12"/>
    <p:sldId id="3452" r:id="rId13"/>
    <p:sldId id="3453" r:id="rId14"/>
    <p:sldId id="3435" r:id="rId15"/>
    <p:sldId id="3454" r:id="rId16"/>
    <p:sldId id="3455" r:id="rId17"/>
    <p:sldId id="3456" r:id="rId18"/>
    <p:sldId id="3457" r:id="rId19"/>
    <p:sldId id="3458" r:id="rId20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novo" initials="l" lastIdx="0" clrIdx="0"/>
  <p:cmAuthor id="1" name="Author" initials="A" lastIdx="0" clrIdx="1"/>
  <p:cmAuthor id="2" name="HP" initials="H" lastIdx="0" clrIdx="1"/>
  <p:cmAuthor id="3" name="dell" initials="d" lastIdx="0" clrIdx="2"/>
  <p:cmAuthor id="4" name="Administrator" initials="A" lastIdx="0" clrIdx="3"/>
  <p:cmAuthor id="5" name="ccgz" initials="c" lastIdx="0" clrIdx="4"/>
  <p:cmAuthor id="6" name="雨林木风" initials="" lastIdx="0" clrIdx="0"/>
  <p:cmAuthor id="7" name="kingsoft" initials="k" lastIdx="0" clrIdx="0"/>
  <p:cmAuthor id="8" name="未知用户1" initials="未" lastIdx="0" clrIdx="0"/>
  <p:cmAuthor id="9" name="作者" initials="作" lastIdx="0" clrIdx="24"/>
  <p:cmAuthor id="10" name="yyyaogd@126.com" initials="y" lastIdx="0" clrIdx="0"/>
  <p:cmAuthor id="11" name="wucj" initials="w" lastIdx="0" clrIdx="0"/>
  <p:cmAuthor id="12" name="SkyUser" initials="S" lastIdx="0" clrIdx="0"/>
  <p:cmAuthor id="13" name="L" initials="L" lastIdx="0" clrIdx="1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93438" autoAdjust="0"/>
  </p:normalViewPr>
  <p:slideViewPr>
    <p:cSldViewPr snapToGrid="0">
      <p:cViewPr varScale="1">
        <p:scale>
          <a:sx n="68" d="100"/>
          <a:sy n="68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14719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gs" Target="tags/tag457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4.xml"/><Relationship Id="rId4" Type="http://schemas.openxmlformats.org/officeDocument/2006/relationships/tags" Target="../tags/tag456.xml"/><Relationship Id="rId3" Type="http://schemas.openxmlformats.org/officeDocument/2006/relationships/tags" Target="../tags/tag455.xml"/><Relationship Id="rId2" Type="http://schemas.openxmlformats.org/officeDocument/2006/relationships/tags" Target="../tags/tag454.xml"/><Relationship Id="rId1" Type="http://schemas.openxmlformats.org/officeDocument/2006/relationships/tags" Target="../tags/tag45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3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4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3.xml"/><Relationship Id="rId6" Type="http://schemas.openxmlformats.org/officeDocument/2006/relationships/tags" Target="../tags/tag452.xml"/><Relationship Id="rId5" Type="http://schemas.openxmlformats.org/officeDocument/2006/relationships/tags" Target="../tags/tag451.xml"/><Relationship Id="rId4" Type="http://schemas.openxmlformats.org/officeDocument/2006/relationships/tags" Target="../tags/tag450.xml"/><Relationship Id="rId3" Type="http://schemas.openxmlformats.org/officeDocument/2006/relationships/tags" Target="../tags/tag449.xml"/><Relationship Id="rId2" Type="http://schemas.openxmlformats.org/officeDocument/2006/relationships/tags" Target="../tags/tag448.xml"/><Relationship Id="rId1" Type="http://schemas.openxmlformats.org/officeDocument/2006/relationships/tags" Target="../tags/tag44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F553E-59D8-4575-A889-CC7053A331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20DD2-A098-46A2-8921-6274282B483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4" Type="http://schemas.openxmlformats.org/officeDocument/2006/relationships/tags" Target="../tags/tag147.xml"/><Relationship Id="rId3" Type="http://schemas.openxmlformats.org/officeDocument/2006/relationships/tags" Target="../tags/tag14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>
                <a:solidFill>
                  <a:prstClr val="black"/>
                </a:solidFill>
                <a:sym typeface="+mn-ea"/>
              </a:rPr>
              <a:t>任务一 ，通过回顾研究无机物性质的模型，引导学生迁移分析，解决复杂问题，培养学生模型认知的化学学科素养。</a:t>
            </a:r>
            <a:endParaRPr lang="zh-CN" altLang="en-US">
              <a:solidFill>
                <a:prstClr val="black"/>
              </a:solidFill>
              <a:sym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109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115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5CAA5D0-3E8D-49F4-A349-3A814ED000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A43B75B-6F6E-444A-8105-EFB65C28F2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5CAA5D0-3E8D-49F4-A349-3A814ED000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A43B75B-6F6E-444A-8105-EFB65C28F2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5CAA5D0-3E8D-49F4-A349-3A814ED000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A43B75B-6F6E-444A-8105-EFB65C28F2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egin with a single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63084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5CAA5D0-3E8D-49F4-A349-3A814ED000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A43B75B-6F6E-444A-8105-EFB65C28F2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847917" y="530225"/>
            <a:ext cx="1094317" cy="36988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第 </a:t>
            </a:r>
            <a:fld id="{9A0DB2DC-4C9A-4742-B13C-FB6460FD3503}" type="slidenum">
              <a:rPr lang="zh-CN" altLang="en-US" sz="160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r>
              <a:rPr lang="zh-CN" altLang="en-US" sz="160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rPr>
              <a:t>  </a:t>
            </a:r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页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 advClick="0" advTm="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5CAA5D0-3E8D-49F4-A349-3A814ED000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A43B75B-6F6E-444A-8105-EFB65C28F2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5CAA5D0-3E8D-49F4-A349-3A814ED000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A43B75B-6F6E-444A-8105-EFB65C28F2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D5CAA5D0-3E8D-49F4-A349-3A814ED000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5A43B75B-6F6E-444A-8105-EFB65C28F2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5CAA5D0-3E8D-49F4-A349-3A814ED000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A43B75B-6F6E-444A-8105-EFB65C28F2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5CAA5D0-3E8D-49F4-A349-3A814ED000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A43B75B-6F6E-444A-8105-EFB65C28F2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5CAA5D0-3E8D-49F4-A349-3A814ED000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A43B75B-6F6E-444A-8105-EFB65C28F2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5CAA5D0-3E8D-49F4-A349-3A814ED000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A43B75B-6F6E-444A-8105-EFB65C28F2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4" Type="http://schemas.openxmlformats.org/officeDocument/2006/relationships/theme" Target="../theme/theme1.xml"/><Relationship Id="rId23" Type="http://schemas.openxmlformats.org/officeDocument/2006/relationships/image" Target="../media/image2.png"/><Relationship Id="rId22" Type="http://schemas.openxmlformats.org/officeDocument/2006/relationships/tags" Target="../tags/tag68.xml"/><Relationship Id="rId21" Type="http://schemas.openxmlformats.org/officeDocument/2006/relationships/image" Target="file:///D:\qq&#25991;&#20214;\712321467\Image\C2C\Image2\%7b75232B38-A165-1FB7-499C-2E1C792CACB5%7d.png" TargetMode="External"/><Relationship Id="rId20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7.xml"/><Relationship Id="rId18" Type="http://schemas.openxmlformats.org/officeDocument/2006/relationships/tags" Target="../tags/tag66.xml"/><Relationship Id="rId17" Type="http://schemas.openxmlformats.org/officeDocument/2006/relationships/tags" Target="../tags/tag65.xml"/><Relationship Id="rId16" Type="http://schemas.openxmlformats.org/officeDocument/2006/relationships/tags" Target="../tags/tag64.xml"/><Relationship Id="rId15" Type="http://schemas.openxmlformats.org/officeDocument/2006/relationships/tags" Target="../tags/tag63.xml"/><Relationship Id="rId14" Type="http://schemas.openxmlformats.org/officeDocument/2006/relationships/tags" Target="../tags/tag6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6" Type="http://schemas.openxmlformats.org/officeDocument/2006/relationships/theme" Target="../theme/theme2.xml"/><Relationship Id="rId25" Type="http://schemas.openxmlformats.org/officeDocument/2006/relationships/image" Target="../media/image5.png"/><Relationship Id="rId24" Type="http://schemas.openxmlformats.org/officeDocument/2006/relationships/tags" Target="../tags/tag136.xml"/><Relationship Id="rId23" Type="http://schemas.openxmlformats.org/officeDocument/2006/relationships/image" Target="file:///D:\qq&#25991;&#20214;\712321467\Image\C2C\Image2\%7b75232B38-A165-1FB7-499C-2E1C792CACB5%7d.png" TargetMode="External"/><Relationship Id="rId22" Type="http://schemas.openxmlformats.org/officeDocument/2006/relationships/image" Target="../media/image4.png"/><Relationship Id="rId21" Type="http://schemas.openxmlformats.org/officeDocument/2006/relationships/tags" Target="../tags/tag135.xml"/><Relationship Id="rId20" Type="http://schemas.openxmlformats.org/officeDocument/2006/relationships/tags" Target="../tags/tag134.xml"/><Relationship Id="rId2" Type="http://schemas.openxmlformats.org/officeDocument/2006/relationships/slideLayout" Target="../slideLayouts/slideLayout15.xml"/><Relationship Id="rId19" Type="http://schemas.openxmlformats.org/officeDocument/2006/relationships/tags" Target="../tags/tag133.xml"/><Relationship Id="rId18" Type="http://schemas.openxmlformats.org/officeDocument/2006/relationships/image" Target="../media/image3.jpeg"/><Relationship Id="rId17" Type="http://schemas.openxmlformats.org/officeDocument/2006/relationships/tags" Target="../tags/tag132.xml"/><Relationship Id="rId16" Type="http://schemas.openxmlformats.org/officeDocument/2006/relationships/tags" Target="../tags/tag131.xml"/><Relationship Id="rId15" Type="http://schemas.openxmlformats.org/officeDocument/2006/relationships/tags" Target="../tags/tag130.xml"/><Relationship Id="rId14" Type="http://schemas.openxmlformats.org/officeDocument/2006/relationships/tags" Target="../tags/tag129.xml"/><Relationship Id="rId13" Type="http://schemas.openxmlformats.org/officeDocument/2006/relationships/tags" Target="../tags/tag128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AA5D0-3E8D-49F4-A349-3A814ED000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3B75B-6F6E-444A-8105-EFB65C28F287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 r:link="rId2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8" name="图片 1073743875" descr="学科网 zxxk.com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 r:link="rId2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4"/>
            </p:custDataLst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5"/>
            </p:custDataLst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6"/>
            </p:custDataLst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altLang="zh-CN"/>
            </a:fld>
            <a:endParaRPr lang="en-US" altLang="zh-CN"/>
          </a:p>
        </p:txBody>
      </p:sp>
      <p:pic>
        <p:nvPicPr>
          <p:cNvPr id="3078" name="图片 6" descr="2.jpg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0" y="685800"/>
            <a:ext cx="12192000" cy="617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9" name="Line 1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0" y="1010920"/>
            <a:ext cx="12192000" cy="0"/>
          </a:xfrm>
          <a:prstGeom prst="line">
            <a:avLst/>
          </a:prstGeom>
          <a:noFill/>
          <a:ln w="76200">
            <a:solidFill>
              <a:srgbClr val="C2B50A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040" name="Text Box 1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0" y="5791200"/>
            <a:ext cx="3352800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079" name="图片 1073743875" descr="学科网 zxxk.com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 r:link="rId2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3080" name="图片 1073743875" descr="学科网 zxxk.com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5" r:link="rId2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343.xml"/><Relationship Id="rId8" Type="http://schemas.openxmlformats.org/officeDocument/2006/relationships/tags" Target="../tags/tag342.xml"/><Relationship Id="rId7" Type="http://schemas.openxmlformats.org/officeDocument/2006/relationships/tags" Target="../tags/tag341.xml"/><Relationship Id="rId6" Type="http://schemas.openxmlformats.org/officeDocument/2006/relationships/tags" Target="../tags/tag340.xml"/><Relationship Id="rId5" Type="http://schemas.openxmlformats.org/officeDocument/2006/relationships/tags" Target="../tags/tag339.xml"/><Relationship Id="rId4" Type="http://schemas.openxmlformats.org/officeDocument/2006/relationships/tags" Target="../tags/tag338.xml"/><Relationship Id="rId3" Type="http://schemas.openxmlformats.org/officeDocument/2006/relationships/image" Target="../media/image20.png"/><Relationship Id="rId2" Type="http://schemas.openxmlformats.org/officeDocument/2006/relationships/tags" Target="../tags/tag337.xml"/><Relationship Id="rId15" Type="http://schemas.openxmlformats.org/officeDocument/2006/relationships/slideLayout" Target="../slideLayouts/slideLayout15.xml"/><Relationship Id="rId14" Type="http://schemas.openxmlformats.org/officeDocument/2006/relationships/tags" Target="../tags/tag348.xml"/><Relationship Id="rId13" Type="http://schemas.openxmlformats.org/officeDocument/2006/relationships/tags" Target="../tags/tag347.xml"/><Relationship Id="rId12" Type="http://schemas.openxmlformats.org/officeDocument/2006/relationships/tags" Target="../tags/tag346.xml"/><Relationship Id="rId11" Type="http://schemas.openxmlformats.org/officeDocument/2006/relationships/tags" Target="../tags/tag345.xml"/><Relationship Id="rId10" Type="http://schemas.openxmlformats.org/officeDocument/2006/relationships/tags" Target="../tags/tag344.xml"/><Relationship Id="rId1" Type="http://schemas.openxmlformats.org/officeDocument/2006/relationships/tags" Target="../tags/tag336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351.xml"/><Relationship Id="rId2" Type="http://schemas.openxmlformats.org/officeDocument/2006/relationships/tags" Target="../tags/tag350.xml"/><Relationship Id="rId1" Type="http://schemas.openxmlformats.org/officeDocument/2006/relationships/tags" Target="../tags/tag349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359.xml"/><Relationship Id="rId8" Type="http://schemas.openxmlformats.org/officeDocument/2006/relationships/tags" Target="../tags/tag358.xml"/><Relationship Id="rId7" Type="http://schemas.openxmlformats.org/officeDocument/2006/relationships/tags" Target="../tags/tag357.xml"/><Relationship Id="rId6" Type="http://schemas.openxmlformats.org/officeDocument/2006/relationships/image" Target="../media/image21.png"/><Relationship Id="rId5" Type="http://schemas.openxmlformats.org/officeDocument/2006/relationships/tags" Target="../tags/tag356.xml"/><Relationship Id="rId4" Type="http://schemas.openxmlformats.org/officeDocument/2006/relationships/tags" Target="../tags/tag355.xml"/><Relationship Id="rId3" Type="http://schemas.openxmlformats.org/officeDocument/2006/relationships/tags" Target="../tags/tag354.xml"/><Relationship Id="rId2" Type="http://schemas.openxmlformats.org/officeDocument/2006/relationships/tags" Target="../tags/tag353.xml"/><Relationship Id="rId16" Type="http://schemas.openxmlformats.org/officeDocument/2006/relationships/slideLayout" Target="../slideLayouts/slideLayout15.xml"/><Relationship Id="rId15" Type="http://schemas.openxmlformats.org/officeDocument/2006/relationships/tags" Target="../tags/tag365.xml"/><Relationship Id="rId14" Type="http://schemas.openxmlformats.org/officeDocument/2006/relationships/tags" Target="../tags/tag364.xml"/><Relationship Id="rId13" Type="http://schemas.openxmlformats.org/officeDocument/2006/relationships/tags" Target="../tags/tag363.xml"/><Relationship Id="rId12" Type="http://schemas.openxmlformats.org/officeDocument/2006/relationships/tags" Target="../tags/tag362.xml"/><Relationship Id="rId11" Type="http://schemas.openxmlformats.org/officeDocument/2006/relationships/tags" Target="../tags/tag361.xml"/><Relationship Id="rId10" Type="http://schemas.openxmlformats.org/officeDocument/2006/relationships/tags" Target="../tags/tag360.xml"/><Relationship Id="rId1" Type="http://schemas.openxmlformats.org/officeDocument/2006/relationships/tags" Target="../tags/tag35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372.xml"/><Relationship Id="rId8" Type="http://schemas.openxmlformats.org/officeDocument/2006/relationships/tags" Target="../tags/tag371.xml"/><Relationship Id="rId7" Type="http://schemas.openxmlformats.org/officeDocument/2006/relationships/tags" Target="../tags/tag370.xml"/><Relationship Id="rId6" Type="http://schemas.openxmlformats.org/officeDocument/2006/relationships/tags" Target="../tags/tag369.xml"/><Relationship Id="rId5" Type="http://schemas.openxmlformats.org/officeDocument/2006/relationships/image" Target="../media/image23.png"/><Relationship Id="rId4" Type="http://schemas.openxmlformats.org/officeDocument/2006/relationships/tags" Target="../tags/tag368.xml"/><Relationship Id="rId3" Type="http://schemas.openxmlformats.org/officeDocument/2006/relationships/image" Target="../media/image22.png"/><Relationship Id="rId2" Type="http://schemas.openxmlformats.org/officeDocument/2006/relationships/tags" Target="../tags/tag367.xml"/><Relationship Id="rId14" Type="http://schemas.openxmlformats.org/officeDocument/2006/relationships/slideLayout" Target="../slideLayouts/slideLayout15.xml"/><Relationship Id="rId13" Type="http://schemas.openxmlformats.org/officeDocument/2006/relationships/image" Target="../media/image24.png"/><Relationship Id="rId12" Type="http://schemas.openxmlformats.org/officeDocument/2006/relationships/tags" Target="../tags/tag375.xml"/><Relationship Id="rId11" Type="http://schemas.openxmlformats.org/officeDocument/2006/relationships/tags" Target="../tags/tag374.xml"/><Relationship Id="rId10" Type="http://schemas.openxmlformats.org/officeDocument/2006/relationships/tags" Target="../tags/tag373.xml"/><Relationship Id="rId1" Type="http://schemas.openxmlformats.org/officeDocument/2006/relationships/tags" Target="../tags/tag366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384.xml"/><Relationship Id="rId8" Type="http://schemas.openxmlformats.org/officeDocument/2006/relationships/tags" Target="../tags/tag383.xml"/><Relationship Id="rId7" Type="http://schemas.openxmlformats.org/officeDocument/2006/relationships/tags" Target="../tags/tag382.xml"/><Relationship Id="rId6" Type="http://schemas.openxmlformats.org/officeDocument/2006/relationships/tags" Target="../tags/tag381.xml"/><Relationship Id="rId53" Type="http://schemas.openxmlformats.org/officeDocument/2006/relationships/slideLayout" Target="../slideLayouts/slideLayout15.xml"/><Relationship Id="rId52" Type="http://schemas.openxmlformats.org/officeDocument/2006/relationships/tags" Target="../tags/tag426.xml"/><Relationship Id="rId51" Type="http://schemas.openxmlformats.org/officeDocument/2006/relationships/tags" Target="../tags/tag425.xml"/><Relationship Id="rId50" Type="http://schemas.openxmlformats.org/officeDocument/2006/relationships/tags" Target="../tags/tag424.xml"/><Relationship Id="rId5" Type="http://schemas.openxmlformats.org/officeDocument/2006/relationships/tags" Target="../tags/tag380.xml"/><Relationship Id="rId49" Type="http://schemas.openxmlformats.org/officeDocument/2006/relationships/tags" Target="../tags/tag423.xml"/><Relationship Id="rId48" Type="http://schemas.openxmlformats.org/officeDocument/2006/relationships/tags" Target="../tags/tag422.xml"/><Relationship Id="rId47" Type="http://schemas.openxmlformats.org/officeDocument/2006/relationships/tags" Target="../tags/tag421.xml"/><Relationship Id="rId46" Type="http://schemas.openxmlformats.org/officeDocument/2006/relationships/tags" Target="../tags/tag420.xml"/><Relationship Id="rId45" Type="http://schemas.openxmlformats.org/officeDocument/2006/relationships/tags" Target="../tags/tag419.xml"/><Relationship Id="rId44" Type="http://schemas.openxmlformats.org/officeDocument/2006/relationships/tags" Target="../tags/tag418.xml"/><Relationship Id="rId43" Type="http://schemas.openxmlformats.org/officeDocument/2006/relationships/tags" Target="../tags/tag417.xml"/><Relationship Id="rId42" Type="http://schemas.openxmlformats.org/officeDocument/2006/relationships/tags" Target="../tags/tag416.xml"/><Relationship Id="rId41" Type="http://schemas.openxmlformats.org/officeDocument/2006/relationships/tags" Target="../tags/tag415.xml"/><Relationship Id="rId40" Type="http://schemas.openxmlformats.org/officeDocument/2006/relationships/image" Target="../media/image25.jpeg"/><Relationship Id="rId4" Type="http://schemas.openxmlformats.org/officeDocument/2006/relationships/tags" Target="../tags/tag379.xml"/><Relationship Id="rId39" Type="http://schemas.openxmlformats.org/officeDocument/2006/relationships/tags" Target="../tags/tag414.xml"/><Relationship Id="rId38" Type="http://schemas.openxmlformats.org/officeDocument/2006/relationships/tags" Target="../tags/tag413.xml"/><Relationship Id="rId37" Type="http://schemas.openxmlformats.org/officeDocument/2006/relationships/tags" Target="../tags/tag412.xml"/><Relationship Id="rId36" Type="http://schemas.openxmlformats.org/officeDocument/2006/relationships/tags" Target="../tags/tag411.xml"/><Relationship Id="rId35" Type="http://schemas.openxmlformats.org/officeDocument/2006/relationships/tags" Target="../tags/tag410.xml"/><Relationship Id="rId34" Type="http://schemas.openxmlformats.org/officeDocument/2006/relationships/tags" Target="../tags/tag409.xml"/><Relationship Id="rId33" Type="http://schemas.openxmlformats.org/officeDocument/2006/relationships/tags" Target="../tags/tag408.xml"/><Relationship Id="rId32" Type="http://schemas.openxmlformats.org/officeDocument/2006/relationships/tags" Target="../tags/tag407.xml"/><Relationship Id="rId31" Type="http://schemas.openxmlformats.org/officeDocument/2006/relationships/tags" Target="../tags/tag406.xml"/><Relationship Id="rId30" Type="http://schemas.openxmlformats.org/officeDocument/2006/relationships/tags" Target="../tags/tag405.xml"/><Relationship Id="rId3" Type="http://schemas.openxmlformats.org/officeDocument/2006/relationships/tags" Target="../tags/tag378.xml"/><Relationship Id="rId29" Type="http://schemas.openxmlformats.org/officeDocument/2006/relationships/tags" Target="../tags/tag404.xml"/><Relationship Id="rId28" Type="http://schemas.openxmlformats.org/officeDocument/2006/relationships/tags" Target="../tags/tag403.xml"/><Relationship Id="rId27" Type="http://schemas.openxmlformats.org/officeDocument/2006/relationships/tags" Target="../tags/tag402.xml"/><Relationship Id="rId26" Type="http://schemas.openxmlformats.org/officeDocument/2006/relationships/tags" Target="../tags/tag401.xml"/><Relationship Id="rId25" Type="http://schemas.openxmlformats.org/officeDocument/2006/relationships/tags" Target="../tags/tag400.xml"/><Relationship Id="rId24" Type="http://schemas.openxmlformats.org/officeDocument/2006/relationships/tags" Target="../tags/tag399.xml"/><Relationship Id="rId23" Type="http://schemas.openxmlformats.org/officeDocument/2006/relationships/tags" Target="../tags/tag398.xml"/><Relationship Id="rId22" Type="http://schemas.openxmlformats.org/officeDocument/2006/relationships/tags" Target="../tags/tag397.xml"/><Relationship Id="rId21" Type="http://schemas.openxmlformats.org/officeDocument/2006/relationships/tags" Target="../tags/tag396.xml"/><Relationship Id="rId20" Type="http://schemas.openxmlformats.org/officeDocument/2006/relationships/tags" Target="../tags/tag395.xml"/><Relationship Id="rId2" Type="http://schemas.openxmlformats.org/officeDocument/2006/relationships/tags" Target="../tags/tag377.xml"/><Relationship Id="rId19" Type="http://schemas.openxmlformats.org/officeDocument/2006/relationships/tags" Target="../tags/tag394.xml"/><Relationship Id="rId18" Type="http://schemas.openxmlformats.org/officeDocument/2006/relationships/tags" Target="../tags/tag393.xml"/><Relationship Id="rId17" Type="http://schemas.openxmlformats.org/officeDocument/2006/relationships/tags" Target="../tags/tag392.xml"/><Relationship Id="rId16" Type="http://schemas.openxmlformats.org/officeDocument/2006/relationships/tags" Target="../tags/tag391.xml"/><Relationship Id="rId15" Type="http://schemas.openxmlformats.org/officeDocument/2006/relationships/tags" Target="../tags/tag390.xml"/><Relationship Id="rId14" Type="http://schemas.openxmlformats.org/officeDocument/2006/relationships/tags" Target="../tags/tag389.xml"/><Relationship Id="rId13" Type="http://schemas.openxmlformats.org/officeDocument/2006/relationships/tags" Target="../tags/tag388.xml"/><Relationship Id="rId12" Type="http://schemas.openxmlformats.org/officeDocument/2006/relationships/tags" Target="../tags/tag387.xml"/><Relationship Id="rId11" Type="http://schemas.openxmlformats.org/officeDocument/2006/relationships/tags" Target="../tags/tag386.xml"/><Relationship Id="rId10" Type="http://schemas.openxmlformats.org/officeDocument/2006/relationships/tags" Target="../tags/tag385.xml"/><Relationship Id="rId1" Type="http://schemas.openxmlformats.org/officeDocument/2006/relationships/tags" Target="../tags/tag376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434.xml"/><Relationship Id="rId8" Type="http://schemas.openxmlformats.org/officeDocument/2006/relationships/tags" Target="../tags/tag433.xml"/><Relationship Id="rId7" Type="http://schemas.openxmlformats.org/officeDocument/2006/relationships/tags" Target="../tags/tag432.xml"/><Relationship Id="rId6" Type="http://schemas.openxmlformats.org/officeDocument/2006/relationships/tags" Target="../tags/tag431.xml"/><Relationship Id="rId5" Type="http://schemas.openxmlformats.org/officeDocument/2006/relationships/image" Target="../media/image26.png"/><Relationship Id="rId4" Type="http://schemas.openxmlformats.org/officeDocument/2006/relationships/tags" Target="../tags/tag430.xml"/><Relationship Id="rId3" Type="http://schemas.openxmlformats.org/officeDocument/2006/relationships/tags" Target="../tags/tag429.xml"/><Relationship Id="rId2" Type="http://schemas.openxmlformats.org/officeDocument/2006/relationships/tags" Target="../tags/tag428.xml"/><Relationship Id="rId17" Type="http://schemas.openxmlformats.org/officeDocument/2006/relationships/slideLayout" Target="../slideLayouts/slideLayout15.xml"/><Relationship Id="rId16" Type="http://schemas.openxmlformats.org/officeDocument/2006/relationships/tags" Target="../tags/tag440.xml"/><Relationship Id="rId15" Type="http://schemas.openxmlformats.org/officeDocument/2006/relationships/tags" Target="../tags/tag439.xml"/><Relationship Id="rId14" Type="http://schemas.openxmlformats.org/officeDocument/2006/relationships/tags" Target="../tags/tag438.xml"/><Relationship Id="rId13" Type="http://schemas.openxmlformats.org/officeDocument/2006/relationships/tags" Target="../tags/tag437.xml"/><Relationship Id="rId12" Type="http://schemas.openxmlformats.org/officeDocument/2006/relationships/tags" Target="../tags/tag436.xml"/><Relationship Id="rId11" Type="http://schemas.openxmlformats.org/officeDocument/2006/relationships/image" Target="../media/image27.png"/><Relationship Id="rId10" Type="http://schemas.openxmlformats.org/officeDocument/2006/relationships/tags" Target="../tags/tag435.xml"/><Relationship Id="rId1" Type="http://schemas.openxmlformats.org/officeDocument/2006/relationships/tags" Target="../tags/tag42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7" Type="http://schemas.openxmlformats.org/officeDocument/2006/relationships/tags" Target="../tags/tag446.xml"/><Relationship Id="rId6" Type="http://schemas.openxmlformats.org/officeDocument/2006/relationships/tags" Target="../tags/tag445.xml"/><Relationship Id="rId5" Type="http://schemas.openxmlformats.org/officeDocument/2006/relationships/image" Target="../media/image28.jpeg"/><Relationship Id="rId4" Type="http://schemas.openxmlformats.org/officeDocument/2006/relationships/tags" Target="../tags/tag444.xml"/><Relationship Id="rId3" Type="http://schemas.openxmlformats.org/officeDocument/2006/relationships/tags" Target="../tags/tag443.xml"/><Relationship Id="rId2" Type="http://schemas.openxmlformats.org/officeDocument/2006/relationships/tags" Target="../tags/tag442.xml"/><Relationship Id="rId1" Type="http://schemas.openxmlformats.org/officeDocument/2006/relationships/tags" Target="../tags/tag44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44.xml"/><Relationship Id="rId8" Type="http://schemas.openxmlformats.org/officeDocument/2006/relationships/image" Target="../media/image7.jpeg"/><Relationship Id="rId7" Type="http://schemas.openxmlformats.org/officeDocument/2006/relationships/tags" Target="../tags/tag143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8.png"/><Relationship Id="rId10" Type="http://schemas.openxmlformats.org/officeDocument/2006/relationships/tags" Target="../tags/tag145.xml"/><Relationship Id="rId1" Type="http://schemas.openxmlformats.org/officeDocument/2006/relationships/tags" Target="../tags/tag13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56.xml"/><Relationship Id="rId8" Type="http://schemas.openxmlformats.org/officeDocument/2006/relationships/tags" Target="../tags/tag155.xml"/><Relationship Id="rId7" Type="http://schemas.openxmlformats.org/officeDocument/2006/relationships/tags" Target="../tags/tag154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8" Type="http://schemas.openxmlformats.org/officeDocument/2006/relationships/slideLayout" Target="../slideLayouts/slideLayout7.xml"/><Relationship Id="rId17" Type="http://schemas.openxmlformats.org/officeDocument/2006/relationships/tags" Target="../tags/tag163.xml"/><Relationship Id="rId16" Type="http://schemas.openxmlformats.org/officeDocument/2006/relationships/image" Target="../media/image9.png"/><Relationship Id="rId15" Type="http://schemas.openxmlformats.org/officeDocument/2006/relationships/tags" Target="../tags/tag162.xml"/><Relationship Id="rId14" Type="http://schemas.openxmlformats.org/officeDocument/2006/relationships/tags" Target="../tags/tag161.xml"/><Relationship Id="rId13" Type="http://schemas.openxmlformats.org/officeDocument/2006/relationships/tags" Target="../tags/tag160.xml"/><Relationship Id="rId12" Type="http://schemas.openxmlformats.org/officeDocument/2006/relationships/tags" Target="../tags/tag159.xml"/><Relationship Id="rId11" Type="http://schemas.openxmlformats.org/officeDocument/2006/relationships/tags" Target="../tags/tag158.xml"/><Relationship Id="rId10" Type="http://schemas.openxmlformats.org/officeDocument/2006/relationships/tags" Target="../tags/tag157.xml"/><Relationship Id="rId1" Type="http://schemas.openxmlformats.org/officeDocument/2006/relationships/tags" Target="../tags/tag14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tags" Target="../tags/tag169.xml"/><Relationship Id="rId7" Type="http://schemas.openxmlformats.org/officeDocument/2006/relationships/image" Target="../media/image11.png"/><Relationship Id="rId6" Type="http://schemas.openxmlformats.org/officeDocument/2006/relationships/tags" Target="../tags/tag168.xml"/><Relationship Id="rId5" Type="http://schemas.openxmlformats.org/officeDocument/2006/relationships/image" Target="../media/image10.png"/><Relationship Id="rId4" Type="http://schemas.openxmlformats.org/officeDocument/2006/relationships/tags" Target="../tags/tag167.xml"/><Relationship Id="rId3" Type="http://schemas.openxmlformats.org/officeDocument/2006/relationships/tags" Target="../tags/tag166.xml"/><Relationship Id="rId27" Type="http://schemas.openxmlformats.org/officeDocument/2006/relationships/slideLayout" Target="../slideLayouts/slideLayout7.xml"/><Relationship Id="rId26" Type="http://schemas.openxmlformats.org/officeDocument/2006/relationships/tags" Target="../tags/tag185.xml"/><Relationship Id="rId25" Type="http://schemas.openxmlformats.org/officeDocument/2006/relationships/tags" Target="../tags/tag184.xml"/><Relationship Id="rId24" Type="http://schemas.openxmlformats.org/officeDocument/2006/relationships/tags" Target="../tags/tag183.xml"/><Relationship Id="rId23" Type="http://schemas.openxmlformats.org/officeDocument/2006/relationships/tags" Target="../tags/tag182.xml"/><Relationship Id="rId22" Type="http://schemas.openxmlformats.org/officeDocument/2006/relationships/tags" Target="../tags/tag181.xml"/><Relationship Id="rId21" Type="http://schemas.openxmlformats.org/officeDocument/2006/relationships/tags" Target="../tags/tag180.xml"/><Relationship Id="rId20" Type="http://schemas.openxmlformats.org/officeDocument/2006/relationships/tags" Target="../tags/tag179.xml"/><Relationship Id="rId2" Type="http://schemas.openxmlformats.org/officeDocument/2006/relationships/tags" Target="../tags/tag165.xml"/><Relationship Id="rId19" Type="http://schemas.openxmlformats.org/officeDocument/2006/relationships/tags" Target="../tags/tag178.xml"/><Relationship Id="rId18" Type="http://schemas.openxmlformats.org/officeDocument/2006/relationships/tags" Target="../tags/tag177.xml"/><Relationship Id="rId17" Type="http://schemas.openxmlformats.org/officeDocument/2006/relationships/tags" Target="../tags/tag176.xml"/><Relationship Id="rId16" Type="http://schemas.openxmlformats.org/officeDocument/2006/relationships/tags" Target="../tags/tag175.xml"/><Relationship Id="rId15" Type="http://schemas.openxmlformats.org/officeDocument/2006/relationships/tags" Target="../tags/tag174.xml"/><Relationship Id="rId14" Type="http://schemas.openxmlformats.org/officeDocument/2006/relationships/tags" Target="../tags/tag173.xml"/><Relationship Id="rId13" Type="http://schemas.openxmlformats.org/officeDocument/2006/relationships/tags" Target="../tags/tag172.xml"/><Relationship Id="rId12" Type="http://schemas.openxmlformats.org/officeDocument/2006/relationships/tags" Target="../tags/tag171.xml"/><Relationship Id="rId11" Type="http://schemas.openxmlformats.org/officeDocument/2006/relationships/image" Target="../media/image13.png"/><Relationship Id="rId10" Type="http://schemas.openxmlformats.org/officeDocument/2006/relationships/tags" Target="../tags/tag170.xml"/><Relationship Id="rId1" Type="http://schemas.openxmlformats.org/officeDocument/2006/relationships/tags" Target="../tags/tag16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92.xml"/><Relationship Id="rId8" Type="http://schemas.openxmlformats.org/officeDocument/2006/relationships/image" Target="../media/image15.png"/><Relationship Id="rId7" Type="http://schemas.openxmlformats.org/officeDocument/2006/relationships/tags" Target="../tags/tag191.xml"/><Relationship Id="rId6" Type="http://schemas.openxmlformats.org/officeDocument/2006/relationships/image" Target="../media/image14.png"/><Relationship Id="rId5" Type="http://schemas.openxmlformats.org/officeDocument/2006/relationships/tags" Target="../tags/tag190.xml"/><Relationship Id="rId4" Type="http://schemas.openxmlformats.org/officeDocument/2006/relationships/tags" Target="../tags/tag189.xml"/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3" Type="http://schemas.openxmlformats.org/officeDocument/2006/relationships/slideLayout" Target="../slideLayouts/slideLayout15.xml"/><Relationship Id="rId12" Type="http://schemas.openxmlformats.org/officeDocument/2006/relationships/tags" Target="../tags/tag195.xml"/><Relationship Id="rId11" Type="http://schemas.openxmlformats.org/officeDocument/2006/relationships/tags" Target="../tags/tag194.xml"/><Relationship Id="rId10" Type="http://schemas.openxmlformats.org/officeDocument/2006/relationships/tags" Target="../tags/tag193.xml"/><Relationship Id="rId1" Type="http://schemas.openxmlformats.org/officeDocument/2006/relationships/tags" Target="../tags/tag186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5.xml"/><Relationship Id="rId6" Type="http://schemas.openxmlformats.org/officeDocument/2006/relationships/tags" Target="../tags/tag201.xml"/><Relationship Id="rId5" Type="http://schemas.openxmlformats.org/officeDocument/2006/relationships/tags" Target="../tags/tag200.xml"/><Relationship Id="rId4" Type="http://schemas.openxmlformats.org/officeDocument/2006/relationships/tags" Target="../tags/tag199.xml"/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10.xml"/><Relationship Id="rId8" Type="http://schemas.openxmlformats.org/officeDocument/2006/relationships/tags" Target="../tags/tag209.xml"/><Relationship Id="rId7" Type="http://schemas.openxmlformats.org/officeDocument/2006/relationships/tags" Target="../tags/tag208.xml"/><Relationship Id="rId67" Type="http://schemas.openxmlformats.org/officeDocument/2006/relationships/slideLayout" Target="../slideLayouts/slideLayout15.xml"/><Relationship Id="rId66" Type="http://schemas.openxmlformats.org/officeDocument/2006/relationships/tags" Target="../tags/tag266.xml"/><Relationship Id="rId65" Type="http://schemas.openxmlformats.org/officeDocument/2006/relationships/image" Target="../media/image16.png"/><Relationship Id="rId64" Type="http://schemas.openxmlformats.org/officeDocument/2006/relationships/tags" Target="../tags/tag265.xml"/><Relationship Id="rId63" Type="http://schemas.openxmlformats.org/officeDocument/2006/relationships/tags" Target="../tags/tag264.xml"/><Relationship Id="rId62" Type="http://schemas.openxmlformats.org/officeDocument/2006/relationships/tags" Target="../tags/tag263.xml"/><Relationship Id="rId61" Type="http://schemas.openxmlformats.org/officeDocument/2006/relationships/tags" Target="../tags/tag262.xml"/><Relationship Id="rId60" Type="http://schemas.openxmlformats.org/officeDocument/2006/relationships/tags" Target="../tags/tag261.xml"/><Relationship Id="rId6" Type="http://schemas.openxmlformats.org/officeDocument/2006/relationships/tags" Target="../tags/tag207.xml"/><Relationship Id="rId59" Type="http://schemas.openxmlformats.org/officeDocument/2006/relationships/tags" Target="../tags/tag260.xml"/><Relationship Id="rId58" Type="http://schemas.openxmlformats.org/officeDocument/2006/relationships/tags" Target="../tags/tag259.xml"/><Relationship Id="rId57" Type="http://schemas.openxmlformats.org/officeDocument/2006/relationships/tags" Target="../tags/tag258.xml"/><Relationship Id="rId56" Type="http://schemas.openxmlformats.org/officeDocument/2006/relationships/tags" Target="../tags/tag257.xml"/><Relationship Id="rId55" Type="http://schemas.openxmlformats.org/officeDocument/2006/relationships/tags" Target="../tags/tag256.xml"/><Relationship Id="rId54" Type="http://schemas.openxmlformats.org/officeDocument/2006/relationships/tags" Target="../tags/tag255.xml"/><Relationship Id="rId53" Type="http://schemas.openxmlformats.org/officeDocument/2006/relationships/tags" Target="../tags/tag254.xml"/><Relationship Id="rId52" Type="http://schemas.openxmlformats.org/officeDocument/2006/relationships/tags" Target="../tags/tag253.xml"/><Relationship Id="rId51" Type="http://schemas.openxmlformats.org/officeDocument/2006/relationships/tags" Target="../tags/tag252.xml"/><Relationship Id="rId50" Type="http://schemas.openxmlformats.org/officeDocument/2006/relationships/tags" Target="../tags/tag251.xml"/><Relationship Id="rId5" Type="http://schemas.openxmlformats.org/officeDocument/2006/relationships/tags" Target="../tags/tag206.xml"/><Relationship Id="rId49" Type="http://schemas.openxmlformats.org/officeDocument/2006/relationships/tags" Target="../tags/tag250.xml"/><Relationship Id="rId48" Type="http://schemas.openxmlformats.org/officeDocument/2006/relationships/tags" Target="../tags/tag249.xml"/><Relationship Id="rId47" Type="http://schemas.openxmlformats.org/officeDocument/2006/relationships/tags" Target="../tags/tag248.xml"/><Relationship Id="rId46" Type="http://schemas.openxmlformats.org/officeDocument/2006/relationships/tags" Target="../tags/tag247.xml"/><Relationship Id="rId45" Type="http://schemas.openxmlformats.org/officeDocument/2006/relationships/tags" Target="../tags/tag246.xml"/><Relationship Id="rId44" Type="http://schemas.openxmlformats.org/officeDocument/2006/relationships/tags" Target="../tags/tag245.xml"/><Relationship Id="rId43" Type="http://schemas.openxmlformats.org/officeDocument/2006/relationships/tags" Target="../tags/tag244.xml"/><Relationship Id="rId42" Type="http://schemas.openxmlformats.org/officeDocument/2006/relationships/tags" Target="../tags/tag243.xml"/><Relationship Id="rId41" Type="http://schemas.openxmlformats.org/officeDocument/2006/relationships/tags" Target="../tags/tag242.xml"/><Relationship Id="rId40" Type="http://schemas.openxmlformats.org/officeDocument/2006/relationships/tags" Target="../tags/tag241.xml"/><Relationship Id="rId4" Type="http://schemas.openxmlformats.org/officeDocument/2006/relationships/tags" Target="../tags/tag205.xml"/><Relationship Id="rId39" Type="http://schemas.openxmlformats.org/officeDocument/2006/relationships/tags" Target="../tags/tag240.xml"/><Relationship Id="rId38" Type="http://schemas.openxmlformats.org/officeDocument/2006/relationships/tags" Target="../tags/tag239.xml"/><Relationship Id="rId37" Type="http://schemas.openxmlformats.org/officeDocument/2006/relationships/tags" Target="../tags/tag238.xml"/><Relationship Id="rId36" Type="http://schemas.openxmlformats.org/officeDocument/2006/relationships/tags" Target="../tags/tag237.xml"/><Relationship Id="rId35" Type="http://schemas.openxmlformats.org/officeDocument/2006/relationships/tags" Target="../tags/tag236.xml"/><Relationship Id="rId34" Type="http://schemas.openxmlformats.org/officeDocument/2006/relationships/tags" Target="../tags/tag235.xml"/><Relationship Id="rId33" Type="http://schemas.openxmlformats.org/officeDocument/2006/relationships/tags" Target="../tags/tag234.xml"/><Relationship Id="rId32" Type="http://schemas.openxmlformats.org/officeDocument/2006/relationships/tags" Target="../tags/tag233.xml"/><Relationship Id="rId31" Type="http://schemas.openxmlformats.org/officeDocument/2006/relationships/tags" Target="../tags/tag232.xml"/><Relationship Id="rId30" Type="http://schemas.openxmlformats.org/officeDocument/2006/relationships/tags" Target="../tags/tag231.xml"/><Relationship Id="rId3" Type="http://schemas.openxmlformats.org/officeDocument/2006/relationships/tags" Target="../tags/tag204.xml"/><Relationship Id="rId29" Type="http://schemas.openxmlformats.org/officeDocument/2006/relationships/tags" Target="../tags/tag230.xml"/><Relationship Id="rId28" Type="http://schemas.openxmlformats.org/officeDocument/2006/relationships/tags" Target="../tags/tag229.xml"/><Relationship Id="rId27" Type="http://schemas.openxmlformats.org/officeDocument/2006/relationships/tags" Target="../tags/tag228.xml"/><Relationship Id="rId26" Type="http://schemas.openxmlformats.org/officeDocument/2006/relationships/tags" Target="../tags/tag227.xml"/><Relationship Id="rId25" Type="http://schemas.openxmlformats.org/officeDocument/2006/relationships/tags" Target="../tags/tag226.xml"/><Relationship Id="rId24" Type="http://schemas.openxmlformats.org/officeDocument/2006/relationships/tags" Target="../tags/tag225.xml"/><Relationship Id="rId23" Type="http://schemas.openxmlformats.org/officeDocument/2006/relationships/tags" Target="../tags/tag224.xml"/><Relationship Id="rId22" Type="http://schemas.openxmlformats.org/officeDocument/2006/relationships/tags" Target="../tags/tag223.xml"/><Relationship Id="rId21" Type="http://schemas.openxmlformats.org/officeDocument/2006/relationships/tags" Target="../tags/tag222.xml"/><Relationship Id="rId20" Type="http://schemas.openxmlformats.org/officeDocument/2006/relationships/tags" Target="../tags/tag221.xml"/><Relationship Id="rId2" Type="http://schemas.openxmlformats.org/officeDocument/2006/relationships/tags" Target="../tags/tag203.xml"/><Relationship Id="rId19" Type="http://schemas.openxmlformats.org/officeDocument/2006/relationships/tags" Target="../tags/tag220.xml"/><Relationship Id="rId18" Type="http://schemas.openxmlformats.org/officeDocument/2006/relationships/tags" Target="../tags/tag219.xml"/><Relationship Id="rId17" Type="http://schemas.openxmlformats.org/officeDocument/2006/relationships/tags" Target="../tags/tag218.xml"/><Relationship Id="rId16" Type="http://schemas.openxmlformats.org/officeDocument/2006/relationships/tags" Target="../tags/tag217.xml"/><Relationship Id="rId15" Type="http://schemas.openxmlformats.org/officeDocument/2006/relationships/tags" Target="../tags/tag216.xml"/><Relationship Id="rId14" Type="http://schemas.openxmlformats.org/officeDocument/2006/relationships/tags" Target="../tags/tag215.xml"/><Relationship Id="rId13" Type="http://schemas.openxmlformats.org/officeDocument/2006/relationships/tags" Target="../tags/tag214.xml"/><Relationship Id="rId12" Type="http://schemas.openxmlformats.org/officeDocument/2006/relationships/tags" Target="../tags/tag213.xml"/><Relationship Id="rId11" Type="http://schemas.openxmlformats.org/officeDocument/2006/relationships/tags" Target="../tags/tag212.xml"/><Relationship Id="rId10" Type="http://schemas.openxmlformats.org/officeDocument/2006/relationships/tags" Target="../tags/tag211.xml"/><Relationship Id="rId1" Type="http://schemas.openxmlformats.org/officeDocument/2006/relationships/tags" Target="../tags/tag20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75.xml"/><Relationship Id="rId8" Type="http://schemas.openxmlformats.org/officeDocument/2006/relationships/tags" Target="../tags/tag274.xml"/><Relationship Id="rId7" Type="http://schemas.openxmlformats.org/officeDocument/2006/relationships/tags" Target="../tags/tag273.xml"/><Relationship Id="rId66" Type="http://schemas.openxmlformats.org/officeDocument/2006/relationships/slideLayout" Target="../slideLayouts/slideLayout15.xml"/><Relationship Id="rId65" Type="http://schemas.openxmlformats.org/officeDocument/2006/relationships/image" Target="../media/image17.png"/><Relationship Id="rId64" Type="http://schemas.openxmlformats.org/officeDocument/2006/relationships/tags" Target="../tags/tag330.xml"/><Relationship Id="rId63" Type="http://schemas.openxmlformats.org/officeDocument/2006/relationships/tags" Target="../tags/tag329.xml"/><Relationship Id="rId62" Type="http://schemas.openxmlformats.org/officeDocument/2006/relationships/tags" Target="../tags/tag328.xml"/><Relationship Id="rId61" Type="http://schemas.openxmlformats.org/officeDocument/2006/relationships/tags" Target="../tags/tag327.xml"/><Relationship Id="rId60" Type="http://schemas.openxmlformats.org/officeDocument/2006/relationships/tags" Target="../tags/tag326.xml"/><Relationship Id="rId6" Type="http://schemas.openxmlformats.org/officeDocument/2006/relationships/tags" Target="../tags/tag272.xml"/><Relationship Id="rId59" Type="http://schemas.openxmlformats.org/officeDocument/2006/relationships/tags" Target="../tags/tag325.xml"/><Relationship Id="rId58" Type="http://schemas.openxmlformats.org/officeDocument/2006/relationships/tags" Target="../tags/tag324.xml"/><Relationship Id="rId57" Type="http://schemas.openxmlformats.org/officeDocument/2006/relationships/tags" Target="../tags/tag323.xml"/><Relationship Id="rId56" Type="http://schemas.openxmlformats.org/officeDocument/2006/relationships/tags" Target="../tags/tag322.xml"/><Relationship Id="rId55" Type="http://schemas.openxmlformats.org/officeDocument/2006/relationships/tags" Target="../tags/tag321.xml"/><Relationship Id="rId54" Type="http://schemas.openxmlformats.org/officeDocument/2006/relationships/tags" Target="../tags/tag320.xml"/><Relationship Id="rId53" Type="http://schemas.openxmlformats.org/officeDocument/2006/relationships/tags" Target="../tags/tag319.xml"/><Relationship Id="rId52" Type="http://schemas.openxmlformats.org/officeDocument/2006/relationships/tags" Target="../tags/tag318.xml"/><Relationship Id="rId51" Type="http://schemas.openxmlformats.org/officeDocument/2006/relationships/tags" Target="../tags/tag317.xml"/><Relationship Id="rId50" Type="http://schemas.openxmlformats.org/officeDocument/2006/relationships/tags" Target="../tags/tag316.xml"/><Relationship Id="rId5" Type="http://schemas.openxmlformats.org/officeDocument/2006/relationships/tags" Target="../tags/tag271.xml"/><Relationship Id="rId49" Type="http://schemas.openxmlformats.org/officeDocument/2006/relationships/tags" Target="../tags/tag315.xml"/><Relationship Id="rId48" Type="http://schemas.openxmlformats.org/officeDocument/2006/relationships/tags" Target="../tags/tag314.xml"/><Relationship Id="rId47" Type="http://schemas.openxmlformats.org/officeDocument/2006/relationships/tags" Target="../tags/tag313.xml"/><Relationship Id="rId46" Type="http://schemas.openxmlformats.org/officeDocument/2006/relationships/tags" Target="../tags/tag312.xml"/><Relationship Id="rId45" Type="http://schemas.openxmlformats.org/officeDocument/2006/relationships/tags" Target="../tags/tag311.xml"/><Relationship Id="rId44" Type="http://schemas.openxmlformats.org/officeDocument/2006/relationships/tags" Target="../tags/tag310.xml"/><Relationship Id="rId43" Type="http://schemas.openxmlformats.org/officeDocument/2006/relationships/tags" Target="../tags/tag309.xml"/><Relationship Id="rId42" Type="http://schemas.openxmlformats.org/officeDocument/2006/relationships/tags" Target="../tags/tag308.xml"/><Relationship Id="rId41" Type="http://schemas.openxmlformats.org/officeDocument/2006/relationships/tags" Target="../tags/tag307.xml"/><Relationship Id="rId40" Type="http://schemas.openxmlformats.org/officeDocument/2006/relationships/tags" Target="../tags/tag306.xml"/><Relationship Id="rId4" Type="http://schemas.openxmlformats.org/officeDocument/2006/relationships/tags" Target="../tags/tag270.xml"/><Relationship Id="rId39" Type="http://schemas.openxmlformats.org/officeDocument/2006/relationships/tags" Target="../tags/tag305.xml"/><Relationship Id="rId38" Type="http://schemas.openxmlformats.org/officeDocument/2006/relationships/tags" Target="../tags/tag304.xml"/><Relationship Id="rId37" Type="http://schemas.openxmlformats.org/officeDocument/2006/relationships/tags" Target="../tags/tag303.xml"/><Relationship Id="rId36" Type="http://schemas.openxmlformats.org/officeDocument/2006/relationships/tags" Target="../tags/tag302.xml"/><Relationship Id="rId35" Type="http://schemas.openxmlformats.org/officeDocument/2006/relationships/tags" Target="../tags/tag301.xml"/><Relationship Id="rId34" Type="http://schemas.openxmlformats.org/officeDocument/2006/relationships/tags" Target="../tags/tag300.xml"/><Relationship Id="rId33" Type="http://schemas.openxmlformats.org/officeDocument/2006/relationships/tags" Target="../tags/tag299.xml"/><Relationship Id="rId32" Type="http://schemas.openxmlformats.org/officeDocument/2006/relationships/tags" Target="../tags/tag298.xml"/><Relationship Id="rId31" Type="http://schemas.openxmlformats.org/officeDocument/2006/relationships/tags" Target="../tags/tag297.xml"/><Relationship Id="rId30" Type="http://schemas.openxmlformats.org/officeDocument/2006/relationships/tags" Target="../tags/tag296.xml"/><Relationship Id="rId3" Type="http://schemas.openxmlformats.org/officeDocument/2006/relationships/tags" Target="../tags/tag269.xml"/><Relationship Id="rId29" Type="http://schemas.openxmlformats.org/officeDocument/2006/relationships/tags" Target="../tags/tag295.xml"/><Relationship Id="rId28" Type="http://schemas.openxmlformats.org/officeDocument/2006/relationships/tags" Target="../tags/tag294.xml"/><Relationship Id="rId27" Type="http://schemas.openxmlformats.org/officeDocument/2006/relationships/tags" Target="../tags/tag293.xml"/><Relationship Id="rId26" Type="http://schemas.openxmlformats.org/officeDocument/2006/relationships/tags" Target="../tags/tag292.xml"/><Relationship Id="rId25" Type="http://schemas.openxmlformats.org/officeDocument/2006/relationships/tags" Target="../tags/tag291.xml"/><Relationship Id="rId24" Type="http://schemas.openxmlformats.org/officeDocument/2006/relationships/tags" Target="../tags/tag290.xml"/><Relationship Id="rId23" Type="http://schemas.openxmlformats.org/officeDocument/2006/relationships/tags" Target="../tags/tag289.xml"/><Relationship Id="rId22" Type="http://schemas.openxmlformats.org/officeDocument/2006/relationships/tags" Target="../tags/tag288.xml"/><Relationship Id="rId21" Type="http://schemas.openxmlformats.org/officeDocument/2006/relationships/tags" Target="../tags/tag287.xml"/><Relationship Id="rId20" Type="http://schemas.openxmlformats.org/officeDocument/2006/relationships/tags" Target="../tags/tag286.xml"/><Relationship Id="rId2" Type="http://schemas.openxmlformats.org/officeDocument/2006/relationships/tags" Target="../tags/tag268.xml"/><Relationship Id="rId19" Type="http://schemas.openxmlformats.org/officeDocument/2006/relationships/tags" Target="../tags/tag285.xml"/><Relationship Id="rId18" Type="http://schemas.openxmlformats.org/officeDocument/2006/relationships/tags" Target="../tags/tag284.xml"/><Relationship Id="rId17" Type="http://schemas.openxmlformats.org/officeDocument/2006/relationships/tags" Target="../tags/tag283.xml"/><Relationship Id="rId16" Type="http://schemas.openxmlformats.org/officeDocument/2006/relationships/tags" Target="../tags/tag282.xml"/><Relationship Id="rId15" Type="http://schemas.openxmlformats.org/officeDocument/2006/relationships/tags" Target="../tags/tag281.xml"/><Relationship Id="rId14" Type="http://schemas.openxmlformats.org/officeDocument/2006/relationships/tags" Target="../tags/tag280.xml"/><Relationship Id="rId13" Type="http://schemas.openxmlformats.org/officeDocument/2006/relationships/tags" Target="../tags/tag279.xml"/><Relationship Id="rId12" Type="http://schemas.openxmlformats.org/officeDocument/2006/relationships/tags" Target="../tags/tag278.xml"/><Relationship Id="rId11" Type="http://schemas.openxmlformats.org/officeDocument/2006/relationships/tags" Target="../tags/tag277.xml"/><Relationship Id="rId10" Type="http://schemas.openxmlformats.org/officeDocument/2006/relationships/tags" Target="../tags/tag276.xml"/><Relationship Id="rId1" Type="http://schemas.openxmlformats.org/officeDocument/2006/relationships/tags" Target="../tags/tag26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7" Type="http://schemas.openxmlformats.org/officeDocument/2006/relationships/tags" Target="../tags/tag335.xml"/><Relationship Id="rId6" Type="http://schemas.openxmlformats.org/officeDocument/2006/relationships/tags" Target="../tags/tag334.xml"/><Relationship Id="rId5" Type="http://schemas.microsoft.com/office/2007/relationships/hdphoto" Target="../media/image19.wdp"/><Relationship Id="rId4" Type="http://schemas.openxmlformats.org/officeDocument/2006/relationships/image" Target="../media/image18.png"/><Relationship Id="rId3" Type="http://schemas.openxmlformats.org/officeDocument/2006/relationships/tags" Target="../tags/tag333.xml"/><Relationship Id="rId2" Type="http://schemas.openxmlformats.org/officeDocument/2006/relationships/tags" Target="../tags/tag332.xml"/><Relationship Id="rId1" Type="http://schemas.openxmlformats.org/officeDocument/2006/relationships/tags" Target="../tags/tag3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</p:spPr>
      </p:pic>
      <p:sp>
        <p:nvSpPr>
          <p:cNvPr id="3" name="形状1"/>
          <p:cNvSpPr txBox="1"/>
          <p:nvPr/>
        </p:nvSpPr>
        <p:spPr>
          <a:xfrm>
            <a:off x="1532255" y="4173855"/>
            <a:ext cx="9041130" cy="80581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4" name="文本1"/>
          <p:cNvSpPr txBox="1"/>
          <p:nvPr/>
        </p:nvSpPr>
        <p:spPr>
          <a:xfrm>
            <a:off x="2655589" y="4177359"/>
            <a:ext cx="6782435" cy="89725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4000" b="1" i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第1课时　原电池</a:t>
            </a:r>
            <a:endParaRPr lang="zh-CN" altLang="en-US" sz="4000" b="1" i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2"/>
          <p:cNvSpPr txBox="1"/>
          <p:nvPr/>
        </p:nvSpPr>
        <p:spPr>
          <a:xfrm>
            <a:off x="3746128" y="2784056"/>
            <a:ext cx="3929380" cy="89725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4000" b="1" i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第一节　原电池</a:t>
            </a:r>
            <a:endParaRPr lang="zh-CN" altLang="en-US" sz="4000" b="1" i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3"/>
          <p:cNvSpPr txBox="1"/>
          <p:nvPr/>
        </p:nvSpPr>
        <p:spPr>
          <a:xfrm>
            <a:off x="2100653" y="1270683"/>
            <a:ext cx="7078980" cy="102044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4800" b="1" i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第四章　化学反应与电能</a:t>
            </a:r>
            <a:endParaRPr lang="zh-CN" altLang="en-US" sz="4800" b="1" i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309245" y="871220"/>
            <a:ext cx="8241665" cy="501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34440" fontAlgn="ctr">
              <a:defRPr/>
            </a:pPr>
            <a:r>
              <a:rPr lang="zh-CN" altLang="en-US" sz="2665" b="1" kern="1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阅读教材</a:t>
            </a:r>
            <a:r>
              <a:rPr lang="en-US" altLang="zh-CN" sz="2665" b="1" kern="1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P97,</a:t>
            </a:r>
            <a:r>
              <a:rPr lang="zh-CN" altLang="en-US" sz="2665" b="1" kern="1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了解双液原电池的工作原理</a:t>
            </a:r>
            <a:endParaRPr lang="zh-CN" altLang="en-US" sz="2665" b="1" kern="1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46150" y="1461135"/>
            <a:ext cx="5196205" cy="4912995"/>
          </a:xfrm>
          <a:prstGeom prst="rect">
            <a:avLst/>
          </a:prstGeom>
        </p:spPr>
      </p:pic>
      <p:sp>
        <p:nvSpPr>
          <p:cNvPr id="11" name="Oval 23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3149600" y="3234690"/>
            <a:ext cx="454660" cy="454660"/>
          </a:xfrm>
          <a:prstGeom prst="ellipse">
            <a:avLst/>
          </a:prstGeom>
          <a:gradFill flip="none"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circle">
              <a:fillToRect l="50000" t="50000" r="50000" b="50000"/>
            </a:path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 sz="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prstClr val="white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K</a:t>
            </a:r>
            <a:r>
              <a:rPr lang="zh-CN" altLang="en-US" sz="1600" b="1" baseline="30000">
                <a:solidFill>
                  <a:prstClr val="white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endParaRPr lang="en-US" altLang="zh-CN" sz="1600" b="1" baseline="30000">
              <a:solidFill>
                <a:prstClr val="white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2" name="Oval 2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615055" y="3234690"/>
            <a:ext cx="454660" cy="450850"/>
          </a:xfrm>
          <a:prstGeom prst="ellipse">
            <a:avLst/>
          </a:prstGeom>
          <a:gradFill flip="none" rotWithShape="1">
            <a:gsLst>
              <a:gs pos="0">
                <a:srgbClr val="66CCFF"/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path path="circle">
              <a:fillToRect l="50000" t="50000" r="50000" b="50000"/>
            </a:path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865" b="1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Cl</a:t>
            </a:r>
            <a:r>
              <a:rPr lang="en-US" altLang="zh-CN" sz="1865" b="1" baseline="3000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-</a:t>
            </a:r>
            <a:endParaRPr lang="en-US" altLang="zh-CN" sz="1865" b="1" baseline="3000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>
            <a:off x="2108200" y="4374515"/>
            <a:ext cx="434975" cy="44513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e</a:t>
            </a:r>
            <a:r>
              <a:rPr lang="en-US" altLang="zh-CN" sz="24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-</a:t>
            </a:r>
            <a:endParaRPr lang="zh-CN" altLang="en-US" sz="2400" baseline="30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2" name="Oval 2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78355" y="4374515"/>
            <a:ext cx="454660" cy="450850"/>
          </a:xfrm>
          <a:prstGeom prst="ellipse">
            <a:avLst/>
          </a:prstGeom>
          <a:gradFill flip="none" rotWithShape="1">
            <a:gsLst>
              <a:gs pos="0">
                <a:srgbClr val="66CCFF"/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path path="circle">
              <a:fillToRect l="50000" t="50000" r="50000" b="50000"/>
            </a:path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865" b="1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Zn</a:t>
            </a:r>
            <a:r>
              <a:rPr lang="en-US" altLang="zh-CN" sz="1865" b="1" baseline="3000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2+</a:t>
            </a:r>
            <a:endParaRPr lang="en-US" altLang="zh-CN" sz="1865" b="1" baseline="3000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7" name="Oval 2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068830" y="4367530"/>
            <a:ext cx="454660" cy="450850"/>
          </a:xfrm>
          <a:prstGeom prst="ellipse">
            <a:avLst/>
          </a:prstGeom>
          <a:gradFill flip="none" rotWithShape="1">
            <a:gsLst>
              <a:gs pos="0">
                <a:srgbClr val="66CCFF"/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path path="circle">
              <a:fillToRect l="50000" t="50000" r="50000" b="50000"/>
            </a:path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865" b="1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Zn</a:t>
            </a:r>
            <a:endParaRPr lang="en-US" altLang="zh-CN" sz="1865" b="1" baseline="3000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9" name="Oval 23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4025900" y="4462780"/>
            <a:ext cx="454660" cy="454660"/>
          </a:xfrm>
          <a:prstGeom prst="ellipse">
            <a:avLst/>
          </a:prstGeom>
          <a:gradFill flip="none"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circle">
              <a:fillToRect l="50000" t="50000" r="50000" b="50000"/>
            </a:path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 sz="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prstClr val="white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Cu</a:t>
            </a:r>
            <a:r>
              <a:rPr lang="en-US" altLang="zh-CN" sz="1600" b="1" baseline="30000">
                <a:solidFill>
                  <a:prstClr val="white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1600" b="1" baseline="30000">
                <a:solidFill>
                  <a:prstClr val="white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endParaRPr lang="en-US" altLang="zh-CN" sz="1600" b="1" baseline="30000">
              <a:solidFill>
                <a:prstClr val="white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4699000" y="4450715"/>
            <a:ext cx="454660" cy="454660"/>
          </a:xfrm>
          <a:prstGeom prst="ellipse">
            <a:avLst/>
          </a:prstGeom>
          <a:gradFill flip="none"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circle">
              <a:fillToRect l="50000" t="50000" r="50000" b="50000"/>
            </a:path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 sz="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prstClr val="white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Cu</a:t>
            </a:r>
            <a:endParaRPr lang="en-US" altLang="zh-CN" sz="1600" b="1" baseline="30000">
              <a:solidFill>
                <a:prstClr val="white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>
            <p:custDataLst>
              <p:tags r:id="rId11"/>
            </p:custDataLst>
          </p:nvPr>
        </p:nvSpPr>
        <p:spPr>
          <a:xfrm>
            <a:off x="6303645" y="1960245"/>
            <a:ext cx="4325620" cy="460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K</a:t>
            </a:r>
            <a:r>
              <a:rPr lang="zh-CN" altLang="en-US" sz="2400" b="1" baseline="50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向正极移动，Cl</a:t>
            </a:r>
            <a:r>
              <a:rPr lang="zh-CN" altLang="en-US" sz="2400" b="1" baseline="500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向负极移动</a:t>
            </a:r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12"/>
            </p:custDataLst>
          </p:nvPr>
        </p:nvSpPr>
        <p:spPr>
          <a:xfrm>
            <a:off x="6142355" y="2774315"/>
            <a:ext cx="3485515" cy="460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【问题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】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盐桥的作用？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13"/>
            </p:custDataLst>
          </p:nvPr>
        </p:nvSpPr>
        <p:spPr>
          <a:xfrm>
            <a:off x="5982970" y="3457575"/>
            <a:ext cx="5817235" cy="18637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①沟通内电路，</a:t>
            </a:r>
            <a:r>
              <a:rPr lang="zh-CN" altLang="zh-CN" sz="2400" b="1" kern="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形成闭合回路</a:t>
            </a:r>
            <a:r>
              <a:rPr lang="en-US" altLang="zh-CN" sz="2400" b="1" kern="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endParaRPr lang="en-US" altLang="zh-CN" sz="2400" b="1" kern="1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kern="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②平衡两侧的电荷，使溶液保持电中性；</a:t>
            </a:r>
            <a:endParaRPr lang="zh-CN" altLang="zh-CN" sz="2400" b="1" kern="1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③</a:t>
            </a:r>
            <a:r>
              <a:rPr lang="zh-CN" altLang="zh-CN" sz="2400" b="1" kern="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避免电极与电解质溶液的直接接触，</a:t>
            </a:r>
            <a:r>
              <a:rPr lang="zh-CN" altLang="en-US" sz="2400" b="1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放电更持久</a:t>
            </a:r>
            <a:r>
              <a:rPr lang="zh-CN" altLang="zh-CN" sz="2400" b="1" kern="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zh-CN" sz="2400" b="1" kern="1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矩形 2"/>
          <p:cNvSpPr/>
          <p:nvPr>
            <p:custDataLst>
              <p:tags r:id="rId14"/>
            </p:custDataLst>
          </p:nvPr>
        </p:nvSpPr>
        <p:spPr>
          <a:xfrm>
            <a:off x="436989" y="110733"/>
            <a:ext cx="9842391" cy="520700"/>
          </a:xfrm>
          <a:prstGeom prst="rect">
            <a:avLst/>
          </a:prstGeom>
        </p:spPr>
        <p:txBody>
          <a:bodyPr wrap="square" lIns="91428" tIns="45713" rIns="91428" bIns="45713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1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任务二 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双液原电池及其工作原理</a:t>
            </a:r>
            <a:endParaRPr kumimoji="0" lang="zh-CN" altLang="en-US" sz="2800" b="1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6729 1.48148E-06 L -0.0106729 -0.38333 L 0.205723 -0.38195 L 0.204163 0.01528 L 0.204163 0.01551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-1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6 2.22222E-06 L -0.06171 0.01666 L -0.07656 0.05416 L -0.07656 0.27361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" y="1368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06 2.22222E-06 L 0.05834 0.02407 L 0.07227 0.05856 L 0.07149 0.27708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7" y="1384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06 -0.00139 L 0.05834 -0.00231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4.44444E-06 L 0.0556 -0.00254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/>
      <p:bldP spid="2" grpId="0" bldLvl="0" animBg="1"/>
      <p:bldP spid="19" grpId="0" bldLvl="0" animBg="1"/>
      <p:bldP spid="24" grpId="0" bldLvl="0" animBg="1"/>
      <p:bldP spid="27" grpId="0" bldLvl="0" animBg="1"/>
      <p:bldP spid="8" grpId="0" bldLvl="0" animBg="1"/>
      <p:bldP spid="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033229" y="190432"/>
            <a:ext cx="158771" cy="577716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91428" tIns="45713" rIns="91428" bIns="45713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黑体" panose="02010609060101010101" charset="-122"/>
              <a:cs typeface="+mn-cs"/>
            </a:endParaRPr>
          </a:p>
        </p:txBody>
      </p:sp>
      <p:sp>
        <p:nvSpPr>
          <p:cNvPr id="171" name="矩形 17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0510" y="600075"/>
            <a:ext cx="11921490" cy="5810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hangingPunct="0">
              <a:lnSpc>
                <a:spcPct val="150000"/>
              </a:lnSpc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167BEB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【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67BEB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归纳总结</a:t>
            </a:r>
            <a:r>
              <a:rPr lang="en-US" altLang="zh-CN" sz="2400" b="1">
                <a:solidFill>
                  <a:srgbClr val="167BEB"/>
                </a:solidFill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单液原电池与双液原电池的相同之处。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7" name="表格 26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181735" y="2231390"/>
          <a:ext cx="9827895" cy="31407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3050"/>
                <a:gridCol w="4557395"/>
                <a:gridCol w="3727450"/>
              </a:tblGrid>
              <a:tr h="575945"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>
                          <a:latin typeface="Times New Roman" panose="02020603050405020304" pitchFamily="18" charset="0"/>
                          <a:ea typeface="微软雅黑" panose="020B0503020204020204" charset="-122"/>
                        </a:rPr>
                        <a:t>原电池</a:t>
                      </a:r>
                      <a:endParaRPr lang="zh-CN" altLang="en-US" sz="2400" b="0">
                        <a:latin typeface="Times New Roman" panose="02020603050405020304" pitchFamily="18" charset="0"/>
                        <a:ea typeface="微软雅黑" panose="020B0503020204020204" charset="-122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i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</a:rPr>
                        <a:t>双液电池</a:t>
                      </a:r>
                      <a:endParaRPr lang="zh-CN" altLang="en-US" sz="2400" b="0" i="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>
                          <a:latin typeface="Times New Roman" panose="02020603050405020304" pitchFamily="18" charset="0"/>
                          <a:ea typeface="微软雅黑" panose="020B0503020204020204" charset="-122"/>
                        </a:rPr>
                        <a:t>单</a:t>
                      </a:r>
                      <a:r>
                        <a:rPr lang="zh-CN" altLang="en-US" sz="2400" b="0" i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</a:rPr>
                        <a:t>液电池</a:t>
                      </a:r>
                      <a:endParaRPr lang="zh-CN" altLang="en-US" sz="2400" b="0">
                        <a:latin typeface="Times New Roman" panose="02020603050405020304" pitchFamily="18" charset="0"/>
                        <a:ea typeface="微软雅黑" panose="020B0503020204020204" charset="-122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822960"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电极反应</a:t>
                      </a:r>
                      <a:endParaRPr lang="zh-CN" altLang="en-US" sz="2400" b="0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i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正极：</a:t>
                      </a:r>
                      <a:r>
                        <a:rPr lang="en-US" altLang="zh-CN" sz="2400" b="0" i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Cu</a:t>
                      </a:r>
                      <a:r>
                        <a:rPr lang="en-US" altLang="zh-CN" sz="2400" b="0" baseline="3000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2+ </a:t>
                      </a:r>
                      <a:r>
                        <a:rPr lang="en-US" altLang="zh-CN" sz="2400" b="0" i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+ 2e</a:t>
                      </a:r>
                      <a:r>
                        <a:rPr lang="en-US" altLang="zh-CN" sz="2400" b="0" baseline="3000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 sz="2400" b="0" baseline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==</a:t>
                      </a:r>
                      <a:r>
                        <a:rPr lang="en-US" altLang="zh-CN" sz="2400" b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Cu</a:t>
                      </a:r>
                      <a:endParaRPr lang="en-US" altLang="zh-CN" sz="2400" b="0" i="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i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负极：</a:t>
                      </a:r>
                      <a:r>
                        <a:rPr lang="en-US" altLang="zh-CN" sz="2400" b="0" i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Zn  - 2e</a:t>
                      </a:r>
                      <a:r>
                        <a:rPr lang="en-US" altLang="zh-CN" sz="2400" b="0" baseline="3000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 sz="2400" b="0" i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altLang="zh-CN" sz="2400" b="0" baseline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==</a:t>
                      </a:r>
                      <a:r>
                        <a:rPr lang="en-US" altLang="zh-CN" sz="2400" b="0" i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 Zn</a:t>
                      </a:r>
                      <a:r>
                        <a:rPr lang="en-US" altLang="zh-CN" sz="2400" b="0" i="0" baseline="30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2+</a:t>
                      </a:r>
                      <a:r>
                        <a:rPr lang="en-US" altLang="zh-CN" sz="2400" b="0" i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zh-CN" altLang="en-US" sz="2400" b="0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i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正极：</a:t>
                      </a:r>
                      <a:r>
                        <a:rPr lang="en-US" altLang="zh-CN" sz="2400" b="0" i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Cu</a:t>
                      </a:r>
                      <a:r>
                        <a:rPr lang="en-US" altLang="zh-CN" sz="2400" b="0" baseline="3000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2+ </a:t>
                      </a:r>
                      <a:r>
                        <a:rPr lang="en-US" altLang="zh-CN" sz="2400" b="0" i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+ 2e</a:t>
                      </a:r>
                      <a:r>
                        <a:rPr lang="en-US" altLang="zh-CN" sz="2400" b="0" baseline="3000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altLang="zh-CN" sz="2400" b="0" baseline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==</a:t>
                      </a:r>
                      <a:r>
                        <a:rPr lang="en-US" altLang="zh-CN" sz="2400" b="0" baseline="3000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altLang="zh-CN" sz="2400" b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Cu</a:t>
                      </a:r>
                      <a:endParaRPr lang="en-US" altLang="zh-CN" sz="2400" b="0" i="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i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负极：</a:t>
                      </a:r>
                      <a:r>
                        <a:rPr lang="en-US" altLang="zh-CN" sz="2400" b="0" i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Zn - 2e</a:t>
                      </a:r>
                      <a:r>
                        <a:rPr lang="en-US" altLang="zh-CN" sz="2400" b="0" baseline="3000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 sz="2400" b="0" i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400" b="0" baseline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==</a:t>
                      </a:r>
                      <a:r>
                        <a:rPr lang="en-US" altLang="zh-CN" sz="2400" b="0" i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 Zn</a:t>
                      </a:r>
                      <a:r>
                        <a:rPr lang="en-US" altLang="zh-CN" sz="2400" b="0" i="0" baseline="300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2+</a:t>
                      </a:r>
                      <a:r>
                        <a:rPr lang="en-US" altLang="zh-CN" sz="2400" b="0" i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zh-CN" altLang="en-US" sz="2400" b="0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662305"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电极材料</a:t>
                      </a:r>
                      <a:endParaRPr lang="zh-CN" altLang="en-US" sz="2400" b="0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正极：铜片</a:t>
                      </a:r>
                      <a:r>
                        <a:rPr lang="en-US" altLang="zh-CN" sz="2400" b="0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;  </a:t>
                      </a:r>
                      <a:r>
                        <a:rPr lang="zh-CN" altLang="en-US" sz="2400" b="0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负极：锌片</a:t>
                      </a:r>
                      <a:endParaRPr lang="en-US" altLang="zh-CN" sz="24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正极：铜片</a:t>
                      </a:r>
                      <a:r>
                        <a:rPr lang="en-US" altLang="zh-CN" sz="2400" b="0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;  </a:t>
                      </a:r>
                      <a:r>
                        <a:rPr lang="zh-CN" altLang="en-US" sz="2400" b="0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负极：锌片</a:t>
                      </a:r>
                      <a:endParaRPr lang="en-US" altLang="zh-CN" sz="2400" b="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547370"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离子导体</a:t>
                      </a:r>
                      <a:endParaRPr lang="zh-CN" altLang="en-US" sz="2400" b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/>
                      <a:r>
                        <a:rPr lang="en-US" altLang="zh-CN" sz="2400" b="0" i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ZnSO</a:t>
                      </a:r>
                      <a:r>
                        <a:rPr lang="en-US" altLang="zh-CN" sz="2400" b="0" i="0" baseline="-250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altLang="en-US" sz="2400" b="0" i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溶液、盐桥、</a:t>
                      </a:r>
                      <a:r>
                        <a:rPr lang="en-US" altLang="zh-CN" sz="2400" b="0" i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CuSO</a:t>
                      </a:r>
                      <a:r>
                        <a:rPr lang="en-US" altLang="zh-CN" sz="2400" b="0" i="0" baseline="-250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altLang="en-US" sz="2400" b="0" i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溶液</a:t>
                      </a:r>
                      <a:endParaRPr lang="zh-CN" altLang="en-US" sz="2400" b="0" i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 i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CuSO</a:t>
                      </a:r>
                      <a:r>
                        <a:rPr lang="en-US" altLang="zh-CN" sz="2400" b="0" i="0" baseline="-250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zh-CN" altLang="en-US" sz="2400" b="0" i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溶液</a:t>
                      </a:r>
                      <a:endParaRPr lang="zh-CN" altLang="en-US" sz="2400" b="0" i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532130"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电子导体</a:t>
                      </a:r>
                      <a:endParaRPr lang="zh-CN" altLang="en-US" sz="2400" b="0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i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</a:rPr>
                        <a:t>导线</a:t>
                      </a:r>
                      <a:endParaRPr lang="zh-CN" altLang="en-US" sz="2400" b="0" i="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i="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</a:rPr>
                        <a:t>导线</a:t>
                      </a:r>
                      <a:endParaRPr lang="zh-CN" altLang="en-US" sz="2400" b="0" i="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</a:endParaRPr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流程图: 可选过程 6"/>
          <p:cNvSpPr/>
          <p:nvPr>
            <p:custDataLst>
              <p:tags r:id="rId1"/>
            </p:custDataLst>
          </p:nvPr>
        </p:nvSpPr>
        <p:spPr>
          <a:xfrm>
            <a:off x="219075" y="287020"/>
            <a:ext cx="1671320" cy="6267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48"/>
          <p:cNvSpPr/>
          <p:nvPr>
            <p:custDataLst>
              <p:tags r:id="rId2"/>
            </p:custDataLst>
          </p:nvPr>
        </p:nvSpPr>
        <p:spPr>
          <a:xfrm>
            <a:off x="219075" y="238760"/>
            <a:ext cx="8001635" cy="67500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环节二</a:t>
            </a:r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双液原电池及其工作原理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3"/>
            </p:custDataLst>
          </p:nvPr>
        </p:nvSpPr>
        <p:spPr>
          <a:xfrm>
            <a:off x="146050" y="1186180"/>
            <a:ext cx="2119630" cy="501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34440" fontAlgn="ctr">
              <a:defRPr/>
            </a:pPr>
            <a:r>
              <a:rPr lang="en-US" altLang="zh-CN" sz="2665" b="1" kern="1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2665" b="1" kern="1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练习评价</a:t>
            </a:r>
            <a:r>
              <a:rPr lang="en-US" altLang="zh-CN" sz="2665" b="1" kern="1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endParaRPr lang="zh-CN" sz="2665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2168525" y="1042670"/>
            <a:ext cx="938212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依据氧化还原反应：</a:t>
            </a:r>
            <a:r>
              <a:rPr lang="en-US" altLang="zh-CN" sz="24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Cu</a:t>
            </a:r>
            <a:r>
              <a:rPr lang="zh-CN" altLang="zh-CN" sz="24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2Ag</a:t>
            </a:r>
            <a:r>
              <a:rPr lang="zh-CN" altLang="zh-CN" sz="2400" b="1" kern="1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kern="100" spc="-8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Cu</a:t>
            </a:r>
            <a:r>
              <a:rPr lang="en-US" altLang="zh-CN" sz="2400" b="1" kern="1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zh-CN" sz="2400" b="1" kern="1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zh-CN" altLang="zh-CN" sz="24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2Ag</a:t>
            </a:r>
            <a:r>
              <a:rPr lang="zh-CN" altLang="zh-CN" sz="24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设计的原电池如图所示。</a:t>
            </a:r>
            <a:endParaRPr lang="zh-CN" altLang="zh-CN" sz="2400" b="1" kern="100">
              <a:effectLst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579698" name="Picture 11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0425" y="1890395"/>
            <a:ext cx="4577080" cy="227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>
            <p:custDataLst>
              <p:tags r:id="rId7"/>
            </p:custDataLst>
          </p:nvPr>
        </p:nvSpPr>
        <p:spPr>
          <a:xfrm>
            <a:off x="443081" y="1867442"/>
            <a:ext cx="11510439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请回答下列问题</a:t>
            </a:r>
            <a:r>
              <a:rPr lang="zh-CN" altLang="zh-CN" sz="2400" b="1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：</a:t>
            </a:r>
            <a:endParaRPr lang="zh-CN" altLang="zh-CN" sz="2400" b="1" kern="1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(1)</a:t>
            </a:r>
            <a:r>
              <a:rPr lang="zh-CN" altLang="zh-CN" sz="24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电极</a:t>
            </a:r>
            <a:r>
              <a:rPr lang="en-US" altLang="zh-CN" sz="24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X</a:t>
            </a:r>
            <a:r>
              <a:rPr lang="zh-CN" altLang="zh-CN" sz="24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的材料是</a:t>
            </a:r>
            <a:r>
              <a:rPr lang="en-US" altLang="zh-CN" sz="2400" b="1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___</a:t>
            </a:r>
            <a:r>
              <a:rPr lang="zh-CN" altLang="zh-CN" sz="24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endParaRPr lang="zh-CN" altLang="zh-CN" sz="2400" b="1" kern="1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电解质溶液</a:t>
            </a:r>
            <a:r>
              <a:rPr lang="en-US" altLang="zh-CN" sz="24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Y</a:t>
            </a:r>
            <a:r>
              <a:rPr lang="zh-CN" altLang="zh-CN" sz="24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是</a:t>
            </a:r>
            <a:r>
              <a:rPr lang="en-US" altLang="zh-CN" sz="2400" b="1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_____</a:t>
            </a:r>
            <a:r>
              <a:rPr lang="en-US" altLang="zh-CN" sz="2400" b="1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____</a:t>
            </a:r>
            <a:r>
              <a:rPr lang="en-US" altLang="zh-CN" sz="2400" b="1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____</a:t>
            </a:r>
            <a:r>
              <a:rPr lang="zh-CN" altLang="zh-CN" sz="2400" b="1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2400" b="1" kern="1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(2)</a:t>
            </a:r>
            <a:r>
              <a:rPr lang="zh-CN" altLang="zh-CN" sz="24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银电极的电极反应式是</a:t>
            </a:r>
            <a:r>
              <a:rPr lang="en-US" altLang="zh-CN" sz="2400" b="1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___________</a:t>
            </a:r>
            <a:r>
              <a:rPr lang="en-US" altLang="zh-CN" sz="2400" b="1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___</a:t>
            </a:r>
            <a:r>
              <a:rPr lang="en-US" altLang="zh-CN" sz="2400" b="1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______</a:t>
            </a:r>
            <a:r>
              <a:rPr lang="zh-CN" altLang="zh-CN" sz="2400" b="1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；</a:t>
            </a:r>
            <a:endParaRPr lang="zh-CN" altLang="zh-CN" sz="2400" b="1" kern="10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b="1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X</a:t>
            </a:r>
            <a:r>
              <a:rPr lang="zh-CN" altLang="zh-CN" sz="24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电极的电极反应式是</a:t>
            </a:r>
            <a:r>
              <a:rPr lang="en-US" altLang="zh-CN" sz="2400" b="1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________________</a:t>
            </a:r>
            <a:r>
              <a:rPr lang="zh-CN" altLang="zh-CN" sz="2400" b="1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2400" b="1" kern="1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(3)</a:t>
            </a:r>
            <a:r>
              <a:rPr lang="zh-CN" altLang="zh-CN" sz="24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外电路中的电子是从</a:t>
            </a:r>
            <a:r>
              <a:rPr lang="en-US" altLang="zh-CN" sz="24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___</a:t>
            </a:r>
            <a:r>
              <a:rPr lang="en-US" altLang="zh-CN" sz="2400" b="1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___</a:t>
            </a:r>
            <a:r>
              <a:rPr lang="en-US" altLang="zh-CN" sz="24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_____</a:t>
            </a:r>
            <a:r>
              <a:rPr lang="zh-CN" altLang="zh-CN" sz="24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极流向</a:t>
            </a:r>
            <a:r>
              <a:rPr lang="en-US" altLang="zh-CN" sz="24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_____</a:t>
            </a:r>
            <a:r>
              <a:rPr lang="en-US" altLang="zh-CN" sz="2400" b="1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___</a:t>
            </a:r>
            <a:r>
              <a:rPr lang="en-US" altLang="zh-CN" sz="24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___</a:t>
            </a:r>
            <a:r>
              <a:rPr lang="zh-CN" altLang="zh-CN" sz="24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极。</a:t>
            </a:r>
            <a:endParaRPr lang="zh-CN" altLang="zh-CN" sz="2400" b="1" kern="1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(4)</a:t>
            </a:r>
            <a:r>
              <a:rPr lang="zh-CN" altLang="zh-CN" sz="24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该原电池的正极是</a:t>
            </a:r>
            <a:r>
              <a:rPr lang="en-US" altLang="zh-CN" sz="2400" b="1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____</a:t>
            </a:r>
            <a:r>
              <a:rPr lang="zh-CN" altLang="zh-CN" sz="2400" b="1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zh-CN" altLang="zh-CN" sz="24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还可以选用</a:t>
            </a:r>
            <a:r>
              <a:rPr lang="en-US" altLang="zh-CN" sz="2400" b="1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___</a:t>
            </a:r>
            <a:r>
              <a:rPr lang="en-US" altLang="zh-CN" sz="2400" b="1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___</a:t>
            </a:r>
            <a:r>
              <a:rPr lang="en-US" altLang="zh-CN" sz="2400" b="1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______</a:t>
            </a:r>
            <a:r>
              <a:rPr lang="zh-CN" altLang="zh-CN" sz="2400" b="1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等</a:t>
            </a:r>
            <a:r>
              <a:rPr lang="zh-CN" altLang="zh-CN" sz="24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材料。</a:t>
            </a:r>
            <a:endParaRPr lang="zh-CN" altLang="zh-CN" sz="2400" b="1" kern="100">
              <a:effectLst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>
            <p:custDataLst>
              <p:tags r:id="rId8"/>
            </p:custDataLst>
          </p:nvPr>
        </p:nvSpPr>
        <p:spPr>
          <a:xfrm>
            <a:off x="2947767" y="2481679"/>
            <a:ext cx="4876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铜</a:t>
            </a:r>
            <a:endParaRPr lang="zh-CN" altLang="zh-CN" sz="2400" b="1" kern="1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>
            <p:custDataLst>
              <p:tags r:id="rId9"/>
            </p:custDataLst>
          </p:nvPr>
        </p:nvSpPr>
        <p:spPr>
          <a:xfrm>
            <a:off x="2618431" y="3104773"/>
            <a:ext cx="17068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zh-CN" sz="2400" b="1" kern="1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硝酸银溶液</a:t>
            </a:r>
            <a:endParaRPr lang="zh-CN" altLang="zh-CN" sz="2400" b="1" kern="1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8" name="矩形 17"/>
          <p:cNvSpPr/>
          <p:nvPr>
            <p:custDataLst>
              <p:tags r:id="rId10"/>
            </p:custDataLst>
          </p:nvPr>
        </p:nvSpPr>
        <p:spPr>
          <a:xfrm>
            <a:off x="3971765" y="3564906"/>
            <a:ext cx="275336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2Ag</a:t>
            </a:r>
            <a:r>
              <a:rPr lang="zh-CN" altLang="zh-CN" sz="2800" b="1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zh-CN" altLang="zh-CN" sz="2800" b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2e</a:t>
            </a:r>
            <a:r>
              <a:rPr lang="zh-CN" altLang="zh-CN" sz="2800" b="1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kern="100" spc="-8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2Ag</a:t>
            </a:r>
            <a:endParaRPr lang="en-US" altLang="zh-CN" sz="2800" b="1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>
            <p:custDataLst>
              <p:tags r:id="rId11"/>
            </p:custDataLst>
          </p:nvPr>
        </p:nvSpPr>
        <p:spPr>
          <a:xfrm>
            <a:off x="3798940" y="4131889"/>
            <a:ext cx="255270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Cu</a:t>
            </a:r>
            <a:r>
              <a:rPr lang="zh-CN" altLang="zh-CN" sz="2800" b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2e</a:t>
            </a:r>
            <a:r>
              <a:rPr lang="zh-CN" altLang="zh-CN" sz="2800" b="1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kern="100" spc="-8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Cu</a:t>
            </a:r>
            <a:r>
              <a:rPr lang="en-US" altLang="zh-CN" sz="2800" b="1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zh-CN" sz="2800" b="1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endParaRPr lang="zh-CN" altLang="zh-CN" sz="2800" b="1" kern="100" baseline="300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>
            <p:custDataLst>
              <p:tags r:id="rId12"/>
            </p:custDataLst>
          </p:nvPr>
        </p:nvSpPr>
        <p:spPr>
          <a:xfrm>
            <a:off x="3856355" y="4771390"/>
            <a:ext cx="158242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zh-CN" sz="2400" b="1" kern="1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负(或铜)</a:t>
            </a:r>
            <a:endParaRPr lang="zh-CN" altLang="zh-CN" sz="2400" b="1" kern="1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4" name="矩形 23"/>
          <p:cNvSpPr/>
          <p:nvPr>
            <p:custDataLst>
              <p:tags r:id="rId13"/>
            </p:custDataLst>
          </p:nvPr>
        </p:nvSpPr>
        <p:spPr>
          <a:xfrm>
            <a:off x="6351596" y="4654163"/>
            <a:ext cx="133477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zh-CN" sz="2400" b="1" kern="1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正(或银)</a:t>
            </a:r>
            <a:endParaRPr lang="zh-CN" altLang="zh-CN" sz="2400" b="1" kern="1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6" name="矩形 25"/>
          <p:cNvSpPr/>
          <p:nvPr>
            <p:custDataLst>
              <p:tags r:id="rId14"/>
            </p:custDataLst>
          </p:nvPr>
        </p:nvSpPr>
        <p:spPr>
          <a:xfrm>
            <a:off x="3540561" y="5316535"/>
            <a:ext cx="4876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zh-CN" sz="2400" b="1" kern="1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银</a:t>
            </a:r>
            <a:endParaRPr lang="zh-CN" altLang="zh-CN" sz="2400" b="1" kern="1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8" name="矩形 27"/>
          <p:cNvSpPr/>
          <p:nvPr>
            <p:custDataLst>
              <p:tags r:id="rId15"/>
            </p:custDataLst>
          </p:nvPr>
        </p:nvSpPr>
        <p:spPr>
          <a:xfrm>
            <a:off x="6069959" y="5221104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zh-CN" sz="2400" b="1" kern="1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铂、石墨</a:t>
            </a:r>
            <a:endParaRPr lang="zh-CN" altLang="zh-CN" sz="2400" b="1" kern="1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316865" y="110490"/>
            <a:ext cx="10319385" cy="501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34440" fontAlgn="ctr">
              <a:defRPr/>
            </a:pPr>
            <a:r>
              <a:rPr lang="zh-CN" sz="266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利用数字化实验探究双液铜锌原电池工作效率</a:t>
            </a:r>
            <a:endParaRPr lang="zh-CN" sz="2665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5" name="图片 7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21810" b="47924"/>
          <a:stretch>
            <a:fillRect/>
          </a:stretch>
        </p:blipFill>
        <p:spPr>
          <a:xfrm>
            <a:off x="219075" y="1308100"/>
            <a:ext cx="5991860" cy="3210560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23142" t="52955" r="508" b="-1721"/>
          <a:stretch>
            <a:fillRect/>
          </a:stretch>
        </p:blipFill>
        <p:spPr>
          <a:xfrm>
            <a:off x="6000115" y="1308100"/>
            <a:ext cx="5984240" cy="3238500"/>
          </a:xfrm>
          <a:prstGeom prst="rect">
            <a:avLst/>
          </a:prstGeom>
        </p:spPr>
      </p:pic>
      <p:sp>
        <p:nvSpPr>
          <p:cNvPr id="6" name="Oval 83"/>
          <p:cNvSpPr/>
          <p:nvPr>
            <p:custDataLst>
              <p:tags r:id="rId6"/>
            </p:custDataLst>
          </p:nvPr>
        </p:nvSpPr>
        <p:spPr>
          <a:xfrm flipH="1">
            <a:off x="6344285" y="3336925"/>
            <a:ext cx="1506855" cy="838200"/>
          </a:xfrm>
          <a:prstGeom prst="ellipse">
            <a:avLst/>
          </a:prstGeom>
          <a:noFill/>
          <a:ln w="3810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Oval 83"/>
          <p:cNvSpPr/>
          <p:nvPr>
            <p:custDataLst>
              <p:tags r:id="rId7"/>
            </p:custDataLst>
          </p:nvPr>
        </p:nvSpPr>
        <p:spPr>
          <a:xfrm flipH="1">
            <a:off x="10309225" y="3336925"/>
            <a:ext cx="1506855" cy="838200"/>
          </a:xfrm>
          <a:prstGeom prst="ellipse">
            <a:avLst/>
          </a:prstGeom>
          <a:noFill/>
          <a:ln w="3810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6" name="Oval 83"/>
          <p:cNvSpPr/>
          <p:nvPr>
            <p:custDataLst>
              <p:tags r:id="rId8"/>
            </p:custDataLst>
          </p:nvPr>
        </p:nvSpPr>
        <p:spPr>
          <a:xfrm flipH="1">
            <a:off x="4704080" y="3336925"/>
            <a:ext cx="1506855" cy="8382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9"/>
            </p:custDataLst>
          </p:nvPr>
        </p:nvSpPr>
        <p:spPr>
          <a:xfrm>
            <a:off x="6714479" y="5383869"/>
            <a:ext cx="3921648" cy="5651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引入盐桥后内阻变大</a:t>
            </a:r>
            <a:endParaRPr lang="zh-CN" altLang="en-US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9" name="文本框 88"/>
          <p:cNvSpPr txBox="1"/>
          <p:nvPr>
            <p:custDataLst>
              <p:tags r:id="rId10"/>
            </p:custDataLst>
          </p:nvPr>
        </p:nvSpPr>
        <p:spPr>
          <a:xfrm>
            <a:off x="146050" y="5423535"/>
            <a:ext cx="6568440" cy="460375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【问题】</a:t>
            </a:r>
            <a:r>
              <a:rPr lang="zh-CN" alt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双液原电池电流弱的原因是什么？</a:t>
            </a:r>
            <a:endParaRPr lang="zh-CN" altLang="en-US" sz="24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48" name="textbox 748"/>
          <p:cNvSpPr/>
          <p:nvPr>
            <p:custDataLst>
              <p:tags r:id="rId11"/>
            </p:custDataLst>
          </p:nvPr>
        </p:nvSpPr>
        <p:spPr>
          <a:xfrm>
            <a:off x="1330064" y="4649161"/>
            <a:ext cx="9672319" cy="473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lang="en-US" altLang="en-US" sz="100"/>
          </a:p>
          <a:p>
            <a:pPr marL="12700" algn="l" rtl="0" eaLnBrk="0">
              <a:lnSpc>
                <a:spcPct val="92000"/>
              </a:lnSpc>
            </a:pPr>
            <a:r>
              <a:rPr sz="3200" spc="0">
                <a:ln w="952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电流稳定但较小</a:t>
            </a:r>
            <a:r>
              <a:rPr lang="en-US" sz="3200" spc="0">
                <a:ln w="952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</a:t>
            </a:r>
            <a:r>
              <a:rPr sz="3200" spc="20">
                <a:ln w="952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电流较大但不稳定</a:t>
            </a:r>
            <a:r>
              <a:rPr sz="3200" spc="2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en-US" altLang="en-US" sz="3200"/>
          </a:p>
        </p:txBody>
      </p:sp>
      <p:pic>
        <p:nvPicPr>
          <p:cNvPr id="3" name="Picture 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 flipH="1">
            <a:off x="10210800" y="105664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 bldLvl="0" animBg="1"/>
      <p:bldP spid="136" grpId="0" bldLvl="0" animBg="1"/>
      <p:bldP spid="5" grpId="0"/>
      <p:bldP spid="89" grpId="0" bldLvl="0" animBg="1"/>
      <p:bldP spid="7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48"/>
          <p:cNvSpPr/>
          <p:nvPr>
            <p:custDataLst>
              <p:tags r:id="rId1"/>
            </p:custDataLst>
          </p:nvPr>
        </p:nvSpPr>
        <p:spPr>
          <a:xfrm>
            <a:off x="701040" y="176530"/>
            <a:ext cx="8001635" cy="67500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任务三</a:t>
            </a:r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隔膜原电池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2"/>
            </p:custDataLst>
          </p:nvPr>
        </p:nvSpPr>
        <p:spPr>
          <a:xfrm>
            <a:off x="146050" y="1186180"/>
            <a:ext cx="3357880" cy="501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34440" fontAlgn="ctr">
              <a:defRPr/>
            </a:pPr>
            <a:r>
              <a:rPr lang="zh-CN" sz="266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认识隔膜</a:t>
            </a:r>
            <a:endParaRPr lang="zh-CN" sz="2665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1511" name="组合 1"/>
          <p:cNvGrpSpPr/>
          <p:nvPr>
            <p:custDataLst>
              <p:tags r:id="rId3"/>
            </p:custDataLst>
          </p:nvPr>
        </p:nvGrpSpPr>
        <p:grpSpPr>
          <a:xfrm>
            <a:off x="8428672" y="2307590"/>
            <a:ext cx="3636962" cy="3181350"/>
            <a:chOff x="1169738" y="2017492"/>
            <a:chExt cx="3783296" cy="4241073"/>
          </a:xfrm>
        </p:grpSpPr>
        <p:grpSp>
          <p:nvGrpSpPr>
            <p:cNvPr id="21517" name="组合 4"/>
            <p:cNvGrpSpPr/>
            <p:nvPr>
              <p:custDataLst>
                <p:tags r:id="rId4"/>
              </p:custDataLst>
            </p:nvPr>
          </p:nvGrpSpPr>
          <p:grpSpPr>
            <a:xfrm>
              <a:off x="1169738" y="2017492"/>
              <a:ext cx="3783296" cy="4241073"/>
              <a:chOff x="7315168" y="1701888"/>
              <a:chExt cx="3783296" cy="4241073"/>
            </a:xfrm>
          </p:grpSpPr>
          <p:grpSp>
            <p:nvGrpSpPr>
              <p:cNvPr id="21521" name="组合 2"/>
              <p:cNvGrpSpPr/>
              <p:nvPr>
                <p:custDataLst>
                  <p:tags r:id="rId5"/>
                </p:custDataLst>
              </p:nvPr>
            </p:nvGrpSpPr>
            <p:grpSpPr>
              <a:xfrm>
                <a:off x="7315168" y="1894228"/>
                <a:ext cx="3783296" cy="4048733"/>
                <a:chOff x="7557066" y="2727283"/>
                <a:chExt cx="3783296" cy="4048733"/>
              </a:xfrm>
            </p:grpSpPr>
            <p:grpSp>
              <p:nvGrpSpPr>
                <p:cNvPr id="21525" name="Group 1"/>
                <p:cNvGrpSpPr/>
                <p:nvPr>
                  <p:custDataLst>
                    <p:tags r:id="rId6"/>
                  </p:custDataLst>
                </p:nvPr>
              </p:nvGrpSpPr>
              <p:grpSpPr>
                <a:xfrm>
                  <a:off x="7832509" y="3943433"/>
                  <a:ext cx="2835371" cy="1584000"/>
                  <a:chOff x="6156" y="3318"/>
                  <a:chExt cx="1022" cy="978"/>
                </a:xfrm>
              </p:grpSpPr>
              <p:grpSp>
                <p:nvGrpSpPr>
                  <p:cNvPr id="21541" name="xjhhxsy13"/>
                  <p:cNvGrpSpPr/>
                  <p:nvPr>
                    <p:custDataLst>
                      <p:tags r:id="rId7"/>
                    </p:custDataLst>
                  </p:nvPr>
                </p:nvGrpSpPr>
                <p:grpSpPr>
                  <a:xfrm>
                    <a:off x="6156" y="3318"/>
                    <a:ext cx="1022" cy="978"/>
                    <a:chOff x="7720" y="816"/>
                    <a:chExt cx="1743" cy="1890"/>
                  </a:xfrm>
                </p:grpSpPr>
                <p:sp>
                  <p:nvSpPr>
                    <p:cNvPr id="21557" name="AutoShape 19" descr="横虚线"/>
                    <p:cNvSpPr/>
                    <p:nvPr>
                      <p:custDataLst>
                        <p:tags r:id="rId8"/>
                      </p:custDataLst>
                    </p:nvPr>
                  </p:nvSpPr>
                  <p:spPr>
                    <a:xfrm>
                      <a:off x="7945" y="1746"/>
                      <a:ext cx="1440" cy="960"/>
                    </a:xfrm>
                    <a:prstGeom prst="flowChartAlternateProcess">
                      <a:avLst/>
                    </a:prstGeom>
                    <a:noFill/>
                    <a:ln>
                      <a:solidFill>
                        <a:prstClr val="black"/>
                      </a:solidFill>
                      <a:miter lim="800000"/>
                    </a:ln>
                  </p:spPr>
                  <p:txBody>
                    <a:bodyPr lIns="68580" tIns="34290" rIns="68580" bIns="34290">
                      <a:noAutofit/>
                    </a:bodyPr>
                    <a:lstStyle>
                      <a:lvl1pPr marL="228600" indent="-228600" algn="l" defTabSz="914400" rtl="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kumimoji="0" sz="2800" b="0" i="0" u="none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685800" indent="-228600" algn="l" defTabSz="914400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kumimoji="0" sz="2400" b="0" i="0" u="none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kumimoji="0" sz="2000" b="0" i="0" u="none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kumimoji="0" sz="1800" b="0" i="0" u="none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kumimoji="0" sz="1800" b="0" i="0" u="none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400" b="1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558" name="Freeform 18"/>
                    <p:cNvSpPr/>
                    <p:nvPr>
                      <p:custDataLst>
                        <p:tags r:id="rId9"/>
                      </p:custDataLst>
                    </p:nvPr>
                  </p:nvSpPr>
                  <p:spPr bwMode="auto">
                    <a:xfrm>
                      <a:off x="7720" y="816"/>
                      <a:ext cx="1743" cy="1131"/>
                    </a:xfrm>
                    <a:custGeom>
                      <a:avLst/>
                      <a:gdLst/>
                      <a:ahLst/>
                      <a:cxnLst>
                        <a:cxn ang="0">
                          <a:pos x="225" y="1139"/>
                        </a:cxn>
                        <a:cxn ang="0">
                          <a:pos x="225" y="365"/>
                        </a:cxn>
                        <a:cxn ang="0">
                          <a:pos x="225" y="180"/>
                        </a:cxn>
                        <a:cxn ang="0">
                          <a:pos x="0" y="45"/>
                        </a:cxn>
                        <a:cxn ang="0">
                          <a:pos x="285" y="0"/>
                        </a:cxn>
                        <a:cxn ang="0">
                          <a:pos x="1755" y="0"/>
                        </a:cxn>
                        <a:cxn ang="0">
                          <a:pos x="1680" y="120"/>
                        </a:cxn>
                        <a:cxn ang="0">
                          <a:pos x="1680" y="1139"/>
                        </a:cxn>
                      </a:cxnLst>
                      <a:rect l="0" t="0" r="0" b="0"/>
                      <a:pathLst>
                        <a:path w="1740" h="1129">
                          <a:moveTo>
                            <a:pt x="225" y="1129"/>
                          </a:moveTo>
                          <a:lnTo>
                            <a:pt x="225" y="360"/>
                          </a:lnTo>
                          <a:lnTo>
                            <a:pt x="225" y="180"/>
                          </a:lnTo>
                          <a:lnTo>
                            <a:pt x="0" y="45"/>
                          </a:lnTo>
                          <a:lnTo>
                            <a:pt x="285" y="0"/>
                          </a:lnTo>
                          <a:lnTo>
                            <a:pt x="1740" y="0"/>
                          </a:lnTo>
                          <a:lnTo>
                            <a:pt x="1665" y="120"/>
                          </a:lnTo>
                          <a:lnTo>
                            <a:pt x="1665" y="1129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/>
                  </p:txBody>
                </p:sp>
              </p:grpSp>
              <p:grpSp>
                <p:nvGrpSpPr>
                  <p:cNvPr id="21542" name="xjhhxtx9"/>
                  <p:cNvGrpSpPr/>
                  <p:nvPr>
                    <p:custDataLst>
                      <p:tags r:id="rId10"/>
                    </p:custDataLst>
                  </p:nvPr>
                </p:nvGrpSpPr>
                <p:grpSpPr>
                  <a:xfrm>
                    <a:off x="6295" y="3661"/>
                    <a:ext cx="279" cy="611"/>
                    <a:chOff x="5380" y="3468"/>
                    <a:chExt cx="402" cy="468"/>
                  </a:xfrm>
                </p:grpSpPr>
                <p:sp>
                  <p:nvSpPr>
                    <p:cNvPr id="21555" name="Rectangle 16" descr="横虚线"/>
                    <p:cNvSpPr/>
                    <p:nvPr>
                      <p:custDataLst>
                        <p:tags r:id="rId11"/>
                      </p:custDataLst>
                    </p:nvPr>
                  </p:nvSpPr>
                  <p:spPr>
                    <a:xfrm>
                      <a:off x="5404" y="3468"/>
                      <a:ext cx="322" cy="468"/>
                    </a:xfrm>
                    <a:prstGeom prst="rect">
                      <a:avLst/>
                    </a:prstGeom>
                    <a:pattFill prst="dash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>
                      <a:noFill/>
                      <a:miter lim="800000"/>
                    </a:ln>
                  </p:spPr>
                  <p:txBody>
                    <a:bodyPr lIns="68580" tIns="34290" rIns="68580" bIns="34290">
                      <a:noAutofit/>
                    </a:bodyPr>
                    <a:lstStyle>
                      <a:lvl1pPr marL="228600" indent="-228600" algn="l" defTabSz="914400" rtl="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kumimoji="0" sz="2800" b="0" i="0" u="none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685800" indent="-228600" algn="l" defTabSz="914400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kumimoji="0" sz="2400" b="0" i="0" u="none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kumimoji="0" sz="2000" b="0" i="0" u="none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kumimoji="0" sz="1800" b="0" i="0" u="none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kumimoji="0" sz="1800" b="0" i="0" u="none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400" b="1">
                        <a:latin typeface="Arial" panose="020B0604020202020204" pitchFamily="34" charset="0"/>
                      </a:endParaRPr>
                    </a:p>
                  </p:txBody>
                </p:sp>
                <p:cxnSp>
                  <p:nvCxnSpPr>
                    <p:cNvPr id="21556" name="Line 15"/>
                    <p:cNvCxnSpPr/>
                    <p:nvPr>
                      <p:custDataLst>
                        <p:tags r:id="rId12"/>
                      </p:custDataLst>
                    </p:nvPr>
                  </p:nvCxnSpPr>
                  <p:spPr>
                    <a:xfrm>
                      <a:off x="5380" y="3468"/>
                      <a:ext cx="402" cy="0"/>
                    </a:xfrm>
                    <a:prstGeom prst="line">
                      <a:avLst/>
                    </a:prstGeom>
                    <a:noFill/>
                    <a:ln>
                      <a:solidFill>
                        <a:prstClr val="black"/>
                      </a:solidFill>
                      <a:miter lim="800000"/>
                    </a:ln>
                  </p:spPr>
                </p:cxnSp>
              </p:grpSp>
              <p:grpSp>
                <p:nvGrpSpPr>
                  <p:cNvPr id="21543" name="xjhhxtx9"/>
                  <p:cNvGrpSpPr/>
                  <p:nvPr>
                    <p:custDataLst>
                      <p:tags r:id="rId13"/>
                    </p:custDataLst>
                  </p:nvPr>
                </p:nvGrpSpPr>
                <p:grpSpPr>
                  <a:xfrm>
                    <a:off x="6447" y="3661"/>
                    <a:ext cx="280" cy="611"/>
                    <a:chOff x="5380" y="3468"/>
                    <a:chExt cx="402" cy="468"/>
                  </a:xfrm>
                </p:grpSpPr>
                <p:sp>
                  <p:nvSpPr>
                    <p:cNvPr id="21553" name="Rectangle 13" descr="横虚线"/>
                    <p:cNvSpPr/>
                    <p:nvPr>
                      <p:custDataLst>
                        <p:tags r:id="rId14"/>
                      </p:custDataLst>
                    </p:nvPr>
                  </p:nvSpPr>
                  <p:spPr>
                    <a:xfrm>
                      <a:off x="5404" y="3468"/>
                      <a:ext cx="322" cy="468"/>
                    </a:xfrm>
                    <a:prstGeom prst="rect">
                      <a:avLst/>
                    </a:prstGeom>
                    <a:pattFill prst="dash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>
                      <a:noFill/>
                      <a:miter lim="800000"/>
                    </a:ln>
                  </p:spPr>
                  <p:txBody>
                    <a:bodyPr lIns="68580" tIns="34290" rIns="68580" bIns="34290">
                      <a:noAutofit/>
                    </a:bodyPr>
                    <a:lstStyle>
                      <a:lvl1pPr marL="228600" indent="-228600" algn="l" defTabSz="914400" rtl="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kumimoji="0" sz="2800" b="0" i="0" u="none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685800" indent="-228600" algn="l" defTabSz="914400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kumimoji="0" sz="2400" b="0" i="0" u="none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kumimoji="0" sz="2000" b="0" i="0" u="none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kumimoji="0" sz="1800" b="0" i="0" u="none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kumimoji="0" sz="1800" b="0" i="0" u="none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400" b="1">
                        <a:latin typeface="Arial" panose="020B0604020202020204" pitchFamily="34" charset="0"/>
                      </a:endParaRPr>
                    </a:p>
                  </p:txBody>
                </p:sp>
                <p:cxnSp>
                  <p:nvCxnSpPr>
                    <p:cNvPr id="21554" name="Line 12"/>
                    <p:cNvCxnSpPr/>
                    <p:nvPr>
                      <p:custDataLst>
                        <p:tags r:id="rId15"/>
                      </p:custDataLst>
                    </p:nvPr>
                  </p:nvCxnSpPr>
                  <p:spPr>
                    <a:xfrm>
                      <a:off x="5380" y="3468"/>
                      <a:ext cx="402" cy="0"/>
                    </a:xfrm>
                    <a:prstGeom prst="line">
                      <a:avLst/>
                    </a:prstGeom>
                    <a:noFill/>
                    <a:ln>
                      <a:solidFill>
                        <a:prstClr val="black"/>
                      </a:solidFill>
                      <a:miter lim="800000"/>
                    </a:ln>
                  </p:spPr>
                </p:cxnSp>
              </p:grpSp>
              <p:grpSp>
                <p:nvGrpSpPr>
                  <p:cNvPr id="21544" name="xjhhxtx9"/>
                  <p:cNvGrpSpPr/>
                  <p:nvPr>
                    <p:custDataLst>
                      <p:tags r:id="rId16"/>
                    </p:custDataLst>
                  </p:nvPr>
                </p:nvGrpSpPr>
                <p:grpSpPr>
                  <a:xfrm>
                    <a:off x="6634" y="3661"/>
                    <a:ext cx="280" cy="611"/>
                    <a:chOff x="5380" y="3468"/>
                    <a:chExt cx="402" cy="468"/>
                  </a:xfrm>
                </p:grpSpPr>
                <p:sp>
                  <p:nvSpPr>
                    <p:cNvPr id="21551" name="Rectangle 10" descr="横虚线"/>
                    <p:cNvSpPr/>
                    <p:nvPr>
                      <p:custDataLst>
                        <p:tags r:id="rId17"/>
                      </p:custDataLst>
                    </p:nvPr>
                  </p:nvSpPr>
                  <p:spPr>
                    <a:xfrm>
                      <a:off x="5404" y="3468"/>
                      <a:ext cx="322" cy="468"/>
                    </a:xfrm>
                    <a:prstGeom prst="rect">
                      <a:avLst/>
                    </a:prstGeom>
                    <a:pattFill prst="dash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>
                      <a:noFill/>
                      <a:miter lim="800000"/>
                    </a:ln>
                  </p:spPr>
                  <p:txBody>
                    <a:bodyPr lIns="68580" tIns="34290" rIns="68580" bIns="34290">
                      <a:noAutofit/>
                    </a:bodyPr>
                    <a:lstStyle>
                      <a:lvl1pPr marL="228600" indent="-228600" algn="l" defTabSz="914400" rtl="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kumimoji="0" sz="2800" b="0" i="0" u="none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685800" indent="-228600" algn="l" defTabSz="914400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kumimoji="0" sz="2400" b="0" i="0" u="none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kumimoji="0" sz="2000" b="0" i="0" u="none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kumimoji="0" sz="1800" b="0" i="0" u="none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kumimoji="0" sz="1800" b="0" i="0" u="none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400" b="1">
                        <a:latin typeface="Arial" panose="020B0604020202020204" pitchFamily="34" charset="0"/>
                      </a:endParaRPr>
                    </a:p>
                  </p:txBody>
                </p:sp>
                <p:cxnSp>
                  <p:nvCxnSpPr>
                    <p:cNvPr id="21552" name="Line 9"/>
                    <p:cNvCxnSpPr/>
                    <p:nvPr>
                      <p:custDataLst>
                        <p:tags r:id="rId18"/>
                      </p:custDataLst>
                    </p:nvPr>
                  </p:nvCxnSpPr>
                  <p:spPr>
                    <a:xfrm>
                      <a:off x="5380" y="3468"/>
                      <a:ext cx="402" cy="0"/>
                    </a:xfrm>
                    <a:prstGeom prst="line">
                      <a:avLst/>
                    </a:prstGeom>
                    <a:noFill/>
                    <a:ln>
                      <a:solidFill>
                        <a:prstClr val="black"/>
                      </a:solidFill>
                      <a:miter lim="800000"/>
                    </a:ln>
                  </p:spPr>
                </p:cxnSp>
              </p:grpSp>
              <p:grpSp>
                <p:nvGrpSpPr>
                  <p:cNvPr id="21545" name="xjhhxtx9"/>
                  <p:cNvGrpSpPr/>
                  <p:nvPr>
                    <p:custDataLst>
                      <p:tags r:id="rId19"/>
                    </p:custDataLst>
                  </p:nvPr>
                </p:nvGrpSpPr>
                <p:grpSpPr>
                  <a:xfrm>
                    <a:off x="6821" y="3661"/>
                    <a:ext cx="280" cy="611"/>
                    <a:chOff x="5380" y="3468"/>
                    <a:chExt cx="402" cy="468"/>
                  </a:xfrm>
                </p:grpSpPr>
                <p:sp>
                  <p:nvSpPr>
                    <p:cNvPr id="21549" name="Rectangle 7" descr="横虚线"/>
                    <p:cNvSpPr/>
                    <p:nvPr>
                      <p:custDataLst>
                        <p:tags r:id="rId20"/>
                      </p:custDataLst>
                    </p:nvPr>
                  </p:nvSpPr>
                  <p:spPr>
                    <a:xfrm>
                      <a:off x="5420" y="3468"/>
                      <a:ext cx="322" cy="468"/>
                    </a:xfrm>
                    <a:prstGeom prst="rect">
                      <a:avLst/>
                    </a:prstGeom>
                    <a:pattFill prst="dash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>
                      <a:noFill/>
                      <a:miter lim="800000"/>
                    </a:ln>
                  </p:spPr>
                  <p:txBody>
                    <a:bodyPr lIns="68580" tIns="34290" rIns="68580" bIns="34290">
                      <a:noAutofit/>
                    </a:bodyPr>
                    <a:lstStyle>
                      <a:lvl1pPr marL="228600" indent="-228600" algn="l" defTabSz="914400" rtl="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kumimoji="0" sz="2800" b="0" i="0" u="none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685800" indent="-228600" algn="l" defTabSz="914400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kumimoji="0" sz="2400" b="0" i="0" u="none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kumimoji="0" sz="2000" b="0" i="0" u="none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kumimoji="0" sz="1800" b="0" i="0" u="none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kumimoji="0" sz="1800" b="0" i="0" u="none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400" b="1">
                        <a:latin typeface="Arial" panose="020B0604020202020204" pitchFamily="34" charset="0"/>
                      </a:endParaRPr>
                    </a:p>
                  </p:txBody>
                </p:sp>
                <p:cxnSp>
                  <p:nvCxnSpPr>
                    <p:cNvPr id="21550" name="Line 6"/>
                    <p:cNvCxnSpPr/>
                    <p:nvPr>
                      <p:custDataLst>
                        <p:tags r:id="rId21"/>
                      </p:custDataLst>
                    </p:nvPr>
                  </p:nvCxnSpPr>
                  <p:spPr>
                    <a:xfrm>
                      <a:off x="5380" y="3468"/>
                      <a:ext cx="402" cy="0"/>
                    </a:xfrm>
                    <a:prstGeom prst="line">
                      <a:avLst/>
                    </a:prstGeom>
                    <a:noFill/>
                    <a:ln>
                      <a:solidFill>
                        <a:prstClr val="black"/>
                      </a:solidFill>
                      <a:miter lim="800000"/>
                    </a:ln>
                  </p:spPr>
                </p:cxnSp>
              </p:grpSp>
              <p:grpSp>
                <p:nvGrpSpPr>
                  <p:cNvPr id="21546" name="xjhhxtx9"/>
                  <p:cNvGrpSpPr/>
                  <p:nvPr>
                    <p:custDataLst>
                      <p:tags r:id="rId22"/>
                    </p:custDataLst>
                  </p:nvPr>
                </p:nvGrpSpPr>
                <p:grpSpPr>
                  <a:xfrm>
                    <a:off x="6850" y="3661"/>
                    <a:ext cx="280" cy="611"/>
                    <a:chOff x="5355" y="3468"/>
                    <a:chExt cx="402" cy="468"/>
                  </a:xfrm>
                </p:grpSpPr>
                <p:sp>
                  <p:nvSpPr>
                    <p:cNvPr id="21547" name="Rectangle 4" descr="横虚线"/>
                    <p:cNvSpPr/>
                    <p:nvPr>
                      <p:custDataLst>
                        <p:tags r:id="rId23"/>
                      </p:custDataLst>
                    </p:nvPr>
                  </p:nvSpPr>
                  <p:spPr>
                    <a:xfrm>
                      <a:off x="5404" y="3468"/>
                      <a:ext cx="322" cy="468"/>
                    </a:xfrm>
                    <a:prstGeom prst="rect">
                      <a:avLst/>
                    </a:prstGeom>
                    <a:pattFill prst="dash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>
                      <a:noFill/>
                      <a:miter lim="800000"/>
                    </a:ln>
                  </p:spPr>
                  <p:txBody>
                    <a:bodyPr lIns="68580" tIns="34290" rIns="68580" bIns="34290">
                      <a:noAutofit/>
                    </a:bodyPr>
                    <a:lstStyle>
                      <a:lvl1pPr marL="228600" indent="-228600" algn="l" defTabSz="914400" rtl="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kumimoji="0" sz="2800" b="0" i="0" u="none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685800" indent="-228600" algn="l" defTabSz="914400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kumimoji="0" sz="2400" b="0" i="0" u="none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kumimoji="0" sz="2000" b="0" i="0" u="none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kumimoji="0" sz="1800" b="0" i="0" u="none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kumimoji="0" sz="1800" b="0" i="0" u="none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400" b="1">
                        <a:latin typeface="Arial" panose="020B0604020202020204" pitchFamily="34" charset="0"/>
                      </a:endParaRPr>
                    </a:p>
                  </p:txBody>
                </p:sp>
                <p:cxnSp>
                  <p:nvCxnSpPr>
                    <p:cNvPr id="21548" name="Line 3"/>
                    <p:cNvCxnSpPr/>
                    <p:nvPr>
                      <p:custDataLst>
                        <p:tags r:id="rId24"/>
                      </p:custDataLst>
                    </p:nvPr>
                  </p:nvCxnSpPr>
                  <p:spPr>
                    <a:xfrm>
                      <a:off x="5355" y="3468"/>
                      <a:ext cx="402" cy="0"/>
                    </a:xfrm>
                    <a:prstGeom prst="line">
                      <a:avLst/>
                    </a:prstGeom>
                    <a:noFill/>
                    <a:ln>
                      <a:solidFill>
                        <a:prstClr val="black"/>
                      </a:solidFill>
                      <a:miter lim="800000"/>
                    </a:ln>
                  </p:spPr>
                </p:cxnSp>
              </p:grpSp>
            </p:grpSp>
            <p:grpSp>
              <p:nvGrpSpPr>
                <p:cNvPr id="21526" name="Group 18"/>
                <p:cNvGrpSpPr/>
                <p:nvPr>
                  <p:custDataLst>
                    <p:tags r:id="rId25"/>
                  </p:custDataLst>
                </p:nvPr>
              </p:nvGrpSpPr>
              <p:grpSpPr>
                <a:xfrm>
                  <a:off x="10058296" y="3429180"/>
                  <a:ext cx="912574" cy="1716582"/>
                  <a:chOff x="-6" y="-90"/>
                  <a:chExt cx="590" cy="1606"/>
                </a:xfrm>
              </p:grpSpPr>
              <p:sp>
                <p:nvSpPr>
                  <p:cNvPr id="21539" name="Rectangle 40"/>
                  <p:cNvSpPr/>
                  <p:nvPr>
                    <p:custDataLst>
                      <p:tags r:id="rId26"/>
                    </p:custDataLst>
                  </p:nvPr>
                </p:nvSpPr>
                <p:spPr>
                  <a:xfrm>
                    <a:off x="191" y="-90"/>
                    <a:ext cx="393" cy="1037"/>
                  </a:xfrm>
                  <a:prstGeom prst="rect">
                    <a:avLst/>
                  </a:prstGeom>
                  <a:noFill/>
                  <a:ln>
                    <a:noFill/>
                    <a:miter lim="800000"/>
                  </a:ln>
                </p:spPr>
                <p:txBody>
                  <a:bodyPr>
                    <a:spAutoFit/>
                  </a:bodyPr>
                  <a:lstStyle>
                    <a:lvl1pPr marL="2286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1pPr>
                    <a:lvl2pPr marL="6858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4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2pPr>
                    <a:lvl3pPr marL="11430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0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3pPr>
                    <a:lvl4pPr marL="16002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1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4pPr>
                    <a:lvl5pPr marL="20574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1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5pPr>
                  </a:lstStyle>
                  <a:p>
                    <a:pPr marL="0" lvl="0" indent="0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400" b="1">
                        <a:latin typeface="Times New Roman" panose="02020603050405020304" pitchFamily="18" charset="0"/>
                        <a:ea typeface="楷体_GB2312" pitchFamily="49" charset="-122"/>
                      </a:rPr>
                      <a:t>Cu</a:t>
                    </a:r>
                    <a:endParaRPr lang="en-US" altLang="en-US" sz="2400" b="1">
                      <a:latin typeface="Times New Roman" panose="02020603050405020304" pitchFamily="18" charset="0"/>
                      <a:ea typeface="楷体_GB2312" pitchFamily="49" charset="-122"/>
                    </a:endParaRPr>
                  </a:p>
                </p:txBody>
              </p:sp>
              <p:sp>
                <p:nvSpPr>
                  <p:cNvPr id="21540" name="AutoShape 41"/>
                  <p:cNvSpPr/>
                  <p:nvPr>
                    <p:custDataLst>
                      <p:tags r:id="rId27"/>
                    </p:custDataLst>
                  </p:nvPr>
                </p:nvSpPr>
                <p:spPr>
                  <a:xfrm>
                    <a:off x="-6" y="0"/>
                    <a:ext cx="136" cy="1516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6600"/>
                      </a:gs>
                      <a:gs pos="50000">
                        <a:srgbClr val="762F00"/>
                      </a:gs>
                      <a:gs pos="100000">
                        <a:srgbClr val="FF6600"/>
                      </a:gs>
                    </a:gsLst>
                    <a:lin ang="0" scaled="1"/>
                  </a:gradFill>
                  <a:ln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 anchorCtr="0">
                    <a:noAutofit/>
                  </a:bodyPr>
                  <a:lstStyle>
                    <a:lvl1pPr marL="2286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1pPr>
                    <a:lvl2pPr marL="6858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4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2pPr>
                    <a:lvl3pPr marL="11430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0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3pPr>
                    <a:lvl4pPr marL="16002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1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4pPr>
                    <a:lvl5pPr marL="20574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1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5pPr>
                  </a:lstStyle>
                  <a:p>
                    <a:pPr marL="0" lvl="0" indent="0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b="1">
                      <a:latin typeface="Arial" panose="020B0604020202020204" pitchFamily="34" charset="0"/>
                      <a:ea typeface="楷体_GB2312" pitchFamily="49" charset="-122"/>
                    </a:endParaRPr>
                  </a:p>
                </p:txBody>
              </p:sp>
            </p:grpSp>
            <p:grpSp>
              <p:nvGrpSpPr>
                <p:cNvPr id="21527" name="Group 21"/>
                <p:cNvGrpSpPr/>
                <p:nvPr>
                  <p:custDataLst>
                    <p:tags r:id="rId28"/>
                  </p:custDataLst>
                </p:nvPr>
              </p:nvGrpSpPr>
              <p:grpSpPr>
                <a:xfrm>
                  <a:off x="7827042" y="3429180"/>
                  <a:ext cx="859690" cy="1716582"/>
                  <a:chOff x="-117" y="-90"/>
                  <a:chExt cx="556" cy="1606"/>
                </a:xfrm>
              </p:grpSpPr>
              <p:sp>
                <p:nvSpPr>
                  <p:cNvPr id="21537" name="AutoShape 43"/>
                  <p:cNvSpPr/>
                  <p:nvPr>
                    <p:custDataLst>
                      <p:tags r:id="rId29"/>
                    </p:custDataLst>
                  </p:nvPr>
                </p:nvSpPr>
                <p:spPr>
                  <a:xfrm>
                    <a:off x="303" y="0"/>
                    <a:ext cx="136" cy="1523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chemeClr val="bg1"/>
                      </a:gs>
                      <a:gs pos="50000">
                        <a:srgbClr val="80808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 anchorCtr="0">
                    <a:noAutofit/>
                  </a:bodyPr>
                  <a:lstStyle>
                    <a:lvl1pPr marL="2286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1pPr>
                    <a:lvl2pPr marL="6858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4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2pPr>
                    <a:lvl3pPr marL="11430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0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3pPr>
                    <a:lvl4pPr marL="16002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1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4pPr>
                    <a:lvl5pPr marL="20574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1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5pPr>
                  </a:lstStyle>
                  <a:p>
                    <a:pPr marL="0" lvl="0" indent="0" defTabSz="342900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b="1">
                      <a:latin typeface="Arial" panose="020B0604020202020204" pitchFamily="34" charset="0"/>
                      <a:ea typeface="楷体_GB2312" pitchFamily="49" charset="-122"/>
                    </a:endParaRPr>
                  </a:p>
                </p:txBody>
              </p:sp>
              <p:sp>
                <p:nvSpPr>
                  <p:cNvPr id="21538" name="Rectangle 44"/>
                  <p:cNvSpPr/>
                  <p:nvPr>
                    <p:custDataLst>
                      <p:tags r:id="rId30"/>
                    </p:custDataLst>
                  </p:nvPr>
                </p:nvSpPr>
                <p:spPr>
                  <a:xfrm>
                    <a:off x="-117" y="-90"/>
                    <a:ext cx="408" cy="1037"/>
                  </a:xfrm>
                  <a:prstGeom prst="rect">
                    <a:avLst/>
                  </a:prstGeom>
                  <a:noFill/>
                  <a:ln>
                    <a:noFill/>
                    <a:miter lim="800000"/>
                  </a:ln>
                </p:spPr>
                <p:txBody>
                  <a:bodyPr>
                    <a:spAutoFit/>
                  </a:bodyPr>
                  <a:lstStyle>
                    <a:lvl1pPr marL="2286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1pPr>
                    <a:lvl2pPr marL="6858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4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2pPr>
                    <a:lvl3pPr marL="11430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0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3pPr>
                    <a:lvl4pPr marL="16002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1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4pPr>
                    <a:lvl5pPr marL="20574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1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5pPr>
                  </a:lstStyle>
                  <a:p>
                    <a:pPr marL="0" lvl="0" indent="0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400" b="1">
                        <a:latin typeface="Times New Roman" panose="02020603050405020304" pitchFamily="18" charset="0"/>
                        <a:ea typeface="楷体_GB2312" pitchFamily="49" charset="-122"/>
                      </a:rPr>
                      <a:t>Zn</a:t>
                    </a:r>
                    <a:endParaRPr lang="en-US" altLang="en-US" sz="2400" b="1">
                      <a:latin typeface="Times New Roman" panose="02020603050405020304" pitchFamily="18" charset="0"/>
                      <a:ea typeface="楷体_GB2312" pitchFamily="49" charset="-122"/>
                    </a:endParaRPr>
                  </a:p>
                </p:txBody>
              </p:sp>
            </p:grpSp>
            <p:sp>
              <p:nvSpPr>
                <p:cNvPr id="21528" name="Rectangle 38"/>
                <p:cNvSpPr/>
                <p:nvPr>
                  <p:custDataLst>
                    <p:tags r:id="rId31"/>
                  </p:custDataLst>
                </p:nvPr>
              </p:nvSpPr>
              <p:spPr>
                <a:xfrm>
                  <a:off x="7557066" y="5550148"/>
                  <a:ext cx="1891648" cy="1225868"/>
                </a:xfrm>
                <a:prstGeom prst="roundRect">
                  <a:avLst>
                    <a:gd name="adj" fmla="val 16667"/>
                  </a:avLst>
                </a:prstGeom>
                <a:noFill/>
                <a:ln>
                  <a:noFill/>
                  <a:miter lim="800000"/>
                </a:ln>
              </p:spPr>
              <p:txBody>
                <a:bodyPr>
                  <a:spAutoFit/>
                </a:bodyPr>
                <a:lstStyle>
                  <a:lvl1pPr marL="228600" indent="-228600" algn="l" defTabSz="914400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sz="2800" b="0" i="0" u="none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1pPr>
                  <a:lvl2pPr marL="6858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sz="2400" b="0" i="0" u="none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2pPr>
                  <a:lvl3pPr marL="11430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sz="2000" b="0" i="0" u="none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3pPr>
                  <a:lvl4pPr marL="16002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sz="1800" b="0" i="0" u="none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4pPr>
                  <a:lvl5pPr marL="20574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sz="1800" b="0" i="0" u="none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b="1">
                      <a:solidFill>
                        <a:srgbClr val="A5002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ZnSO</a:t>
                  </a:r>
                  <a:r>
                    <a:rPr lang="en-US" altLang="en-US" sz="2400" b="1" baseline="-25000">
                      <a:solidFill>
                        <a:srgbClr val="A5002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4</a:t>
                  </a:r>
                  <a:r>
                    <a:rPr lang="en-US" altLang="en-US" sz="2400" b="1">
                      <a:solidFill>
                        <a:srgbClr val="A5002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溶液</a:t>
                  </a:r>
                  <a:endParaRPr lang="en-US" altLang="en-US" sz="2400" b="1">
                    <a:solidFill>
                      <a:srgbClr val="A5002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grpSp>
              <p:nvGrpSpPr>
                <p:cNvPr id="21529" name="组合 14"/>
                <p:cNvGrpSpPr/>
                <p:nvPr>
                  <p:custDataLst>
                    <p:tags r:id="rId32"/>
                  </p:custDataLst>
                </p:nvPr>
              </p:nvGrpSpPr>
              <p:grpSpPr>
                <a:xfrm>
                  <a:off x="8566340" y="2727283"/>
                  <a:ext cx="1616400" cy="795499"/>
                  <a:chOff x="1257513" y="1326959"/>
                  <a:chExt cx="1835664" cy="795499"/>
                </a:xfrm>
              </p:grpSpPr>
              <p:cxnSp>
                <p:nvCxnSpPr>
                  <p:cNvPr id="21532" name="Line 50"/>
                  <p:cNvCxnSpPr/>
                  <p:nvPr>
                    <p:custDataLst>
                      <p:tags r:id="rId33"/>
                    </p:custDataLst>
                  </p:nvPr>
                </p:nvCxnSpPr>
                <p:spPr>
                  <a:xfrm>
                    <a:off x="2390268" y="1548937"/>
                    <a:ext cx="702909" cy="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miter lim="800000"/>
                  </a:ln>
                </p:spPr>
              </p:cxnSp>
              <p:cxnSp>
                <p:nvCxnSpPr>
                  <p:cNvPr id="21533" name="Line 46"/>
                  <p:cNvCxnSpPr/>
                  <p:nvPr>
                    <p:custDataLst>
                      <p:tags r:id="rId34"/>
                    </p:custDataLst>
                  </p:nvPr>
                </p:nvCxnSpPr>
                <p:spPr>
                  <a:xfrm flipH="1" flipV="1">
                    <a:off x="1267966" y="1540707"/>
                    <a:ext cx="0" cy="581751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miter lim="800000"/>
                  </a:ln>
                </p:spPr>
              </p:cxnSp>
              <p:cxnSp>
                <p:nvCxnSpPr>
                  <p:cNvPr id="21534" name="Line 48"/>
                  <p:cNvCxnSpPr/>
                  <p:nvPr>
                    <p:custDataLst>
                      <p:tags r:id="rId35"/>
                    </p:custDataLst>
                  </p:nvPr>
                </p:nvCxnSpPr>
                <p:spPr>
                  <a:xfrm flipH="1" flipV="1">
                    <a:off x="3082725" y="1540707"/>
                    <a:ext cx="0" cy="581751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miter lim="800000"/>
                  </a:ln>
                </p:spPr>
              </p:cxnSp>
              <p:cxnSp>
                <p:nvCxnSpPr>
                  <p:cNvPr id="21535" name="Line 49"/>
                  <p:cNvCxnSpPr/>
                  <p:nvPr>
                    <p:custDataLst>
                      <p:tags r:id="rId36"/>
                    </p:custDataLst>
                  </p:nvPr>
                </p:nvCxnSpPr>
                <p:spPr>
                  <a:xfrm>
                    <a:off x="1257513" y="1548937"/>
                    <a:ext cx="702909" cy="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miter lim="800000"/>
                  </a:ln>
                </p:spPr>
              </p:cxnSp>
              <p:sp>
                <p:nvSpPr>
                  <p:cNvPr id="21536" name="Oval 51"/>
                  <p:cNvSpPr/>
                  <p:nvPr>
                    <p:custDataLst>
                      <p:tags r:id="rId37"/>
                    </p:custDataLst>
                  </p:nvPr>
                </p:nvSpPr>
                <p:spPr>
                  <a:xfrm>
                    <a:off x="1965260" y="1326959"/>
                    <a:ext cx="531484" cy="468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0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 anchorCtr="0">
                    <a:noAutofit/>
                  </a:bodyPr>
                  <a:lstStyle>
                    <a:lvl1pPr marL="2286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1pPr>
                    <a:lvl2pPr marL="6858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4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2pPr>
                    <a:lvl3pPr marL="11430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0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3pPr>
                    <a:lvl4pPr marL="16002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1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4pPr>
                    <a:lvl5pPr marL="20574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1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5pPr>
                  </a:lstStyle>
                  <a:p>
                    <a:pPr marL="0" lvl="0" indent="0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b="1">
                      <a:latin typeface="Arial" panose="020B0604020202020204" pitchFamily="34" charset="0"/>
                      <a:ea typeface="楷体_GB2312" pitchFamily="49" charset="-122"/>
                    </a:endParaRPr>
                  </a:p>
                </p:txBody>
              </p:sp>
            </p:grpSp>
            <p:sp>
              <p:nvSpPr>
                <p:cNvPr id="21530" name="Rectangle 38"/>
                <p:cNvSpPr/>
                <p:nvPr>
                  <p:custDataLst>
                    <p:tags r:id="rId38"/>
                  </p:custDataLst>
                </p:nvPr>
              </p:nvSpPr>
              <p:spPr>
                <a:xfrm>
                  <a:off x="9448714" y="5540005"/>
                  <a:ext cx="1891648" cy="1225868"/>
                </a:xfrm>
                <a:prstGeom prst="roundRect">
                  <a:avLst>
                    <a:gd name="adj" fmla="val 16667"/>
                  </a:avLst>
                </a:prstGeom>
                <a:noFill/>
                <a:ln>
                  <a:noFill/>
                  <a:miter lim="800000"/>
                </a:ln>
              </p:spPr>
              <p:txBody>
                <a:bodyPr>
                  <a:spAutoFit/>
                </a:bodyPr>
                <a:lstStyle>
                  <a:lvl1pPr marL="228600" indent="-228600" algn="l" defTabSz="914400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sz="2800" b="0" i="0" u="none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1pPr>
                  <a:lvl2pPr marL="6858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sz="2400" b="0" i="0" u="none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2pPr>
                  <a:lvl3pPr marL="11430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sz="2000" b="0" i="0" u="none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3pPr>
                  <a:lvl4pPr marL="16002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sz="1800" b="0" i="0" u="none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4pPr>
                  <a:lvl5pPr marL="20574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sz="1800" b="0" i="0" u="none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b="1">
                      <a:solidFill>
                        <a:srgbClr val="A5002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CuSO</a:t>
                  </a:r>
                  <a:r>
                    <a:rPr lang="en-US" altLang="en-US" sz="2400" b="1" baseline="-25000">
                      <a:solidFill>
                        <a:srgbClr val="A5002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4</a:t>
                  </a:r>
                  <a:r>
                    <a:rPr lang="en-US" altLang="en-US" sz="2400" b="1">
                      <a:solidFill>
                        <a:srgbClr val="A5002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溶液</a:t>
                  </a:r>
                  <a:endParaRPr lang="en-US" altLang="en-US" sz="2400" b="1">
                    <a:solidFill>
                      <a:srgbClr val="A5002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21531" name="矩形 15"/>
                <p:cNvSpPr/>
                <p:nvPr>
                  <p:custDataLst>
                    <p:tags r:id="rId39"/>
                  </p:custDataLst>
                </p:nvPr>
              </p:nvSpPr>
              <p:spPr>
                <a:xfrm>
                  <a:off x="9249723" y="4043868"/>
                  <a:ext cx="227890" cy="1475063"/>
                </a:xfrm>
                <a:prstGeom prst="rect">
                  <a:avLst/>
                </a:prstGeom>
                <a:blipFill dpi="0" rotWithShape="1">
                  <a:blip r:embed="rId40"/>
                  <a:tile tx="0" ty="0" sx="100000" sy="100000" flip="none" algn="tl"/>
                </a:blipFill>
                <a:ln w="12700">
                  <a:solidFill>
                    <a:schemeClr val="tx1"/>
                  </a:solidFill>
                  <a:miter lim="800000"/>
                </a:ln>
              </p:spPr>
              <p:txBody>
                <a:bodyPr anchor="ctr" anchorCtr="0">
                  <a:noAutofit/>
                </a:bodyPr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1800" b="1" i="0" u="none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1800" b="1" i="0" u="none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1800" b="1" i="0" u="none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1800" b="1" i="0" u="none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1800" b="1" i="0" u="none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 algn="ctr"/>
                  <a:endParaRPr lang="en-US" altLang="en-US" sz="2400">
                    <a:solidFill>
                      <a:srgbClr val="FFFFFF"/>
                    </a:solidFill>
                    <a:latin typeface="Calibri" panose="020F0502020204030204" charset="0"/>
                  </a:endParaRPr>
                </a:p>
              </p:txBody>
            </p:sp>
          </p:grpSp>
          <p:grpSp>
            <p:nvGrpSpPr>
              <p:cNvPr id="21522" name="组合 17"/>
              <p:cNvGrpSpPr/>
              <p:nvPr>
                <p:custDataLst>
                  <p:tags r:id="rId41"/>
                </p:custDataLst>
              </p:nvPr>
            </p:nvGrpSpPr>
            <p:grpSpPr>
              <a:xfrm>
                <a:off x="8970226" y="1701888"/>
                <a:ext cx="432000" cy="865584"/>
                <a:chOff x="8647989" y="2856408"/>
                <a:chExt cx="432000" cy="865584"/>
              </a:xfrm>
            </p:grpSpPr>
            <p:sp>
              <p:nvSpPr>
                <p:cNvPr id="21523" name="Oval 83"/>
                <p:cNvSpPr/>
                <p:nvPr>
                  <p:custDataLst>
                    <p:tags r:id="rId42"/>
                  </p:custDataLst>
                </p:nvPr>
              </p:nvSpPr>
              <p:spPr>
                <a:xfrm>
                  <a:off x="8647989" y="2856408"/>
                  <a:ext cx="432000" cy="86558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  <a:miter lim="800000"/>
                </a:ln>
              </p:spPr>
              <p:txBody>
                <a:bodyPr anchor="ctr" anchorCtr="0">
                  <a:spAutoFit/>
                </a:bodyPr>
                <a:lstStyle>
                  <a:lvl1pPr marL="228600" indent="-228600" algn="l" defTabSz="914400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sz="2800" b="0" i="0" u="none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1pPr>
                  <a:lvl2pPr marL="6858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sz="2400" b="0" i="0" u="none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2pPr>
                  <a:lvl3pPr marL="11430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sz="2000" b="0" i="0" u="none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3pPr>
                  <a:lvl4pPr marL="16002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sz="1800" b="0" i="0" u="none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4pPr>
                  <a:lvl5pPr marL="20574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sz="1800" b="0" i="0" u="none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en-US" sz="2400" b="1">
                    <a:latin typeface="Arial" panose="020B0604020202020204" pitchFamily="34" charset="0"/>
                    <a:ea typeface="楷体_GB2312" pitchFamily="49" charset="-122"/>
                  </a:endParaRPr>
                </a:p>
              </p:txBody>
            </p:sp>
            <p:cxnSp>
              <p:nvCxnSpPr>
                <p:cNvPr id="21524" name="Line 84"/>
                <p:cNvCxnSpPr/>
                <p:nvPr>
                  <p:custDataLst>
                    <p:tags r:id="rId43"/>
                  </p:custDataLst>
                </p:nvPr>
              </p:nvCxnSpPr>
              <p:spPr>
                <a:xfrm flipV="1">
                  <a:off x="8744342" y="3147842"/>
                  <a:ext cx="240353" cy="29484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tailEnd type="triangle" len="lg"/>
                </a:ln>
              </p:spPr>
            </p:cxnSp>
          </p:grpSp>
        </p:grpSp>
        <p:grpSp>
          <p:nvGrpSpPr>
            <p:cNvPr id="21518" name="Group 33"/>
            <p:cNvGrpSpPr/>
            <p:nvPr>
              <p:custDataLst>
                <p:tags r:id="rId44"/>
              </p:custDataLst>
            </p:nvPr>
          </p:nvGrpSpPr>
          <p:grpSpPr>
            <a:xfrm>
              <a:off x="2390497" y="2739872"/>
              <a:ext cx="1266368" cy="1108154"/>
              <a:chOff x="482" y="415"/>
              <a:chExt cx="657" cy="628"/>
            </a:xfrm>
          </p:grpSpPr>
          <p:sp>
            <p:nvSpPr>
              <p:cNvPr id="21519" name="Text Box 73"/>
              <p:cNvSpPr/>
              <p:nvPr>
                <p:custDataLst>
                  <p:tags r:id="rId45"/>
                </p:custDataLst>
              </p:nvPr>
            </p:nvSpPr>
            <p:spPr>
              <a:xfrm>
                <a:off x="482" y="415"/>
                <a:ext cx="657" cy="62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>
                <a:spAutoFit/>
              </a:bodyPr>
              <a:lstStyle>
                <a:lvl1pPr marL="228600" indent="-228600" algn="l" defTabSz="914400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2800" b="0" i="0" u="none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6858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2400" b="0" i="0" u="none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2000" b="0" i="0" u="none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1800" b="0" i="0" u="none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1800" b="0" i="0" u="none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</a:lstStyle>
              <a:p>
                <a:pPr marL="0" lvl="0" inden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交换膜</a:t>
                </a:r>
                <a:endParaRPr lang="en-US" altLang="en-US" sz="24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21520" name="Line 74"/>
              <p:cNvCxnSpPr/>
              <p:nvPr>
                <p:custDataLst>
                  <p:tags r:id="rId46"/>
                </p:custDataLst>
              </p:nvPr>
            </p:nvCxnSpPr>
            <p:spPr>
              <a:xfrm flipH="1">
                <a:off x="789" y="690"/>
                <a:ext cx="0" cy="15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tailEnd type="triangle" len="lg"/>
              </a:ln>
            </p:spPr>
          </p:cxnSp>
        </p:grpSp>
      </p:grpSp>
      <p:sp>
        <p:nvSpPr>
          <p:cNvPr id="6" name="文本框 5"/>
          <p:cNvSpPr txBox="1"/>
          <p:nvPr>
            <p:custDataLst>
              <p:tags r:id="rId47"/>
            </p:custDataLst>
          </p:nvPr>
        </p:nvSpPr>
        <p:spPr>
          <a:xfrm>
            <a:off x="492760" y="1824355"/>
            <a:ext cx="8209915" cy="10147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marL="0" lvl="0" indent="0" defTabSz="685800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1.隔膜：</a:t>
            </a:r>
            <a:r>
              <a:rPr lang="en-US" altLang="en-US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将电池的</a:t>
            </a: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正负极材料隔开</a:t>
            </a:r>
            <a:r>
              <a:rPr lang="en-US" altLang="en-US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，防止</a:t>
            </a:r>
            <a:r>
              <a:rPr lang="en-US" altLang="en-US" sz="2400" b="1">
                <a:solidFill>
                  <a:srgbClr val="1D41D5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两极接触</a:t>
            </a:r>
            <a:r>
              <a:rPr lang="en-US" altLang="en-US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发生短路</a:t>
            </a:r>
            <a:endParaRPr lang="en-US" altLang="en-US" sz="24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marL="0" lvl="0" indent="0" defTabSz="685800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      （不同的膜形成</a:t>
            </a: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不同的离子通道</a:t>
            </a:r>
            <a:r>
              <a:rPr lang="en-US" altLang="en-US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。</a:t>
            </a:r>
            <a:endParaRPr lang="en-US" altLang="en-US" sz="24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48"/>
            </p:custDataLst>
          </p:nvPr>
        </p:nvSpPr>
        <p:spPr>
          <a:xfrm>
            <a:off x="530860" y="3046730"/>
            <a:ext cx="3645535" cy="460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2.常见的三种离子交换膜</a:t>
            </a:r>
            <a:endParaRPr lang="en-US" altLang="en-US" sz="24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247" name="文本框 10246"/>
          <p:cNvSpPr txBox="1"/>
          <p:nvPr>
            <p:custDataLst>
              <p:tags r:id="rId49"/>
            </p:custDataLst>
          </p:nvPr>
        </p:nvSpPr>
        <p:spPr>
          <a:xfrm>
            <a:off x="492760" y="3811905"/>
            <a:ext cx="529018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0"/>
            <a:r>
              <a:rPr lang="zh-CN" alt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①阳离子交换膜：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只允许阳 离子通过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文本框 22"/>
          <p:cNvSpPr txBox="1"/>
          <p:nvPr>
            <p:custDataLst>
              <p:tags r:id="rId50"/>
            </p:custDataLst>
          </p:nvPr>
        </p:nvSpPr>
        <p:spPr>
          <a:xfrm>
            <a:off x="492760" y="4998720"/>
            <a:ext cx="46570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0"/>
            <a:r>
              <a:rPr lang="zh-CN" alt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③质 子 交 换 膜：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只允许H</a:t>
            </a:r>
            <a:r>
              <a:rPr lang="zh-CN" altLang="en-US" sz="2400" b="1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文本框 23"/>
          <p:cNvSpPr txBox="1"/>
          <p:nvPr>
            <p:custDataLst>
              <p:tags r:id="rId51"/>
            </p:custDataLst>
          </p:nvPr>
        </p:nvSpPr>
        <p:spPr>
          <a:xfrm>
            <a:off x="492760" y="4441825"/>
            <a:ext cx="511238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0"/>
            <a:r>
              <a:rPr lang="zh-CN" alt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②阴离子交换膜：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只允许阴离子通过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52"/>
            </p:custDataLst>
          </p:nvPr>
        </p:nvSpPr>
        <p:spPr>
          <a:xfrm>
            <a:off x="5560695" y="5345430"/>
            <a:ext cx="2457450" cy="460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电流强而且稳定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 bldLvl="0" animBg="1"/>
      <p:bldP spid="10247" grpId="0"/>
      <p:bldP spid="29" grpId="0"/>
      <p:bldP spid="30" grpId="0"/>
      <p:bldP spid="1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流程图: 可选过程 6"/>
          <p:cNvSpPr/>
          <p:nvPr>
            <p:custDataLst>
              <p:tags r:id="rId1"/>
            </p:custDataLst>
          </p:nvPr>
        </p:nvSpPr>
        <p:spPr>
          <a:xfrm>
            <a:off x="219075" y="287020"/>
            <a:ext cx="1671320" cy="6267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48"/>
          <p:cNvSpPr/>
          <p:nvPr>
            <p:custDataLst>
              <p:tags r:id="rId2"/>
            </p:custDataLst>
          </p:nvPr>
        </p:nvSpPr>
        <p:spPr>
          <a:xfrm>
            <a:off x="219075" y="238760"/>
            <a:ext cx="8001635" cy="67500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环节三</a:t>
            </a:r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隔膜原电池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3"/>
            </p:custDataLst>
          </p:nvPr>
        </p:nvSpPr>
        <p:spPr>
          <a:xfrm>
            <a:off x="146050" y="1186180"/>
            <a:ext cx="5359400" cy="501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34440" fontAlgn="ctr">
              <a:defRPr/>
            </a:pPr>
            <a:r>
              <a:rPr lang="en-US" altLang="zh-CN" sz="2665" b="1" kern="1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2665" b="1" kern="1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任务二</a:t>
            </a:r>
            <a:r>
              <a:rPr lang="en-US" altLang="zh-CN" sz="2665" b="1" kern="1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lang="zh-CN" altLang="en-US" sz="2665" b="1" kern="1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初步认识隔膜电池</a:t>
            </a:r>
            <a:endParaRPr lang="zh-CN" altLang="en-US" sz="2665" b="1" kern="1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547506" y="1034757"/>
            <a:ext cx="4341583" cy="4607035"/>
          </a:xfrm>
          <a:prstGeom prst="rect">
            <a:avLst/>
          </a:prstGeom>
        </p:spPr>
      </p:pic>
      <p:cxnSp>
        <p:nvCxnSpPr>
          <p:cNvPr id="39" name="直接连接符 38"/>
          <p:cNvCxnSpPr/>
          <p:nvPr>
            <p:custDataLst>
              <p:tags r:id="rId6"/>
            </p:custDataLst>
          </p:nvPr>
        </p:nvCxnSpPr>
        <p:spPr>
          <a:xfrm flipH="1">
            <a:off x="8748122" y="2996365"/>
            <a:ext cx="0" cy="2512728"/>
          </a:xfrm>
          <a:prstGeom prst="line">
            <a:avLst/>
          </a:prstGeom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>
            <p:custDataLst>
              <p:tags r:id="rId7"/>
            </p:custDataLst>
          </p:nvPr>
        </p:nvGrpSpPr>
        <p:grpSpPr>
          <a:xfrm>
            <a:off x="8019820" y="4661911"/>
            <a:ext cx="2031325" cy="1586918"/>
            <a:chOff x="7769235" y="4460184"/>
            <a:chExt cx="2031325" cy="1586918"/>
          </a:xfrm>
        </p:grpSpPr>
        <p:sp>
          <p:nvSpPr>
            <p:cNvPr id="6" name="矩形 5"/>
            <p:cNvSpPr/>
            <p:nvPr>
              <p:custDataLst>
                <p:tags r:id="rId8"/>
              </p:custDataLst>
            </p:nvPr>
          </p:nvSpPr>
          <p:spPr>
            <a:xfrm>
              <a:off x="7769235" y="5585437"/>
              <a:ext cx="20313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>
                  <a:solidFill>
                    <a:srgbClr val="0000D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阴离子交换膜</a:t>
              </a:r>
              <a:endParaRPr lang="zh-CN" alt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中宋" panose="02010600040101010101" pitchFamily="2" charset="-122"/>
              </a:endParaRPr>
            </a:p>
          </p:txBody>
        </p:sp>
        <p:cxnSp>
          <p:nvCxnSpPr>
            <p:cNvPr id="8" name="直接箭头连接符 7"/>
            <p:cNvCxnSpPr/>
            <p:nvPr>
              <p:custDataLst>
                <p:tags r:id="rId9"/>
              </p:custDataLst>
            </p:nvPr>
          </p:nvCxnSpPr>
          <p:spPr>
            <a:xfrm>
              <a:off x="8554065" y="4460184"/>
              <a:ext cx="285135" cy="1125253"/>
            </a:xfrm>
            <a:prstGeom prst="straightConnector1">
              <a:avLst/>
            </a:prstGeom>
            <a:noFill/>
            <a:ln w="50800" cap="flat">
              <a:solidFill>
                <a:srgbClr val="4F81BD"/>
              </a:solidFill>
              <a:prstDash val="solid"/>
              <a:bevel/>
              <a:tailEnd type="arrow"/>
            </a:ln>
            <a:effectLst/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</p:grpSp>
      <p:pic>
        <p:nvPicPr>
          <p:cNvPr id="9" name="Picture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>
            <a:lum bright="-6000" contrast="12000"/>
          </a:blip>
          <a:stretch>
            <a:fillRect/>
          </a:stretch>
        </p:blipFill>
        <p:spPr>
          <a:xfrm>
            <a:off x="1200150" y="2065020"/>
            <a:ext cx="4775835" cy="3576955"/>
          </a:xfrm>
          <a:prstGeom prst="rect">
            <a:avLst/>
          </a:prstGeom>
        </p:spPr>
      </p:pic>
      <p:sp>
        <p:nvSpPr>
          <p:cNvPr id="25" name="文本框 24"/>
          <p:cNvSpPr txBox="1"/>
          <p:nvPr>
            <p:custDataLst>
              <p:tags r:id="rId12"/>
            </p:custDataLst>
          </p:nvPr>
        </p:nvSpPr>
        <p:spPr>
          <a:xfrm>
            <a:off x="6547485" y="1442085"/>
            <a:ext cx="827405" cy="4451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457200" indent="-457200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负极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6" name="矩形 25"/>
          <p:cNvSpPr/>
          <p:nvPr>
            <p:custDataLst>
              <p:tags r:id="rId13"/>
            </p:custDataLst>
          </p:nvPr>
        </p:nvSpPr>
        <p:spPr>
          <a:xfrm>
            <a:off x="9931400" y="1442085"/>
            <a:ext cx="777240" cy="4451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457200" indent="-457200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正极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左箭头 9"/>
          <p:cNvSpPr/>
          <p:nvPr>
            <p:custDataLst>
              <p:tags r:id="rId14"/>
            </p:custDataLst>
          </p:nvPr>
        </p:nvSpPr>
        <p:spPr>
          <a:xfrm>
            <a:off x="8359775" y="4211955"/>
            <a:ext cx="709295" cy="297180"/>
          </a:xfrm>
          <a:prstGeom prst="lef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15"/>
            </p:custDataLst>
          </p:nvPr>
        </p:nvSpPr>
        <p:spPr>
          <a:xfrm>
            <a:off x="1200150" y="2065020"/>
            <a:ext cx="777240" cy="4451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457200" indent="-457200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正极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6"/>
            </p:custDataLst>
          </p:nvPr>
        </p:nvSpPr>
        <p:spPr>
          <a:xfrm>
            <a:off x="4925060" y="2014220"/>
            <a:ext cx="827405" cy="4451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457200" indent="-457200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负极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0" grpId="0" bldLvl="0" animBg="1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146050" y="1186180"/>
            <a:ext cx="2119630" cy="501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34440" fontAlgn="ctr">
              <a:defRPr/>
            </a:pPr>
            <a:r>
              <a:rPr lang="en-US" altLang="zh-CN" sz="2665" b="1" kern="1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2665" b="1" kern="1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练习评价</a:t>
            </a:r>
            <a:r>
              <a:rPr lang="en-US" altLang="zh-CN" sz="2665" b="1" kern="1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endParaRPr lang="zh-CN" sz="2665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标题 48"/>
          <p:cNvSpPr/>
          <p:nvPr>
            <p:custDataLst>
              <p:tags r:id="rId2"/>
            </p:custDataLst>
          </p:nvPr>
        </p:nvSpPr>
        <p:spPr>
          <a:xfrm>
            <a:off x="219075" y="238760"/>
            <a:ext cx="8001635" cy="67500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环节三</a:t>
            </a:r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隔膜原电池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2168525" y="1186180"/>
            <a:ext cx="938212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altLang="zh-CN" sz="24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由于存在离子浓度差而产生电动势的电池称为离子浓差电池，当两极室离子浓度相等时放电完成。某离子浓差电池的工作原理如图所示，下列说法中正确的是(　　)</a:t>
            </a:r>
            <a:endParaRPr altLang="zh-CN" sz="2400" b="1" kern="1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029" name="图片 1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175500" y="2455545"/>
            <a:ext cx="4892675" cy="3519805"/>
          </a:xfrm>
          <a:prstGeom prst="rect">
            <a:avLst/>
          </a:prstGeom>
          <a:ln>
            <a:noFill/>
          </a:ln>
        </p:spPr>
      </p:pic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219075" y="3211830"/>
            <a:ext cx="7546975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altLang="zh-CN" sz="24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A. 铜电极Ⅰ上发生氧化反应</a:t>
            </a:r>
            <a:endParaRPr altLang="zh-CN" sz="2400" b="1" kern="1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altLang="zh-CN" sz="24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B. Cu</a:t>
            </a:r>
            <a:r>
              <a:rPr altLang="zh-CN" sz="2400" b="1" kern="1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2+</a:t>
            </a:r>
            <a:r>
              <a:rPr altLang="zh-CN" sz="24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从左极室透过隔膜移向右极室</a:t>
            </a:r>
            <a:endParaRPr altLang="zh-CN" sz="2400" b="1" kern="1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altLang="zh-CN" sz="24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C. 电池工作一段时间后，右极室CuSO</a:t>
            </a:r>
            <a:r>
              <a:rPr altLang="zh-CN" sz="2400" b="1" kern="1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altLang="zh-CN" sz="24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浓 度增大</a:t>
            </a:r>
            <a:endParaRPr altLang="zh-CN" sz="2400" b="1" kern="1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altLang="zh-CN" sz="24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D. 该电池工作时，电能转化为化学能</a:t>
            </a:r>
            <a:endParaRPr altLang="zh-CN" sz="2400" b="1" kern="1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>
            <p:custDataLst>
              <p:tags r:id="rId7"/>
            </p:custDataLst>
          </p:nvPr>
        </p:nvSpPr>
        <p:spPr>
          <a:xfrm>
            <a:off x="5106035" y="2455545"/>
            <a:ext cx="756920" cy="6604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altLang="zh-CN" sz="2800" b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</a:t>
            </a:r>
            <a:endParaRPr lang="en-US" altLang="zh-CN" sz="2800" b="1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838309" y="182497"/>
            <a:ext cx="11091719" cy="59517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91428" tIns="45713" rIns="91428" bIns="45713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 charset="-122"/>
              <a:cs typeface="+mn-cs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838309" y="220588"/>
            <a:ext cx="9842391" cy="520700"/>
          </a:xfrm>
          <a:prstGeom prst="rect">
            <a:avLst/>
          </a:prstGeom>
        </p:spPr>
        <p:txBody>
          <a:bodyPr wrap="square" lIns="91428" tIns="45713" rIns="91428" bIns="45713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1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任务一  原电池的构成条件及工作原理</a:t>
            </a:r>
            <a:endParaRPr kumimoji="0" lang="zh-CN" altLang="en-US" sz="2800" b="1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0" y="190432"/>
            <a:ext cx="541408" cy="577716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91428" tIns="45713" rIns="91428" bIns="45713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黑体" panose="02010609060101010101" charset="-122"/>
              <a:cs typeface="+mn-cs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608092" y="190432"/>
            <a:ext cx="158771" cy="577716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428" tIns="45713" rIns="91428" bIns="45713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2258A2"/>
              </a:solidFill>
              <a:effectLst/>
              <a:uLnTx/>
              <a:uFillTx/>
              <a:latin typeface="Arial" panose="020B0604020202020204"/>
              <a:ea typeface="黑体" panose="02010609060101010101" charset="-122"/>
              <a:cs typeface="+mn-cs"/>
            </a:endParaRPr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12033229" y="190432"/>
            <a:ext cx="158771" cy="577716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91428" tIns="45713" rIns="91428" bIns="45713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黑体" panose="02010609060101010101" charset="-122"/>
              <a:cs typeface="+mn-cs"/>
            </a:endParaRPr>
          </a:p>
        </p:txBody>
      </p:sp>
      <p:sp>
        <p:nvSpPr>
          <p:cNvPr id="10" name="矩形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1300" y="1010106"/>
            <a:ext cx="11514134" cy="1135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hangingPunct="0">
              <a:lnSpc>
                <a:spcPct val="150000"/>
              </a:lnSpc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167BEB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【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67BEB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回顾旧知</a:t>
            </a:r>
            <a:r>
              <a:rPr lang="en-US" altLang="zh-CN" sz="2400" b="1">
                <a:solidFill>
                  <a:srgbClr val="167BEB"/>
                </a:solidFill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回顾必修二的内容，思考原电池的概念及形成条件。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0" hangingPunct="0">
              <a:lnSpc>
                <a:spcPct val="150000"/>
              </a:lnSpc>
              <a:defRPr/>
            </a:pP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265" y="3319145"/>
            <a:ext cx="4319905" cy="3263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矩形 37"/>
          <p:cNvSpPr/>
          <p:nvPr>
            <p:custDataLst>
              <p:tags r:id="rId9"/>
            </p:custDataLst>
          </p:nvPr>
        </p:nvSpPr>
        <p:spPr>
          <a:xfrm>
            <a:off x="782266" y="1876772"/>
            <a:ext cx="8136904" cy="1276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altLang="zh-CN" sz="2400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(1)</a:t>
            </a:r>
            <a:r>
              <a:rPr lang="zh-CN" altLang="en-US" sz="2400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概念</a:t>
            </a:r>
            <a:r>
              <a:rPr lang="zh-CN" altLang="zh-CN" sz="2400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：</a:t>
            </a:r>
            <a:endParaRPr lang="zh-CN" altLang="zh-CN" sz="2400" kern="10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altLang="zh-CN" sz="2400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(2)</a:t>
            </a:r>
            <a:r>
              <a:rPr lang="zh-CN" altLang="en-US" sz="2400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形成</a:t>
            </a:r>
            <a:r>
              <a:rPr lang="zh-CN" altLang="zh-CN" sz="2400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条件</a:t>
            </a:r>
            <a:endParaRPr lang="zh-CN" altLang="zh-CN" sz="2400" kern="100"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54" b="-3806"/>
          <a:stretch>
            <a:fillRect/>
          </a:stretch>
        </p:blipFill>
        <p:spPr bwMode="auto">
          <a:xfrm>
            <a:off x="7562850" y="1993265"/>
            <a:ext cx="2791460" cy="4712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838309" y="182497"/>
            <a:ext cx="11091719" cy="59517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91428" tIns="45713" rIns="91428" bIns="45713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 charset="-122"/>
              <a:cs typeface="+mn-cs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838309" y="220588"/>
            <a:ext cx="9842391" cy="520700"/>
          </a:xfrm>
          <a:prstGeom prst="rect">
            <a:avLst/>
          </a:prstGeom>
        </p:spPr>
        <p:txBody>
          <a:bodyPr wrap="square" lIns="91428" tIns="45713" rIns="91428" bIns="45713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1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原电池工作原理的应用</a:t>
            </a:r>
            <a:endParaRPr kumimoji="0" lang="en-US" altLang="zh-CN" sz="2800" b="1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0" y="190432"/>
            <a:ext cx="541408" cy="577716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91428" tIns="45713" rIns="91428" bIns="45713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黑体" panose="02010609060101010101" charset="-122"/>
              <a:cs typeface="+mn-cs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608092" y="190432"/>
            <a:ext cx="158771" cy="577716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428" tIns="45713" rIns="91428" bIns="45713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2258A2"/>
              </a:solidFill>
              <a:effectLst/>
              <a:uLnTx/>
              <a:uFillTx/>
              <a:latin typeface="Arial" panose="020B0604020202020204"/>
              <a:ea typeface="黑体" panose="02010609060101010101" charset="-122"/>
              <a:cs typeface="+mn-cs"/>
            </a:endParaRPr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12033229" y="190432"/>
            <a:ext cx="158771" cy="577716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91428" tIns="45713" rIns="91428" bIns="45713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黑体" panose="02010609060101010101" charset="-122"/>
              <a:cs typeface="+mn-cs"/>
            </a:endParaRPr>
          </a:p>
        </p:txBody>
      </p:sp>
      <p:sp>
        <p:nvSpPr>
          <p:cNvPr id="11" name="矩形 10"/>
          <p:cNvSpPr/>
          <p:nvPr>
            <p:custDataLst>
              <p:tags r:id="rId6"/>
            </p:custDataLst>
          </p:nvPr>
        </p:nvSpPr>
        <p:spPr>
          <a:xfrm>
            <a:off x="816556" y="1799838"/>
            <a:ext cx="399522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4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加快化学反应速率</a:t>
            </a:r>
            <a:endParaRPr lang="zh-CN" altLang="zh-CN" sz="24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1680652" y="4266694"/>
            <a:ext cx="6768751" cy="16850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实验室制</a:t>
            </a:r>
            <a:r>
              <a:rPr lang="en-US" altLang="zh-CN" sz="2400" kern="100">
                <a:latin typeface="微软雅黑" panose="020B0503020204020204" charset="-122"/>
                <a:ea typeface="微软雅黑" panose="020B050302020402020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>
                <a:latin typeface="微软雅黑" panose="020B0503020204020204" charset="-122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时，粗锌与稀硫酸反应比纯锌</a:t>
            </a:r>
            <a:r>
              <a:rPr lang="en-US" altLang="zh-CN" sz="2400" u="sng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       </a:t>
            </a:r>
            <a:r>
              <a:rPr lang="zh-CN" altLang="zh-CN" sz="2400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，或向溶液中滴入几滴</a:t>
            </a:r>
            <a:r>
              <a:rPr lang="en-US" altLang="zh-CN" sz="2400" u="sng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               </a:t>
            </a:r>
            <a:r>
              <a:rPr lang="zh-CN" altLang="zh-CN" sz="2400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溶液，也能增大反应速率。</a:t>
            </a:r>
            <a:endParaRPr lang="zh-CN" altLang="zh-CN" sz="2400" kern="10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>
            <p:custDataLst>
              <p:tags r:id="rId8"/>
            </p:custDataLst>
          </p:nvPr>
        </p:nvSpPr>
        <p:spPr>
          <a:xfrm>
            <a:off x="816556" y="2449651"/>
            <a:ext cx="10441160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原理：原电池中，氧化反应和还原反应分别在两极进行，减小溶液中离子运动时的相互干扰，增大反应速率。</a:t>
            </a:r>
            <a:endParaRPr lang="zh-CN" altLang="zh-CN" sz="2400" kern="10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grpSp>
        <p:nvGrpSpPr>
          <p:cNvPr id="10" name="组合 9"/>
          <p:cNvGrpSpPr/>
          <p:nvPr>
            <p:custDataLst>
              <p:tags r:id="rId9"/>
            </p:custDataLst>
          </p:nvPr>
        </p:nvGrpSpPr>
        <p:grpSpPr>
          <a:xfrm>
            <a:off x="960572" y="4482718"/>
            <a:ext cx="656756" cy="1055495"/>
            <a:chOff x="-9045" y="388180"/>
            <a:chExt cx="2044613" cy="1055495"/>
          </a:xfrm>
          <a:solidFill>
            <a:srgbClr val="00B050"/>
          </a:solidFill>
        </p:grpSpPr>
        <p:sp>
          <p:nvSpPr>
            <p:cNvPr id="12" name="圆角矩形 6"/>
            <p:cNvSpPr/>
            <p:nvPr>
              <p:custDataLst>
                <p:tags r:id="rId10"/>
              </p:custDataLst>
            </p:nvPr>
          </p:nvSpPr>
          <p:spPr>
            <a:xfrm>
              <a:off x="-9045" y="388180"/>
              <a:ext cx="2044613" cy="1055495"/>
            </a:xfrm>
            <a:prstGeom prst="roundRect">
              <a:avLst>
                <a:gd name="adj" fmla="val 9976"/>
              </a:avLst>
            </a:prstGeom>
            <a:solidFill>
              <a:srgbClr val="0070C0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prstClr val="white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endParaRPr>
            </a:p>
          </p:txBody>
        </p:sp>
        <p:sp>
          <p:nvSpPr>
            <p:cNvPr id="13" name="文本框 27"/>
            <p:cNvSpPr txBox="1"/>
            <p:nvPr>
              <p:custDataLst>
                <p:tags r:id="rId11"/>
              </p:custDataLst>
            </p:nvPr>
          </p:nvSpPr>
          <p:spPr>
            <a:xfrm>
              <a:off x="27037" y="428708"/>
              <a:ext cx="2008531" cy="974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rPr>
                <a:t>实例</a:t>
              </a:r>
              <a:endParaRPr lang="zh-CN" altLang="en-US" sz="2800" b="1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endParaRPr>
            </a:p>
          </p:txBody>
        </p:sp>
      </p:grpSp>
      <p:sp>
        <p:nvSpPr>
          <p:cNvPr id="14" name="矩形 13"/>
          <p:cNvSpPr/>
          <p:nvPr>
            <p:custDataLst>
              <p:tags r:id="rId12"/>
            </p:custDataLst>
          </p:nvPr>
        </p:nvSpPr>
        <p:spPr>
          <a:xfrm>
            <a:off x="7369970" y="4294355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快</a:t>
            </a:r>
            <a:endParaRPr lang="zh-CN" altLang="en-US" sz="2400"/>
          </a:p>
        </p:txBody>
      </p:sp>
      <p:sp>
        <p:nvSpPr>
          <p:cNvPr id="15" name="矩形 14"/>
          <p:cNvSpPr/>
          <p:nvPr>
            <p:custDataLst>
              <p:tags r:id="rId13"/>
            </p:custDataLst>
          </p:nvPr>
        </p:nvSpPr>
        <p:spPr>
          <a:xfrm>
            <a:off x="4811780" y="4878399"/>
            <a:ext cx="1040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CuSO</a:t>
            </a:r>
            <a:r>
              <a:rPr lang="en-US" altLang="zh-CN" sz="2400" kern="100" baseline="-2500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endParaRPr lang="zh-CN" altLang="en-US" sz="2400"/>
          </a:p>
        </p:txBody>
      </p:sp>
      <p:sp>
        <p:nvSpPr>
          <p:cNvPr id="16" name="文本框 15"/>
          <p:cNvSpPr txBox="1"/>
          <p:nvPr>
            <p:custDataLst>
              <p:tags r:id="rId14"/>
            </p:custDataLst>
          </p:nvPr>
        </p:nvSpPr>
        <p:spPr>
          <a:xfrm>
            <a:off x="7513300" y="6137983"/>
            <a:ext cx="4243168" cy="572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sz="2400" noProof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“Cu—</a:t>
            </a:r>
            <a:r>
              <a:rPr lang="zh-CN" altLang="en-US" sz="2400" noProof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稀硫酸</a:t>
            </a:r>
            <a:r>
              <a:rPr sz="2400" noProof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—</a:t>
            </a:r>
            <a:r>
              <a:rPr lang="en-US" sz="2400" noProof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Zn</a:t>
            </a:r>
            <a:r>
              <a:rPr sz="2400" noProof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”原电池</a:t>
            </a:r>
            <a:endParaRPr sz="2400" noProof="1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13678" y="3927508"/>
            <a:ext cx="2568571" cy="2200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文本框 18"/>
          <p:cNvSpPr txBox="1"/>
          <p:nvPr>
            <p:custDataLst>
              <p:tags r:id="rId17"/>
            </p:custDataLst>
          </p:nvPr>
        </p:nvSpPr>
        <p:spPr>
          <a:xfrm>
            <a:off x="11603355" y="829246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/>
      <p:bldP spid="14" grpId="0"/>
      <p:bldP spid="15" grpId="0"/>
      <p:bldP spid="1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1775520" y="1299272"/>
            <a:ext cx="109800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</a:t>
            </a:r>
            <a:r>
              <a:rPr lang="en-US" altLang="zh-CN" sz="24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四个金属电极，有关的实验装置及部分实验现象如下：</a:t>
            </a:r>
            <a:endParaRPr lang="zh-CN" altLang="zh-CN" sz="24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>
            <a:off x="788493" y="5937406"/>
            <a:ext cx="7344816" cy="5770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由此可判断这四种金属的活动性顺序是</a:t>
            </a:r>
            <a:r>
              <a:rPr lang="en-US" altLang="zh-CN" sz="24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</a:t>
            </a:r>
            <a:r>
              <a:rPr lang="zh-CN" altLang="zh-CN" sz="24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4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751674" y="2044195"/>
          <a:ext cx="10782150" cy="3851879"/>
        </p:xfrm>
        <a:graphic>
          <a:graphicData uri="http://schemas.openxmlformats.org/drawingml/2006/table">
            <a:tbl>
              <a:tblPr/>
              <a:tblGrid>
                <a:gridCol w="1565126"/>
                <a:gridCol w="2304256"/>
                <a:gridCol w="2664296"/>
                <a:gridCol w="2376264"/>
                <a:gridCol w="1872208"/>
              </a:tblGrid>
              <a:tr h="2288660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实验装置</a:t>
                      </a:r>
                      <a:endParaRPr lang="zh-CN" sz="24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 baseline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4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3219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部分实验现象</a:t>
                      </a:r>
                      <a:endParaRPr lang="zh-CN" sz="24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zh-CN" sz="24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极质量减小，</a:t>
                      </a:r>
                      <a:r>
                        <a:rPr lang="en-US" sz="24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zh-CN" sz="24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极质量增加</a:t>
                      </a:r>
                      <a:endParaRPr lang="zh-CN" sz="24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zh-CN" sz="24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极有气体产生，</a:t>
                      </a:r>
                      <a:r>
                        <a:rPr lang="en-US" sz="24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zh-CN" sz="24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极无变化</a:t>
                      </a:r>
                      <a:endParaRPr lang="zh-CN" sz="24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d</a:t>
                      </a:r>
                      <a:r>
                        <a:rPr lang="zh-CN" sz="24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极溶解，</a:t>
                      </a:r>
                      <a:r>
                        <a:rPr lang="en-US" sz="24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zh-CN" sz="24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极有气体产生</a:t>
                      </a:r>
                      <a:endParaRPr lang="zh-CN" sz="24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电流从</a:t>
                      </a:r>
                      <a:r>
                        <a:rPr lang="en-US" sz="24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zh-CN" sz="24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极流向</a:t>
                      </a:r>
                      <a:r>
                        <a:rPr lang="en-US" sz="24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d</a:t>
                      </a:r>
                      <a:r>
                        <a:rPr lang="zh-CN" sz="24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极</a:t>
                      </a:r>
                      <a:endParaRPr lang="zh-CN" sz="24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7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0000" y="2152579"/>
            <a:ext cx="1566065" cy="209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9790" y="2661159"/>
            <a:ext cx="1566065" cy="144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9580" y="2206582"/>
            <a:ext cx="1570221" cy="204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10543" y="2231503"/>
            <a:ext cx="1566065" cy="201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>
            <p:custDataLst>
              <p:tags r:id="rId12"/>
            </p:custDataLst>
          </p:nvPr>
        </p:nvSpPr>
        <p:spPr>
          <a:xfrm>
            <a:off x="6190980" y="6003509"/>
            <a:ext cx="181331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d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＞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＞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b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＞</a:t>
            </a:r>
            <a:r>
              <a:rPr lang="en-US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</a:t>
            </a:r>
            <a:endParaRPr lang="zh-CN" altLang="en-US" sz="2600"/>
          </a:p>
        </p:txBody>
      </p:sp>
      <p:sp>
        <p:nvSpPr>
          <p:cNvPr id="11" name="矩形 10"/>
          <p:cNvSpPr/>
          <p:nvPr>
            <p:custDataLst>
              <p:tags r:id="rId13"/>
            </p:custDataLst>
          </p:nvPr>
        </p:nvSpPr>
        <p:spPr>
          <a:xfrm>
            <a:off x="3990814" y="2785969"/>
            <a:ext cx="526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</a:pPr>
            <a:r>
              <a:rPr lang="zh-CN" altLang="zh-CN" sz="2400" kern="1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负极</a:t>
            </a:r>
            <a:endParaRPr lang="en-US" altLang="zh-CN" sz="2400" kern="10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>
            <p:custDataLst>
              <p:tags r:id="rId14"/>
            </p:custDataLst>
          </p:nvPr>
        </p:nvSpPr>
        <p:spPr>
          <a:xfrm>
            <a:off x="9415555" y="1928662"/>
            <a:ext cx="2321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</a:pPr>
            <a:r>
              <a:rPr lang="zh-CN" altLang="zh-CN" sz="2400" kern="1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电子流向：</a:t>
            </a:r>
            <a:r>
              <a:rPr lang="en-US" altLang="zh-CN" sz="2400" kern="100" err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d→a</a:t>
            </a:r>
            <a:endParaRPr lang="zh-CN" altLang="zh-CN" sz="2400" kern="100">
              <a:solidFill>
                <a:srgbClr val="0000FF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>
            <p:custDataLst>
              <p:tags r:id="rId15"/>
            </p:custDataLst>
          </p:nvPr>
        </p:nvSpPr>
        <p:spPr>
          <a:xfrm>
            <a:off x="2423592" y="4282281"/>
            <a:ext cx="1999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</a:pPr>
            <a:r>
              <a:rPr lang="zh-CN" altLang="zh-CN" sz="2400" kern="1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活动性：</a:t>
            </a:r>
            <a:r>
              <a:rPr lang="en-US" altLang="zh-CN" sz="2400" kern="1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a&gt;b</a:t>
            </a:r>
            <a:endParaRPr lang="zh-CN" altLang="zh-CN" sz="2400" kern="100">
              <a:solidFill>
                <a:srgbClr val="0000FF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>
            <p:custDataLst>
              <p:tags r:id="rId16"/>
            </p:custDataLst>
          </p:nvPr>
        </p:nvSpPr>
        <p:spPr>
          <a:xfrm>
            <a:off x="4845468" y="4276799"/>
            <a:ext cx="2170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</a:pPr>
            <a:r>
              <a:rPr lang="zh-CN" altLang="zh-CN" sz="2400" kern="1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活动性：</a:t>
            </a:r>
            <a:r>
              <a:rPr lang="en-US" altLang="zh-CN" sz="2400" kern="1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b&gt;c</a:t>
            </a:r>
            <a:endParaRPr lang="zh-CN" altLang="zh-CN" sz="2400" kern="100">
              <a:solidFill>
                <a:srgbClr val="0000FF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>
            <p:custDataLst>
              <p:tags r:id="rId17"/>
            </p:custDataLst>
          </p:nvPr>
        </p:nvSpPr>
        <p:spPr>
          <a:xfrm>
            <a:off x="7536160" y="4282281"/>
            <a:ext cx="23924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</a:pPr>
            <a:r>
              <a:rPr lang="zh-CN" altLang="zh-CN" sz="2400" kern="1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活动性：</a:t>
            </a:r>
            <a:r>
              <a:rPr lang="en-US" altLang="zh-CN" sz="2400" kern="1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d&gt;c</a:t>
            </a:r>
            <a:endParaRPr lang="zh-CN" altLang="zh-CN" sz="2400" kern="100">
              <a:solidFill>
                <a:srgbClr val="0000FF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>
            <p:custDataLst>
              <p:tags r:id="rId18"/>
            </p:custDataLst>
          </p:nvPr>
        </p:nvSpPr>
        <p:spPr>
          <a:xfrm>
            <a:off x="9604405" y="4282281"/>
            <a:ext cx="20056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</a:pPr>
            <a:r>
              <a:rPr lang="zh-CN" altLang="zh-CN" sz="2400" kern="1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活动性：</a:t>
            </a:r>
            <a:r>
              <a:rPr lang="en-US" altLang="zh-CN" sz="2400" kern="1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d&gt;a</a:t>
            </a:r>
            <a:endParaRPr lang="zh-CN" altLang="zh-CN" sz="2400" kern="100">
              <a:solidFill>
                <a:srgbClr val="0000FF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22" name="直接连接符 21"/>
          <p:cNvCxnSpPr/>
          <p:nvPr>
            <p:custDataLst>
              <p:tags r:id="rId19"/>
            </p:custDataLst>
          </p:nvPr>
        </p:nvCxnSpPr>
        <p:spPr>
          <a:xfrm>
            <a:off x="3575720" y="5066703"/>
            <a:ext cx="7200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>
            <p:custDataLst>
              <p:tags r:id="rId20"/>
            </p:custDataLst>
          </p:nvPr>
        </p:nvCxnSpPr>
        <p:spPr>
          <a:xfrm>
            <a:off x="7968208" y="5066703"/>
            <a:ext cx="57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21"/>
            </p:custDataLst>
          </p:nvPr>
        </p:nvCxnSpPr>
        <p:spPr>
          <a:xfrm>
            <a:off x="9900913" y="5078278"/>
            <a:ext cx="57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>
            <p:custDataLst>
              <p:tags r:id="rId22"/>
            </p:custDataLst>
          </p:nvPr>
        </p:nvGrpSpPr>
        <p:grpSpPr>
          <a:xfrm>
            <a:off x="719717" y="1393944"/>
            <a:ext cx="1090442" cy="504056"/>
            <a:chOff x="-9045" y="388180"/>
            <a:chExt cx="2044613" cy="1055495"/>
          </a:xfrm>
          <a:solidFill>
            <a:srgbClr val="00B050"/>
          </a:solidFill>
        </p:grpSpPr>
        <p:sp>
          <p:nvSpPr>
            <p:cNvPr id="26" name="圆角矩形 6"/>
            <p:cNvSpPr/>
            <p:nvPr>
              <p:custDataLst>
                <p:tags r:id="rId23"/>
              </p:custDataLst>
            </p:nvPr>
          </p:nvSpPr>
          <p:spPr>
            <a:xfrm>
              <a:off x="-9045" y="388180"/>
              <a:ext cx="2044613" cy="1055495"/>
            </a:xfrm>
            <a:prstGeom prst="roundRect">
              <a:avLst>
                <a:gd name="adj" fmla="val 9976"/>
              </a:avLst>
            </a:prstGeom>
            <a:solidFill>
              <a:srgbClr val="0070C0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prstClr val="white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endParaRPr>
            </a:p>
          </p:txBody>
        </p:sp>
        <p:sp>
          <p:nvSpPr>
            <p:cNvPr id="27" name="文本框 27"/>
            <p:cNvSpPr txBox="1"/>
            <p:nvPr>
              <p:custDataLst>
                <p:tags r:id="rId24"/>
              </p:custDataLst>
            </p:nvPr>
          </p:nvSpPr>
          <p:spPr>
            <a:xfrm>
              <a:off x="27037" y="428708"/>
              <a:ext cx="2008531" cy="974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rPr>
                <a:t>实例</a:t>
              </a:r>
              <a:endParaRPr lang="zh-CN" altLang="en-US" sz="2800" b="1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endParaRPr>
            </a:p>
          </p:txBody>
        </p:sp>
      </p:grpSp>
      <p:sp>
        <p:nvSpPr>
          <p:cNvPr id="2" name="矩形 1"/>
          <p:cNvSpPr/>
          <p:nvPr>
            <p:custDataLst>
              <p:tags r:id="rId25"/>
            </p:custDataLst>
          </p:nvPr>
        </p:nvSpPr>
        <p:spPr>
          <a:xfrm>
            <a:off x="876640" y="697544"/>
            <a:ext cx="109800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4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比较金属的活动性强弱</a:t>
            </a:r>
            <a:endParaRPr lang="zh-CN" altLang="zh-CN" sz="24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矩形 31"/>
          <p:cNvSpPr/>
          <p:nvPr>
            <p:custDataLst>
              <p:tags r:id="rId26"/>
            </p:custDataLst>
          </p:nvPr>
        </p:nvSpPr>
        <p:spPr>
          <a:xfrm>
            <a:off x="12033229" y="190432"/>
            <a:ext cx="158771" cy="577716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91428" tIns="45713" rIns="91428" bIns="45713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黑体" panose="02010609060101010101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6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286385" y="4532630"/>
            <a:ext cx="2051050" cy="523240"/>
            <a:chOff x="1163" y="2982"/>
            <a:chExt cx="4803" cy="824"/>
          </a:xfrm>
        </p:grpSpPr>
        <p:sp>
          <p:nvSpPr>
            <p:cNvPr id="14" name="矩形: 圆角 36"/>
            <p:cNvSpPr/>
            <p:nvPr>
              <p:custDataLst>
                <p:tags r:id="rId2"/>
              </p:custDataLst>
            </p:nvPr>
          </p:nvSpPr>
          <p:spPr>
            <a:xfrm>
              <a:off x="1163" y="2982"/>
              <a:ext cx="4803" cy="8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3"/>
              </p:custDataLst>
            </p:nvPr>
          </p:nvSpPr>
          <p:spPr>
            <a:xfrm>
              <a:off x="1197" y="2984"/>
              <a:ext cx="4769" cy="82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50000"/>
                </a:spcBef>
              </a:pPr>
              <a:r>
                <a:rPr lang="zh-CN" altLang="en-US" sz="2800" b="1" strike="noStrike" noProof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实验现象</a:t>
              </a:r>
              <a:endParaRPr lang="zh-CN" altLang="en-US" sz="2800" b="1" strike="noStrike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6" name="组合 15"/>
          <p:cNvGrpSpPr/>
          <p:nvPr>
            <p:custDataLst>
              <p:tags r:id="rId4"/>
            </p:custDataLst>
          </p:nvPr>
        </p:nvGrpSpPr>
        <p:grpSpPr>
          <a:xfrm>
            <a:off x="300834" y="676563"/>
            <a:ext cx="11371023" cy="3269423"/>
            <a:chOff x="596" y="1411"/>
            <a:chExt cx="13432" cy="3862"/>
          </a:xfrm>
        </p:grpSpPr>
        <p:pic>
          <p:nvPicPr>
            <p:cNvPr id="31" name="图片 3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8156" y="1411"/>
              <a:ext cx="5872" cy="3863"/>
            </a:xfrm>
            <a:prstGeom prst="rect">
              <a:avLst/>
            </a:prstGeom>
          </p:spPr>
        </p:pic>
        <p:pic>
          <p:nvPicPr>
            <p:cNvPr id="17" name="图片 1" descr="QQ截图20200615175718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rcRect l="5321" t="8906" r="1978" b="18562"/>
            <a:stretch>
              <a:fillRect/>
            </a:stretch>
          </p:blipFill>
          <p:spPr>
            <a:xfrm>
              <a:off x="596" y="1531"/>
              <a:ext cx="7451" cy="362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8" name="矩形 17"/>
          <p:cNvSpPr/>
          <p:nvPr>
            <p:custDataLst>
              <p:tags r:id="rId9"/>
            </p:custDataLst>
          </p:nvPr>
        </p:nvSpPr>
        <p:spPr>
          <a:xfrm>
            <a:off x="2651602" y="4102834"/>
            <a:ext cx="3632598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①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电流表指针偏转。</a:t>
            </a:r>
            <a:endParaRPr lang="zh-CN" altLang="en-US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>
            <p:custDataLst>
              <p:tags r:id="rId10"/>
            </p:custDataLst>
          </p:nvPr>
        </p:nvSpPr>
        <p:spPr>
          <a:xfrm>
            <a:off x="2652237" y="4662415"/>
            <a:ext cx="6878317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②锌片和铜片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上均有红色固体生成。</a:t>
            </a:r>
            <a:endParaRPr lang="zh-CN" altLang="en-US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11"/>
            </p:custDataLst>
          </p:nvPr>
        </p:nvSpPr>
        <p:spPr>
          <a:xfrm>
            <a:off x="2651602" y="5166117"/>
            <a:ext cx="35792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③</a:t>
            </a:r>
            <a:r>
              <a:rPr lang="en-US" altLang="zh-CN" sz="2800" err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溶液</a:t>
            </a:r>
            <a:r>
              <a:rPr lang="zh-CN" altLang="en-US" sz="2800" err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温度升高。</a:t>
            </a:r>
            <a:endParaRPr lang="zh-CN" altLang="en-US" sz="2800" err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12"/>
            </p:custDataLst>
          </p:nvPr>
        </p:nvSpPr>
        <p:spPr>
          <a:xfrm>
            <a:off x="2651602" y="5712999"/>
            <a:ext cx="5304558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err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④</a:t>
            </a:r>
            <a:r>
              <a:rPr lang="zh-CN" altLang="en-US" sz="28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一段时间后，电流会逐渐减小。</a:t>
            </a:r>
            <a:endParaRPr lang="zh-CN" altLang="en-US" sz="28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6"/>
          <p:cNvSpPr txBox="1"/>
          <p:nvPr>
            <p:custDataLst>
              <p:tags r:id="rId1"/>
            </p:custDataLst>
          </p:nvPr>
        </p:nvSpPr>
        <p:spPr>
          <a:xfrm>
            <a:off x="219075" y="299085"/>
            <a:ext cx="1090104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【问题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】 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为什么锌片表面附着红色固体？</a:t>
            </a:r>
            <a:endParaRPr lang="zh-CN" altLang="en-US" sz="2800" b="1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16"/>
          <p:cNvSpPr txBox="1"/>
          <p:nvPr>
            <p:custDataLst>
              <p:tags r:id="rId2"/>
            </p:custDataLst>
          </p:nvPr>
        </p:nvSpPr>
        <p:spPr>
          <a:xfrm>
            <a:off x="219075" y="1595120"/>
            <a:ext cx="1090104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【问题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】 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从能量转化角度思考，电流衰减的原因？</a:t>
            </a:r>
            <a:endParaRPr lang="zh-CN" altLang="en-US" sz="2800" b="1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219075" y="2891790"/>
            <a:ext cx="3249930" cy="4603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(1)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单液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原电池的缺点：</a:t>
            </a:r>
            <a:endParaRPr lang="zh-CN" altLang="en-US" sz="24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4"/>
            </p:custDataLst>
          </p:nvPr>
        </p:nvSpPr>
        <p:spPr>
          <a:xfrm>
            <a:off x="219075" y="3479165"/>
            <a:ext cx="11099800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Gen Jyuu Gothic Heavy" pitchFamily="34" charset="-128"/>
              </a:rPr>
              <a:t>①锌与</a:t>
            </a:r>
            <a:r>
              <a:rPr lang="en-US" altLang="zh-CN" sz="28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Gen Jyuu Gothic Heavy" pitchFamily="34" charset="-128"/>
              </a:rPr>
              <a:t>CuSO</a:t>
            </a:r>
            <a:r>
              <a:rPr lang="en-US" altLang="zh-CN" sz="2800" baseline="-250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Gen Jyuu Gothic Heavy" pitchFamily="34" charset="-128"/>
              </a:rPr>
              <a:t>4</a:t>
            </a:r>
            <a:r>
              <a:rPr lang="zh-CN" altLang="en-US" sz="28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Gen Jyuu Gothic Heavy" pitchFamily="34" charset="-128"/>
              </a:rPr>
              <a:t>溶液直接接触，发生置换反应，导致部分</a:t>
            </a:r>
            <a:r>
              <a:rPr lang="zh-CN" altLang="en-US" sz="280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Gen Jyuu Gothic Heavy" pitchFamily="34" charset="-128"/>
              </a:rPr>
              <a:t>化学能</a:t>
            </a:r>
            <a:r>
              <a:rPr lang="zh-CN" altLang="en-US" sz="28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Gen Jyuu Gothic Heavy" pitchFamily="34" charset="-128"/>
              </a:rPr>
              <a:t>转为</a:t>
            </a:r>
            <a:r>
              <a:rPr lang="zh-CN" altLang="en-US" sz="280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Gen Jyuu Gothic Heavy" pitchFamily="34" charset="-128"/>
              </a:rPr>
              <a:t>热能，造成能量损耗</a:t>
            </a:r>
            <a:r>
              <a:rPr lang="zh-CN" altLang="en-US" sz="28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Gen Jyuu Gothic Heavy" pitchFamily="34" charset="-128"/>
              </a:rPr>
              <a:t>。</a:t>
            </a:r>
            <a:endParaRPr lang="zh-CN" altLang="en-US" sz="28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Gen Jyuu Gothic Heavy" pitchFamily="34" charset="-128"/>
            </a:endParaRPr>
          </a:p>
        </p:txBody>
      </p:sp>
      <p:sp>
        <p:nvSpPr>
          <p:cNvPr id="17" name="文本框 16"/>
          <p:cNvSpPr txBox="1"/>
          <p:nvPr>
            <p:custDataLst>
              <p:tags r:id="rId5"/>
            </p:custDataLst>
          </p:nvPr>
        </p:nvSpPr>
        <p:spPr>
          <a:xfrm>
            <a:off x="219075" y="4603750"/>
            <a:ext cx="11339830" cy="636905"/>
          </a:xfrm>
          <a:prstGeom prst="rect">
            <a:avLst/>
          </a:prstGeom>
          <a:noFill/>
          <a:ln w="9525">
            <a:noFill/>
          </a:ln>
        </p:spPr>
        <p:txBody>
          <a:bodyPr wrap="square" lIns="121904" tIns="60952" rIns="121904" bIns="60952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②工作时，锌片上也有铜析出，原电池的电动势很快降低，</a:t>
            </a:r>
            <a:r>
              <a:rPr lang="zh-CN" altLang="en-US" sz="28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电压不稳定 </a:t>
            </a:r>
            <a:endParaRPr lang="zh-CN" altLang="en-US" sz="28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6"/>
            </p:custDataLst>
          </p:nvPr>
        </p:nvSpPr>
        <p:spPr>
          <a:xfrm>
            <a:off x="2032502" y="5460326"/>
            <a:ext cx="8162552" cy="521970"/>
          </a:xfrm>
          <a:prstGeom prst="rect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【问题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】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怎样改进原电池装置，获得稳定的电流？</a:t>
            </a:r>
            <a:endParaRPr lang="zh-CN" altLang="en-US" sz="28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6" grpId="0"/>
      <p:bldP spid="17" grpId="0"/>
      <p:bldP spid="1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487045" y="1276350"/>
            <a:ext cx="3049905" cy="523240"/>
            <a:chOff x="1163" y="2982"/>
            <a:chExt cx="4803" cy="824"/>
          </a:xfrm>
        </p:grpSpPr>
        <p:sp>
          <p:nvSpPr>
            <p:cNvPr id="14" name="矩形: 圆角 36"/>
            <p:cNvSpPr/>
            <p:nvPr>
              <p:custDataLst>
                <p:tags r:id="rId2"/>
              </p:custDataLst>
            </p:nvPr>
          </p:nvSpPr>
          <p:spPr>
            <a:xfrm>
              <a:off x="1163" y="2982"/>
              <a:ext cx="4803" cy="8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3"/>
              </p:custDataLst>
            </p:nvPr>
          </p:nvSpPr>
          <p:spPr>
            <a:xfrm>
              <a:off x="1197" y="2984"/>
              <a:ext cx="4697" cy="82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50000"/>
                </a:spcBef>
              </a:pPr>
              <a:r>
                <a:rPr lang="zh-CN" altLang="en-US" sz="2800" b="1" strike="noStrike" noProof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改进方法</a:t>
              </a:r>
              <a:endParaRPr lang="zh-CN" altLang="en-US" sz="2800" b="1" strike="noStrike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3632835" y="1339215"/>
            <a:ext cx="4234815" cy="460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Zn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与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CuSO</a:t>
            </a:r>
            <a:r>
              <a:rPr lang="en-US" altLang="zh-CN" sz="2400" b="1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不直接接触</a:t>
            </a:r>
            <a:endParaRPr lang="zh-CN" altLang="en-US" sz="24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8" name="箭头: 右 18"/>
          <p:cNvSpPr/>
          <p:nvPr>
            <p:custDataLst>
              <p:tags r:id="rId5"/>
            </p:custDataLst>
          </p:nvPr>
        </p:nvSpPr>
        <p:spPr>
          <a:xfrm>
            <a:off x="4382385" y="3901244"/>
            <a:ext cx="581138" cy="305140"/>
          </a:xfrm>
          <a:prstGeom prst="rightArrow">
            <a:avLst/>
          </a:prstGeom>
          <a:solidFill>
            <a:srgbClr val="FFC000"/>
          </a:solidFill>
          <a:ln w="12700">
            <a:solidFill>
              <a:srgbClr val="0900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368925" y="2610485"/>
            <a:ext cx="3583305" cy="2821467"/>
            <a:chOff x="8377" y="5137"/>
            <a:chExt cx="5750" cy="5243"/>
          </a:xfrm>
        </p:grpSpPr>
        <p:grpSp>
          <p:nvGrpSpPr>
            <p:cNvPr id="15370" name="组合 51"/>
            <p:cNvGrpSpPr/>
            <p:nvPr>
              <p:custDataLst>
                <p:tags r:id="rId7"/>
              </p:custDataLst>
            </p:nvPr>
          </p:nvGrpSpPr>
          <p:grpSpPr>
            <a:xfrm>
              <a:off x="8940" y="7177"/>
              <a:ext cx="4610" cy="2143"/>
              <a:chOff x="7467564" y="4441016"/>
              <a:chExt cx="2819326" cy="1350122"/>
            </a:xfrm>
          </p:grpSpPr>
          <p:grpSp>
            <p:nvGrpSpPr>
              <p:cNvPr id="15389" name="Group 1"/>
              <p:cNvGrpSpPr/>
              <p:nvPr>
                <p:custDataLst>
                  <p:tags r:id="rId8"/>
                </p:custDataLst>
              </p:nvPr>
            </p:nvGrpSpPr>
            <p:grpSpPr>
              <a:xfrm flipH="1">
                <a:off x="8986906" y="4441016"/>
                <a:ext cx="1299984" cy="1350122"/>
                <a:chOff x="6168" y="3318"/>
                <a:chExt cx="1022" cy="978"/>
              </a:xfrm>
            </p:grpSpPr>
            <p:grpSp>
              <p:nvGrpSpPr>
                <p:cNvPr id="15409" name="xjhhxsy13"/>
                <p:cNvGrpSpPr/>
                <p:nvPr>
                  <p:custDataLst>
                    <p:tags r:id="rId9"/>
                  </p:custDataLst>
                </p:nvPr>
              </p:nvGrpSpPr>
              <p:grpSpPr>
                <a:xfrm>
                  <a:off x="6168" y="3318"/>
                  <a:ext cx="1022" cy="978"/>
                  <a:chOff x="7740" y="816"/>
                  <a:chExt cx="1743" cy="1890"/>
                </a:xfrm>
              </p:grpSpPr>
              <p:sp>
                <p:nvSpPr>
                  <p:cNvPr id="15425" name="AutoShape 19" descr="横虚线"/>
                  <p:cNvSpPr/>
                  <p:nvPr>
                    <p:custDataLst>
                      <p:tags r:id="rId10"/>
                    </p:custDataLst>
                  </p:nvPr>
                </p:nvSpPr>
                <p:spPr>
                  <a:xfrm>
                    <a:off x="7965" y="1746"/>
                    <a:ext cx="1440" cy="960"/>
                  </a:xfrm>
                  <a:prstGeom prst="flowChartAlternateProcess">
                    <a:avLst/>
                  </a:prstGeom>
                  <a:noFill/>
                  <a:ln>
                    <a:solidFill>
                      <a:prstClr val="black"/>
                    </a:solidFill>
                    <a:miter lim="800000"/>
                  </a:ln>
                </p:spPr>
                <p:txBody>
                  <a:bodyPr lIns="68580" tIns="34290" rIns="68580" bIns="34290">
                    <a:noAutofit/>
                  </a:bodyPr>
                  <a:lstStyle>
                    <a:lvl1pPr marL="2286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1pPr>
                    <a:lvl2pPr marL="6858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4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2pPr>
                    <a:lvl3pPr marL="11430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0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3pPr>
                    <a:lvl4pPr marL="16002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1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4pPr>
                    <a:lvl5pPr marL="20574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1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5pPr>
                  </a:lstStyle>
                  <a:p>
                    <a:pPr marL="0" lvl="0" indent="0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b="1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5426" name="Freeform 18"/>
                  <p:cNvSpPr/>
                  <p:nvPr>
                    <p:custDataLst>
                      <p:tags r:id="rId11"/>
                    </p:custDataLst>
                  </p:nvPr>
                </p:nvSpPr>
                <p:spPr bwMode="auto">
                  <a:xfrm>
                    <a:off x="7740" y="816"/>
                    <a:ext cx="1743" cy="1131"/>
                  </a:xfrm>
                  <a:custGeom>
                    <a:avLst/>
                    <a:gdLst/>
                    <a:ahLst/>
                    <a:cxnLst>
                      <a:cxn ang="0">
                        <a:pos x="225" y="1139"/>
                      </a:cxn>
                      <a:cxn ang="0">
                        <a:pos x="225" y="365"/>
                      </a:cxn>
                      <a:cxn ang="0">
                        <a:pos x="225" y="180"/>
                      </a:cxn>
                      <a:cxn ang="0">
                        <a:pos x="0" y="45"/>
                      </a:cxn>
                      <a:cxn ang="0">
                        <a:pos x="285" y="0"/>
                      </a:cxn>
                      <a:cxn ang="0">
                        <a:pos x="1755" y="0"/>
                      </a:cxn>
                      <a:cxn ang="0">
                        <a:pos x="1680" y="120"/>
                      </a:cxn>
                      <a:cxn ang="0">
                        <a:pos x="1680" y="1139"/>
                      </a:cxn>
                    </a:cxnLst>
                    <a:rect l="0" t="0" r="0" b="0"/>
                    <a:pathLst>
                      <a:path w="1740" h="1129">
                        <a:moveTo>
                          <a:pt x="225" y="1129"/>
                        </a:moveTo>
                        <a:lnTo>
                          <a:pt x="225" y="360"/>
                        </a:lnTo>
                        <a:lnTo>
                          <a:pt x="225" y="180"/>
                        </a:lnTo>
                        <a:lnTo>
                          <a:pt x="0" y="45"/>
                        </a:lnTo>
                        <a:lnTo>
                          <a:pt x="285" y="0"/>
                        </a:lnTo>
                        <a:lnTo>
                          <a:pt x="1740" y="0"/>
                        </a:lnTo>
                        <a:lnTo>
                          <a:pt x="1665" y="120"/>
                        </a:lnTo>
                        <a:lnTo>
                          <a:pt x="1665" y="1129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/>
                </p:txBody>
              </p:sp>
            </p:grpSp>
            <p:grpSp>
              <p:nvGrpSpPr>
                <p:cNvPr id="15410" name="xjhhxtx9"/>
                <p:cNvGrpSpPr/>
                <p:nvPr>
                  <p:custDataLst>
                    <p:tags r:id="rId12"/>
                  </p:custDataLst>
                </p:nvPr>
              </p:nvGrpSpPr>
              <p:grpSpPr>
                <a:xfrm>
                  <a:off x="6295" y="3661"/>
                  <a:ext cx="279" cy="611"/>
                  <a:chOff x="5380" y="3468"/>
                  <a:chExt cx="402" cy="468"/>
                </a:xfrm>
              </p:grpSpPr>
              <p:sp>
                <p:nvSpPr>
                  <p:cNvPr id="15423" name="Rectangle 16" descr="横虚线"/>
                  <p:cNvSpPr/>
                  <p:nvPr>
                    <p:custDataLst>
                      <p:tags r:id="rId13"/>
                    </p:custDataLst>
                  </p:nvPr>
                </p:nvSpPr>
                <p:spPr>
                  <a:xfrm>
                    <a:off x="5420" y="3468"/>
                    <a:ext cx="322" cy="468"/>
                  </a:xfrm>
                  <a:prstGeom prst="rect">
                    <a:avLst/>
                  </a:prstGeom>
                  <a:pattFill prst="dash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>
                    <a:noFill/>
                    <a:miter lim="800000"/>
                  </a:ln>
                </p:spPr>
                <p:txBody>
                  <a:bodyPr lIns="68580" tIns="34290" rIns="68580" bIns="34290">
                    <a:noAutofit/>
                  </a:bodyPr>
                  <a:lstStyle>
                    <a:lvl1pPr marL="2286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1pPr>
                    <a:lvl2pPr marL="6858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4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2pPr>
                    <a:lvl3pPr marL="11430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0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3pPr>
                    <a:lvl4pPr marL="16002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1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4pPr>
                    <a:lvl5pPr marL="20574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1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5pPr>
                  </a:lstStyle>
                  <a:p>
                    <a:pPr marL="0" lvl="0" indent="0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b="1">
                      <a:latin typeface="Arial" panose="020B0604020202020204" pitchFamily="34" charset="0"/>
                    </a:endParaRPr>
                  </a:p>
                </p:txBody>
              </p:sp>
              <p:cxnSp>
                <p:nvCxnSpPr>
                  <p:cNvPr id="15424" name="Line 15"/>
                  <p:cNvCxnSpPr/>
                  <p:nvPr>
                    <p:custDataLst>
                      <p:tags r:id="rId14"/>
                    </p:custDataLst>
                  </p:nvPr>
                </p:nvCxnSpPr>
                <p:spPr>
                  <a:xfrm>
                    <a:off x="5380" y="3468"/>
                    <a:ext cx="402" cy="0"/>
                  </a:xfrm>
                  <a:prstGeom prst="line">
                    <a:avLst/>
                  </a:prstGeom>
                  <a:noFill/>
                  <a:ln>
                    <a:solidFill>
                      <a:prstClr val="black"/>
                    </a:solidFill>
                    <a:miter lim="800000"/>
                  </a:ln>
                </p:spPr>
              </p:cxnSp>
            </p:grpSp>
            <p:grpSp>
              <p:nvGrpSpPr>
                <p:cNvPr id="15411" name="xjhhxtx9"/>
                <p:cNvGrpSpPr/>
                <p:nvPr>
                  <p:custDataLst>
                    <p:tags r:id="rId15"/>
                  </p:custDataLst>
                </p:nvPr>
              </p:nvGrpSpPr>
              <p:grpSpPr>
                <a:xfrm>
                  <a:off x="6447" y="3661"/>
                  <a:ext cx="280" cy="611"/>
                  <a:chOff x="5380" y="3468"/>
                  <a:chExt cx="402" cy="468"/>
                </a:xfrm>
              </p:grpSpPr>
              <p:sp>
                <p:nvSpPr>
                  <p:cNvPr id="15421" name="Rectangle 13" descr="横虚线"/>
                  <p:cNvSpPr/>
                  <p:nvPr>
                    <p:custDataLst>
                      <p:tags r:id="rId16"/>
                    </p:custDataLst>
                  </p:nvPr>
                </p:nvSpPr>
                <p:spPr>
                  <a:xfrm>
                    <a:off x="5420" y="3468"/>
                    <a:ext cx="322" cy="468"/>
                  </a:xfrm>
                  <a:prstGeom prst="rect">
                    <a:avLst/>
                  </a:prstGeom>
                  <a:pattFill prst="dash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>
                    <a:noFill/>
                    <a:miter lim="800000"/>
                  </a:ln>
                </p:spPr>
                <p:txBody>
                  <a:bodyPr lIns="68580" tIns="34290" rIns="68580" bIns="34290">
                    <a:noAutofit/>
                  </a:bodyPr>
                  <a:lstStyle>
                    <a:lvl1pPr marL="2286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1pPr>
                    <a:lvl2pPr marL="6858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4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2pPr>
                    <a:lvl3pPr marL="11430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0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3pPr>
                    <a:lvl4pPr marL="16002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1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4pPr>
                    <a:lvl5pPr marL="20574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1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5pPr>
                  </a:lstStyle>
                  <a:p>
                    <a:pPr marL="0" lvl="0" indent="0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b="1">
                      <a:latin typeface="Arial" panose="020B0604020202020204" pitchFamily="34" charset="0"/>
                    </a:endParaRPr>
                  </a:p>
                </p:txBody>
              </p:sp>
              <p:cxnSp>
                <p:nvCxnSpPr>
                  <p:cNvPr id="15422" name="Line 12"/>
                  <p:cNvCxnSpPr/>
                  <p:nvPr>
                    <p:custDataLst>
                      <p:tags r:id="rId17"/>
                    </p:custDataLst>
                  </p:nvPr>
                </p:nvCxnSpPr>
                <p:spPr>
                  <a:xfrm>
                    <a:off x="5380" y="3468"/>
                    <a:ext cx="402" cy="0"/>
                  </a:xfrm>
                  <a:prstGeom prst="line">
                    <a:avLst/>
                  </a:prstGeom>
                  <a:noFill/>
                  <a:ln>
                    <a:solidFill>
                      <a:prstClr val="black"/>
                    </a:solidFill>
                    <a:miter lim="800000"/>
                  </a:ln>
                </p:spPr>
              </p:cxnSp>
            </p:grpSp>
            <p:grpSp>
              <p:nvGrpSpPr>
                <p:cNvPr id="15412" name="xjhhxtx9"/>
                <p:cNvGrpSpPr/>
                <p:nvPr>
                  <p:custDataLst>
                    <p:tags r:id="rId18"/>
                  </p:custDataLst>
                </p:nvPr>
              </p:nvGrpSpPr>
              <p:grpSpPr>
                <a:xfrm>
                  <a:off x="6634" y="3661"/>
                  <a:ext cx="280" cy="611"/>
                  <a:chOff x="5380" y="3468"/>
                  <a:chExt cx="402" cy="468"/>
                </a:xfrm>
              </p:grpSpPr>
              <p:sp>
                <p:nvSpPr>
                  <p:cNvPr id="15419" name="Rectangle 10" descr="横虚线"/>
                  <p:cNvSpPr/>
                  <p:nvPr>
                    <p:custDataLst>
                      <p:tags r:id="rId19"/>
                    </p:custDataLst>
                  </p:nvPr>
                </p:nvSpPr>
                <p:spPr>
                  <a:xfrm>
                    <a:off x="5420" y="3468"/>
                    <a:ext cx="322" cy="468"/>
                  </a:xfrm>
                  <a:prstGeom prst="rect">
                    <a:avLst/>
                  </a:prstGeom>
                  <a:pattFill prst="dash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>
                    <a:noFill/>
                    <a:miter lim="800000"/>
                  </a:ln>
                </p:spPr>
                <p:txBody>
                  <a:bodyPr lIns="68580" tIns="34290" rIns="68580" bIns="34290">
                    <a:noAutofit/>
                  </a:bodyPr>
                  <a:lstStyle>
                    <a:lvl1pPr marL="2286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1pPr>
                    <a:lvl2pPr marL="6858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4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2pPr>
                    <a:lvl3pPr marL="11430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0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3pPr>
                    <a:lvl4pPr marL="16002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1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4pPr>
                    <a:lvl5pPr marL="20574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1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5pPr>
                  </a:lstStyle>
                  <a:p>
                    <a:pPr marL="0" lvl="0" indent="0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b="1">
                      <a:latin typeface="Arial" panose="020B0604020202020204" pitchFamily="34" charset="0"/>
                    </a:endParaRPr>
                  </a:p>
                </p:txBody>
              </p:sp>
              <p:cxnSp>
                <p:nvCxnSpPr>
                  <p:cNvPr id="15420" name="Line 9"/>
                  <p:cNvCxnSpPr/>
                  <p:nvPr>
                    <p:custDataLst>
                      <p:tags r:id="rId20"/>
                    </p:custDataLst>
                  </p:nvPr>
                </p:nvCxnSpPr>
                <p:spPr>
                  <a:xfrm>
                    <a:off x="5380" y="3468"/>
                    <a:ext cx="402" cy="0"/>
                  </a:xfrm>
                  <a:prstGeom prst="line">
                    <a:avLst/>
                  </a:prstGeom>
                  <a:noFill/>
                  <a:ln>
                    <a:solidFill>
                      <a:prstClr val="black"/>
                    </a:solidFill>
                    <a:miter lim="800000"/>
                  </a:ln>
                </p:spPr>
              </p:cxnSp>
            </p:grpSp>
            <p:grpSp>
              <p:nvGrpSpPr>
                <p:cNvPr id="15413" name="xjhhxtx9"/>
                <p:cNvGrpSpPr/>
                <p:nvPr>
                  <p:custDataLst>
                    <p:tags r:id="rId21"/>
                  </p:custDataLst>
                </p:nvPr>
              </p:nvGrpSpPr>
              <p:grpSpPr>
                <a:xfrm>
                  <a:off x="6821" y="3661"/>
                  <a:ext cx="280" cy="611"/>
                  <a:chOff x="5380" y="3468"/>
                  <a:chExt cx="402" cy="468"/>
                </a:xfrm>
              </p:grpSpPr>
              <p:sp>
                <p:nvSpPr>
                  <p:cNvPr id="15417" name="Rectangle 7" descr="横虚线"/>
                  <p:cNvSpPr/>
                  <p:nvPr>
                    <p:custDataLst>
                      <p:tags r:id="rId22"/>
                    </p:custDataLst>
                  </p:nvPr>
                </p:nvSpPr>
                <p:spPr>
                  <a:xfrm>
                    <a:off x="5420" y="3468"/>
                    <a:ext cx="322" cy="468"/>
                  </a:xfrm>
                  <a:prstGeom prst="rect">
                    <a:avLst/>
                  </a:prstGeom>
                  <a:pattFill prst="dash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>
                    <a:noFill/>
                    <a:miter lim="800000"/>
                  </a:ln>
                </p:spPr>
                <p:txBody>
                  <a:bodyPr lIns="68580" tIns="34290" rIns="68580" bIns="34290">
                    <a:noAutofit/>
                  </a:bodyPr>
                  <a:lstStyle>
                    <a:lvl1pPr marL="2286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1pPr>
                    <a:lvl2pPr marL="6858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4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2pPr>
                    <a:lvl3pPr marL="11430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0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3pPr>
                    <a:lvl4pPr marL="16002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1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4pPr>
                    <a:lvl5pPr marL="20574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1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5pPr>
                  </a:lstStyle>
                  <a:p>
                    <a:pPr marL="0" lvl="0" indent="0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b="1">
                      <a:latin typeface="Arial" panose="020B0604020202020204" pitchFamily="34" charset="0"/>
                    </a:endParaRPr>
                  </a:p>
                </p:txBody>
              </p:sp>
              <p:cxnSp>
                <p:nvCxnSpPr>
                  <p:cNvPr id="15418" name="Line 6"/>
                  <p:cNvCxnSpPr/>
                  <p:nvPr>
                    <p:custDataLst>
                      <p:tags r:id="rId23"/>
                    </p:custDataLst>
                  </p:nvPr>
                </p:nvCxnSpPr>
                <p:spPr>
                  <a:xfrm>
                    <a:off x="5380" y="3468"/>
                    <a:ext cx="402" cy="0"/>
                  </a:xfrm>
                  <a:prstGeom prst="line">
                    <a:avLst/>
                  </a:prstGeom>
                  <a:noFill/>
                  <a:ln>
                    <a:solidFill>
                      <a:prstClr val="black"/>
                    </a:solidFill>
                    <a:miter lim="800000"/>
                  </a:ln>
                </p:spPr>
              </p:cxnSp>
            </p:grpSp>
            <p:grpSp>
              <p:nvGrpSpPr>
                <p:cNvPr id="15414" name="xjhhxtx9"/>
                <p:cNvGrpSpPr/>
                <p:nvPr>
                  <p:custDataLst>
                    <p:tags r:id="rId24"/>
                  </p:custDataLst>
                </p:nvPr>
              </p:nvGrpSpPr>
              <p:grpSpPr>
                <a:xfrm>
                  <a:off x="6866" y="3661"/>
                  <a:ext cx="280" cy="611"/>
                  <a:chOff x="5380" y="3468"/>
                  <a:chExt cx="402" cy="468"/>
                </a:xfrm>
              </p:grpSpPr>
              <p:sp>
                <p:nvSpPr>
                  <p:cNvPr id="15415" name="Rectangle 4" descr="横虚线"/>
                  <p:cNvSpPr/>
                  <p:nvPr>
                    <p:custDataLst>
                      <p:tags r:id="rId25"/>
                    </p:custDataLst>
                  </p:nvPr>
                </p:nvSpPr>
                <p:spPr>
                  <a:xfrm>
                    <a:off x="5420" y="3468"/>
                    <a:ext cx="322" cy="468"/>
                  </a:xfrm>
                  <a:prstGeom prst="rect">
                    <a:avLst/>
                  </a:prstGeom>
                  <a:pattFill prst="dash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>
                    <a:noFill/>
                    <a:miter lim="800000"/>
                  </a:ln>
                </p:spPr>
                <p:txBody>
                  <a:bodyPr lIns="68580" tIns="34290" rIns="68580" bIns="34290">
                    <a:noAutofit/>
                  </a:bodyPr>
                  <a:lstStyle>
                    <a:lvl1pPr marL="2286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1pPr>
                    <a:lvl2pPr marL="6858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4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2pPr>
                    <a:lvl3pPr marL="11430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0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3pPr>
                    <a:lvl4pPr marL="16002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1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4pPr>
                    <a:lvl5pPr marL="20574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1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5pPr>
                  </a:lstStyle>
                  <a:p>
                    <a:pPr marL="0" lvl="0" indent="0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b="1">
                      <a:latin typeface="Arial" panose="020B0604020202020204" pitchFamily="34" charset="0"/>
                    </a:endParaRPr>
                  </a:p>
                </p:txBody>
              </p:sp>
              <p:cxnSp>
                <p:nvCxnSpPr>
                  <p:cNvPr id="15416" name="Line 3"/>
                  <p:cNvCxnSpPr/>
                  <p:nvPr>
                    <p:custDataLst>
                      <p:tags r:id="rId26"/>
                    </p:custDataLst>
                  </p:nvPr>
                </p:nvCxnSpPr>
                <p:spPr>
                  <a:xfrm>
                    <a:off x="5380" y="3468"/>
                    <a:ext cx="402" cy="0"/>
                  </a:xfrm>
                  <a:prstGeom prst="line">
                    <a:avLst/>
                  </a:prstGeom>
                  <a:noFill/>
                  <a:ln>
                    <a:solidFill>
                      <a:prstClr val="black"/>
                    </a:solidFill>
                    <a:miter lim="800000"/>
                  </a:ln>
                </p:spPr>
              </p:cxnSp>
            </p:grpSp>
          </p:grpSp>
          <p:grpSp>
            <p:nvGrpSpPr>
              <p:cNvPr id="15390" name="Group 1"/>
              <p:cNvGrpSpPr/>
              <p:nvPr>
                <p:custDataLst>
                  <p:tags r:id="rId27"/>
                </p:custDataLst>
              </p:nvPr>
            </p:nvGrpSpPr>
            <p:grpSpPr>
              <a:xfrm>
                <a:off x="7467564" y="4441016"/>
                <a:ext cx="1299984" cy="1350122"/>
                <a:chOff x="6168" y="3318"/>
                <a:chExt cx="1022" cy="978"/>
              </a:xfrm>
            </p:grpSpPr>
            <p:grpSp>
              <p:nvGrpSpPr>
                <p:cNvPr id="15391" name="xjhhxsy13"/>
                <p:cNvGrpSpPr/>
                <p:nvPr>
                  <p:custDataLst>
                    <p:tags r:id="rId28"/>
                  </p:custDataLst>
                </p:nvPr>
              </p:nvGrpSpPr>
              <p:grpSpPr>
                <a:xfrm>
                  <a:off x="6168" y="3318"/>
                  <a:ext cx="1022" cy="978"/>
                  <a:chOff x="7740" y="816"/>
                  <a:chExt cx="1743" cy="1890"/>
                </a:xfrm>
              </p:grpSpPr>
              <p:sp>
                <p:nvSpPr>
                  <p:cNvPr id="15407" name="AutoShape 19" descr="横虚线"/>
                  <p:cNvSpPr/>
                  <p:nvPr>
                    <p:custDataLst>
                      <p:tags r:id="rId29"/>
                    </p:custDataLst>
                  </p:nvPr>
                </p:nvSpPr>
                <p:spPr>
                  <a:xfrm>
                    <a:off x="7965" y="1746"/>
                    <a:ext cx="1440" cy="960"/>
                  </a:xfrm>
                  <a:prstGeom prst="flowChartAlternateProcess">
                    <a:avLst/>
                  </a:prstGeom>
                  <a:noFill/>
                  <a:ln>
                    <a:solidFill>
                      <a:prstClr val="black"/>
                    </a:solidFill>
                    <a:miter lim="800000"/>
                  </a:ln>
                </p:spPr>
                <p:txBody>
                  <a:bodyPr lIns="68580" tIns="34290" rIns="68580" bIns="34290">
                    <a:noAutofit/>
                  </a:bodyPr>
                  <a:lstStyle>
                    <a:lvl1pPr marL="2286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1pPr>
                    <a:lvl2pPr marL="6858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4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2pPr>
                    <a:lvl3pPr marL="11430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0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3pPr>
                    <a:lvl4pPr marL="16002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1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4pPr>
                    <a:lvl5pPr marL="20574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1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5pPr>
                  </a:lstStyle>
                  <a:p>
                    <a:pPr marL="0" lvl="0" indent="0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b="1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5408" name="Freeform 18"/>
                  <p:cNvSpPr/>
                  <p:nvPr>
                    <p:custDataLst>
                      <p:tags r:id="rId30"/>
                    </p:custDataLst>
                  </p:nvPr>
                </p:nvSpPr>
                <p:spPr bwMode="auto">
                  <a:xfrm>
                    <a:off x="7740" y="816"/>
                    <a:ext cx="1743" cy="1131"/>
                  </a:xfrm>
                  <a:custGeom>
                    <a:avLst/>
                    <a:gdLst/>
                    <a:ahLst/>
                    <a:cxnLst>
                      <a:cxn ang="0">
                        <a:pos x="225" y="1139"/>
                      </a:cxn>
                      <a:cxn ang="0">
                        <a:pos x="225" y="365"/>
                      </a:cxn>
                      <a:cxn ang="0">
                        <a:pos x="225" y="180"/>
                      </a:cxn>
                      <a:cxn ang="0">
                        <a:pos x="0" y="45"/>
                      </a:cxn>
                      <a:cxn ang="0">
                        <a:pos x="285" y="0"/>
                      </a:cxn>
                      <a:cxn ang="0">
                        <a:pos x="1755" y="0"/>
                      </a:cxn>
                      <a:cxn ang="0">
                        <a:pos x="1680" y="120"/>
                      </a:cxn>
                      <a:cxn ang="0">
                        <a:pos x="1680" y="1139"/>
                      </a:cxn>
                    </a:cxnLst>
                    <a:rect l="0" t="0" r="0" b="0"/>
                    <a:pathLst>
                      <a:path w="1740" h="1129">
                        <a:moveTo>
                          <a:pt x="225" y="1129"/>
                        </a:moveTo>
                        <a:lnTo>
                          <a:pt x="225" y="360"/>
                        </a:lnTo>
                        <a:lnTo>
                          <a:pt x="225" y="180"/>
                        </a:lnTo>
                        <a:lnTo>
                          <a:pt x="0" y="45"/>
                        </a:lnTo>
                        <a:lnTo>
                          <a:pt x="285" y="0"/>
                        </a:lnTo>
                        <a:lnTo>
                          <a:pt x="1740" y="0"/>
                        </a:lnTo>
                        <a:lnTo>
                          <a:pt x="1665" y="120"/>
                        </a:lnTo>
                        <a:lnTo>
                          <a:pt x="1665" y="1129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/>
                </p:txBody>
              </p:sp>
            </p:grpSp>
            <p:grpSp>
              <p:nvGrpSpPr>
                <p:cNvPr id="15392" name="xjhhxtx9"/>
                <p:cNvGrpSpPr/>
                <p:nvPr>
                  <p:custDataLst>
                    <p:tags r:id="rId31"/>
                  </p:custDataLst>
                </p:nvPr>
              </p:nvGrpSpPr>
              <p:grpSpPr>
                <a:xfrm>
                  <a:off x="6295" y="3661"/>
                  <a:ext cx="279" cy="611"/>
                  <a:chOff x="5380" y="3468"/>
                  <a:chExt cx="402" cy="468"/>
                </a:xfrm>
              </p:grpSpPr>
              <p:sp>
                <p:nvSpPr>
                  <p:cNvPr id="15405" name="Rectangle 16" descr="横虚线"/>
                  <p:cNvSpPr/>
                  <p:nvPr>
                    <p:custDataLst>
                      <p:tags r:id="rId32"/>
                    </p:custDataLst>
                  </p:nvPr>
                </p:nvSpPr>
                <p:spPr>
                  <a:xfrm>
                    <a:off x="5420" y="3468"/>
                    <a:ext cx="322" cy="468"/>
                  </a:xfrm>
                  <a:prstGeom prst="rect">
                    <a:avLst/>
                  </a:prstGeom>
                  <a:pattFill prst="dash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>
                    <a:noFill/>
                    <a:miter lim="800000"/>
                  </a:ln>
                </p:spPr>
                <p:txBody>
                  <a:bodyPr lIns="68580" tIns="34290" rIns="68580" bIns="34290">
                    <a:noAutofit/>
                  </a:bodyPr>
                  <a:lstStyle>
                    <a:lvl1pPr marL="2286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1pPr>
                    <a:lvl2pPr marL="6858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4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2pPr>
                    <a:lvl3pPr marL="11430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0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3pPr>
                    <a:lvl4pPr marL="16002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1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4pPr>
                    <a:lvl5pPr marL="20574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1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5pPr>
                  </a:lstStyle>
                  <a:p>
                    <a:pPr marL="0" lvl="0" indent="0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b="1">
                      <a:latin typeface="Arial" panose="020B0604020202020204" pitchFamily="34" charset="0"/>
                    </a:endParaRPr>
                  </a:p>
                </p:txBody>
              </p:sp>
              <p:cxnSp>
                <p:nvCxnSpPr>
                  <p:cNvPr id="15406" name="Line 15"/>
                  <p:cNvCxnSpPr/>
                  <p:nvPr>
                    <p:custDataLst>
                      <p:tags r:id="rId33"/>
                    </p:custDataLst>
                  </p:nvPr>
                </p:nvCxnSpPr>
                <p:spPr>
                  <a:xfrm>
                    <a:off x="5380" y="3468"/>
                    <a:ext cx="402" cy="0"/>
                  </a:xfrm>
                  <a:prstGeom prst="line">
                    <a:avLst/>
                  </a:prstGeom>
                  <a:noFill/>
                  <a:ln>
                    <a:solidFill>
                      <a:prstClr val="black"/>
                    </a:solidFill>
                    <a:miter lim="800000"/>
                  </a:ln>
                </p:spPr>
              </p:cxnSp>
            </p:grpSp>
            <p:grpSp>
              <p:nvGrpSpPr>
                <p:cNvPr id="15393" name="xjhhxtx9"/>
                <p:cNvGrpSpPr/>
                <p:nvPr>
                  <p:custDataLst>
                    <p:tags r:id="rId34"/>
                  </p:custDataLst>
                </p:nvPr>
              </p:nvGrpSpPr>
              <p:grpSpPr>
                <a:xfrm>
                  <a:off x="6447" y="3661"/>
                  <a:ext cx="280" cy="611"/>
                  <a:chOff x="5380" y="3468"/>
                  <a:chExt cx="402" cy="468"/>
                </a:xfrm>
              </p:grpSpPr>
              <p:sp>
                <p:nvSpPr>
                  <p:cNvPr id="15403" name="Rectangle 13" descr="横虚线"/>
                  <p:cNvSpPr/>
                  <p:nvPr>
                    <p:custDataLst>
                      <p:tags r:id="rId35"/>
                    </p:custDataLst>
                  </p:nvPr>
                </p:nvSpPr>
                <p:spPr>
                  <a:xfrm>
                    <a:off x="5420" y="3468"/>
                    <a:ext cx="322" cy="468"/>
                  </a:xfrm>
                  <a:prstGeom prst="rect">
                    <a:avLst/>
                  </a:prstGeom>
                  <a:pattFill prst="dash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>
                    <a:noFill/>
                    <a:miter lim="800000"/>
                  </a:ln>
                </p:spPr>
                <p:txBody>
                  <a:bodyPr lIns="68580" tIns="34290" rIns="68580" bIns="34290">
                    <a:noAutofit/>
                  </a:bodyPr>
                  <a:lstStyle>
                    <a:lvl1pPr marL="2286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1pPr>
                    <a:lvl2pPr marL="6858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4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2pPr>
                    <a:lvl3pPr marL="11430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0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3pPr>
                    <a:lvl4pPr marL="16002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1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4pPr>
                    <a:lvl5pPr marL="20574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1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5pPr>
                  </a:lstStyle>
                  <a:p>
                    <a:pPr marL="0" lvl="0" indent="0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b="1">
                      <a:latin typeface="Arial" panose="020B0604020202020204" pitchFamily="34" charset="0"/>
                    </a:endParaRPr>
                  </a:p>
                </p:txBody>
              </p:sp>
              <p:cxnSp>
                <p:nvCxnSpPr>
                  <p:cNvPr id="15404" name="Line 12"/>
                  <p:cNvCxnSpPr/>
                  <p:nvPr>
                    <p:custDataLst>
                      <p:tags r:id="rId36"/>
                    </p:custDataLst>
                  </p:nvPr>
                </p:nvCxnSpPr>
                <p:spPr>
                  <a:xfrm>
                    <a:off x="5380" y="3468"/>
                    <a:ext cx="402" cy="0"/>
                  </a:xfrm>
                  <a:prstGeom prst="line">
                    <a:avLst/>
                  </a:prstGeom>
                  <a:noFill/>
                  <a:ln>
                    <a:solidFill>
                      <a:prstClr val="black"/>
                    </a:solidFill>
                    <a:miter lim="800000"/>
                  </a:ln>
                </p:spPr>
              </p:cxnSp>
            </p:grpSp>
            <p:grpSp>
              <p:nvGrpSpPr>
                <p:cNvPr id="15394" name="xjhhxtx9"/>
                <p:cNvGrpSpPr/>
                <p:nvPr>
                  <p:custDataLst>
                    <p:tags r:id="rId37"/>
                  </p:custDataLst>
                </p:nvPr>
              </p:nvGrpSpPr>
              <p:grpSpPr>
                <a:xfrm>
                  <a:off x="6634" y="3661"/>
                  <a:ext cx="280" cy="611"/>
                  <a:chOff x="5380" y="3468"/>
                  <a:chExt cx="402" cy="468"/>
                </a:xfrm>
              </p:grpSpPr>
              <p:sp>
                <p:nvSpPr>
                  <p:cNvPr id="15401" name="Rectangle 10" descr="横虚线"/>
                  <p:cNvSpPr/>
                  <p:nvPr>
                    <p:custDataLst>
                      <p:tags r:id="rId38"/>
                    </p:custDataLst>
                  </p:nvPr>
                </p:nvSpPr>
                <p:spPr>
                  <a:xfrm>
                    <a:off x="5420" y="3468"/>
                    <a:ext cx="322" cy="468"/>
                  </a:xfrm>
                  <a:prstGeom prst="rect">
                    <a:avLst/>
                  </a:prstGeom>
                  <a:pattFill prst="dash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>
                    <a:noFill/>
                    <a:miter lim="800000"/>
                  </a:ln>
                </p:spPr>
                <p:txBody>
                  <a:bodyPr lIns="68580" tIns="34290" rIns="68580" bIns="34290">
                    <a:noAutofit/>
                  </a:bodyPr>
                  <a:lstStyle>
                    <a:lvl1pPr marL="2286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1pPr>
                    <a:lvl2pPr marL="6858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4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2pPr>
                    <a:lvl3pPr marL="11430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0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3pPr>
                    <a:lvl4pPr marL="16002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1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4pPr>
                    <a:lvl5pPr marL="20574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1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5pPr>
                  </a:lstStyle>
                  <a:p>
                    <a:pPr marL="0" lvl="0" indent="0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b="1">
                      <a:latin typeface="Arial" panose="020B0604020202020204" pitchFamily="34" charset="0"/>
                    </a:endParaRPr>
                  </a:p>
                </p:txBody>
              </p:sp>
              <p:cxnSp>
                <p:nvCxnSpPr>
                  <p:cNvPr id="15402" name="Line 9"/>
                  <p:cNvCxnSpPr/>
                  <p:nvPr>
                    <p:custDataLst>
                      <p:tags r:id="rId39"/>
                    </p:custDataLst>
                  </p:nvPr>
                </p:nvCxnSpPr>
                <p:spPr>
                  <a:xfrm>
                    <a:off x="5380" y="3468"/>
                    <a:ext cx="402" cy="0"/>
                  </a:xfrm>
                  <a:prstGeom prst="line">
                    <a:avLst/>
                  </a:prstGeom>
                  <a:noFill/>
                  <a:ln>
                    <a:solidFill>
                      <a:prstClr val="black"/>
                    </a:solidFill>
                    <a:miter lim="800000"/>
                  </a:ln>
                </p:spPr>
              </p:cxnSp>
            </p:grpSp>
            <p:grpSp>
              <p:nvGrpSpPr>
                <p:cNvPr id="15395" name="xjhhxtx9"/>
                <p:cNvGrpSpPr/>
                <p:nvPr>
                  <p:custDataLst>
                    <p:tags r:id="rId40"/>
                  </p:custDataLst>
                </p:nvPr>
              </p:nvGrpSpPr>
              <p:grpSpPr>
                <a:xfrm>
                  <a:off x="6821" y="3661"/>
                  <a:ext cx="280" cy="611"/>
                  <a:chOff x="5380" y="3468"/>
                  <a:chExt cx="402" cy="468"/>
                </a:xfrm>
              </p:grpSpPr>
              <p:sp>
                <p:nvSpPr>
                  <p:cNvPr id="15399" name="Rectangle 7" descr="横虚线"/>
                  <p:cNvSpPr/>
                  <p:nvPr>
                    <p:custDataLst>
                      <p:tags r:id="rId41"/>
                    </p:custDataLst>
                  </p:nvPr>
                </p:nvSpPr>
                <p:spPr>
                  <a:xfrm>
                    <a:off x="5420" y="3468"/>
                    <a:ext cx="322" cy="468"/>
                  </a:xfrm>
                  <a:prstGeom prst="rect">
                    <a:avLst/>
                  </a:prstGeom>
                  <a:pattFill prst="dash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>
                    <a:noFill/>
                    <a:miter lim="800000"/>
                  </a:ln>
                </p:spPr>
                <p:txBody>
                  <a:bodyPr lIns="68580" tIns="34290" rIns="68580" bIns="34290">
                    <a:noAutofit/>
                  </a:bodyPr>
                  <a:lstStyle>
                    <a:lvl1pPr marL="2286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1pPr>
                    <a:lvl2pPr marL="6858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4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2pPr>
                    <a:lvl3pPr marL="11430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0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3pPr>
                    <a:lvl4pPr marL="16002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1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4pPr>
                    <a:lvl5pPr marL="20574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1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5pPr>
                  </a:lstStyle>
                  <a:p>
                    <a:pPr marL="0" lvl="0" indent="0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b="1">
                      <a:latin typeface="Arial" panose="020B0604020202020204" pitchFamily="34" charset="0"/>
                    </a:endParaRPr>
                  </a:p>
                </p:txBody>
              </p:sp>
              <p:cxnSp>
                <p:nvCxnSpPr>
                  <p:cNvPr id="15400" name="Line 6"/>
                  <p:cNvCxnSpPr/>
                  <p:nvPr>
                    <p:custDataLst>
                      <p:tags r:id="rId42"/>
                    </p:custDataLst>
                  </p:nvPr>
                </p:nvCxnSpPr>
                <p:spPr>
                  <a:xfrm>
                    <a:off x="5380" y="3468"/>
                    <a:ext cx="402" cy="0"/>
                  </a:xfrm>
                  <a:prstGeom prst="line">
                    <a:avLst/>
                  </a:prstGeom>
                  <a:noFill/>
                  <a:ln>
                    <a:solidFill>
                      <a:prstClr val="black"/>
                    </a:solidFill>
                    <a:miter lim="800000"/>
                  </a:ln>
                </p:spPr>
              </p:cxnSp>
            </p:grpSp>
            <p:grpSp>
              <p:nvGrpSpPr>
                <p:cNvPr id="15396" name="xjhhxtx9"/>
                <p:cNvGrpSpPr/>
                <p:nvPr>
                  <p:custDataLst>
                    <p:tags r:id="rId43"/>
                  </p:custDataLst>
                </p:nvPr>
              </p:nvGrpSpPr>
              <p:grpSpPr>
                <a:xfrm>
                  <a:off x="6866" y="3661"/>
                  <a:ext cx="280" cy="611"/>
                  <a:chOff x="5380" y="3468"/>
                  <a:chExt cx="402" cy="468"/>
                </a:xfrm>
              </p:grpSpPr>
              <p:sp>
                <p:nvSpPr>
                  <p:cNvPr id="15397" name="Rectangle 4" descr="横虚线"/>
                  <p:cNvSpPr/>
                  <p:nvPr>
                    <p:custDataLst>
                      <p:tags r:id="rId44"/>
                    </p:custDataLst>
                  </p:nvPr>
                </p:nvSpPr>
                <p:spPr>
                  <a:xfrm>
                    <a:off x="5420" y="3468"/>
                    <a:ext cx="322" cy="468"/>
                  </a:xfrm>
                  <a:prstGeom prst="rect">
                    <a:avLst/>
                  </a:prstGeom>
                  <a:pattFill prst="dash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>
                    <a:noFill/>
                    <a:miter lim="800000"/>
                  </a:ln>
                </p:spPr>
                <p:txBody>
                  <a:bodyPr lIns="68580" tIns="34290" rIns="68580" bIns="34290">
                    <a:noAutofit/>
                  </a:bodyPr>
                  <a:lstStyle>
                    <a:lvl1pPr marL="2286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1pPr>
                    <a:lvl2pPr marL="6858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4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2pPr>
                    <a:lvl3pPr marL="11430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0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3pPr>
                    <a:lvl4pPr marL="16002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1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4pPr>
                    <a:lvl5pPr marL="20574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1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5pPr>
                  </a:lstStyle>
                  <a:p>
                    <a:pPr marL="0" lvl="0" indent="0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b="1">
                      <a:latin typeface="Arial" panose="020B0604020202020204" pitchFamily="34" charset="0"/>
                    </a:endParaRPr>
                  </a:p>
                </p:txBody>
              </p:sp>
              <p:cxnSp>
                <p:nvCxnSpPr>
                  <p:cNvPr id="15398" name="Line 3"/>
                  <p:cNvCxnSpPr/>
                  <p:nvPr>
                    <p:custDataLst>
                      <p:tags r:id="rId45"/>
                    </p:custDataLst>
                  </p:nvPr>
                </p:nvCxnSpPr>
                <p:spPr>
                  <a:xfrm>
                    <a:off x="5380" y="3468"/>
                    <a:ext cx="402" cy="0"/>
                  </a:xfrm>
                  <a:prstGeom prst="line">
                    <a:avLst/>
                  </a:prstGeom>
                  <a:noFill/>
                  <a:ln>
                    <a:solidFill>
                      <a:prstClr val="black"/>
                    </a:solidFill>
                    <a:miter lim="800000"/>
                  </a:ln>
                </p:spPr>
              </p:cxnSp>
            </p:grpSp>
          </p:grpSp>
        </p:grpSp>
        <p:sp>
          <p:nvSpPr>
            <p:cNvPr id="15371" name="Text Box 8"/>
            <p:cNvSpPr/>
            <p:nvPr>
              <p:custDataLst>
                <p:tags r:id="rId46"/>
              </p:custDataLst>
            </p:nvPr>
          </p:nvSpPr>
          <p:spPr>
            <a:xfrm>
              <a:off x="8377" y="9525"/>
              <a:ext cx="3065" cy="85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228600" indent="-22860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sz="2800" b="0" i="0" u="none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6858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sz="2400" b="0" i="0" u="none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sz="2000" b="0" i="0" u="none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sz="1800" b="0" i="0" u="none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sz="1800" b="0" i="0" u="none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C0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ZnSO</a:t>
              </a:r>
              <a:r>
                <a:rPr lang="en-US" altLang="en-US" sz="2400" b="1" baseline="-25000">
                  <a:solidFill>
                    <a:srgbClr val="C0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4</a:t>
              </a:r>
              <a:r>
                <a:rPr lang="en-US" altLang="en-US" sz="2400" b="1">
                  <a:solidFill>
                    <a:srgbClr val="C00000"/>
                  </a:solidFill>
                  <a:latin typeface="黑体" panose="02010609060101010101" charset="-122"/>
                  <a:ea typeface="黑体" panose="02010609060101010101" charset="-122"/>
                </a:rPr>
                <a:t>溶液</a:t>
              </a:r>
              <a:endParaRPr lang="en-US" altLang="en-US" sz="24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5372" name="Text Box 9"/>
            <p:cNvSpPr/>
            <p:nvPr>
              <p:custDataLst>
                <p:tags r:id="rId47"/>
              </p:custDataLst>
            </p:nvPr>
          </p:nvSpPr>
          <p:spPr>
            <a:xfrm>
              <a:off x="11190" y="9525"/>
              <a:ext cx="2783" cy="85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228600" indent="-22860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sz="2800" b="0" i="0" u="none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6858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sz="2400" b="0" i="0" u="none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sz="2000" b="0" i="0" u="none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sz="1800" b="0" i="0" u="none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sz="1800" b="0" i="0" u="none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A5002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CuSO</a:t>
              </a:r>
              <a:r>
                <a:rPr lang="en-US" altLang="en-US" sz="2400" b="1" baseline="-25000">
                  <a:solidFill>
                    <a:srgbClr val="A5002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4</a:t>
              </a:r>
              <a:r>
                <a:rPr lang="en-US" altLang="en-US" sz="2400" b="1">
                  <a:solidFill>
                    <a:srgbClr val="A50021"/>
                  </a:solidFill>
                  <a:latin typeface="黑体" panose="02010609060101010101" charset="-122"/>
                  <a:ea typeface="黑体" panose="02010609060101010101" charset="-122"/>
                </a:rPr>
                <a:t>溶液</a:t>
              </a:r>
              <a:endParaRPr lang="en-US" altLang="en-US" sz="2400" b="1">
                <a:solidFill>
                  <a:srgbClr val="A5002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grpSp>
          <p:nvGrpSpPr>
            <p:cNvPr id="15373" name="Group 5"/>
            <p:cNvGrpSpPr/>
            <p:nvPr>
              <p:custDataLst>
                <p:tags r:id="rId48"/>
              </p:custDataLst>
            </p:nvPr>
          </p:nvGrpSpPr>
          <p:grpSpPr>
            <a:xfrm>
              <a:off x="8725" y="6560"/>
              <a:ext cx="1393" cy="2745"/>
              <a:chOff x="1" y="-120"/>
              <a:chExt cx="537" cy="1090"/>
            </a:xfrm>
          </p:grpSpPr>
          <p:sp>
            <p:nvSpPr>
              <p:cNvPr id="15387" name="AutoShape 11"/>
              <p:cNvSpPr/>
              <p:nvPr>
                <p:custDataLst>
                  <p:tags r:id="rId49"/>
                </p:custDataLst>
              </p:nvPr>
            </p:nvSpPr>
            <p:spPr>
              <a:xfrm>
                <a:off x="357" y="-73"/>
                <a:ext cx="181" cy="104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bg1"/>
                  </a:gs>
                  <a:gs pos="50000">
                    <a:srgbClr val="808080"/>
                  </a:gs>
                  <a:gs pos="100000">
                    <a:schemeClr val="bg1"/>
                  </a:gs>
                </a:gsLst>
                <a:lin ang="0" scaled="1"/>
              </a:gradFill>
              <a:ln>
                <a:solidFill>
                  <a:schemeClr val="tx1"/>
                </a:solidFill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228600" indent="-228600" algn="l" defTabSz="914400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2800" b="0" i="0" u="none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6858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2400" b="0" i="0" u="none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2000" b="0" i="0" u="none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1800" b="0" i="0" u="none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1800" b="0" i="0" u="none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</a:lstStyle>
              <a:p>
                <a:pPr marL="0" lvl="0" indent="0" defTabSz="342900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15388" name="Rectangle 12"/>
              <p:cNvSpPr/>
              <p:nvPr>
                <p:custDataLst>
                  <p:tags r:id="rId50"/>
                </p:custDataLst>
              </p:nvPr>
            </p:nvSpPr>
            <p:spPr>
              <a:xfrm>
                <a:off x="1" y="-120"/>
                <a:ext cx="471" cy="340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square">
                <a:spAutoFit/>
              </a:bodyPr>
              <a:lstStyle>
                <a:lvl1pPr marL="228600" indent="-228600" algn="l" defTabSz="914400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2800" b="0" i="0" u="none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6858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2400" b="0" i="0" u="none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2000" b="0" i="0" u="none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1800" b="0" i="0" u="none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1800" b="0" i="0" u="none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</a:lstStyle>
              <a:p>
                <a:pPr marL="0" lvl="0" inden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Times New Roman" panose="02020603050405020304" pitchFamily="18" charset="0"/>
                    <a:ea typeface="楷体_GB2312" pitchFamily="49" charset="-122"/>
                  </a:rPr>
                  <a:t>Zn</a:t>
                </a:r>
                <a:endParaRPr lang="en-US" altLang="en-US" sz="2400" b="1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</p:grpSp>
        <p:grpSp>
          <p:nvGrpSpPr>
            <p:cNvPr id="15374" name="Group 8"/>
            <p:cNvGrpSpPr/>
            <p:nvPr>
              <p:custDataLst>
                <p:tags r:id="rId51"/>
              </p:custDataLst>
            </p:nvPr>
          </p:nvGrpSpPr>
          <p:grpSpPr>
            <a:xfrm>
              <a:off x="12370" y="6520"/>
              <a:ext cx="1757" cy="2770"/>
              <a:chOff x="0" y="-25"/>
              <a:chExt cx="677" cy="1070"/>
            </a:xfrm>
          </p:grpSpPr>
          <p:sp>
            <p:nvSpPr>
              <p:cNvPr id="15385" name="AutoShape 14"/>
              <p:cNvSpPr/>
              <p:nvPr>
                <p:custDataLst>
                  <p:tags r:id="rId52"/>
                </p:custDataLst>
              </p:nvPr>
            </p:nvSpPr>
            <p:spPr>
              <a:xfrm>
                <a:off x="0" y="30"/>
                <a:ext cx="182" cy="101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6600"/>
                  </a:gs>
                  <a:gs pos="50000">
                    <a:srgbClr val="762F00"/>
                  </a:gs>
                  <a:gs pos="100000">
                    <a:srgbClr val="FF6600"/>
                  </a:gs>
                </a:gsLst>
                <a:lin ang="0" scaled="1"/>
              </a:gradFill>
              <a:ln>
                <a:solidFill>
                  <a:schemeClr val="tx1"/>
                </a:solidFill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228600" indent="-228600" algn="l" defTabSz="914400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2800" b="0" i="0" u="none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6858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2400" b="0" i="0" u="none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2000" b="0" i="0" u="none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1800" b="0" i="0" u="none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1800" b="0" i="0" u="none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</a:lstStyle>
              <a:p>
                <a:pPr marL="0" lvl="0" inden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15386" name="Rectangle 15"/>
              <p:cNvSpPr/>
              <p:nvPr>
                <p:custDataLst>
                  <p:tags r:id="rId53"/>
                </p:custDataLst>
              </p:nvPr>
            </p:nvSpPr>
            <p:spPr>
              <a:xfrm>
                <a:off x="191" y="-25"/>
                <a:ext cx="486" cy="330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square">
                <a:spAutoFit/>
              </a:bodyPr>
              <a:lstStyle>
                <a:lvl1pPr marL="228600" indent="-228600" algn="l" defTabSz="914400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2800" b="0" i="0" u="none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6858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2400" b="0" i="0" u="none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2000" b="0" i="0" u="none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1800" b="0" i="0" u="none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1800" b="0" i="0" u="none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</a:lstStyle>
              <a:p>
                <a:pPr marL="0" lvl="0" inden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Times New Roman" panose="02020603050405020304" pitchFamily="18" charset="0"/>
                    <a:ea typeface="楷体_GB2312" pitchFamily="49" charset="-122"/>
                  </a:rPr>
                  <a:t>Cu</a:t>
                </a:r>
                <a:endParaRPr lang="en-US" altLang="en-US" sz="2400" b="1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</p:grpSp>
        <p:sp>
          <p:nvSpPr>
            <p:cNvPr id="15375" name="Rectangle 31"/>
            <p:cNvSpPr/>
            <p:nvPr>
              <p:custDataLst>
                <p:tags r:id="rId54"/>
              </p:custDataLst>
            </p:nvPr>
          </p:nvSpPr>
          <p:spPr>
            <a:xfrm>
              <a:off x="10355" y="8565"/>
              <a:ext cx="630" cy="102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lIns="0" tIns="0" rIns="0" bIns="0">
              <a:spAutoFit/>
            </a:bodyPr>
            <a:lstStyle>
              <a:lvl1pPr marL="228600" indent="-22860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sz="2800" b="0" i="0" u="none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6858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sz="2400" b="0" i="0" u="none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sz="2000" b="0" i="0" u="none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sz="1800" b="0" i="0" u="none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sz="1800" b="0" i="0" u="none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？</a:t>
              </a:r>
              <a:endPara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grpSp>
          <p:nvGrpSpPr>
            <p:cNvPr id="15376" name="Group 54"/>
            <p:cNvGrpSpPr/>
            <p:nvPr>
              <p:custDataLst>
                <p:tags r:id="rId55"/>
              </p:custDataLst>
            </p:nvPr>
          </p:nvGrpSpPr>
          <p:grpSpPr>
            <a:xfrm>
              <a:off x="9840" y="5137"/>
              <a:ext cx="2723" cy="2095"/>
              <a:chOff x="0" y="-67"/>
              <a:chExt cx="1179" cy="880"/>
            </a:xfrm>
          </p:grpSpPr>
          <p:grpSp>
            <p:nvGrpSpPr>
              <p:cNvPr id="15377" name="Group 55"/>
              <p:cNvGrpSpPr/>
              <p:nvPr>
                <p:custDataLst>
                  <p:tags r:id="rId56"/>
                </p:custDataLst>
              </p:nvPr>
            </p:nvGrpSpPr>
            <p:grpSpPr>
              <a:xfrm>
                <a:off x="0" y="22"/>
                <a:ext cx="1179" cy="791"/>
                <a:chOff x="0" y="0"/>
                <a:chExt cx="1179" cy="791"/>
              </a:xfrm>
            </p:grpSpPr>
            <p:cxnSp>
              <p:nvCxnSpPr>
                <p:cNvPr id="15380" name="Line 26"/>
                <p:cNvCxnSpPr/>
                <p:nvPr>
                  <p:custDataLst>
                    <p:tags r:id="rId57"/>
                  </p:custDataLst>
                </p:nvPr>
              </p:nvCxnSpPr>
              <p:spPr>
                <a:xfrm>
                  <a:off x="0" y="185"/>
                  <a:ext cx="1179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</a:ln>
              </p:spPr>
            </p:cxnSp>
            <p:sp>
              <p:nvSpPr>
                <p:cNvPr id="15381" name="Oval 27"/>
                <p:cNvSpPr/>
                <p:nvPr>
                  <p:custDataLst>
                    <p:tags r:id="rId58"/>
                  </p:custDataLst>
                </p:nvPr>
              </p:nvSpPr>
              <p:spPr>
                <a:xfrm>
                  <a:off x="420" y="42"/>
                  <a:ext cx="295" cy="295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 anchorCtr="0">
                  <a:noAutofit/>
                </a:bodyPr>
                <a:lstStyle>
                  <a:lvl1pPr marL="228600" indent="-228600" algn="l" defTabSz="914400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sz="2800" b="0" i="0" u="none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1pPr>
                  <a:lvl2pPr marL="6858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sz="2400" b="0" i="0" u="none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2pPr>
                  <a:lvl3pPr marL="11430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sz="2000" b="0" i="0" u="none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3pPr>
                  <a:lvl4pPr marL="16002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sz="1800" b="0" i="0" u="none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4pPr>
                  <a:lvl5pPr marL="20574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sz="1800" b="0" i="0" u="none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en-US" sz="2400" b="1">
                    <a:latin typeface="Arial" panose="020B0604020202020204" pitchFamily="34" charset="0"/>
                    <a:ea typeface="楷体_GB2312" pitchFamily="49" charset="-122"/>
                  </a:endParaRPr>
                </a:p>
              </p:txBody>
            </p:sp>
            <p:sp>
              <p:nvSpPr>
                <p:cNvPr id="15382" name="Text Box 28"/>
                <p:cNvSpPr/>
                <p:nvPr>
                  <p:custDataLst>
                    <p:tags r:id="rId59"/>
                  </p:custDataLst>
                </p:nvPr>
              </p:nvSpPr>
              <p:spPr>
                <a:xfrm>
                  <a:off x="431" y="0"/>
                  <a:ext cx="295" cy="359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>
                  <a:spAutoFit/>
                </a:bodyPr>
                <a:lstStyle>
                  <a:lvl1pPr marL="228600" indent="-228600" algn="l" defTabSz="914400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sz="2800" b="0" i="0" u="none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1pPr>
                  <a:lvl2pPr marL="6858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sz="2400" b="0" i="0" u="none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2pPr>
                  <a:lvl3pPr marL="11430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sz="2000" b="0" i="0" u="none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3pPr>
                  <a:lvl4pPr marL="16002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sz="1800" b="0" i="0" u="none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4pPr>
                  <a:lvl5pPr marL="20574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sz="1800" b="0" i="0" u="none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lnSpc>
                      <a:spcPct val="100000"/>
                    </a:lnSpc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b="1">
                      <a:latin typeface="Times New Roman" panose="02020603050405020304" pitchFamily="18" charset="0"/>
                      <a:ea typeface="楷体_GB2312" pitchFamily="49" charset="-122"/>
                    </a:rPr>
                    <a:t>A</a:t>
                  </a:r>
                  <a:endParaRPr lang="en-US" altLang="en-US" sz="2400" b="1">
                    <a:latin typeface="Times New Roman" panose="02020603050405020304" pitchFamily="18" charset="0"/>
                    <a:ea typeface="楷体_GB2312" pitchFamily="49" charset="-122"/>
                  </a:endParaRPr>
                </a:p>
              </p:txBody>
            </p:sp>
            <p:cxnSp>
              <p:nvCxnSpPr>
                <p:cNvPr id="15383" name="Line 29"/>
                <p:cNvCxnSpPr/>
                <p:nvPr>
                  <p:custDataLst>
                    <p:tags r:id="rId60"/>
                  </p:custDataLst>
                </p:nvPr>
              </p:nvCxnSpPr>
              <p:spPr>
                <a:xfrm flipH="1">
                  <a:off x="0" y="179"/>
                  <a:ext cx="0" cy="61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</a:ln>
              </p:spPr>
            </p:cxnSp>
            <p:cxnSp>
              <p:nvCxnSpPr>
                <p:cNvPr id="15384" name="Line 30"/>
                <p:cNvCxnSpPr/>
                <p:nvPr>
                  <p:custDataLst>
                    <p:tags r:id="rId61"/>
                  </p:custDataLst>
                </p:nvPr>
              </p:nvCxnSpPr>
              <p:spPr>
                <a:xfrm flipH="1">
                  <a:off x="1179" y="179"/>
                  <a:ext cx="0" cy="61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</a:ln>
              </p:spPr>
            </p:cxnSp>
          </p:grpSp>
          <p:sp>
            <p:nvSpPr>
              <p:cNvPr id="15378" name="Oval 75"/>
              <p:cNvSpPr/>
              <p:nvPr>
                <p:custDataLst>
                  <p:tags r:id="rId62"/>
                </p:custDataLst>
              </p:nvPr>
            </p:nvSpPr>
            <p:spPr>
              <a:xfrm>
                <a:off x="347" y="-67"/>
                <a:ext cx="462" cy="5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  <a:miter lim="800000"/>
              </a:ln>
            </p:spPr>
            <p:txBody>
              <a:bodyPr anchor="ctr" anchorCtr="0">
                <a:spAutoFit/>
              </a:bodyPr>
              <a:lstStyle>
                <a:lvl1pPr marL="228600" indent="-228600" algn="l" defTabSz="914400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2800" b="0" i="0" u="none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6858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2400" b="0" i="0" u="none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2000" b="0" i="0" u="none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1800" b="0" i="0" u="none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1800" b="0" i="0" u="none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</a:lstStyle>
              <a:p>
                <a:pPr marL="0" lvl="0" inden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  <p:cxnSp>
            <p:nvCxnSpPr>
              <p:cNvPr id="15379" name="Line 78"/>
              <p:cNvCxnSpPr/>
              <p:nvPr>
                <p:custDataLst>
                  <p:tags r:id="rId63"/>
                </p:custDataLst>
              </p:nvPr>
            </p:nvCxnSpPr>
            <p:spPr>
              <a:xfrm flipH="1" flipV="1">
                <a:off x="569" y="94"/>
                <a:ext cx="0" cy="24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tailEnd type="triangle" len="lg"/>
              </a:ln>
            </p:spPr>
          </p:cxnSp>
        </p:grpSp>
      </p:grpSp>
      <p:pic>
        <p:nvPicPr>
          <p:cNvPr id="9" name="图片 8"/>
          <p:cNvPicPr>
            <a:picLocks noChangeAspect="1"/>
          </p:cNvPicPr>
          <p:nvPr>
            <p:custDataLst>
              <p:tags r:id="rId64"/>
            </p:custDataLst>
          </p:nvPr>
        </p:nvPicPr>
        <p:blipFill>
          <a:blip r:embed="rId65"/>
          <a:srcRect r="76765" b="16525"/>
          <a:stretch>
            <a:fillRect/>
          </a:stretch>
        </p:blipFill>
        <p:spPr>
          <a:xfrm>
            <a:off x="1276985" y="2482850"/>
            <a:ext cx="2955925" cy="272859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66"/>
            </p:custDataLst>
          </p:nvPr>
        </p:nvSpPr>
        <p:spPr>
          <a:xfrm>
            <a:off x="1148715" y="5593080"/>
            <a:ext cx="5802630" cy="460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【问题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】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为什么没有电流？该如何解决？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48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487045" y="1276350"/>
            <a:ext cx="3049905" cy="523240"/>
            <a:chOff x="1163" y="2982"/>
            <a:chExt cx="4803" cy="824"/>
          </a:xfrm>
        </p:grpSpPr>
        <p:sp>
          <p:nvSpPr>
            <p:cNvPr id="14" name="矩形: 圆角 36"/>
            <p:cNvSpPr/>
            <p:nvPr>
              <p:custDataLst>
                <p:tags r:id="rId2"/>
              </p:custDataLst>
            </p:nvPr>
          </p:nvSpPr>
          <p:spPr>
            <a:xfrm>
              <a:off x="1163" y="2982"/>
              <a:ext cx="4803" cy="8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3"/>
              </p:custDataLst>
            </p:nvPr>
          </p:nvSpPr>
          <p:spPr>
            <a:xfrm>
              <a:off x="1197" y="2984"/>
              <a:ext cx="4697" cy="82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50000"/>
                </a:spcBef>
              </a:pPr>
              <a:r>
                <a:rPr lang="zh-CN" altLang="en-US" sz="2800" b="1" strike="noStrike" noProof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改进方法</a:t>
              </a:r>
              <a:endParaRPr lang="zh-CN" altLang="en-US" sz="2800" b="1" strike="noStrike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3632835" y="1339215"/>
            <a:ext cx="6610350" cy="460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加一个合适的“桥梁”沟通两种电解质溶液</a:t>
            </a:r>
            <a:endParaRPr lang="zh-CN" altLang="en-US" sz="24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箭头: 右 18"/>
          <p:cNvSpPr/>
          <p:nvPr>
            <p:custDataLst>
              <p:tags r:id="rId5"/>
            </p:custDataLst>
          </p:nvPr>
        </p:nvSpPr>
        <p:spPr>
          <a:xfrm>
            <a:off x="5771130" y="3683439"/>
            <a:ext cx="581138" cy="305140"/>
          </a:xfrm>
          <a:prstGeom prst="rightArrow">
            <a:avLst/>
          </a:prstGeom>
          <a:solidFill>
            <a:srgbClr val="FFC000"/>
          </a:solidFill>
          <a:ln w="12700">
            <a:solidFill>
              <a:srgbClr val="0900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6"/>
            </p:custDataLst>
          </p:nvPr>
        </p:nvGrpSpPr>
        <p:grpSpPr>
          <a:xfrm>
            <a:off x="2635250" y="2580005"/>
            <a:ext cx="3388995" cy="2656812"/>
            <a:chOff x="8508" y="5137"/>
            <a:chExt cx="5877" cy="5164"/>
          </a:xfrm>
        </p:grpSpPr>
        <p:grpSp>
          <p:nvGrpSpPr>
            <p:cNvPr id="11" name="组合 51"/>
            <p:cNvGrpSpPr/>
            <p:nvPr>
              <p:custDataLst>
                <p:tags r:id="rId7"/>
              </p:custDataLst>
            </p:nvPr>
          </p:nvGrpSpPr>
          <p:grpSpPr>
            <a:xfrm>
              <a:off x="8940" y="7177"/>
              <a:ext cx="4610" cy="2143"/>
              <a:chOff x="7467564" y="4441016"/>
              <a:chExt cx="2819326" cy="1350122"/>
            </a:xfrm>
          </p:grpSpPr>
          <p:grpSp>
            <p:nvGrpSpPr>
              <p:cNvPr id="12" name="Group 1"/>
              <p:cNvGrpSpPr/>
              <p:nvPr>
                <p:custDataLst>
                  <p:tags r:id="rId8"/>
                </p:custDataLst>
              </p:nvPr>
            </p:nvGrpSpPr>
            <p:grpSpPr>
              <a:xfrm flipH="1">
                <a:off x="8986906" y="4441016"/>
                <a:ext cx="1299984" cy="1350122"/>
                <a:chOff x="6168" y="3318"/>
                <a:chExt cx="1022" cy="978"/>
              </a:xfrm>
            </p:grpSpPr>
            <p:grpSp>
              <p:nvGrpSpPr>
                <p:cNvPr id="13" name="xjhhxsy13"/>
                <p:cNvGrpSpPr/>
                <p:nvPr>
                  <p:custDataLst>
                    <p:tags r:id="rId9"/>
                  </p:custDataLst>
                </p:nvPr>
              </p:nvGrpSpPr>
              <p:grpSpPr>
                <a:xfrm>
                  <a:off x="6168" y="3318"/>
                  <a:ext cx="1022" cy="978"/>
                  <a:chOff x="7740" y="816"/>
                  <a:chExt cx="1743" cy="1890"/>
                </a:xfrm>
              </p:grpSpPr>
              <p:sp>
                <p:nvSpPr>
                  <p:cNvPr id="16" name="AutoShape 19" descr="横虚线"/>
                  <p:cNvSpPr/>
                  <p:nvPr>
                    <p:custDataLst>
                      <p:tags r:id="rId10"/>
                    </p:custDataLst>
                  </p:nvPr>
                </p:nvSpPr>
                <p:spPr>
                  <a:xfrm>
                    <a:off x="7965" y="1746"/>
                    <a:ext cx="1440" cy="960"/>
                  </a:xfrm>
                  <a:prstGeom prst="flowChartAlternateProcess">
                    <a:avLst/>
                  </a:prstGeom>
                  <a:noFill/>
                  <a:ln>
                    <a:solidFill>
                      <a:prstClr val="black"/>
                    </a:solidFill>
                    <a:miter lim="800000"/>
                  </a:ln>
                </p:spPr>
                <p:txBody>
                  <a:bodyPr lIns="68580" tIns="34290" rIns="68580" bIns="34290">
                    <a:noAutofit/>
                  </a:bodyPr>
                  <a:lstStyle>
                    <a:lvl1pPr marL="2286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1pPr>
                    <a:lvl2pPr marL="6858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4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2pPr>
                    <a:lvl3pPr marL="11430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0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3pPr>
                    <a:lvl4pPr marL="16002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1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4pPr>
                    <a:lvl5pPr marL="20574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1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5pPr>
                  </a:lstStyle>
                  <a:p>
                    <a:pPr marL="0" lvl="0" indent="0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b="1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7" name="Freeform 18"/>
                  <p:cNvSpPr/>
                  <p:nvPr>
                    <p:custDataLst>
                      <p:tags r:id="rId11"/>
                    </p:custDataLst>
                  </p:nvPr>
                </p:nvSpPr>
                <p:spPr bwMode="auto">
                  <a:xfrm>
                    <a:off x="7740" y="816"/>
                    <a:ext cx="1743" cy="1131"/>
                  </a:xfrm>
                  <a:custGeom>
                    <a:avLst/>
                    <a:gdLst/>
                    <a:ahLst/>
                    <a:cxnLst>
                      <a:cxn ang="0">
                        <a:pos x="225" y="1139"/>
                      </a:cxn>
                      <a:cxn ang="0">
                        <a:pos x="225" y="365"/>
                      </a:cxn>
                      <a:cxn ang="0">
                        <a:pos x="225" y="180"/>
                      </a:cxn>
                      <a:cxn ang="0">
                        <a:pos x="0" y="45"/>
                      </a:cxn>
                      <a:cxn ang="0">
                        <a:pos x="285" y="0"/>
                      </a:cxn>
                      <a:cxn ang="0">
                        <a:pos x="1755" y="0"/>
                      </a:cxn>
                      <a:cxn ang="0">
                        <a:pos x="1680" y="120"/>
                      </a:cxn>
                      <a:cxn ang="0">
                        <a:pos x="1680" y="1139"/>
                      </a:cxn>
                    </a:cxnLst>
                    <a:rect l="0" t="0" r="0" b="0"/>
                    <a:pathLst>
                      <a:path w="1740" h="1129">
                        <a:moveTo>
                          <a:pt x="225" y="1129"/>
                        </a:moveTo>
                        <a:lnTo>
                          <a:pt x="225" y="360"/>
                        </a:lnTo>
                        <a:lnTo>
                          <a:pt x="225" y="180"/>
                        </a:lnTo>
                        <a:lnTo>
                          <a:pt x="0" y="45"/>
                        </a:lnTo>
                        <a:lnTo>
                          <a:pt x="285" y="0"/>
                        </a:lnTo>
                        <a:lnTo>
                          <a:pt x="1740" y="0"/>
                        </a:lnTo>
                        <a:lnTo>
                          <a:pt x="1665" y="120"/>
                        </a:lnTo>
                        <a:lnTo>
                          <a:pt x="1665" y="1129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/>
                </p:txBody>
              </p:sp>
            </p:grpSp>
            <p:grpSp>
              <p:nvGrpSpPr>
                <p:cNvPr id="18" name="xjhhxtx9"/>
                <p:cNvGrpSpPr/>
                <p:nvPr>
                  <p:custDataLst>
                    <p:tags r:id="rId12"/>
                  </p:custDataLst>
                </p:nvPr>
              </p:nvGrpSpPr>
              <p:grpSpPr>
                <a:xfrm>
                  <a:off x="6295" y="3661"/>
                  <a:ext cx="279" cy="611"/>
                  <a:chOff x="5380" y="3468"/>
                  <a:chExt cx="402" cy="468"/>
                </a:xfrm>
              </p:grpSpPr>
              <p:sp>
                <p:nvSpPr>
                  <p:cNvPr id="19" name="Rectangle 16" descr="横虚线"/>
                  <p:cNvSpPr/>
                  <p:nvPr>
                    <p:custDataLst>
                      <p:tags r:id="rId13"/>
                    </p:custDataLst>
                  </p:nvPr>
                </p:nvSpPr>
                <p:spPr>
                  <a:xfrm>
                    <a:off x="5420" y="3468"/>
                    <a:ext cx="322" cy="468"/>
                  </a:xfrm>
                  <a:prstGeom prst="rect">
                    <a:avLst/>
                  </a:prstGeom>
                  <a:pattFill prst="dash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>
                    <a:noFill/>
                    <a:miter lim="800000"/>
                  </a:ln>
                </p:spPr>
                <p:txBody>
                  <a:bodyPr lIns="68580" tIns="34290" rIns="68580" bIns="34290">
                    <a:noAutofit/>
                  </a:bodyPr>
                  <a:lstStyle>
                    <a:lvl1pPr marL="2286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1pPr>
                    <a:lvl2pPr marL="6858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4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2pPr>
                    <a:lvl3pPr marL="11430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0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3pPr>
                    <a:lvl4pPr marL="16002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1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4pPr>
                    <a:lvl5pPr marL="20574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1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5pPr>
                  </a:lstStyle>
                  <a:p>
                    <a:pPr marL="0" lvl="0" indent="0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b="1">
                      <a:latin typeface="Arial" panose="020B0604020202020204" pitchFamily="34" charset="0"/>
                    </a:endParaRPr>
                  </a:p>
                </p:txBody>
              </p:sp>
              <p:cxnSp>
                <p:nvCxnSpPr>
                  <p:cNvPr id="20" name="Line 15"/>
                  <p:cNvCxnSpPr/>
                  <p:nvPr>
                    <p:custDataLst>
                      <p:tags r:id="rId14"/>
                    </p:custDataLst>
                  </p:nvPr>
                </p:nvCxnSpPr>
                <p:spPr>
                  <a:xfrm>
                    <a:off x="5380" y="3468"/>
                    <a:ext cx="402" cy="0"/>
                  </a:xfrm>
                  <a:prstGeom prst="line">
                    <a:avLst/>
                  </a:prstGeom>
                  <a:noFill/>
                  <a:ln>
                    <a:solidFill>
                      <a:prstClr val="black"/>
                    </a:solidFill>
                    <a:miter lim="800000"/>
                  </a:ln>
                </p:spPr>
              </p:cxnSp>
            </p:grpSp>
            <p:grpSp>
              <p:nvGrpSpPr>
                <p:cNvPr id="21" name="xjhhxtx9"/>
                <p:cNvGrpSpPr/>
                <p:nvPr>
                  <p:custDataLst>
                    <p:tags r:id="rId15"/>
                  </p:custDataLst>
                </p:nvPr>
              </p:nvGrpSpPr>
              <p:grpSpPr>
                <a:xfrm>
                  <a:off x="6447" y="3661"/>
                  <a:ext cx="280" cy="611"/>
                  <a:chOff x="5380" y="3468"/>
                  <a:chExt cx="402" cy="468"/>
                </a:xfrm>
              </p:grpSpPr>
              <p:sp>
                <p:nvSpPr>
                  <p:cNvPr id="22" name="Rectangle 13" descr="横虚线"/>
                  <p:cNvSpPr/>
                  <p:nvPr>
                    <p:custDataLst>
                      <p:tags r:id="rId16"/>
                    </p:custDataLst>
                  </p:nvPr>
                </p:nvSpPr>
                <p:spPr>
                  <a:xfrm>
                    <a:off x="5420" y="3468"/>
                    <a:ext cx="322" cy="468"/>
                  </a:xfrm>
                  <a:prstGeom prst="rect">
                    <a:avLst/>
                  </a:prstGeom>
                  <a:pattFill prst="dash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>
                    <a:noFill/>
                    <a:miter lim="800000"/>
                  </a:ln>
                </p:spPr>
                <p:txBody>
                  <a:bodyPr lIns="68580" tIns="34290" rIns="68580" bIns="34290">
                    <a:noAutofit/>
                  </a:bodyPr>
                  <a:lstStyle>
                    <a:lvl1pPr marL="2286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1pPr>
                    <a:lvl2pPr marL="6858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4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2pPr>
                    <a:lvl3pPr marL="11430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0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3pPr>
                    <a:lvl4pPr marL="16002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1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4pPr>
                    <a:lvl5pPr marL="20574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1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5pPr>
                  </a:lstStyle>
                  <a:p>
                    <a:pPr marL="0" lvl="0" indent="0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b="1">
                      <a:latin typeface="Arial" panose="020B0604020202020204" pitchFamily="34" charset="0"/>
                    </a:endParaRPr>
                  </a:p>
                </p:txBody>
              </p:sp>
              <p:cxnSp>
                <p:nvCxnSpPr>
                  <p:cNvPr id="23" name="Line 12"/>
                  <p:cNvCxnSpPr/>
                  <p:nvPr>
                    <p:custDataLst>
                      <p:tags r:id="rId17"/>
                    </p:custDataLst>
                  </p:nvPr>
                </p:nvCxnSpPr>
                <p:spPr>
                  <a:xfrm>
                    <a:off x="5380" y="3468"/>
                    <a:ext cx="402" cy="0"/>
                  </a:xfrm>
                  <a:prstGeom prst="line">
                    <a:avLst/>
                  </a:prstGeom>
                  <a:noFill/>
                  <a:ln>
                    <a:solidFill>
                      <a:prstClr val="black"/>
                    </a:solidFill>
                    <a:miter lim="800000"/>
                  </a:ln>
                </p:spPr>
              </p:cxnSp>
            </p:grpSp>
            <p:grpSp>
              <p:nvGrpSpPr>
                <p:cNvPr id="24" name="xjhhxtx9"/>
                <p:cNvGrpSpPr/>
                <p:nvPr>
                  <p:custDataLst>
                    <p:tags r:id="rId18"/>
                  </p:custDataLst>
                </p:nvPr>
              </p:nvGrpSpPr>
              <p:grpSpPr>
                <a:xfrm>
                  <a:off x="6634" y="3661"/>
                  <a:ext cx="280" cy="611"/>
                  <a:chOff x="5380" y="3468"/>
                  <a:chExt cx="402" cy="468"/>
                </a:xfrm>
              </p:grpSpPr>
              <p:sp>
                <p:nvSpPr>
                  <p:cNvPr id="25" name="Rectangle 10" descr="横虚线"/>
                  <p:cNvSpPr/>
                  <p:nvPr>
                    <p:custDataLst>
                      <p:tags r:id="rId19"/>
                    </p:custDataLst>
                  </p:nvPr>
                </p:nvSpPr>
                <p:spPr>
                  <a:xfrm>
                    <a:off x="5420" y="3468"/>
                    <a:ext cx="322" cy="468"/>
                  </a:xfrm>
                  <a:prstGeom prst="rect">
                    <a:avLst/>
                  </a:prstGeom>
                  <a:pattFill prst="dash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>
                    <a:noFill/>
                    <a:miter lim="800000"/>
                  </a:ln>
                </p:spPr>
                <p:txBody>
                  <a:bodyPr lIns="68580" tIns="34290" rIns="68580" bIns="34290">
                    <a:noAutofit/>
                  </a:bodyPr>
                  <a:lstStyle>
                    <a:lvl1pPr marL="2286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1pPr>
                    <a:lvl2pPr marL="6858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4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2pPr>
                    <a:lvl3pPr marL="11430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0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3pPr>
                    <a:lvl4pPr marL="16002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1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4pPr>
                    <a:lvl5pPr marL="20574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1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5pPr>
                  </a:lstStyle>
                  <a:p>
                    <a:pPr marL="0" lvl="0" indent="0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b="1">
                      <a:latin typeface="Arial" panose="020B0604020202020204" pitchFamily="34" charset="0"/>
                    </a:endParaRPr>
                  </a:p>
                </p:txBody>
              </p:sp>
              <p:cxnSp>
                <p:nvCxnSpPr>
                  <p:cNvPr id="26" name="Line 9"/>
                  <p:cNvCxnSpPr/>
                  <p:nvPr>
                    <p:custDataLst>
                      <p:tags r:id="rId20"/>
                    </p:custDataLst>
                  </p:nvPr>
                </p:nvCxnSpPr>
                <p:spPr>
                  <a:xfrm>
                    <a:off x="5380" y="3468"/>
                    <a:ext cx="402" cy="0"/>
                  </a:xfrm>
                  <a:prstGeom prst="line">
                    <a:avLst/>
                  </a:prstGeom>
                  <a:noFill/>
                  <a:ln>
                    <a:solidFill>
                      <a:prstClr val="black"/>
                    </a:solidFill>
                    <a:miter lim="800000"/>
                  </a:ln>
                </p:spPr>
              </p:cxnSp>
            </p:grpSp>
            <p:grpSp>
              <p:nvGrpSpPr>
                <p:cNvPr id="27" name="xjhhxtx9"/>
                <p:cNvGrpSpPr/>
                <p:nvPr>
                  <p:custDataLst>
                    <p:tags r:id="rId21"/>
                  </p:custDataLst>
                </p:nvPr>
              </p:nvGrpSpPr>
              <p:grpSpPr>
                <a:xfrm>
                  <a:off x="6821" y="3661"/>
                  <a:ext cx="280" cy="611"/>
                  <a:chOff x="5380" y="3468"/>
                  <a:chExt cx="402" cy="468"/>
                </a:xfrm>
              </p:grpSpPr>
              <p:sp>
                <p:nvSpPr>
                  <p:cNvPr id="28" name="Rectangle 7" descr="横虚线"/>
                  <p:cNvSpPr/>
                  <p:nvPr>
                    <p:custDataLst>
                      <p:tags r:id="rId22"/>
                    </p:custDataLst>
                  </p:nvPr>
                </p:nvSpPr>
                <p:spPr>
                  <a:xfrm>
                    <a:off x="5420" y="3468"/>
                    <a:ext cx="322" cy="468"/>
                  </a:xfrm>
                  <a:prstGeom prst="rect">
                    <a:avLst/>
                  </a:prstGeom>
                  <a:pattFill prst="dash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>
                    <a:noFill/>
                    <a:miter lim="800000"/>
                  </a:ln>
                </p:spPr>
                <p:txBody>
                  <a:bodyPr lIns="68580" tIns="34290" rIns="68580" bIns="34290">
                    <a:noAutofit/>
                  </a:bodyPr>
                  <a:lstStyle>
                    <a:lvl1pPr marL="2286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1pPr>
                    <a:lvl2pPr marL="6858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4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2pPr>
                    <a:lvl3pPr marL="11430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0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3pPr>
                    <a:lvl4pPr marL="16002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1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4pPr>
                    <a:lvl5pPr marL="20574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1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5pPr>
                  </a:lstStyle>
                  <a:p>
                    <a:pPr marL="0" lvl="0" indent="0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b="1">
                      <a:latin typeface="Arial" panose="020B0604020202020204" pitchFamily="34" charset="0"/>
                    </a:endParaRPr>
                  </a:p>
                </p:txBody>
              </p:sp>
              <p:cxnSp>
                <p:nvCxnSpPr>
                  <p:cNvPr id="29" name="Line 6"/>
                  <p:cNvCxnSpPr/>
                  <p:nvPr>
                    <p:custDataLst>
                      <p:tags r:id="rId23"/>
                    </p:custDataLst>
                  </p:nvPr>
                </p:nvCxnSpPr>
                <p:spPr>
                  <a:xfrm>
                    <a:off x="5380" y="3468"/>
                    <a:ext cx="402" cy="0"/>
                  </a:xfrm>
                  <a:prstGeom prst="line">
                    <a:avLst/>
                  </a:prstGeom>
                  <a:noFill/>
                  <a:ln>
                    <a:solidFill>
                      <a:prstClr val="black"/>
                    </a:solidFill>
                    <a:miter lim="800000"/>
                  </a:ln>
                </p:spPr>
              </p:cxnSp>
            </p:grpSp>
            <p:grpSp>
              <p:nvGrpSpPr>
                <p:cNvPr id="30" name="xjhhxtx9"/>
                <p:cNvGrpSpPr/>
                <p:nvPr>
                  <p:custDataLst>
                    <p:tags r:id="rId24"/>
                  </p:custDataLst>
                </p:nvPr>
              </p:nvGrpSpPr>
              <p:grpSpPr>
                <a:xfrm>
                  <a:off x="6866" y="3661"/>
                  <a:ext cx="280" cy="611"/>
                  <a:chOff x="5380" y="3468"/>
                  <a:chExt cx="402" cy="468"/>
                </a:xfrm>
              </p:grpSpPr>
              <p:sp>
                <p:nvSpPr>
                  <p:cNvPr id="31" name="Rectangle 4" descr="横虚线"/>
                  <p:cNvSpPr/>
                  <p:nvPr>
                    <p:custDataLst>
                      <p:tags r:id="rId25"/>
                    </p:custDataLst>
                  </p:nvPr>
                </p:nvSpPr>
                <p:spPr>
                  <a:xfrm>
                    <a:off x="5420" y="3468"/>
                    <a:ext cx="322" cy="468"/>
                  </a:xfrm>
                  <a:prstGeom prst="rect">
                    <a:avLst/>
                  </a:prstGeom>
                  <a:pattFill prst="dash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>
                    <a:noFill/>
                    <a:miter lim="800000"/>
                  </a:ln>
                </p:spPr>
                <p:txBody>
                  <a:bodyPr lIns="68580" tIns="34290" rIns="68580" bIns="34290">
                    <a:noAutofit/>
                  </a:bodyPr>
                  <a:lstStyle>
                    <a:lvl1pPr marL="2286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1pPr>
                    <a:lvl2pPr marL="6858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4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2pPr>
                    <a:lvl3pPr marL="11430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0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3pPr>
                    <a:lvl4pPr marL="16002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1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4pPr>
                    <a:lvl5pPr marL="20574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1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5pPr>
                  </a:lstStyle>
                  <a:p>
                    <a:pPr marL="0" lvl="0" indent="0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b="1">
                      <a:latin typeface="Arial" panose="020B0604020202020204" pitchFamily="34" charset="0"/>
                    </a:endParaRPr>
                  </a:p>
                </p:txBody>
              </p:sp>
              <p:cxnSp>
                <p:nvCxnSpPr>
                  <p:cNvPr id="32" name="Line 3"/>
                  <p:cNvCxnSpPr/>
                  <p:nvPr>
                    <p:custDataLst>
                      <p:tags r:id="rId26"/>
                    </p:custDataLst>
                  </p:nvPr>
                </p:nvCxnSpPr>
                <p:spPr>
                  <a:xfrm>
                    <a:off x="5380" y="3468"/>
                    <a:ext cx="402" cy="0"/>
                  </a:xfrm>
                  <a:prstGeom prst="line">
                    <a:avLst/>
                  </a:prstGeom>
                  <a:noFill/>
                  <a:ln>
                    <a:solidFill>
                      <a:prstClr val="black"/>
                    </a:solidFill>
                    <a:miter lim="800000"/>
                  </a:ln>
                </p:spPr>
              </p:cxnSp>
            </p:grpSp>
          </p:grpSp>
          <p:grpSp>
            <p:nvGrpSpPr>
              <p:cNvPr id="33" name="Group 1"/>
              <p:cNvGrpSpPr/>
              <p:nvPr>
                <p:custDataLst>
                  <p:tags r:id="rId27"/>
                </p:custDataLst>
              </p:nvPr>
            </p:nvGrpSpPr>
            <p:grpSpPr>
              <a:xfrm>
                <a:off x="7467564" y="4441016"/>
                <a:ext cx="1299984" cy="1350122"/>
                <a:chOff x="6168" y="3318"/>
                <a:chExt cx="1022" cy="978"/>
              </a:xfrm>
            </p:grpSpPr>
            <p:grpSp>
              <p:nvGrpSpPr>
                <p:cNvPr id="34" name="xjhhxsy13"/>
                <p:cNvGrpSpPr/>
                <p:nvPr>
                  <p:custDataLst>
                    <p:tags r:id="rId28"/>
                  </p:custDataLst>
                </p:nvPr>
              </p:nvGrpSpPr>
              <p:grpSpPr>
                <a:xfrm>
                  <a:off x="6168" y="3318"/>
                  <a:ext cx="1022" cy="978"/>
                  <a:chOff x="7740" y="816"/>
                  <a:chExt cx="1743" cy="1890"/>
                </a:xfrm>
              </p:grpSpPr>
              <p:sp>
                <p:nvSpPr>
                  <p:cNvPr id="35" name="AutoShape 19" descr="横虚线"/>
                  <p:cNvSpPr/>
                  <p:nvPr>
                    <p:custDataLst>
                      <p:tags r:id="rId29"/>
                    </p:custDataLst>
                  </p:nvPr>
                </p:nvSpPr>
                <p:spPr>
                  <a:xfrm>
                    <a:off x="7965" y="1746"/>
                    <a:ext cx="1440" cy="960"/>
                  </a:xfrm>
                  <a:prstGeom prst="flowChartAlternateProcess">
                    <a:avLst/>
                  </a:prstGeom>
                  <a:noFill/>
                  <a:ln>
                    <a:solidFill>
                      <a:prstClr val="black"/>
                    </a:solidFill>
                    <a:miter lim="800000"/>
                  </a:ln>
                </p:spPr>
                <p:txBody>
                  <a:bodyPr lIns="68580" tIns="34290" rIns="68580" bIns="34290">
                    <a:noAutofit/>
                  </a:bodyPr>
                  <a:lstStyle>
                    <a:lvl1pPr marL="2286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1pPr>
                    <a:lvl2pPr marL="6858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4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2pPr>
                    <a:lvl3pPr marL="11430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0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3pPr>
                    <a:lvl4pPr marL="16002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1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4pPr>
                    <a:lvl5pPr marL="20574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1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5pPr>
                  </a:lstStyle>
                  <a:p>
                    <a:pPr marL="0" lvl="0" indent="0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b="1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6" name="Freeform 18"/>
                  <p:cNvSpPr/>
                  <p:nvPr>
                    <p:custDataLst>
                      <p:tags r:id="rId30"/>
                    </p:custDataLst>
                  </p:nvPr>
                </p:nvSpPr>
                <p:spPr bwMode="auto">
                  <a:xfrm>
                    <a:off x="7740" y="816"/>
                    <a:ext cx="1743" cy="1131"/>
                  </a:xfrm>
                  <a:custGeom>
                    <a:avLst/>
                    <a:gdLst/>
                    <a:ahLst/>
                    <a:cxnLst>
                      <a:cxn ang="0">
                        <a:pos x="225" y="1139"/>
                      </a:cxn>
                      <a:cxn ang="0">
                        <a:pos x="225" y="365"/>
                      </a:cxn>
                      <a:cxn ang="0">
                        <a:pos x="225" y="180"/>
                      </a:cxn>
                      <a:cxn ang="0">
                        <a:pos x="0" y="45"/>
                      </a:cxn>
                      <a:cxn ang="0">
                        <a:pos x="285" y="0"/>
                      </a:cxn>
                      <a:cxn ang="0">
                        <a:pos x="1755" y="0"/>
                      </a:cxn>
                      <a:cxn ang="0">
                        <a:pos x="1680" y="120"/>
                      </a:cxn>
                      <a:cxn ang="0">
                        <a:pos x="1680" y="1139"/>
                      </a:cxn>
                    </a:cxnLst>
                    <a:rect l="0" t="0" r="0" b="0"/>
                    <a:pathLst>
                      <a:path w="1740" h="1129">
                        <a:moveTo>
                          <a:pt x="225" y="1129"/>
                        </a:moveTo>
                        <a:lnTo>
                          <a:pt x="225" y="360"/>
                        </a:lnTo>
                        <a:lnTo>
                          <a:pt x="225" y="180"/>
                        </a:lnTo>
                        <a:lnTo>
                          <a:pt x="0" y="45"/>
                        </a:lnTo>
                        <a:lnTo>
                          <a:pt x="285" y="0"/>
                        </a:lnTo>
                        <a:lnTo>
                          <a:pt x="1740" y="0"/>
                        </a:lnTo>
                        <a:lnTo>
                          <a:pt x="1665" y="120"/>
                        </a:lnTo>
                        <a:lnTo>
                          <a:pt x="1665" y="1129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/>
                </p:txBody>
              </p:sp>
            </p:grpSp>
            <p:grpSp>
              <p:nvGrpSpPr>
                <p:cNvPr id="37" name="xjhhxtx9"/>
                <p:cNvGrpSpPr/>
                <p:nvPr>
                  <p:custDataLst>
                    <p:tags r:id="rId31"/>
                  </p:custDataLst>
                </p:nvPr>
              </p:nvGrpSpPr>
              <p:grpSpPr>
                <a:xfrm>
                  <a:off x="6295" y="3661"/>
                  <a:ext cx="279" cy="611"/>
                  <a:chOff x="5380" y="3468"/>
                  <a:chExt cx="402" cy="468"/>
                </a:xfrm>
              </p:grpSpPr>
              <p:sp>
                <p:nvSpPr>
                  <p:cNvPr id="38" name="Rectangle 16" descr="横虚线"/>
                  <p:cNvSpPr/>
                  <p:nvPr>
                    <p:custDataLst>
                      <p:tags r:id="rId32"/>
                    </p:custDataLst>
                  </p:nvPr>
                </p:nvSpPr>
                <p:spPr>
                  <a:xfrm>
                    <a:off x="5420" y="3468"/>
                    <a:ext cx="322" cy="468"/>
                  </a:xfrm>
                  <a:prstGeom prst="rect">
                    <a:avLst/>
                  </a:prstGeom>
                  <a:pattFill prst="dash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>
                    <a:noFill/>
                    <a:miter lim="800000"/>
                  </a:ln>
                </p:spPr>
                <p:txBody>
                  <a:bodyPr lIns="68580" tIns="34290" rIns="68580" bIns="34290">
                    <a:noAutofit/>
                  </a:bodyPr>
                  <a:lstStyle>
                    <a:lvl1pPr marL="2286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1pPr>
                    <a:lvl2pPr marL="6858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4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2pPr>
                    <a:lvl3pPr marL="11430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0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3pPr>
                    <a:lvl4pPr marL="16002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1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4pPr>
                    <a:lvl5pPr marL="20574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1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5pPr>
                  </a:lstStyle>
                  <a:p>
                    <a:pPr marL="0" lvl="0" indent="0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b="1">
                      <a:latin typeface="Arial" panose="020B0604020202020204" pitchFamily="34" charset="0"/>
                    </a:endParaRPr>
                  </a:p>
                </p:txBody>
              </p:sp>
              <p:cxnSp>
                <p:nvCxnSpPr>
                  <p:cNvPr id="39" name="Line 15"/>
                  <p:cNvCxnSpPr/>
                  <p:nvPr>
                    <p:custDataLst>
                      <p:tags r:id="rId33"/>
                    </p:custDataLst>
                  </p:nvPr>
                </p:nvCxnSpPr>
                <p:spPr>
                  <a:xfrm>
                    <a:off x="5380" y="3468"/>
                    <a:ext cx="402" cy="0"/>
                  </a:xfrm>
                  <a:prstGeom prst="line">
                    <a:avLst/>
                  </a:prstGeom>
                  <a:noFill/>
                  <a:ln>
                    <a:solidFill>
                      <a:prstClr val="black"/>
                    </a:solidFill>
                    <a:miter lim="800000"/>
                  </a:ln>
                </p:spPr>
              </p:cxnSp>
            </p:grpSp>
            <p:grpSp>
              <p:nvGrpSpPr>
                <p:cNvPr id="40" name="xjhhxtx9"/>
                <p:cNvGrpSpPr/>
                <p:nvPr>
                  <p:custDataLst>
                    <p:tags r:id="rId34"/>
                  </p:custDataLst>
                </p:nvPr>
              </p:nvGrpSpPr>
              <p:grpSpPr>
                <a:xfrm>
                  <a:off x="6447" y="3661"/>
                  <a:ext cx="280" cy="611"/>
                  <a:chOff x="5380" y="3468"/>
                  <a:chExt cx="402" cy="468"/>
                </a:xfrm>
              </p:grpSpPr>
              <p:sp>
                <p:nvSpPr>
                  <p:cNvPr id="41" name="Rectangle 13" descr="横虚线"/>
                  <p:cNvSpPr/>
                  <p:nvPr>
                    <p:custDataLst>
                      <p:tags r:id="rId35"/>
                    </p:custDataLst>
                  </p:nvPr>
                </p:nvSpPr>
                <p:spPr>
                  <a:xfrm>
                    <a:off x="5420" y="3468"/>
                    <a:ext cx="322" cy="468"/>
                  </a:xfrm>
                  <a:prstGeom prst="rect">
                    <a:avLst/>
                  </a:prstGeom>
                  <a:pattFill prst="dash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>
                    <a:noFill/>
                    <a:miter lim="800000"/>
                  </a:ln>
                </p:spPr>
                <p:txBody>
                  <a:bodyPr lIns="68580" tIns="34290" rIns="68580" bIns="34290">
                    <a:noAutofit/>
                  </a:bodyPr>
                  <a:lstStyle>
                    <a:lvl1pPr marL="2286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1pPr>
                    <a:lvl2pPr marL="6858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4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2pPr>
                    <a:lvl3pPr marL="11430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0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3pPr>
                    <a:lvl4pPr marL="16002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1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4pPr>
                    <a:lvl5pPr marL="20574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1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5pPr>
                  </a:lstStyle>
                  <a:p>
                    <a:pPr marL="0" lvl="0" indent="0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b="1">
                      <a:latin typeface="Arial" panose="020B0604020202020204" pitchFamily="34" charset="0"/>
                    </a:endParaRPr>
                  </a:p>
                </p:txBody>
              </p:sp>
              <p:cxnSp>
                <p:nvCxnSpPr>
                  <p:cNvPr id="42" name="Line 12"/>
                  <p:cNvCxnSpPr/>
                  <p:nvPr>
                    <p:custDataLst>
                      <p:tags r:id="rId36"/>
                    </p:custDataLst>
                  </p:nvPr>
                </p:nvCxnSpPr>
                <p:spPr>
                  <a:xfrm>
                    <a:off x="5380" y="3468"/>
                    <a:ext cx="402" cy="0"/>
                  </a:xfrm>
                  <a:prstGeom prst="line">
                    <a:avLst/>
                  </a:prstGeom>
                  <a:noFill/>
                  <a:ln>
                    <a:solidFill>
                      <a:prstClr val="black"/>
                    </a:solidFill>
                    <a:miter lim="800000"/>
                  </a:ln>
                </p:spPr>
              </p:cxnSp>
            </p:grpSp>
            <p:grpSp>
              <p:nvGrpSpPr>
                <p:cNvPr id="43" name="xjhhxtx9"/>
                <p:cNvGrpSpPr/>
                <p:nvPr>
                  <p:custDataLst>
                    <p:tags r:id="rId37"/>
                  </p:custDataLst>
                </p:nvPr>
              </p:nvGrpSpPr>
              <p:grpSpPr>
                <a:xfrm>
                  <a:off x="6634" y="3661"/>
                  <a:ext cx="280" cy="611"/>
                  <a:chOff x="5380" y="3468"/>
                  <a:chExt cx="402" cy="468"/>
                </a:xfrm>
              </p:grpSpPr>
              <p:sp>
                <p:nvSpPr>
                  <p:cNvPr id="44" name="Rectangle 10" descr="横虚线"/>
                  <p:cNvSpPr/>
                  <p:nvPr>
                    <p:custDataLst>
                      <p:tags r:id="rId38"/>
                    </p:custDataLst>
                  </p:nvPr>
                </p:nvSpPr>
                <p:spPr>
                  <a:xfrm>
                    <a:off x="5420" y="3468"/>
                    <a:ext cx="322" cy="468"/>
                  </a:xfrm>
                  <a:prstGeom prst="rect">
                    <a:avLst/>
                  </a:prstGeom>
                  <a:pattFill prst="dash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>
                    <a:noFill/>
                    <a:miter lim="800000"/>
                  </a:ln>
                </p:spPr>
                <p:txBody>
                  <a:bodyPr lIns="68580" tIns="34290" rIns="68580" bIns="34290">
                    <a:noAutofit/>
                  </a:bodyPr>
                  <a:lstStyle>
                    <a:lvl1pPr marL="2286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1pPr>
                    <a:lvl2pPr marL="6858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4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2pPr>
                    <a:lvl3pPr marL="11430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0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3pPr>
                    <a:lvl4pPr marL="16002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1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4pPr>
                    <a:lvl5pPr marL="20574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1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5pPr>
                  </a:lstStyle>
                  <a:p>
                    <a:pPr marL="0" lvl="0" indent="0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b="1">
                      <a:latin typeface="Arial" panose="020B0604020202020204" pitchFamily="34" charset="0"/>
                    </a:endParaRPr>
                  </a:p>
                </p:txBody>
              </p:sp>
              <p:cxnSp>
                <p:nvCxnSpPr>
                  <p:cNvPr id="45" name="Line 9"/>
                  <p:cNvCxnSpPr/>
                  <p:nvPr>
                    <p:custDataLst>
                      <p:tags r:id="rId39"/>
                    </p:custDataLst>
                  </p:nvPr>
                </p:nvCxnSpPr>
                <p:spPr>
                  <a:xfrm>
                    <a:off x="5380" y="3468"/>
                    <a:ext cx="402" cy="0"/>
                  </a:xfrm>
                  <a:prstGeom prst="line">
                    <a:avLst/>
                  </a:prstGeom>
                  <a:noFill/>
                  <a:ln>
                    <a:solidFill>
                      <a:prstClr val="black"/>
                    </a:solidFill>
                    <a:miter lim="800000"/>
                  </a:ln>
                </p:spPr>
              </p:cxnSp>
            </p:grpSp>
            <p:grpSp>
              <p:nvGrpSpPr>
                <p:cNvPr id="46" name="xjhhxtx9"/>
                <p:cNvGrpSpPr/>
                <p:nvPr>
                  <p:custDataLst>
                    <p:tags r:id="rId40"/>
                  </p:custDataLst>
                </p:nvPr>
              </p:nvGrpSpPr>
              <p:grpSpPr>
                <a:xfrm>
                  <a:off x="6821" y="3661"/>
                  <a:ext cx="280" cy="611"/>
                  <a:chOff x="5380" y="3468"/>
                  <a:chExt cx="402" cy="468"/>
                </a:xfrm>
              </p:grpSpPr>
              <p:sp>
                <p:nvSpPr>
                  <p:cNvPr id="47" name="Rectangle 7" descr="横虚线"/>
                  <p:cNvSpPr/>
                  <p:nvPr>
                    <p:custDataLst>
                      <p:tags r:id="rId41"/>
                    </p:custDataLst>
                  </p:nvPr>
                </p:nvSpPr>
                <p:spPr>
                  <a:xfrm>
                    <a:off x="5420" y="3468"/>
                    <a:ext cx="322" cy="468"/>
                  </a:xfrm>
                  <a:prstGeom prst="rect">
                    <a:avLst/>
                  </a:prstGeom>
                  <a:pattFill prst="dash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>
                    <a:noFill/>
                    <a:miter lim="800000"/>
                  </a:ln>
                </p:spPr>
                <p:txBody>
                  <a:bodyPr lIns="68580" tIns="34290" rIns="68580" bIns="34290">
                    <a:noAutofit/>
                  </a:bodyPr>
                  <a:lstStyle>
                    <a:lvl1pPr marL="2286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1pPr>
                    <a:lvl2pPr marL="6858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4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2pPr>
                    <a:lvl3pPr marL="11430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0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3pPr>
                    <a:lvl4pPr marL="16002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1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4pPr>
                    <a:lvl5pPr marL="20574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1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5pPr>
                  </a:lstStyle>
                  <a:p>
                    <a:pPr marL="0" lvl="0" indent="0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b="1">
                      <a:latin typeface="Arial" panose="020B0604020202020204" pitchFamily="34" charset="0"/>
                    </a:endParaRPr>
                  </a:p>
                </p:txBody>
              </p:sp>
              <p:cxnSp>
                <p:nvCxnSpPr>
                  <p:cNvPr id="49" name="Line 6"/>
                  <p:cNvCxnSpPr/>
                  <p:nvPr>
                    <p:custDataLst>
                      <p:tags r:id="rId42"/>
                    </p:custDataLst>
                  </p:nvPr>
                </p:nvCxnSpPr>
                <p:spPr>
                  <a:xfrm>
                    <a:off x="5380" y="3468"/>
                    <a:ext cx="402" cy="0"/>
                  </a:xfrm>
                  <a:prstGeom prst="line">
                    <a:avLst/>
                  </a:prstGeom>
                  <a:noFill/>
                  <a:ln>
                    <a:solidFill>
                      <a:prstClr val="black"/>
                    </a:solidFill>
                    <a:miter lim="800000"/>
                  </a:ln>
                </p:spPr>
              </p:cxnSp>
            </p:grpSp>
            <p:grpSp>
              <p:nvGrpSpPr>
                <p:cNvPr id="50" name="xjhhxtx9"/>
                <p:cNvGrpSpPr/>
                <p:nvPr>
                  <p:custDataLst>
                    <p:tags r:id="rId43"/>
                  </p:custDataLst>
                </p:nvPr>
              </p:nvGrpSpPr>
              <p:grpSpPr>
                <a:xfrm>
                  <a:off x="6866" y="3661"/>
                  <a:ext cx="280" cy="611"/>
                  <a:chOff x="5380" y="3468"/>
                  <a:chExt cx="402" cy="468"/>
                </a:xfrm>
              </p:grpSpPr>
              <p:sp>
                <p:nvSpPr>
                  <p:cNvPr id="51" name="Rectangle 4" descr="横虚线"/>
                  <p:cNvSpPr/>
                  <p:nvPr>
                    <p:custDataLst>
                      <p:tags r:id="rId44"/>
                    </p:custDataLst>
                  </p:nvPr>
                </p:nvSpPr>
                <p:spPr>
                  <a:xfrm>
                    <a:off x="5420" y="3468"/>
                    <a:ext cx="322" cy="468"/>
                  </a:xfrm>
                  <a:prstGeom prst="rect">
                    <a:avLst/>
                  </a:prstGeom>
                  <a:pattFill prst="dash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>
                    <a:noFill/>
                    <a:miter lim="800000"/>
                  </a:ln>
                </p:spPr>
                <p:txBody>
                  <a:bodyPr lIns="68580" tIns="34290" rIns="68580" bIns="34290">
                    <a:noAutofit/>
                  </a:bodyPr>
                  <a:lstStyle>
                    <a:lvl1pPr marL="2286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1pPr>
                    <a:lvl2pPr marL="6858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4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2pPr>
                    <a:lvl3pPr marL="11430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20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3pPr>
                    <a:lvl4pPr marL="16002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1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4pPr>
                    <a:lvl5pPr marL="2057400" indent="-228600" algn="l" defTabSz="914400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defRPr kumimoji="0" sz="1800" b="0" i="0" u="none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</a:defRPr>
                    </a:lvl5pPr>
                  </a:lstStyle>
                  <a:p>
                    <a:pPr marL="0" lvl="0" indent="0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b="1">
                      <a:latin typeface="Arial" panose="020B0604020202020204" pitchFamily="34" charset="0"/>
                    </a:endParaRPr>
                  </a:p>
                </p:txBody>
              </p:sp>
              <p:cxnSp>
                <p:nvCxnSpPr>
                  <p:cNvPr id="52" name="Line 3"/>
                  <p:cNvCxnSpPr/>
                  <p:nvPr>
                    <p:custDataLst>
                      <p:tags r:id="rId45"/>
                    </p:custDataLst>
                  </p:nvPr>
                </p:nvCxnSpPr>
                <p:spPr>
                  <a:xfrm>
                    <a:off x="5380" y="3468"/>
                    <a:ext cx="402" cy="0"/>
                  </a:xfrm>
                  <a:prstGeom prst="line">
                    <a:avLst/>
                  </a:prstGeom>
                  <a:noFill/>
                  <a:ln>
                    <a:solidFill>
                      <a:prstClr val="black"/>
                    </a:solidFill>
                    <a:miter lim="800000"/>
                  </a:ln>
                </p:spPr>
              </p:cxnSp>
            </p:grpSp>
          </p:grpSp>
        </p:grpSp>
        <p:sp>
          <p:nvSpPr>
            <p:cNvPr id="53" name="Text Box 8"/>
            <p:cNvSpPr/>
            <p:nvPr>
              <p:custDataLst>
                <p:tags r:id="rId46"/>
              </p:custDataLst>
            </p:nvPr>
          </p:nvSpPr>
          <p:spPr>
            <a:xfrm>
              <a:off x="8508" y="9525"/>
              <a:ext cx="3065" cy="77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228600" indent="-22860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sz="2800" b="0" i="0" u="none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6858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sz="2400" b="0" i="0" u="none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sz="2000" b="0" i="0" u="none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sz="1800" b="0" i="0" u="none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sz="1800" b="0" i="0" u="none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ZnSO</a:t>
              </a:r>
              <a:r>
                <a:rPr lang="en-US" altLang="en-US" sz="20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4</a:t>
              </a:r>
              <a:r>
                <a:rPr lang="en-US" altLang="en-US" sz="20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溶液</a:t>
              </a:r>
              <a:endParaRPr lang="en-US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4" name="Text Box 9"/>
            <p:cNvSpPr/>
            <p:nvPr>
              <p:custDataLst>
                <p:tags r:id="rId47"/>
              </p:custDataLst>
            </p:nvPr>
          </p:nvSpPr>
          <p:spPr>
            <a:xfrm>
              <a:off x="11190" y="9526"/>
              <a:ext cx="3195" cy="77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>
              <a:spAutoFit/>
            </a:bodyPr>
            <a:lstStyle>
              <a:lvl1pPr marL="228600" indent="-22860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sz="2800" b="0" i="0" u="none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6858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sz="2400" b="0" i="0" u="none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sz="2000" b="0" i="0" u="none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sz="1800" b="0" i="0" u="none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sz="1800" b="0" i="0" u="none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A5002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CuSO</a:t>
              </a:r>
              <a:r>
                <a:rPr lang="en-US" altLang="en-US" sz="2000" b="1" baseline="-25000">
                  <a:solidFill>
                    <a:srgbClr val="A5002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4</a:t>
              </a:r>
              <a:r>
                <a:rPr lang="en-US" altLang="en-US" sz="2000" b="1">
                  <a:solidFill>
                    <a:srgbClr val="A50021"/>
                  </a:solidFill>
                  <a:latin typeface="黑体" panose="02010609060101010101" charset="-122"/>
                  <a:ea typeface="黑体" panose="02010609060101010101" charset="-122"/>
                </a:rPr>
                <a:t>溶液</a:t>
              </a:r>
              <a:endParaRPr lang="en-US" altLang="en-US" sz="2000" b="1">
                <a:solidFill>
                  <a:srgbClr val="A5002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grpSp>
          <p:nvGrpSpPr>
            <p:cNvPr id="55" name="Group 5"/>
            <p:cNvGrpSpPr/>
            <p:nvPr>
              <p:custDataLst>
                <p:tags r:id="rId48"/>
              </p:custDataLst>
            </p:nvPr>
          </p:nvGrpSpPr>
          <p:grpSpPr>
            <a:xfrm>
              <a:off x="8725" y="6560"/>
              <a:ext cx="1393" cy="2745"/>
              <a:chOff x="1" y="-120"/>
              <a:chExt cx="537" cy="1090"/>
            </a:xfrm>
          </p:grpSpPr>
          <p:sp>
            <p:nvSpPr>
              <p:cNvPr id="56" name="AutoShape 11"/>
              <p:cNvSpPr/>
              <p:nvPr>
                <p:custDataLst>
                  <p:tags r:id="rId49"/>
                </p:custDataLst>
              </p:nvPr>
            </p:nvSpPr>
            <p:spPr>
              <a:xfrm>
                <a:off x="357" y="-73"/>
                <a:ext cx="181" cy="104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bg1"/>
                  </a:gs>
                  <a:gs pos="50000">
                    <a:srgbClr val="808080"/>
                  </a:gs>
                  <a:gs pos="100000">
                    <a:schemeClr val="bg1"/>
                  </a:gs>
                </a:gsLst>
                <a:lin ang="0" scaled="1"/>
              </a:gradFill>
              <a:ln>
                <a:solidFill>
                  <a:schemeClr val="tx1"/>
                </a:solidFill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228600" indent="-228600" algn="l" defTabSz="914400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2800" b="0" i="0" u="none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6858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2400" b="0" i="0" u="none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2000" b="0" i="0" u="none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1800" b="0" i="0" u="none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1800" b="0" i="0" u="none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</a:lstStyle>
              <a:p>
                <a:pPr marL="0" lvl="0" indent="0" defTabSz="342900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57" name="Rectangle 12"/>
              <p:cNvSpPr/>
              <p:nvPr>
                <p:custDataLst>
                  <p:tags r:id="rId50"/>
                </p:custDataLst>
              </p:nvPr>
            </p:nvSpPr>
            <p:spPr>
              <a:xfrm>
                <a:off x="1" y="-120"/>
                <a:ext cx="471" cy="355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square">
                <a:spAutoFit/>
              </a:bodyPr>
              <a:lstStyle>
                <a:lvl1pPr marL="228600" indent="-228600" algn="l" defTabSz="914400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2800" b="0" i="0" u="none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6858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2400" b="0" i="0" u="none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2000" b="0" i="0" u="none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1800" b="0" i="0" u="none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1800" b="0" i="0" u="none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</a:lstStyle>
              <a:p>
                <a:pPr marL="0" lvl="0" inden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Times New Roman" panose="02020603050405020304" pitchFamily="18" charset="0"/>
                    <a:ea typeface="楷体_GB2312" pitchFamily="49" charset="-122"/>
                  </a:rPr>
                  <a:t>Zn</a:t>
                </a:r>
                <a:endParaRPr lang="en-US" altLang="en-US" sz="2400" b="1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</p:grpSp>
        <p:grpSp>
          <p:nvGrpSpPr>
            <p:cNvPr id="58" name="Group 8"/>
            <p:cNvGrpSpPr/>
            <p:nvPr>
              <p:custDataLst>
                <p:tags r:id="rId51"/>
              </p:custDataLst>
            </p:nvPr>
          </p:nvGrpSpPr>
          <p:grpSpPr>
            <a:xfrm>
              <a:off x="12370" y="6520"/>
              <a:ext cx="1757" cy="2770"/>
              <a:chOff x="0" y="-25"/>
              <a:chExt cx="677" cy="1070"/>
            </a:xfrm>
          </p:grpSpPr>
          <p:sp>
            <p:nvSpPr>
              <p:cNvPr id="59" name="AutoShape 14"/>
              <p:cNvSpPr/>
              <p:nvPr>
                <p:custDataLst>
                  <p:tags r:id="rId52"/>
                </p:custDataLst>
              </p:nvPr>
            </p:nvSpPr>
            <p:spPr>
              <a:xfrm>
                <a:off x="0" y="30"/>
                <a:ext cx="182" cy="101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6600"/>
                  </a:gs>
                  <a:gs pos="50000">
                    <a:srgbClr val="762F00"/>
                  </a:gs>
                  <a:gs pos="100000">
                    <a:srgbClr val="FF6600"/>
                  </a:gs>
                </a:gsLst>
                <a:lin ang="0" scaled="1"/>
              </a:gradFill>
              <a:ln>
                <a:solidFill>
                  <a:schemeClr val="tx1"/>
                </a:solidFill>
                <a:miter lim="800000"/>
              </a:ln>
            </p:spPr>
            <p:txBody>
              <a:bodyPr wrap="none" anchor="ctr" anchorCtr="0">
                <a:noAutofit/>
              </a:bodyPr>
              <a:lstStyle>
                <a:lvl1pPr marL="228600" indent="-228600" algn="l" defTabSz="914400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2800" b="0" i="0" u="none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6858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2400" b="0" i="0" u="none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2000" b="0" i="0" u="none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1800" b="0" i="0" u="none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1800" b="0" i="0" u="none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</a:lstStyle>
              <a:p>
                <a:pPr marL="0" lvl="0" inden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  <p:sp>
            <p:nvSpPr>
              <p:cNvPr id="60" name="Rectangle 15"/>
              <p:cNvSpPr/>
              <p:nvPr>
                <p:custDataLst>
                  <p:tags r:id="rId53"/>
                </p:custDataLst>
              </p:nvPr>
            </p:nvSpPr>
            <p:spPr>
              <a:xfrm>
                <a:off x="191" y="-25"/>
                <a:ext cx="486" cy="34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square">
                <a:spAutoFit/>
              </a:bodyPr>
              <a:lstStyle>
                <a:lvl1pPr marL="228600" indent="-228600" algn="l" defTabSz="914400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2800" b="0" i="0" u="none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6858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2400" b="0" i="0" u="none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2000" b="0" i="0" u="none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1800" b="0" i="0" u="none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1800" b="0" i="0" u="none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</a:lstStyle>
              <a:p>
                <a:pPr marL="0" lvl="0" inden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Times New Roman" panose="02020603050405020304" pitchFamily="18" charset="0"/>
                    <a:ea typeface="楷体_GB2312" pitchFamily="49" charset="-122"/>
                  </a:rPr>
                  <a:t>Cu</a:t>
                </a:r>
                <a:endParaRPr lang="en-US" altLang="en-US" sz="2400" b="1"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</p:grpSp>
        <p:sp>
          <p:nvSpPr>
            <p:cNvPr id="61" name="Rectangle 31"/>
            <p:cNvSpPr/>
            <p:nvPr>
              <p:custDataLst>
                <p:tags r:id="rId54"/>
              </p:custDataLst>
            </p:nvPr>
          </p:nvSpPr>
          <p:spPr>
            <a:xfrm>
              <a:off x="10355" y="8565"/>
              <a:ext cx="630" cy="107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lIns="0" tIns="0" rIns="0" bIns="0">
              <a:spAutoFit/>
            </a:bodyPr>
            <a:lstStyle>
              <a:lvl1pPr marL="228600" indent="-228600" algn="l" defTabSz="914400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sz="2800" b="0" i="0" u="none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6858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sz="2400" b="0" i="0" u="none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sz="2000" b="0" i="0" u="none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sz="1800" b="0" i="0" u="none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algn="l" defTabSz="9144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 kumimoji="0" sz="1800" b="0" i="0" u="none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？</a:t>
              </a:r>
              <a:endPara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grpSp>
          <p:nvGrpSpPr>
            <p:cNvPr id="62" name="Group 54"/>
            <p:cNvGrpSpPr/>
            <p:nvPr>
              <p:custDataLst>
                <p:tags r:id="rId55"/>
              </p:custDataLst>
            </p:nvPr>
          </p:nvGrpSpPr>
          <p:grpSpPr>
            <a:xfrm>
              <a:off x="9840" y="5137"/>
              <a:ext cx="2723" cy="2095"/>
              <a:chOff x="0" y="-67"/>
              <a:chExt cx="1179" cy="880"/>
            </a:xfrm>
          </p:grpSpPr>
          <p:grpSp>
            <p:nvGrpSpPr>
              <p:cNvPr id="63" name="Group 55"/>
              <p:cNvGrpSpPr/>
              <p:nvPr>
                <p:custDataLst>
                  <p:tags r:id="rId56"/>
                </p:custDataLst>
              </p:nvPr>
            </p:nvGrpSpPr>
            <p:grpSpPr>
              <a:xfrm>
                <a:off x="0" y="22"/>
                <a:ext cx="1179" cy="791"/>
                <a:chOff x="0" y="0"/>
                <a:chExt cx="1179" cy="791"/>
              </a:xfrm>
            </p:grpSpPr>
            <p:cxnSp>
              <p:nvCxnSpPr>
                <p:cNvPr id="64" name="Line 26"/>
                <p:cNvCxnSpPr/>
                <p:nvPr>
                  <p:custDataLst>
                    <p:tags r:id="rId57"/>
                  </p:custDataLst>
                </p:nvPr>
              </p:nvCxnSpPr>
              <p:spPr>
                <a:xfrm>
                  <a:off x="0" y="185"/>
                  <a:ext cx="1179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</a:ln>
              </p:spPr>
            </p:cxnSp>
            <p:sp>
              <p:nvSpPr>
                <p:cNvPr id="65" name="Oval 27"/>
                <p:cNvSpPr/>
                <p:nvPr>
                  <p:custDataLst>
                    <p:tags r:id="rId58"/>
                  </p:custDataLst>
                </p:nvPr>
              </p:nvSpPr>
              <p:spPr>
                <a:xfrm>
                  <a:off x="420" y="42"/>
                  <a:ext cx="295" cy="295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 anchorCtr="0">
                  <a:noAutofit/>
                </a:bodyPr>
                <a:lstStyle>
                  <a:lvl1pPr marL="228600" indent="-228600" algn="l" defTabSz="914400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sz="2800" b="0" i="0" u="none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1pPr>
                  <a:lvl2pPr marL="6858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sz="2400" b="0" i="0" u="none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2pPr>
                  <a:lvl3pPr marL="11430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sz="2000" b="0" i="0" u="none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3pPr>
                  <a:lvl4pPr marL="16002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sz="1800" b="0" i="0" u="none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4pPr>
                  <a:lvl5pPr marL="20574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sz="1800" b="0" i="0" u="none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en-US" sz="2400" b="1">
                    <a:latin typeface="Arial" panose="020B0604020202020204" pitchFamily="34" charset="0"/>
                    <a:ea typeface="楷体_GB2312" pitchFamily="49" charset="-122"/>
                  </a:endParaRPr>
                </a:p>
              </p:txBody>
            </p:sp>
            <p:sp>
              <p:nvSpPr>
                <p:cNvPr id="66" name="Text Box 28"/>
                <p:cNvSpPr/>
                <p:nvPr>
                  <p:custDataLst>
                    <p:tags r:id="rId59"/>
                  </p:custDataLst>
                </p:nvPr>
              </p:nvSpPr>
              <p:spPr>
                <a:xfrm>
                  <a:off x="431" y="0"/>
                  <a:ext cx="295" cy="376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>
                  <a:spAutoFit/>
                </a:bodyPr>
                <a:lstStyle>
                  <a:lvl1pPr marL="228600" indent="-228600" algn="l" defTabSz="914400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sz="2800" b="0" i="0" u="none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1pPr>
                  <a:lvl2pPr marL="6858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sz="2400" b="0" i="0" u="none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2pPr>
                  <a:lvl3pPr marL="11430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sz="2000" b="0" i="0" u="none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3pPr>
                  <a:lvl4pPr marL="16002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sz="1800" b="0" i="0" u="none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4pPr>
                  <a:lvl5pPr marL="2057400" indent="-228600" algn="l" defTabSz="914400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 kumimoji="0" sz="1800" b="0" i="0" u="none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5pPr>
                </a:lstStyle>
                <a:p>
                  <a:pPr marL="0" lvl="0" indent="0">
                    <a:lnSpc>
                      <a:spcPct val="100000"/>
                    </a:lnSpc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b="1">
                      <a:latin typeface="Times New Roman" panose="02020603050405020304" pitchFamily="18" charset="0"/>
                      <a:ea typeface="楷体_GB2312" pitchFamily="49" charset="-122"/>
                    </a:rPr>
                    <a:t>A</a:t>
                  </a:r>
                  <a:endParaRPr lang="en-US" altLang="en-US" sz="2400" b="1">
                    <a:latin typeface="Times New Roman" panose="02020603050405020304" pitchFamily="18" charset="0"/>
                    <a:ea typeface="楷体_GB2312" pitchFamily="49" charset="-122"/>
                  </a:endParaRPr>
                </a:p>
              </p:txBody>
            </p:sp>
            <p:cxnSp>
              <p:nvCxnSpPr>
                <p:cNvPr id="67" name="Line 29"/>
                <p:cNvCxnSpPr/>
                <p:nvPr>
                  <p:custDataLst>
                    <p:tags r:id="rId60"/>
                  </p:custDataLst>
                </p:nvPr>
              </p:nvCxnSpPr>
              <p:spPr>
                <a:xfrm flipH="1">
                  <a:off x="0" y="179"/>
                  <a:ext cx="0" cy="61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</a:ln>
              </p:spPr>
            </p:cxnSp>
            <p:cxnSp>
              <p:nvCxnSpPr>
                <p:cNvPr id="68" name="Line 30"/>
                <p:cNvCxnSpPr/>
                <p:nvPr>
                  <p:custDataLst>
                    <p:tags r:id="rId61"/>
                  </p:custDataLst>
                </p:nvPr>
              </p:nvCxnSpPr>
              <p:spPr>
                <a:xfrm flipH="1">
                  <a:off x="1179" y="179"/>
                  <a:ext cx="0" cy="61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</a:ln>
              </p:spPr>
            </p:cxnSp>
          </p:grpSp>
          <p:sp>
            <p:nvSpPr>
              <p:cNvPr id="69" name="Oval 75"/>
              <p:cNvSpPr/>
              <p:nvPr>
                <p:custDataLst>
                  <p:tags r:id="rId62"/>
                </p:custDataLst>
              </p:nvPr>
            </p:nvSpPr>
            <p:spPr>
              <a:xfrm>
                <a:off x="347" y="-67"/>
                <a:ext cx="462" cy="5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  <a:miter lim="800000"/>
              </a:ln>
            </p:spPr>
            <p:txBody>
              <a:bodyPr anchor="ctr" anchorCtr="0">
                <a:spAutoFit/>
              </a:bodyPr>
              <a:lstStyle>
                <a:lvl1pPr marL="228600" indent="-228600" algn="l" defTabSz="914400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2800" b="0" i="0" u="none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6858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2400" b="0" i="0" u="none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2000" b="0" i="0" u="none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1800" b="0" i="0" u="none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1800" b="0" i="0" u="none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</a:lstStyle>
              <a:p>
                <a:pPr marL="0" lvl="0" inden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Arial" panose="020B0604020202020204" pitchFamily="34" charset="0"/>
                  <a:ea typeface="楷体_GB2312" pitchFamily="49" charset="-122"/>
                </a:endParaRPr>
              </a:p>
            </p:txBody>
          </p:sp>
          <p:cxnSp>
            <p:nvCxnSpPr>
              <p:cNvPr id="70" name="Line 78"/>
              <p:cNvCxnSpPr/>
              <p:nvPr>
                <p:custDataLst>
                  <p:tags r:id="rId63"/>
                </p:custDataLst>
              </p:nvPr>
            </p:nvCxnSpPr>
            <p:spPr>
              <a:xfrm flipH="1" flipV="1">
                <a:off x="569" y="94"/>
                <a:ext cx="0" cy="24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tailEnd type="triangle" len="lg"/>
              </a:ln>
            </p:spPr>
          </p:cxnSp>
        </p:grpSp>
      </p:grpSp>
      <p:pic>
        <p:nvPicPr>
          <p:cNvPr id="20488" name="图片 1"/>
          <p:cNvPicPr/>
          <p:nvPr>
            <p:custDataLst>
              <p:tags r:id="rId64"/>
            </p:custDataLst>
          </p:nvPr>
        </p:nvPicPr>
        <p:blipFill>
          <a:blip r:embed="rId65"/>
          <a:stretch>
            <a:fillRect/>
          </a:stretch>
        </p:blipFill>
        <p:spPr>
          <a:xfrm>
            <a:off x="6691630" y="2580005"/>
            <a:ext cx="3459480" cy="265620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146050" y="196850"/>
            <a:ext cx="3357880" cy="501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34440" fontAlgn="ctr">
              <a:defRPr/>
            </a:pPr>
            <a:r>
              <a:rPr lang="zh-CN" sz="2665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认识盐桥</a:t>
            </a:r>
            <a:endParaRPr lang="zh-CN" sz="2665" b="1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503930" y="2025015"/>
            <a:ext cx="8215630" cy="460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b="1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zh-CN" altLang="en-US" sz="2400" b="1">
                <a:effectLst/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盐桥：通常是将浸泡了饱和KCl溶液的琼胶装在</a:t>
            </a:r>
            <a:r>
              <a:rPr lang="en-US" altLang="zh-CN" sz="2400" b="1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U</a:t>
            </a:r>
            <a:r>
              <a:rPr lang="zh-CN" altLang="en-US" sz="2400" b="1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型管中。</a:t>
            </a:r>
            <a:endParaRPr lang="zh-CN" altLang="en-US" sz="2400" b="1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08" t="898" r="2812" b="7398"/>
          <a:stretch>
            <a:fillRect/>
          </a:stretch>
        </p:blipFill>
        <p:spPr>
          <a:xfrm rot="8721998">
            <a:off x="508000" y="2209800"/>
            <a:ext cx="2675255" cy="30918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Text Box 29"/>
          <p:cNvSpPr txBox="1"/>
          <p:nvPr>
            <p:custDataLst>
              <p:tags r:id="rId6"/>
            </p:custDataLst>
          </p:nvPr>
        </p:nvSpPr>
        <p:spPr>
          <a:xfrm>
            <a:off x="3975100" y="4219575"/>
            <a:ext cx="666940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特点：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①.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盐桥中的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K</a:t>
            </a:r>
            <a:r>
              <a:rPr lang="zh-CN" altLang="en-US" sz="2400" b="1" baseline="30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+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、Cl</a:t>
            </a:r>
            <a:r>
              <a:rPr lang="zh-CN" altLang="en-US" sz="2400" b="1" baseline="300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-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可以自由移动</a:t>
            </a:r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②.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琼胶起到固定作用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，防止KCl溶液直接流出来。</a:t>
            </a:r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③.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离子只出不进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。</a:t>
            </a:r>
            <a:endParaRPr lang="en-US" sz="24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2" name="矩形: 圆角 55"/>
          <p:cNvSpPr/>
          <p:nvPr>
            <p:custDataLst>
              <p:tags r:id="rId7"/>
            </p:custDataLst>
          </p:nvPr>
        </p:nvSpPr>
        <p:spPr>
          <a:xfrm>
            <a:off x="3825240" y="4103370"/>
            <a:ext cx="7560945" cy="1591310"/>
          </a:xfrm>
          <a:prstGeom prst="roundRect">
            <a:avLst/>
          </a:prstGeom>
          <a:noFill/>
          <a:ln w="28575">
            <a:solidFill>
              <a:srgbClr val="0900FD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0" grpId="0"/>
      <p:bldP spid="22" grpId="0" bldLvl="0" animBg="1"/>
    </p:bldLst>
  </p:timing>
</p:sld>
</file>

<file path=ppt/tags/tag1.xml><?xml version="1.0" encoding="utf-8"?>
<p:tagLst xmlns:p="http://schemas.openxmlformats.org/presentationml/2006/main">
  <p:tag name="AS_UNIQUEID" val="1390"/>
</p:tagLst>
</file>

<file path=ppt/tags/tag10.xml><?xml version="1.0" encoding="utf-8"?>
<p:tagLst xmlns:p="http://schemas.openxmlformats.org/presentationml/2006/main">
  <p:tag name="AS_UNIQUEID" val="1400"/>
</p:tagLst>
</file>

<file path=ppt/tags/tag100.xml><?xml version="1.0" encoding="utf-8"?>
<p:tagLst xmlns:p="http://schemas.openxmlformats.org/presentationml/2006/main">
  <p:tag name="AS_UNIQUEID" val="6258"/>
</p:tagLst>
</file>

<file path=ppt/tags/tag101.xml><?xml version="1.0" encoding="utf-8"?>
<p:tagLst xmlns:p="http://schemas.openxmlformats.org/presentationml/2006/main">
  <p:tag name="AS_UNIQUEID" val="6259"/>
</p:tagLst>
</file>

<file path=ppt/tags/tag102.xml><?xml version="1.0" encoding="utf-8"?>
<p:tagLst xmlns:p="http://schemas.openxmlformats.org/presentationml/2006/main">
  <p:tag name="AS_UNIQUEID" val="6261"/>
</p:tagLst>
</file>

<file path=ppt/tags/tag103.xml><?xml version="1.0" encoding="utf-8"?>
<p:tagLst xmlns:p="http://schemas.openxmlformats.org/presentationml/2006/main">
  <p:tag name="AS_UNIQUEID" val="6262"/>
</p:tagLst>
</file>

<file path=ppt/tags/tag104.xml><?xml version="1.0" encoding="utf-8"?>
<p:tagLst xmlns:p="http://schemas.openxmlformats.org/presentationml/2006/main">
  <p:tag name="AS_UNIQUEID" val="6264"/>
</p:tagLst>
</file>

<file path=ppt/tags/tag105.xml><?xml version="1.0" encoding="utf-8"?>
<p:tagLst xmlns:p="http://schemas.openxmlformats.org/presentationml/2006/main">
  <p:tag name="AS_UNIQUEID" val="6265"/>
</p:tagLst>
</file>

<file path=ppt/tags/tag106.xml><?xml version="1.0" encoding="utf-8"?>
<p:tagLst xmlns:p="http://schemas.openxmlformats.org/presentationml/2006/main">
  <p:tag name="AS_UNIQUEID" val="6266"/>
</p:tagLst>
</file>

<file path=ppt/tags/tag107.xml><?xml version="1.0" encoding="utf-8"?>
<p:tagLst xmlns:p="http://schemas.openxmlformats.org/presentationml/2006/main">
  <p:tag name="AS_UNIQUEID" val="6267"/>
</p:tagLst>
</file>

<file path=ppt/tags/tag108.xml><?xml version="1.0" encoding="utf-8"?>
<p:tagLst xmlns:p="http://schemas.openxmlformats.org/presentationml/2006/main">
  <p:tag name="AS_UNIQUEID" val="6268"/>
</p:tagLst>
</file>

<file path=ppt/tags/tag109.xml><?xml version="1.0" encoding="utf-8"?>
<p:tagLst xmlns:p="http://schemas.openxmlformats.org/presentationml/2006/main">
  <p:tag name="AS_UNIQUEID" val="6269"/>
</p:tagLst>
</file>

<file path=ppt/tags/tag11.xml><?xml version="1.0" encoding="utf-8"?>
<p:tagLst xmlns:p="http://schemas.openxmlformats.org/presentationml/2006/main">
  <p:tag name="AS_UNIQUEID" val="1402"/>
</p:tagLst>
</file>

<file path=ppt/tags/tag110.xml><?xml version="1.0" encoding="utf-8"?>
<p:tagLst xmlns:p="http://schemas.openxmlformats.org/presentationml/2006/main">
  <p:tag name="AS_UNIQUEID" val="6271"/>
</p:tagLst>
</file>

<file path=ppt/tags/tag111.xml><?xml version="1.0" encoding="utf-8"?>
<p:tagLst xmlns:p="http://schemas.openxmlformats.org/presentationml/2006/main">
  <p:tag name="AS_UNIQUEID" val="6272"/>
</p:tagLst>
</file>

<file path=ppt/tags/tag112.xml><?xml version="1.0" encoding="utf-8"?>
<p:tagLst xmlns:p="http://schemas.openxmlformats.org/presentationml/2006/main">
  <p:tag name="AS_UNIQUEID" val="6273"/>
</p:tagLst>
</file>

<file path=ppt/tags/tag113.xml><?xml version="1.0" encoding="utf-8"?>
<p:tagLst xmlns:p="http://schemas.openxmlformats.org/presentationml/2006/main">
  <p:tag name="AS_UNIQUEID" val="6274"/>
</p:tagLst>
</file>

<file path=ppt/tags/tag114.xml><?xml version="1.0" encoding="utf-8"?>
<p:tagLst xmlns:p="http://schemas.openxmlformats.org/presentationml/2006/main">
  <p:tag name="AS_UNIQUEID" val="6275"/>
</p:tagLst>
</file>

<file path=ppt/tags/tag115.xml><?xml version="1.0" encoding="utf-8"?>
<p:tagLst xmlns:p="http://schemas.openxmlformats.org/presentationml/2006/main">
  <p:tag name="AS_UNIQUEID" val="6276"/>
</p:tagLst>
</file>

<file path=ppt/tags/tag116.xml><?xml version="1.0" encoding="utf-8"?>
<p:tagLst xmlns:p="http://schemas.openxmlformats.org/presentationml/2006/main">
  <p:tag name="AS_UNIQUEID" val="6278"/>
</p:tagLst>
</file>

<file path=ppt/tags/tag117.xml><?xml version="1.0" encoding="utf-8"?>
<p:tagLst xmlns:p="http://schemas.openxmlformats.org/presentationml/2006/main">
  <p:tag name="AS_UNIQUEID" val="6279"/>
</p:tagLst>
</file>

<file path=ppt/tags/tag118.xml><?xml version="1.0" encoding="utf-8"?>
<p:tagLst xmlns:p="http://schemas.openxmlformats.org/presentationml/2006/main">
  <p:tag name="AS_UNIQUEID" val="6280"/>
</p:tagLst>
</file>

<file path=ppt/tags/tag119.xml><?xml version="1.0" encoding="utf-8"?>
<p:tagLst xmlns:p="http://schemas.openxmlformats.org/presentationml/2006/main">
  <p:tag name="AS_UNIQUEID" val="6281"/>
</p:tagLst>
</file>

<file path=ppt/tags/tag12.xml><?xml version="1.0" encoding="utf-8"?>
<p:tagLst xmlns:p="http://schemas.openxmlformats.org/presentationml/2006/main">
  <p:tag name="AS_UNIQUEID" val="1403"/>
</p:tagLst>
</file>

<file path=ppt/tags/tag120.xml><?xml version="1.0" encoding="utf-8"?>
<p:tagLst xmlns:p="http://schemas.openxmlformats.org/presentationml/2006/main">
  <p:tag name="AS_UNIQUEID" val="6282"/>
</p:tagLst>
</file>

<file path=ppt/tags/tag121.xml><?xml version="1.0" encoding="utf-8"?>
<p:tagLst xmlns:p="http://schemas.openxmlformats.org/presentationml/2006/main">
  <p:tag name="AS_UNIQUEID" val="6284"/>
</p:tagLst>
</file>

<file path=ppt/tags/tag122.xml><?xml version="1.0" encoding="utf-8"?>
<p:tagLst xmlns:p="http://schemas.openxmlformats.org/presentationml/2006/main">
  <p:tag name="AS_UNIQUEID" val="6285"/>
</p:tagLst>
</file>

<file path=ppt/tags/tag123.xml><?xml version="1.0" encoding="utf-8"?>
<p:tagLst xmlns:p="http://schemas.openxmlformats.org/presentationml/2006/main">
  <p:tag name="AS_UNIQUEID" val="6286"/>
</p:tagLst>
</file>

<file path=ppt/tags/tag124.xml><?xml version="1.0" encoding="utf-8"?>
<p:tagLst xmlns:p="http://schemas.openxmlformats.org/presentationml/2006/main">
  <p:tag name="AS_UNIQUEID" val="6288"/>
</p:tagLst>
</file>

<file path=ppt/tags/tag125.xml><?xml version="1.0" encoding="utf-8"?>
<p:tagLst xmlns:p="http://schemas.openxmlformats.org/presentationml/2006/main">
  <p:tag name="AS_UNIQUEID" val="6289"/>
</p:tagLst>
</file>

<file path=ppt/tags/tag126.xml><?xml version="1.0" encoding="utf-8"?>
<p:tagLst xmlns:p="http://schemas.openxmlformats.org/presentationml/2006/main">
  <p:tag name="AS_UNIQUEID" val="6290"/>
</p:tagLst>
</file>

<file path=ppt/tags/tag127.xml><?xml version="1.0" encoding="utf-8"?>
<p:tagLst xmlns:p="http://schemas.openxmlformats.org/presentationml/2006/main">
  <p:tag name="AS_UNIQUEID" val="6291"/>
</p:tagLst>
</file>

<file path=ppt/tags/tag128.xml><?xml version="1.0" encoding="utf-8"?>
<p:tagLst xmlns:p="http://schemas.openxmlformats.org/presentationml/2006/main">
  <p:tag name="AS_UNIQUEID" val="6293"/>
</p:tagLst>
</file>

<file path=ppt/tags/tag129.xml><?xml version="1.0" encoding="utf-8"?>
<p:tagLst xmlns:p="http://schemas.openxmlformats.org/presentationml/2006/main">
  <p:tag name="AS_UNIQUEID" val="6294"/>
</p:tagLst>
</file>

<file path=ppt/tags/tag13.xml><?xml version="1.0" encoding="utf-8"?>
<p:tagLst xmlns:p="http://schemas.openxmlformats.org/presentationml/2006/main">
  <p:tag name="AS_UNIQUEID" val="1404"/>
</p:tagLst>
</file>

<file path=ppt/tags/tag130.xml><?xml version="1.0" encoding="utf-8"?>
<p:tagLst xmlns:p="http://schemas.openxmlformats.org/presentationml/2006/main">
  <p:tag name="AS_UNIQUEID" val="6295"/>
</p:tagLst>
</file>

<file path=ppt/tags/tag131.xml><?xml version="1.0" encoding="utf-8"?>
<p:tagLst xmlns:p="http://schemas.openxmlformats.org/presentationml/2006/main">
  <p:tag name="AS_UNIQUEID" val="6296"/>
</p:tagLst>
</file>

<file path=ppt/tags/tag132.xml><?xml version="1.0" encoding="utf-8"?>
<p:tagLst xmlns:p="http://schemas.openxmlformats.org/presentationml/2006/main">
  <p:tag name="AS_UNIQUEID" val="6297"/>
</p:tagLst>
</file>

<file path=ppt/tags/tag133.xml><?xml version="1.0" encoding="utf-8"?>
<p:tagLst xmlns:p="http://schemas.openxmlformats.org/presentationml/2006/main">
  <p:tag name="AS_UNIQUEID" val="6298"/>
</p:tagLst>
</file>

<file path=ppt/tags/tag134.xml><?xml version="1.0" encoding="utf-8"?>
<p:tagLst xmlns:p="http://schemas.openxmlformats.org/presentationml/2006/main">
  <p:tag name="AS_UNIQUEID" val="6299"/>
</p:tagLst>
</file>

<file path=ppt/tags/tag135.xml><?xml version="1.0" encoding="utf-8"?>
<p:tagLst xmlns:p="http://schemas.openxmlformats.org/presentationml/2006/main">
  <p:tag name="AS_UNIQUEID" val="6300"/>
</p:tagLst>
</file>

<file path=ppt/tags/tag136.xml><?xml version="1.0" encoding="utf-8"?>
<p:tagLst xmlns:p="http://schemas.openxmlformats.org/presentationml/2006/main">
  <p:tag name="AS_UNIQUEID" val="8678"/>
</p:tagLst>
</file>

<file path=ppt/tags/tag137.xml><?xml version="1.0" encoding="utf-8"?>
<p:tagLst xmlns:p="http://schemas.openxmlformats.org/presentationml/2006/main">
  <p:tag name="AS_UNIQUEID" val="1562"/>
</p:tagLst>
</file>

<file path=ppt/tags/tag138.xml><?xml version="1.0" encoding="utf-8"?>
<p:tagLst xmlns:p="http://schemas.openxmlformats.org/presentationml/2006/main">
  <p:tag name="AS_UNIQUEID" val="1563"/>
</p:tagLst>
</file>

<file path=ppt/tags/tag139.xml><?xml version="1.0" encoding="utf-8"?>
<p:tagLst xmlns:p="http://schemas.openxmlformats.org/presentationml/2006/main">
  <p:tag name="AS_UNIQUEID" val="1564"/>
</p:tagLst>
</file>

<file path=ppt/tags/tag14.xml><?xml version="1.0" encoding="utf-8"?>
<p:tagLst xmlns:p="http://schemas.openxmlformats.org/presentationml/2006/main">
  <p:tag name="AS_UNIQUEID" val="1405"/>
</p:tagLst>
</file>

<file path=ppt/tags/tag140.xml><?xml version="1.0" encoding="utf-8"?>
<p:tagLst xmlns:p="http://schemas.openxmlformats.org/presentationml/2006/main">
  <p:tag name="AS_UNIQUEID" val="1565"/>
</p:tagLst>
</file>

<file path=ppt/tags/tag141.xml><?xml version="1.0" encoding="utf-8"?>
<p:tagLst xmlns:p="http://schemas.openxmlformats.org/presentationml/2006/main">
  <p:tag name="AS_UNIQUEID" val="1566"/>
</p:tagLst>
</file>

<file path=ppt/tags/tag142.xml><?xml version="1.0" encoding="utf-8"?>
<p:tagLst xmlns:p="http://schemas.openxmlformats.org/presentationml/2006/main">
  <p:tag name="AS_UNIQUEID" val="1567"/>
</p:tagLst>
</file>

<file path=ppt/tags/tag143.xml><?xml version="1.0" encoding="utf-8"?>
<p:tagLst xmlns:p="http://schemas.openxmlformats.org/presentationml/2006/main">
  <p:tag name="AS_UNIQUEID" val="1572"/>
</p:tagLst>
</file>

<file path=ppt/tags/tag144.xml><?xml version="1.0" encoding="utf-8"?>
<p:tagLst xmlns:p="http://schemas.openxmlformats.org/presentationml/2006/main">
  <p:tag name="AS_UNIQUEID" val="8396"/>
</p:tagLst>
</file>

<file path=ppt/tags/tag145.xml><?xml version="1.0" encoding="utf-8"?>
<p:tagLst xmlns:p="http://schemas.openxmlformats.org/presentationml/2006/main">
  <p:tag name="AS_UNIQUEID" val="8420"/>
</p:tagLst>
</file>

<file path=ppt/tags/tag146.xml><?xml version="1.0" encoding="utf-8"?>
<p:tagLst xmlns:p="http://schemas.openxmlformats.org/presentationml/2006/main">
  <p:tag name="AS_UNIQUEID" val="1559"/>
</p:tagLst>
</file>

<file path=ppt/tags/tag147.xml><?xml version="1.0" encoding="utf-8"?>
<p:tagLst xmlns:p="http://schemas.openxmlformats.org/presentationml/2006/main">
  <p:tag name="AS_UNIQUEID" val="1560"/>
</p:tagLst>
</file>

<file path=ppt/tags/tag148.xml><?xml version="1.0" encoding="utf-8"?>
<p:tagLst xmlns:p="http://schemas.openxmlformats.org/presentationml/2006/main">
  <p:tag name="AS_UNIQUEID" val="1506"/>
</p:tagLst>
</file>

<file path=ppt/tags/tag149.xml><?xml version="1.0" encoding="utf-8"?>
<p:tagLst xmlns:p="http://schemas.openxmlformats.org/presentationml/2006/main">
  <p:tag name="AS_UNIQUEID" val="1507"/>
</p:tagLst>
</file>

<file path=ppt/tags/tag15.xml><?xml version="1.0" encoding="utf-8"?>
<p:tagLst xmlns:p="http://schemas.openxmlformats.org/presentationml/2006/main">
  <p:tag name="AS_UNIQUEID" val="1406"/>
</p:tagLst>
</file>

<file path=ppt/tags/tag150.xml><?xml version="1.0" encoding="utf-8"?>
<p:tagLst xmlns:p="http://schemas.openxmlformats.org/presentationml/2006/main">
  <p:tag name="AS_UNIQUEID" val="1508"/>
</p:tagLst>
</file>

<file path=ppt/tags/tag151.xml><?xml version="1.0" encoding="utf-8"?>
<p:tagLst xmlns:p="http://schemas.openxmlformats.org/presentationml/2006/main">
  <p:tag name="AS_UNIQUEID" val="1509"/>
</p:tagLst>
</file>

<file path=ppt/tags/tag152.xml><?xml version="1.0" encoding="utf-8"?>
<p:tagLst xmlns:p="http://schemas.openxmlformats.org/presentationml/2006/main">
  <p:tag name="AS_UNIQUEID" val="1510"/>
</p:tagLst>
</file>

<file path=ppt/tags/tag153.xml><?xml version="1.0" encoding="utf-8"?>
<p:tagLst xmlns:p="http://schemas.openxmlformats.org/presentationml/2006/main">
  <p:tag name="AS_UNIQUEID" val="8481"/>
</p:tagLst>
</file>

<file path=ppt/tags/tag154.xml><?xml version="1.0" encoding="utf-8"?>
<p:tagLst xmlns:p="http://schemas.openxmlformats.org/presentationml/2006/main">
  <p:tag name="AS_UNIQUEID" val="8482"/>
</p:tagLst>
</file>

<file path=ppt/tags/tag155.xml><?xml version="1.0" encoding="utf-8"?>
<p:tagLst xmlns:p="http://schemas.openxmlformats.org/presentationml/2006/main">
  <p:tag name="AS_UNIQUEID" val="8483"/>
</p:tagLst>
</file>

<file path=ppt/tags/tag156.xml><?xml version="1.0" encoding="utf-8"?>
<p:tagLst xmlns:p="http://schemas.openxmlformats.org/presentationml/2006/main">
  <p:tag name="AS_UNIQUEID" val="8484"/>
</p:tagLst>
</file>

<file path=ppt/tags/tag157.xml><?xml version="1.0" encoding="utf-8"?>
<p:tagLst xmlns:p="http://schemas.openxmlformats.org/presentationml/2006/main">
  <p:tag name="AS_UNIQUEID" val="8485"/>
</p:tagLst>
</file>

<file path=ppt/tags/tag158.xml><?xml version="1.0" encoding="utf-8"?>
<p:tagLst xmlns:p="http://schemas.openxmlformats.org/presentationml/2006/main">
  <p:tag name="AS_UNIQUEID" val="8486"/>
</p:tagLst>
</file>

<file path=ppt/tags/tag159.xml><?xml version="1.0" encoding="utf-8"?>
<p:tagLst xmlns:p="http://schemas.openxmlformats.org/presentationml/2006/main">
  <p:tag name="AS_UNIQUEID" val="8487"/>
</p:tagLst>
</file>

<file path=ppt/tags/tag16.xml><?xml version="1.0" encoding="utf-8"?>
<p:tagLst xmlns:p="http://schemas.openxmlformats.org/presentationml/2006/main">
  <p:tag name="AS_UNIQUEID" val="1408"/>
</p:tagLst>
</file>

<file path=ppt/tags/tag160.xml><?xml version="1.0" encoding="utf-8"?>
<p:tagLst xmlns:p="http://schemas.openxmlformats.org/presentationml/2006/main">
  <p:tag name="AS_UNIQUEID" val="8488"/>
</p:tagLst>
</file>

<file path=ppt/tags/tag161.xml><?xml version="1.0" encoding="utf-8"?>
<p:tagLst xmlns:p="http://schemas.openxmlformats.org/presentationml/2006/main">
  <p:tag name="AS_UNIQUEID" val="8489"/>
</p:tagLst>
</file>

<file path=ppt/tags/tag162.xml><?xml version="1.0" encoding="utf-8"?>
<p:tagLst xmlns:p="http://schemas.openxmlformats.org/presentationml/2006/main">
  <p:tag name="AS_UNIQUEID" val="8490"/>
</p:tagLst>
</file>

<file path=ppt/tags/tag163.xml><?xml version="1.0" encoding="utf-8"?>
<p:tagLst xmlns:p="http://schemas.openxmlformats.org/presentationml/2006/main">
  <p:tag name="AS_UNIQUEID" val="8491"/>
</p:tagLst>
</file>

<file path=ppt/tags/tag164.xml><?xml version="1.0" encoding="utf-8"?>
<p:tagLst xmlns:p="http://schemas.openxmlformats.org/presentationml/2006/main">
  <p:tag name="AS_UNIQUEID" val="8493"/>
</p:tagLst>
</file>

<file path=ppt/tags/tag165.xml><?xml version="1.0" encoding="utf-8"?>
<p:tagLst xmlns:p="http://schemas.openxmlformats.org/presentationml/2006/main">
  <p:tag name="AS_UNIQUEID" val="8494"/>
</p:tagLst>
</file>

<file path=ppt/tags/tag166.xml><?xml version="1.0" encoding="utf-8"?>
<p:tagLst xmlns:p="http://schemas.openxmlformats.org/presentationml/2006/main">
  <p:tag name="AS_UNIQUEID" val="8495"/>
</p:tagLst>
</file>

<file path=ppt/tags/tag167.xml><?xml version="1.0" encoding="utf-8"?>
<p:tagLst xmlns:p="http://schemas.openxmlformats.org/presentationml/2006/main">
  <p:tag name="AS_UNIQUEID" val="8496"/>
</p:tagLst>
</file>

<file path=ppt/tags/tag168.xml><?xml version="1.0" encoding="utf-8"?>
<p:tagLst xmlns:p="http://schemas.openxmlformats.org/presentationml/2006/main">
  <p:tag name="AS_UNIQUEID" val="8497"/>
</p:tagLst>
</file>

<file path=ppt/tags/tag169.xml><?xml version="1.0" encoding="utf-8"?>
<p:tagLst xmlns:p="http://schemas.openxmlformats.org/presentationml/2006/main">
  <p:tag name="AS_UNIQUEID" val="8498"/>
</p:tagLst>
</file>

<file path=ppt/tags/tag17.xml><?xml version="1.0" encoding="utf-8"?>
<p:tagLst xmlns:p="http://schemas.openxmlformats.org/presentationml/2006/main">
  <p:tag name="AS_UNIQUEID" val="1409"/>
</p:tagLst>
</file>

<file path=ppt/tags/tag170.xml><?xml version="1.0" encoding="utf-8"?>
<p:tagLst xmlns:p="http://schemas.openxmlformats.org/presentationml/2006/main">
  <p:tag name="AS_UNIQUEID" val="8499"/>
</p:tagLst>
</file>

<file path=ppt/tags/tag171.xml><?xml version="1.0" encoding="utf-8"?>
<p:tagLst xmlns:p="http://schemas.openxmlformats.org/presentationml/2006/main">
  <p:tag name="AS_UNIQUEID" val="8500"/>
</p:tagLst>
</file>

<file path=ppt/tags/tag172.xml><?xml version="1.0" encoding="utf-8"?>
<p:tagLst xmlns:p="http://schemas.openxmlformats.org/presentationml/2006/main">
  <p:tag name="AS_UNIQUEID" val="8501"/>
</p:tagLst>
</file>

<file path=ppt/tags/tag173.xml><?xml version="1.0" encoding="utf-8"?>
<p:tagLst xmlns:p="http://schemas.openxmlformats.org/presentationml/2006/main">
  <p:tag name="AS_UNIQUEID" val="8502"/>
</p:tagLst>
</file>

<file path=ppt/tags/tag174.xml><?xml version="1.0" encoding="utf-8"?>
<p:tagLst xmlns:p="http://schemas.openxmlformats.org/presentationml/2006/main">
  <p:tag name="AS_UNIQUEID" val="8503"/>
</p:tagLst>
</file>

<file path=ppt/tags/tag175.xml><?xml version="1.0" encoding="utf-8"?>
<p:tagLst xmlns:p="http://schemas.openxmlformats.org/presentationml/2006/main">
  <p:tag name="AS_UNIQUEID" val="8504"/>
</p:tagLst>
</file>

<file path=ppt/tags/tag176.xml><?xml version="1.0" encoding="utf-8"?>
<p:tagLst xmlns:p="http://schemas.openxmlformats.org/presentationml/2006/main">
  <p:tag name="AS_UNIQUEID" val="8505"/>
</p:tagLst>
</file>

<file path=ppt/tags/tag177.xml><?xml version="1.0" encoding="utf-8"?>
<p:tagLst xmlns:p="http://schemas.openxmlformats.org/presentationml/2006/main">
  <p:tag name="AS_UNIQUEID" val="8506"/>
</p:tagLst>
</file>

<file path=ppt/tags/tag178.xml><?xml version="1.0" encoding="utf-8"?>
<p:tagLst xmlns:p="http://schemas.openxmlformats.org/presentationml/2006/main">
  <p:tag name="AS_UNIQUEID" val="8507"/>
</p:tagLst>
</file>

<file path=ppt/tags/tag179.xml><?xml version="1.0" encoding="utf-8"?>
<p:tagLst xmlns:p="http://schemas.openxmlformats.org/presentationml/2006/main">
  <p:tag name="AS_UNIQUEID" val="8508"/>
</p:tagLst>
</file>

<file path=ppt/tags/tag18.xml><?xml version="1.0" encoding="utf-8"?>
<p:tagLst xmlns:p="http://schemas.openxmlformats.org/presentationml/2006/main">
  <p:tag name="AS_UNIQUEID" val="1410"/>
</p:tagLst>
</file>

<file path=ppt/tags/tag180.xml><?xml version="1.0" encoding="utf-8"?>
<p:tagLst xmlns:p="http://schemas.openxmlformats.org/presentationml/2006/main">
  <p:tag name="AS_UNIQUEID" val="8509"/>
</p:tagLst>
</file>

<file path=ppt/tags/tag181.xml><?xml version="1.0" encoding="utf-8"?>
<p:tagLst xmlns:p="http://schemas.openxmlformats.org/presentationml/2006/main">
  <p:tag name="AS_UNIQUEID" val="8510"/>
</p:tagLst>
</file>

<file path=ppt/tags/tag182.xml><?xml version="1.0" encoding="utf-8"?>
<p:tagLst xmlns:p="http://schemas.openxmlformats.org/presentationml/2006/main">
  <p:tag name="AS_UNIQUEID" val="8511"/>
</p:tagLst>
</file>

<file path=ppt/tags/tag183.xml><?xml version="1.0" encoding="utf-8"?>
<p:tagLst xmlns:p="http://schemas.openxmlformats.org/presentationml/2006/main">
  <p:tag name="AS_UNIQUEID" val="8512"/>
</p:tagLst>
</file>

<file path=ppt/tags/tag184.xml><?xml version="1.0" encoding="utf-8"?>
<p:tagLst xmlns:p="http://schemas.openxmlformats.org/presentationml/2006/main">
  <p:tag name="AS_UNIQUEID" val="8513"/>
</p:tagLst>
</file>

<file path=ppt/tags/tag185.xml><?xml version="1.0" encoding="utf-8"?>
<p:tagLst xmlns:p="http://schemas.openxmlformats.org/presentationml/2006/main">
  <p:tag name="AS_UNIQUEID" val="1510"/>
</p:tagLst>
</file>

<file path=ppt/tags/tag186.xml><?xml version="1.0" encoding="utf-8"?>
<p:tagLst xmlns:p="http://schemas.openxmlformats.org/presentationml/2006/main">
  <p:tag name="AS_UNIQUEID" val="8705"/>
</p:tagLst>
</file>

<file path=ppt/tags/tag187.xml><?xml version="1.0" encoding="utf-8"?>
<p:tagLst xmlns:p="http://schemas.openxmlformats.org/presentationml/2006/main">
  <p:tag name="AS_UNIQUEID" val="2038"/>
</p:tagLst>
</file>

<file path=ppt/tags/tag188.xml><?xml version="1.0" encoding="utf-8"?>
<p:tagLst xmlns:p="http://schemas.openxmlformats.org/presentationml/2006/main">
  <p:tag name="AS_UNIQUEID" val="114"/>
</p:tagLst>
</file>

<file path=ppt/tags/tag189.xml><?xml version="1.0" encoding="utf-8"?>
<p:tagLst xmlns:p="http://schemas.openxmlformats.org/presentationml/2006/main">
  <p:tag name="AS_UNIQUEID" val="2223"/>
</p:tagLst>
</file>

<file path=ppt/tags/tag19.xml><?xml version="1.0" encoding="utf-8"?>
<p:tagLst xmlns:p="http://schemas.openxmlformats.org/presentationml/2006/main">
  <p:tag name="AS_UNIQUEID" val="1411"/>
</p:tagLst>
</file>

<file path=ppt/tags/tag190.xml><?xml version="1.0" encoding="utf-8"?>
<p:tagLst xmlns:p="http://schemas.openxmlformats.org/presentationml/2006/main">
  <p:tag name="AS_UNIQUEID" val="2224"/>
  <p:tag name="KSO_WM_UNIT_PLACING_PICTURE_USER_VIEWPORT" val="{&quot;height&quot;:5462,&quot;width&quot;:8304}"/>
</p:tagLst>
</file>

<file path=ppt/tags/tag191.xml><?xml version="1.0" encoding="utf-8"?>
<p:tagLst xmlns:p="http://schemas.openxmlformats.org/presentationml/2006/main">
  <p:tag name="AS_UNIQUEID" val="2225"/>
</p:tagLst>
</file>

<file path=ppt/tags/tag192.xml><?xml version="1.0" encoding="utf-8"?>
<p:tagLst xmlns:p="http://schemas.openxmlformats.org/presentationml/2006/main">
  <p:tag name="AS_UNIQUEID" val="2227"/>
</p:tagLst>
</file>

<file path=ppt/tags/tag193.xml><?xml version="1.0" encoding="utf-8"?>
<p:tagLst xmlns:p="http://schemas.openxmlformats.org/presentationml/2006/main">
  <p:tag name="AS_UNIQUEID" val="2228"/>
</p:tagLst>
</file>

<file path=ppt/tags/tag194.xml><?xml version="1.0" encoding="utf-8"?>
<p:tagLst xmlns:p="http://schemas.openxmlformats.org/presentationml/2006/main">
  <p:tag name="AS_UNIQUEID" val="2229"/>
</p:tagLst>
</file>

<file path=ppt/tags/tag195.xml><?xml version="1.0" encoding="utf-8"?>
<p:tagLst xmlns:p="http://schemas.openxmlformats.org/presentationml/2006/main">
  <p:tag name="AS_UNIQUEID" val="2230"/>
</p:tagLst>
</file>

<file path=ppt/tags/tag196.xml><?xml version="1.0" encoding="utf-8"?>
<p:tagLst xmlns:p="http://schemas.openxmlformats.org/presentationml/2006/main">
  <p:tag name="AS_UNIQUEID" val="6484"/>
</p:tagLst>
</file>

<file path=ppt/tags/tag197.xml><?xml version="1.0" encoding="utf-8"?>
<p:tagLst xmlns:p="http://schemas.openxmlformats.org/presentationml/2006/main">
  <p:tag name="AS_UNIQUEID" val="6484"/>
</p:tagLst>
</file>

<file path=ppt/tags/tag198.xml><?xml version="1.0" encoding="utf-8"?>
<p:tagLst xmlns:p="http://schemas.openxmlformats.org/presentationml/2006/main">
  <p:tag name="AS_UNIQUEID" val="7656"/>
</p:tagLst>
</file>

<file path=ppt/tags/tag199.xml><?xml version="1.0" encoding="utf-8"?>
<p:tagLst xmlns:p="http://schemas.openxmlformats.org/presentationml/2006/main">
  <p:tag name="AS_UNIQUEID" val="2240"/>
</p:tagLst>
</file>

<file path=ppt/tags/tag2.xml><?xml version="1.0" encoding="utf-8"?>
<p:tagLst xmlns:p="http://schemas.openxmlformats.org/presentationml/2006/main">
  <p:tag name="AS_UNIQUEID" val="1391"/>
</p:tagLst>
</file>

<file path=ppt/tags/tag20.xml><?xml version="1.0" encoding="utf-8"?>
<p:tagLst xmlns:p="http://schemas.openxmlformats.org/presentationml/2006/main">
  <p:tag name="AS_UNIQUEID" val="1412"/>
</p:tagLst>
</file>

<file path=ppt/tags/tag200.xml><?xml version="1.0" encoding="utf-8"?>
<p:tagLst xmlns:p="http://schemas.openxmlformats.org/presentationml/2006/main">
  <p:tag name="AS_UNIQUEID" val="2241"/>
</p:tagLst>
</file>

<file path=ppt/tags/tag201.xml><?xml version="1.0" encoding="utf-8"?>
<p:tagLst xmlns:p="http://schemas.openxmlformats.org/presentationml/2006/main">
  <p:tag name="AS_UNIQUEID" val="2242"/>
</p:tagLst>
</file>

<file path=ppt/tags/tag202.xml><?xml version="1.0" encoding="utf-8"?>
<p:tagLst xmlns:p="http://schemas.openxmlformats.org/presentationml/2006/main">
  <p:tag name="AS_UNIQUEID" val="8708"/>
</p:tagLst>
</file>

<file path=ppt/tags/tag203.xml><?xml version="1.0" encoding="utf-8"?>
<p:tagLst xmlns:p="http://schemas.openxmlformats.org/presentationml/2006/main">
  <p:tag name="AS_UNIQUEID" val="2038"/>
</p:tagLst>
</file>

<file path=ppt/tags/tag204.xml><?xml version="1.0" encoding="utf-8"?>
<p:tagLst xmlns:p="http://schemas.openxmlformats.org/presentationml/2006/main">
  <p:tag name="AS_UNIQUEID" val="114"/>
</p:tagLst>
</file>

<file path=ppt/tags/tag205.xml><?xml version="1.0" encoding="utf-8"?>
<p:tagLst xmlns:p="http://schemas.openxmlformats.org/presentationml/2006/main">
  <p:tag name="AS_UNIQUEID" val="7660"/>
</p:tagLst>
</file>

<file path=ppt/tags/tag206.xml><?xml version="1.0" encoding="utf-8"?>
<p:tagLst xmlns:p="http://schemas.openxmlformats.org/presentationml/2006/main">
  <p:tag name="AS_UNIQUEID" val="34"/>
</p:tagLst>
</file>

<file path=ppt/tags/tag207.xml><?xml version="1.0" encoding="utf-8"?>
<p:tagLst xmlns:p="http://schemas.openxmlformats.org/presentationml/2006/main">
  <p:tag name="AS_UNIQUEID" val="7715"/>
</p:tagLst>
</file>

<file path=ppt/tags/tag208.xml><?xml version="1.0" encoding="utf-8"?>
<p:tagLst xmlns:p="http://schemas.openxmlformats.org/presentationml/2006/main">
  <p:tag name="AS_UNIQUEID" val="5067"/>
</p:tagLst>
</file>

<file path=ppt/tags/tag209.xml><?xml version="1.0" encoding="utf-8"?>
<p:tagLst xmlns:p="http://schemas.openxmlformats.org/presentationml/2006/main">
  <p:tag name="AS_UNIQUEID" val="5068"/>
</p:tagLst>
</file>

<file path=ppt/tags/tag21.xml><?xml version="1.0" encoding="utf-8"?>
<p:tagLst xmlns:p="http://schemas.openxmlformats.org/presentationml/2006/main">
  <p:tag name="AS_UNIQUEID" val="1413"/>
</p:tagLst>
</file>

<file path=ppt/tags/tag210.xml><?xml version="1.0" encoding="utf-8"?>
<p:tagLst xmlns:p="http://schemas.openxmlformats.org/presentationml/2006/main">
  <p:tag name="AS_UNIQUEID" val="5069"/>
</p:tagLst>
</file>

<file path=ppt/tags/tag211.xml><?xml version="1.0" encoding="utf-8"?>
<p:tagLst xmlns:p="http://schemas.openxmlformats.org/presentationml/2006/main">
  <p:tag name="AS_UNIQUEID" val="5070"/>
</p:tagLst>
</file>

<file path=ppt/tags/tag212.xml><?xml version="1.0" encoding="utf-8"?>
<p:tagLst xmlns:p="http://schemas.openxmlformats.org/presentationml/2006/main">
  <p:tag name="AS_UNIQUEID" val="5071"/>
</p:tagLst>
</file>

<file path=ppt/tags/tag213.xml><?xml version="1.0" encoding="utf-8"?>
<p:tagLst xmlns:p="http://schemas.openxmlformats.org/presentationml/2006/main">
  <p:tag name="AS_UNIQUEID" val="5072"/>
</p:tagLst>
</file>

<file path=ppt/tags/tag214.xml><?xml version="1.0" encoding="utf-8"?>
<p:tagLst xmlns:p="http://schemas.openxmlformats.org/presentationml/2006/main">
  <p:tag name="AS_UNIQUEID" val="5073"/>
</p:tagLst>
</file>

<file path=ppt/tags/tag215.xml><?xml version="1.0" encoding="utf-8"?>
<p:tagLst xmlns:p="http://schemas.openxmlformats.org/presentationml/2006/main">
  <p:tag name="AS_UNIQUEID" val="5074"/>
</p:tagLst>
</file>

<file path=ppt/tags/tag216.xml><?xml version="1.0" encoding="utf-8"?>
<p:tagLst xmlns:p="http://schemas.openxmlformats.org/presentationml/2006/main">
  <p:tag name="AS_UNIQUEID" val="5075"/>
</p:tagLst>
</file>

<file path=ppt/tags/tag217.xml><?xml version="1.0" encoding="utf-8"?>
<p:tagLst xmlns:p="http://schemas.openxmlformats.org/presentationml/2006/main">
  <p:tag name="AS_UNIQUEID" val="5076"/>
</p:tagLst>
</file>

<file path=ppt/tags/tag218.xml><?xml version="1.0" encoding="utf-8"?>
<p:tagLst xmlns:p="http://schemas.openxmlformats.org/presentationml/2006/main">
  <p:tag name="AS_UNIQUEID" val="5077"/>
</p:tagLst>
</file>

<file path=ppt/tags/tag219.xml><?xml version="1.0" encoding="utf-8"?>
<p:tagLst xmlns:p="http://schemas.openxmlformats.org/presentationml/2006/main">
  <p:tag name="AS_UNIQUEID" val="5078"/>
</p:tagLst>
</file>

<file path=ppt/tags/tag22.xml><?xml version="1.0" encoding="utf-8"?>
<p:tagLst xmlns:p="http://schemas.openxmlformats.org/presentationml/2006/main">
  <p:tag name="AS_UNIQUEID" val="1415"/>
</p:tagLst>
</file>

<file path=ppt/tags/tag220.xml><?xml version="1.0" encoding="utf-8"?>
<p:tagLst xmlns:p="http://schemas.openxmlformats.org/presentationml/2006/main">
  <p:tag name="AS_UNIQUEID" val="5079"/>
</p:tagLst>
</file>

<file path=ppt/tags/tag221.xml><?xml version="1.0" encoding="utf-8"?>
<p:tagLst xmlns:p="http://schemas.openxmlformats.org/presentationml/2006/main">
  <p:tag name="AS_UNIQUEID" val="5080"/>
</p:tagLst>
</file>

<file path=ppt/tags/tag222.xml><?xml version="1.0" encoding="utf-8"?>
<p:tagLst xmlns:p="http://schemas.openxmlformats.org/presentationml/2006/main">
  <p:tag name="AS_UNIQUEID" val="5081"/>
</p:tagLst>
</file>

<file path=ppt/tags/tag223.xml><?xml version="1.0" encoding="utf-8"?>
<p:tagLst xmlns:p="http://schemas.openxmlformats.org/presentationml/2006/main">
  <p:tag name="AS_UNIQUEID" val="5082"/>
</p:tagLst>
</file>

<file path=ppt/tags/tag224.xml><?xml version="1.0" encoding="utf-8"?>
<p:tagLst xmlns:p="http://schemas.openxmlformats.org/presentationml/2006/main">
  <p:tag name="AS_UNIQUEID" val="5083"/>
</p:tagLst>
</file>

<file path=ppt/tags/tag225.xml><?xml version="1.0" encoding="utf-8"?>
<p:tagLst xmlns:p="http://schemas.openxmlformats.org/presentationml/2006/main">
  <p:tag name="AS_UNIQUEID" val="5084"/>
</p:tagLst>
</file>

<file path=ppt/tags/tag226.xml><?xml version="1.0" encoding="utf-8"?>
<p:tagLst xmlns:p="http://schemas.openxmlformats.org/presentationml/2006/main">
  <p:tag name="AS_UNIQUEID" val="5085"/>
</p:tagLst>
</file>

<file path=ppt/tags/tag227.xml><?xml version="1.0" encoding="utf-8"?>
<p:tagLst xmlns:p="http://schemas.openxmlformats.org/presentationml/2006/main">
  <p:tag name="AS_UNIQUEID" val="5086"/>
</p:tagLst>
</file>

<file path=ppt/tags/tag228.xml><?xml version="1.0" encoding="utf-8"?>
<p:tagLst xmlns:p="http://schemas.openxmlformats.org/presentationml/2006/main">
  <p:tag name="AS_UNIQUEID" val="5087"/>
</p:tagLst>
</file>

<file path=ppt/tags/tag229.xml><?xml version="1.0" encoding="utf-8"?>
<p:tagLst xmlns:p="http://schemas.openxmlformats.org/presentationml/2006/main">
  <p:tag name="AS_UNIQUEID" val="5088"/>
</p:tagLst>
</file>

<file path=ppt/tags/tag23.xml><?xml version="1.0" encoding="utf-8"?>
<p:tagLst xmlns:p="http://schemas.openxmlformats.org/presentationml/2006/main">
  <p:tag name="AS_UNIQUEID" val="1416"/>
</p:tagLst>
</file>

<file path=ppt/tags/tag230.xml><?xml version="1.0" encoding="utf-8"?>
<p:tagLst xmlns:p="http://schemas.openxmlformats.org/presentationml/2006/main">
  <p:tag name="AS_UNIQUEID" val="5089"/>
</p:tagLst>
</file>

<file path=ppt/tags/tag231.xml><?xml version="1.0" encoding="utf-8"?>
<p:tagLst xmlns:p="http://schemas.openxmlformats.org/presentationml/2006/main">
  <p:tag name="AS_UNIQUEID" val="5090"/>
</p:tagLst>
</file>

<file path=ppt/tags/tag232.xml><?xml version="1.0" encoding="utf-8"?>
<p:tagLst xmlns:p="http://schemas.openxmlformats.org/presentationml/2006/main">
  <p:tag name="AS_UNIQUEID" val="5091"/>
</p:tagLst>
</file>

<file path=ppt/tags/tag233.xml><?xml version="1.0" encoding="utf-8"?>
<p:tagLst xmlns:p="http://schemas.openxmlformats.org/presentationml/2006/main">
  <p:tag name="AS_UNIQUEID" val="5092"/>
</p:tagLst>
</file>

<file path=ppt/tags/tag234.xml><?xml version="1.0" encoding="utf-8"?>
<p:tagLst xmlns:p="http://schemas.openxmlformats.org/presentationml/2006/main">
  <p:tag name="AS_UNIQUEID" val="5093"/>
</p:tagLst>
</file>

<file path=ppt/tags/tag235.xml><?xml version="1.0" encoding="utf-8"?>
<p:tagLst xmlns:p="http://schemas.openxmlformats.org/presentationml/2006/main">
  <p:tag name="AS_UNIQUEID" val="5094"/>
</p:tagLst>
</file>

<file path=ppt/tags/tag236.xml><?xml version="1.0" encoding="utf-8"?>
<p:tagLst xmlns:p="http://schemas.openxmlformats.org/presentationml/2006/main">
  <p:tag name="AS_UNIQUEID" val="5095"/>
</p:tagLst>
</file>

<file path=ppt/tags/tag237.xml><?xml version="1.0" encoding="utf-8"?>
<p:tagLst xmlns:p="http://schemas.openxmlformats.org/presentationml/2006/main">
  <p:tag name="AS_UNIQUEID" val="5096"/>
</p:tagLst>
</file>

<file path=ppt/tags/tag238.xml><?xml version="1.0" encoding="utf-8"?>
<p:tagLst xmlns:p="http://schemas.openxmlformats.org/presentationml/2006/main">
  <p:tag name="AS_UNIQUEID" val="5097"/>
</p:tagLst>
</file>

<file path=ppt/tags/tag239.xml><?xml version="1.0" encoding="utf-8"?>
<p:tagLst xmlns:p="http://schemas.openxmlformats.org/presentationml/2006/main">
  <p:tag name="AS_UNIQUEID" val="5098"/>
</p:tagLst>
</file>

<file path=ppt/tags/tag24.xml><?xml version="1.0" encoding="utf-8"?>
<p:tagLst xmlns:p="http://schemas.openxmlformats.org/presentationml/2006/main">
  <p:tag name="AS_UNIQUEID" val="1417"/>
</p:tagLst>
</file>

<file path=ppt/tags/tag240.xml><?xml version="1.0" encoding="utf-8"?>
<p:tagLst xmlns:p="http://schemas.openxmlformats.org/presentationml/2006/main">
  <p:tag name="AS_UNIQUEID" val="5099"/>
</p:tagLst>
</file>

<file path=ppt/tags/tag241.xml><?xml version="1.0" encoding="utf-8"?>
<p:tagLst xmlns:p="http://schemas.openxmlformats.org/presentationml/2006/main">
  <p:tag name="AS_UNIQUEID" val="5100"/>
</p:tagLst>
</file>

<file path=ppt/tags/tag242.xml><?xml version="1.0" encoding="utf-8"?>
<p:tagLst xmlns:p="http://schemas.openxmlformats.org/presentationml/2006/main">
  <p:tag name="AS_UNIQUEID" val="5101"/>
</p:tagLst>
</file>

<file path=ppt/tags/tag243.xml><?xml version="1.0" encoding="utf-8"?>
<p:tagLst xmlns:p="http://schemas.openxmlformats.org/presentationml/2006/main">
  <p:tag name="AS_UNIQUEID" val="5102"/>
</p:tagLst>
</file>

<file path=ppt/tags/tag244.xml><?xml version="1.0" encoding="utf-8"?>
<p:tagLst xmlns:p="http://schemas.openxmlformats.org/presentationml/2006/main">
  <p:tag name="AS_UNIQUEID" val="5103"/>
</p:tagLst>
</file>

<file path=ppt/tags/tag245.xml><?xml version="1.0" encoding="utf-8"?>
<p:tagLst xmlns:p="http://schemas.openxmlformats.org/presentationml/2006/main">
  <p:tag name="AS_UNIQUEID" val="5104"/>
</p:tagLst>
</file>

<file path=ppt/tags/tag246.xml><?xml version="1.0" encoding="utf-8"?>
<p:tagLst xmlns:p="http://schemas.openxmlformats.org/presentationml/2006/main">
  <p:tag name="AS_UNIQUEID" val="5105"/>
</p:tagLst>
</file>

<file path=ppt/tags/tag247.xml><?xml version="1.0" encoding="utf-8"?>
<p:tagLst xmlns:p="http://schemas.openxmlformats.org/presentationml/2006/main">
  <p:tag name="AS_UNIQUEID" val="155"/>
</p:tagLst>
</file>

<file path=ppt/tags/tag248.xml><?xml version="1.0" encoding="utf-8"?>
<p:tagLst xmlns:p="http://schemas.openxmlformats.org/presentationml/2006/main">
  <p:tag name="AS_UNIQUEID" val="156"/>
</p:tagLst>
</file>

<file path=ppt/tags/tag249.xml><?xml version="1.0" encoding="utf-8"?>
<p:tagLst xmlns:p="http://schemas.openxmlformats.org/presentationml/2006/main">
  <p:tag name="AS_UNIQUEID" val="157"/>
</p:tagLst>
</file>

<file path=ppt/tags/tag25.xml><?xml version="1.0" encoding="utf-8"?>
<p:tagLst xmlns:p="http://schemas.openxmlformats.org/presentationml/2006/main">
  <p:tag name="AS_UNIQUEID" val="1418"/>
</p:tagLst>
</file>

<file path=ppt/tags/tag250.xml><?xml version="1.0" encoding="utf-8"?>
<p:tagLst xmlns:p="http://schemas.openxmlformats.org/presentationml/2006/main">
  <p:tag name="AS_UNIQUEID" val="158"/>
</p:tagLst>
</file>

<file path=ppt/tags/tag251.xml><?xml version="1.0" encoding="utf-8"?>
<p:tagLst xmlns:p="http://schemas.openxmlformats.org/presentationml/2006/main">
  <p:tag name="AS_UNIQUEID" val="159"/>
</p:tagLst>
</file>

<file path=ppt/tags/tag252.xml><?xml version="1.0" encoding="utf-8"?>
<p:tagLst xmlns:p="http://schemas.openxmlformats.org/presentationml/2006/main">
  <p:tag name="AS_UNIQUEID" val="160"/>
</p:tagLst>
</file>

<file path=ppt/tags/tag253.xml><?xml version="1.0" encoding="utf-8"?>
<p:tagLst xmlns:p="http://schemas.openxmlformats.org/presentationml/2006/main">
  <p:tag name="AS_UNIQUEID" val="161"/>
</p:tagLst>
</file>

<file path=ppt/tags/tag254.xml><?xml version="1.0" encoding="utf-8"?>
<p:tagLst xmlns:p="http://schemas.openxmlformats.org/presentationml/2006/main">
  <p:tag name="AS_UNIQUEID" val="162"/>
</p:tagLst>
</file>

<file path=ppt/tags/tag255.xml><?xml version="1.0" encoding="utf-8"?>
<p:tagLst xmlns:p="http://schemas.openxmlformats.org/presentationml/2006/main">
  <p:tag name="AS_UNIQUEID" val="163"/>
</p:tagLst>
</file>

<file path=ppt/tags/tag256.xml><?xml version="1.0" encoding="utf-8"?>
<p:tagLst xmlns:p="http://schemas.openxmlformats.org/presentationml/2006/main">
  <p:tag name="AS_UNIQUEID" val="183"/>
</p:tagLst>
</file>

<file path=ppt/tags/tag257.xml><?xml version="1.0" encoding="utf-8"?>
<p:tagLst xmlns:p="http://schemas.openxmlformats.org/presentationml/2006/main">
  <p:tag name="AS_UNIQUEID" val="184"/>
</p:tagLst>
</file>

<file path=ppt/tags/tag258.xml><?xml version="1.0" encoding="utf-8"?>
<p:tagLst xmlns:p="http://schemas.openxmlformats.org/presentationml/2006/main">
  <p:tag name="AS_UNIQUEID" val="185"/>
</p:tagLst>
</file>

<file path=ppt/tags/tag259.xml><?xml version="1.0" encoding="utf-8"?>
<p:tagLst xmlns:p="http://schemas.openxmlformats.org/presentationml/2006/main">
  <p:tag name="AS_UNIQUEID" val="186"/>
</p:tagLst>
</file>

<file path=ppt/tags/tag26.xml><?xml version="1.0" encoding="utf-8"?>
<p:tagLst xmlns:p="http://schemas.openxmlformats.org/presentationml/2006/main">
  <p:tag name="AS_UNIQUEID" val="1419"/>
</p:tagLst>
</file>

<file path=ppt/tags/tag260.xml><?xml version="1.0" encoding="utf-8"?>
<p:tagLst xmlns:p="http://schemas.openxmlformats.org/presentationml/2006/main">
  <p:tag name="AS_UNIQUEID" val="187"/>
</p:tagLst>
</file>

<file path=ppt/tags/tag261.xml><?xml version="1.0" encoding="utf-8"?>
<p:tagLst xmlns:p="http://schemas.openxmlformats.org/presentationml/2006/main">
  <p:tag name="AS_UNIQUEID" val="188"/>
</p:tagLst>
</file>

<file path=ppt/tags/tag262.xml><?xml version="1.0" encoding="utf-8"?>
<p:tagLst xmlns:p="http://schemas.openxmlformats.org/presentationml/2006/main">
  <p:tag name="AS_UNIQUEID" val="189"/>
</p:tagLst>
</file>

<file path=ppt/tags/tag263.xml><?xml version="1.0" encoding="utf-8"?>
<p:tagLst xmlns:p="http://schemas.openxmlformats.org/presentationml/2006/main">
  <p:tag name="AS_UNIQUEID" val="190"/>
</p:tagLst>
</file>

<file path=ppt/tags/tag264.xml><?xml version="1.0" encoding="utf-8"?>
<p:tagLst xmlns:p="http://schemas.openxmlformats.org/presentationml/2006/main">
  <p:tag name="AS_UNIQUEID" val="191"/>
</p:tagLst>
</file>

<file path=ppt/tags/tag265.xml><?xml version="1.0" encoding="utf-8"?>
<p:tagLst xmlns:p="http://schemas.openxmlformats.org/presentationml/2006/main">
  <p:tag name="AS_UNIQUEID" val="6348"/>
</p:tagLst>
</file>

<file path=ppt/tags/tag266.xml><?xml version="1.0" encoding="utf-8"?>
<p:tagLst xmlns:p="http://schemas.openxmlformats.org/presentationml/2006/main">
  <p:tag name="AS_UNIQUEID" val="7773"/>
</p:tagLst>
</file>

<file path=ppt/tags/tag267.xml><?xml version="1.0" encoding="utf-8"?>
<p:tagLst xmlns:p="http://schemas.openxmlformats.org/presentationml/2006/main">
  <p:tag name="AS_UNIQUEID" val="8710"/>
</p:tagLst>
</file>

<file path=ppt/tags/tag268.xml><?xml version="1.0" encoding="utf-8"?>
<p:tagLst xmlns:p="http://schemas.openxmlformats.org/presentationml/2006/main">
  <p:tag name="AS_UNIQUEID" val="2038"/>
</p:tagLst>
</file>

<file path=ppt/tags/tag269.xml><?xml version="1.0" encoding="utf-8"?>
<p:tagLst xmlns:p="http://schemas.openxmlformats.org/presentationml/2006/main">
  <p:tag name="AS_UNIQUEID" val="114"/>
</p:tagLst>
</file>

<file path=ppt/tags/tag27.xml><?xml version="1.0" encoding="utf-8"?>
<p:tagLst xmlns:p="http://schemas.openxmlformats.org/presentationml/2006/main">
  <p:tag name="AS_UNIQUEID" val="1420"/>
</p:tagLst>
</file>

<file path=ppt/tags/tag270.xml><?xml version="1.0" encoding="utf-8"?>
<p:tagLst xmlns:p="http://schemas.openxmlformats.org/presentationml/2006/main">
  <p:tag name="AS_UNIQUEID" val="7660"/>
</p:tagLst>
</file>

<file path=ppt/tags/tag271.xml><?xml version="1.0" encoding="utf-8"?>
<p:tagLst xmlns:p="http://schemas.openxmlformats.org/presentationml/2006/main">
  <p:tag name="AS_UNIQUEID" val="34"/>
</p:tagLst>
</file>

<file path=ppt/tags/tag272.xml><?xml version="1.0" encoding="utf-8"?>
<p:tagLst xmlns:p="http://schemas.openxmlformats.org/presentationml/2006/main">
  <p:tag name="AS_UNIQUEID" val="7889"/>
</p:tagLst>
</file>

<file path=ppt/tags/tag273.xml><?xml version="1.0" encoding="utf-8"?>
<p:tagLst xmlns:p="http://schemas.openxmlformats.org/presentationml/2006/main">
  <p:tag name="AS_UNIQUEID" val="5067"/>
</p:tagLst>
</file>

<file path=ppt/tags/tag274.xml><?xml version="1.0" encoding="utf-8"?>
<p:tagLst xmlns:p="http://schemas.openxmlformats.org/presentationml/2006/main">
  <p:tag name="AS_UNIQUEID" val="5068"/>
</p:tagLst>
</file>

<file path=ppt/tags/tag275.xml><?xml version="1.0" encoding="utf-8"?>
<p:tagLst xmlns:p="http://schemas.openxmlformats.org/presentationml/2006/main">
  <p:tag name="AS_UNIQUEID" val="5069"/>
</p:tagLst>
</file>

<file path=ppt/tags/tag276.xml><?xml version="1.0" encoding="utf-8"?>
<p:tagLst xmlns:p="http://schemas.openxmlformats.org/presentationml/2006/main">
  <p:tag name="AS_UNIQUEID" val="5070"/>
</p:tagLst>
</file>

<file path=ppt/tags/tag277.xml><?xml version="1.0" encoding="utf-8"?>
<p:tagLst xmlns:p="http://schemas.openxmlformats.org/presentationml/2006/main">
  <p:tag name="AS_UNIQUEID" val="5071"/>
</p:tagLst>
</file>

<file path=ppt/tags/tag278.xml><?xml version="1.0" encoding="utf-8"?>
<p:tagLst xmlns:p="http://schemas.openxmlformats.org/presentationml/2006/main">
  <p:tag name="AS_UNIQUEID" val="5072"/>
</p:tagLst>
</file>

<file path=ppt/tags/tag279.xml><?xml version="1.0" encoding="utf-8"?>
<p:tagLst xmlns:p="http://schemas.openxmlformats.org/presentationml/2006/main">
  <p:tag name="AS_UNIQUEID" val="5073"/>
</p:tagLst>
</file>

<file path=ppt/tags/tag28.xml><?xml version="1.0" encoding="utf-8"?>
<p:tagLst xmlns:p="http://schemas.openxmlformats.org/presentationml/2006/main">
  <p:tag name="AS_UNIQUEID" val="1421"/>
</p:tagLst>
</file>

<file path=ppt/tags/tag280.xml><?xml version="1.0" encoding="utf-8"?>
<p:tagLst xmlns:p="http://schemas.openxmlformats.org/presentationml/2006/main">
  <p:tag name="AS_UNIQUEID" val="5074"/>
</p:tagLst>
</file>

<file path=ppt/tags/tag281.xml><?xml version="1.0" encoding="utf-8"?>
<p:tagLst xmlns:p="http://schemas.openxmlformats.org/presentationml/2006/main">
  <p:tag name="AS_UNIQUEID" val="5075"/>
</p:tagLst>
</file>

<file path=ppt/tags/tag282.xml><?xml version="1.0" encoding="utf-8"?>
<p:tagLst xmlns:p="http://schemas.openxmlformats.org/presentationml/2006/main">
  <p:tag name="AS_UNIQUEID" val="5076"/>
</p:tagLst>
</file>

<file path=ppt/tags/tag283.xml><?xml version="1.0" encoding="utf-8"?>
<p:tagLst xmlns:p="http://schemas.openxmlformats.org/presentationml/2006/main">
  <p:tag name="AS_UNIQUEID" val="5077"/>
</p:tagLst>
</file>

<file path=ppt/tags/tag284.xml><?xml version="1.0" encoding="utf-8"?>
<p:tagLst xmlns:p="http://schemas.openxmlformats.org/presentationml/2006/main">
  <p:tag name="AS_UNIQUEID" val="5078"/>
</p:tagLst>
</file>

<file path=ppt/tags/tag285.xml><?xml version="1.0" encoding="utf-8"?>
<p:tagLst xmlns:p="http://schemas.openxmlformats.org/presentationml/2006/main">
  <p:tag name="AS_UNIQUEID" val="5079"/>
</p:tagLst>
</file>

<file path=ppt/tags/tag286.xml><?xml version="1.0" encoding="utf-8"?>
<p:tagLst xmlns:p="http://schemas.openxmlformats.org/presentationml/2006/main">
  <p:tag name="AS_UNIQUEID" val="5080"/>
</p:tagLst>
</file>

<file path=ppt/tags/tag287.xml><?xml version="1.0" encoding="utf-8"?>
<p:tagLst xmlns:p="http://schemas.openxmlformats.org/presentationml/2006/main">
  <p:tag name="AS_UNIQUEID" val="5081"/>
</p:tagLst>
</file>

<file path=ppt/tags/tag288.xml><?xml version="1.0" encoding="utf-8"?>
<p:tagLst xmlns:p="http://schemas.openxmlformats.org/presentationml/2006/main">
  <p:tag name="AS_UNIQUEID" val="5082"/>
</p:tagLst>
</file>

<file path=ppt/tags/tag289.xml><?xml version="1.0" encoding="utf-8"?>
<p:tagLst xmlns:p="http://schemas.openxmlformats.org/presentationml/2006/main">
  <p:tag name="AS_UNIQUEID" val="5083"/>
</p:tagLst>
</file>

<file path=ppt/tags/tag29.xml><?xml version="1.0" encoding="utf-8"?>
<p:tagLst xmlns:p="http://schemas.openxmlformats.org/presentationml/2006/main">
  <p:tag name="AS_UNIQUEID" val="1422"/>
</p:tagLst>
</file>

<file path=ppt/tags/tag290.xml><?xml version="1.0" encoding="utf-8"?>
<p:tagLst xmlns:p="http://schemas.openxmlformats.org/presentationml/2006/main">
  <p:tag name="AS_UNIQUEID" val="5084"/>
</p:tagLst>
</file>

<file path=ppt/tags/tag291.xml><?xml version="1.0" encoding="utf-8"?>
<p:tagLst xmlns:p="http://schemas.openxmlformats.org/presentationml/2006/main">
  <p:tag name="AS_UNIQUEID" val="5085"/>
</p:tagLst>
</file>

<file path=ppt/tags/tag292.xml><?xml version="1.0" encoding="utf-8"?>
<p:tagLst xmlns:p="http://schemas.openxmlformats.org/presentationml/2006/main">
  <p:tag name="AS_UNIQUEID" val="5086"/>
</p:tagLst>
</file>

<file path=ppt/tags/tag293.xml><?xml version="1.0" encoding="utf-8"?>
<p:tagLst xmlns:p="http://schemas.openxmlformats.org/presentationml/2006/main">
  <p:tag name="AS_UNIQUEID" val="5087"/>
</p:tagLst>
</file>

<file path=ppt/tags/tag294.xml><?xml version="1.0" encoding="utf-8"?>
<p:tagLst xmlns:p="http://schemas.openxmlformats.org/presentationml/2006/main">
  <p:tag name="AS_UNIQUEID" val="5088"/>
</p:tagLst>
</file>

<file path=ppt/tags/tag295.xml><?xml version="1.0" encoding="utf-8"?>
<p:tagLst xmlns:p="http://schemas.openxmlformats.org/presentationml/2006/main">
  <p:tag name="AS_UNIQUEID" val="5089"/>
</p:tagLst>
</file>

<file path=ppt/tags/tag296.xml><?xml version="1.0" encoding="utf-8"?>
<p:tagLst xmlns:p="http://schemas.openxmlformats.org/presentationml/2006/main">
  <p:tag name="AS_UNIQUEID" val="5090"/>
</p:tagLst>
</file>

<file path=ppt/tags/tag297.xml><?xml version="1.0" encoding="utf-8"?>
<p:tagLst xmlns:p="http://schemas.openxmlformats.org/presentationml/2006/main">
  <p:tag name="AS_UNIQUEID" val="5091"/>
</p:tagLst>
</file>

<file path=ppt/tags/tag298.xml><?xml version="1.0" encoding="utf-8"?>
<p:tagLst xmlns:p="http://schemas.openxmlformats.org/presentationml/2006/main">
  <p:tag name="AS_UNIQUEID" val="5092"/>
</p:tagLst>
</file>

<file path=ppt/tags/tag299.xml><?xml version="1.0" encoding="utf-8"?>
<p:tagLst xmlns:p="http://schemas.openxmlformats.org/presentationml/2006/main">
  <p:tag name="AS_UNIQUEID" val="5093"/>
</p:tagLst>
</file>

<file path=ppt/tags/tag3.xml><?xml version="1.0" encoding="utf-8"?>
<p:tagLst xmlns:p="http://schemas.openxmlformats.org/presentationml/2006/main">
  <p:tag name="AS_UNIQUEID" val="1392"/>
</p:tagLst>
</file>

<file path=ppt/tags/tag30.xml><?xml version="1.0" encoding="utf-8"?>
<p:tagLst xmlns:p="http://schemas.openxmlformats.org/presentationml/2006/main">
  <p:tag name="AS_UNIQUEID" val="1424"/>
</p:tagLst>
</file>

<file path=ppt/tags/tag300.xml><?xml version="1.0" encoding="utf-8"?>
<p:tagLst xmlns:p="http://schemas.openxmlformats.org/presentationml/2006/main">
  <p:tag name="AS_UNIQUEID" val="5094"/>
</p:tagLst>
</file>

<file path=ppt/tags/tag301.xml><?xml version="1.0" encoding="utf-8"?>
<p:tagLst xmlns:p="http://schemas.openxmlformats.org/presentationml/2006/main">
  <p:tag name="AS_UNIQUEID" val="5095"/>
</p:tagLst>
</file>

<file path=ppt/tags/tag302.xml><?xml version="1.0" encoding="utf-8"?>
<p:tagLst xmlns:p="http://schemas.openxmlformats.org/presentationml/2006/main">
  <p:tag name="AS_UNIQUEID" val="5096"/>
</p:tagLst>
</file>

<file path=ppt/tags/tag303.xml><?xml version="1.0" encoding="utf-8"?>
<p:tagLst xmlns:p="http://schemas.openxmlformats.org/presentationml/2006/main">
  <p:tag name="AS_UNIQUEID" val="5097"/>
</p:tagLst>
</file>

<file path=ppt/tags/tag304.xml><?xml version="1.0" encoding="utf-8"?>
<p:tagLst xmlns:p="http://schemas.openxmlformats.org/presentationml/2006/main">
  <p:tag name="AS_UNIQUEID" val="5098"/>
</p:tagLst>
</file>

<file path=ppt/tags/tag305.xml><?xml version="1.0" encoding="utf-8"?>
<p:tagLst xmlns:p="http://schemas.openxmlformats.org/presentationml/2006/main">
  <p:tag name="AS_UNIQUEID" val="5099"/>
</p:tagLst>
</file>

<file path=ppt/tags/tag306.xml><?xml version="1.0" encoding="utf-8"?>
<p:tagLst xmlns:p="http://schemas.openxmlformats.org/presentationml/2006/main">
  <p:tag name="AS_UNIQUEID" val="5100"/>
</p:tagLst>
</file>

<file path=ppt/tags/tag307.xml><?xml version="1.0" encoding="utf-8"?>
<p:tagLst xmlns:p="http://schemas.openxmlformats.org/presentationml/2006/main">
  <p:tag name="AS_UNIQUEID" val="5101"/>
</p:tagLst>
</file>

<file path=ppt/tags/tag308.xml><?xml version="1.0" encoding="utf-8"?>
<p:tagLst xmlns:p="http://schemas.openxmlformats.org/presentationml/2006/main">
  <p:tag name="AS_UNIQUEID" val="5102"/>
</p:tagLst>
</file>

<file path=ppt/tags/tag309.xml><?xml version="1.0" encoding="utf-8"?>
<p:tagLst xmlns:p="http://schemas.openxmlformats.org/presentationml/2006/main">
  <p:tag name="AS_UNIQUEID" val="5103"/>
</p:tagLst>
</file>

<file path=ppt/tags/tag31.xml><?xml version="1.0" encoding="utf-8"?>
<p:tagLst xmlns:p="http://schemas.openxmlformats.org/presentationml/2006/main">
  <p:tag name="AS_UNIQUEID" val="1425"/>
</p:tagLst>
</file>

<file path=ppt/tags/tag310.xml><?xml version="1.0" encoding="utf-8"?>
<p:tagLst xmlns:p="http://schemas.openxmlformats.org/presentationml/2006/main">
  <p:tag name="AS_UNIQUEID" val="5104"/>
</p:tagLst>
</file>

<file path=ppt/tags/tag311.xml><?xml version="1.0" encoding="utf-8"?>
<p:tagLst xmlns:p="http://schemas.openxmlformats.org/presentationml/2006/main">
  <p:tag name="AS_UNIQUEID" val="5105"/>
</p:tagLst>
</file>

<file path=ppt/tags/tag312.xml><?xml version="1.0" encoding="utf-8"?>
<p:tagLst xmlns:p="http://schemas.openxmlformats.org/presentationml/2006/main">
  <p:tag name="AS_UNIQUEID" val="155"/>
</p:tagLst>
</file>

<file path=ppt/tags/tag313.xml><?xml version="1.0" encoding="utf-8"?>
<p:tagLst xmlns:p="http://schemas.openxmlformats.org/presentationml/2006/main">
  <p:tag name="AS_UNIQUEID" val="156"/>
</p:tagLst>
</file>

<file path=ppt/tags/tag314.xml><?xml version="1.0" encoding="utf-8"?>
<p:tagLst xmlns:p="http://schemas.openxmlformats.org/presentationml/2006/main">
  <p:tag name="AS_UNIQUEID" val="157"/>
</p:tagLst>
</file>

<file path=ppt/tags/tag315.xml><?xml version="1.0" encoding="utf-8"?>
<p:tagLst xmlns:p="http://schemas.openxmlformats.org/presentationml/2006/main">
  <p:tag name="AS_UNIQUEID" val="158"/>
</p:tagLst>
</file>

<file path=ppt/tags/tag316.xml><?xml version="1.0" encoding="utf-8"?>
<p:tagLst xmlns:p="http://schemas.openxmlformats.org/presentationml/2006/main">
  <p:tag name="AS_UNIQUEID" val="159"/>
</p:tagLst>
</file>

<file path=ppt/tags/tag317.xml><?xml version="1.0" encoding="utf-8"?>
<p:tagLst xmlns:p="http://schemas.openxmlformats.org/presentationml/2006/main">
  <p:tag name="AS_UNIQUEID" val="160"/>
</p:tagLst>
</file>

<file path=ppt/tags/tag318.xml><?xml version="1.0" encoding="utf-8"?>
<p:tagLst xmlns:p="http://schemas.openxmlformats.org/presentationml/2006/main">
  <p:tag name="AS_UNIQUEID" val="161"/>
</p:tagLst>
</file>

<file path=ppt/tags/tag319.xml><?xml version="1.0" encoding="utf-8"?>
<p:tagLst xmlns:p="http://schemas.openxmlformats.org/presentationml/2006/main">
  <p:tag name="AS_UNIQUEID" val="162"/>
</p:tagLst>
</file>

<file path=ppt/tags/tag32.xml><?xml version="1.0" encoding="utf-8"?>
<p:tagLst xmlns:p="http://schemas.openxmlformats.org/presentationml/2006/main">
  <p:tag name="AS_UNIQUEID" val="1426"/>
</p:tagLst>
</file>

<file path=ppt/tags/tag320.xml><?xml version="1.0" encoding="utf-8"?>
<p:tagLst xmlns:p="http://schemas.openxmlformats.org/presentationml/2006/main">
  <p:tag name="AS_UNIQUEID" val="163"/>
</p:tagLst>
</file>

<file path=ppt/tags/tag321.xml><?xml version="1.0" encoding="utf-8"?>
<p:tagLst xmlns:p="http://schemas.openxmlformats.org/presentationml/2006/main">
  <p:tag name="AS_UNIQUEID" val="183"/>
</p:tagLst>
</file>

<file path=ppt/tags/tag322.xml><?xml version="1.0" encoding="utf-8"?>
<p:tagLst xmlns:p="http://schemas.openxmlformats.org/presentationml/2006/main">
  <p:tag name="AS_UNIQUEID" val="184"/>
</p:tagLst>
</file>

<file path=ppt/tags/tag323.xml><?xml version="1.0" encoding="utf-8"?>
<p:tagLst xmlns:p="http://schemas.openxmlformats.org/presentationml/2006/main">
  <p:tag name="AS_UNIQUEID" val="185"/>
</p:tagLst>
</file>

<file path=ppt/tags/tag324.xml><?xml version="1.0" encoding="utf-8"?>
<p:tagLst xmlns:p="http://schemas.openxmlformats.org/presentationml/2006/main">
  <p:tag name="AS_UNIQUEID" val="186"/>
</p:tagLst>
</file>

<file path=ppt/tags/tag325.xml><?xml version="1.0" encoding="utf-8"?>
<p:tagLst xmlns:p="http://schemas.openxmlformats.org/presentationml/2006/main">
  <p:tag name="AS_UNIQUEID" val="187"/>
</p:tagLst>
</file>

<file path=ppt/tags/tag326.xml><?xml version="1.0" encoding="utf-8"?>
<p:tagLst xmlns:p="http://schemas.openxmlformats.org/presentationml/2006/main">
  <p:tag name="AS_UNIQUEID" val="188"/>
</p:tagLst>
</file>

<file path=ppt/tags/tag327.xml><?xml version="1.0" encoding="utf-8"?>
<p:tagLst xmlns:p="http://schemas.openxmlformats.org/presentationml/2006/main">
  <p:tag name="AS_UNIQUEID" val="189"/>
</p:tagLst>
</file>

<file path=ppt/tags/tag328.xml><?xml version="1.0" encoding="utf-8"?>
<p:tagLst xmlns:p="http://schemas.openxmlformats.org/presentationml/2006/main">
  <p:tag name="AS_UNIQUEID" val="190"/>
</p:tagLst>
</file>

<file path=ppt/tags/tag329.xml><?xml version="1.0" encoding="utf-8"?>
<p:tagLst xmlns:p="http://schemas.openxmlformats.org/presentationml/2006/main">
  <p:tag name="AS_UNIQUEID" val="191"/>
</p:tagLst>
</file>

<file path=ppt/tags/tag33.xml><?xml version="1.0" encoding="utf-8"?>
<p:tagLst xmlns:p="http://schemas.openxmlformats.org/presentationml/2006/main">
  <p:tag name="AS_UNIQUEID" val="1427"/>
</p:tagLst>
</file>

<file path=ppt/tags/tag330.xml><?xml version="1.0" encoding="utf-8"?>
<p:tagLst xmlns:p="http://schemas.openxmlformats.org/presentationml/2006/main">
  <p:tag name="AS_UNIQUEID" val="5142"/>
</p:tagLst>
</file>

<file path=ppt/tags/tag331.xml><?xml version="1.0" encoding="utf-8"?>
<p:tagLst xmlns:p="http://schemas.openxmlformats.org/presentationml/2006/main">
  <p:tag name="AS_UNIQUEID" val="505"/>
</p:tagLst>
</file>

<file path=ppt/tags/tag332.xml><?xml version="1.0" encoding="utf-8"?>
<p:tagLst xmlns:p="http://schemas.openxmlformats.org/presentationml/2006/main">
  <p:tag name="AS_UNIQUEID" val="8014"/>
</p:tagLst>
</file>

<file path=ppt/tags/tag333.xml><?xml version="1.0" encoding="utf-8"?>
<p:tagLst xmlns:p="http://schemas.openxmlformats.org/presentationml/2006/main">
  <p:tag name="AS_UNIQUEID" val="45"/>
</p:tagLst>
</file>

<file path=ppt/tags/tag334.xml><?xml version="1.0" encoding="utf-8"?>
<p:tagLst xmlns:p="http://schemas.openxmlformats.org/presentationml/2006/main">
  <p:tag name="AS_UNIQUEID" val="912"/>
</p:tagLst>
</file>

<file path=ppt/tags/tag335.xml><?xml version="1.0" encoding="utf-8"?>
<p:tagLst xmlns:p="http://schemas.openxmlformats.org/presentationml/2006/main">
  <p:tag name="AS_UNIQUEID" val="1872"/>
  <p:tag name="KSO_WM_BEAUTIFY_FLAG" val=""/>
</p:tagLst>
</file>

<file path=ppt/tags/tag336.xml><?xml version="1.0" encoding="utf-8"?>
<p:tagLst xmlns:p="http://schemas.openxmlformats.org/presentationml/2006/main">
  <p:tag name="AS_UNIQUEID" val="505"/>
</p:tagLst>
</file>

<file path=ppt/tags/tag337.xml><?xml version="1.0" encoding="utf-8"?>
<p:tagLst xmlns:p="http://schemas.openxmlformats.org/presentationml/2006/main">
  <p:tag name="AS_UNIQUEID" val="5454"/>
</p:tagLst>
</file>

<file path=ppt/tags/tag338.xml><?xml version="1.0" encoding="utf-8"?>
<p:tagLst xmlns:p="http://schemas.openxmlformats.org/presentationml/2006/main">
  <p:tag name="AS_UNIQUEID" val="65"/>
</p:tagLst>
</file>

<file path=ppt/tags/tag339.xml><?xml version="1.0" encoding="utf-8"?>
<p:tagLst xmlns:p="http://schemas.openxmlformats.org/presentationml/2006/main">
  <p:tag name="AS_UNIQUEID" val="85"/>
</p:tagLst>
</file>

<file path=ppt/tags/tag34.xml><?xml version="1.0" encoding="utf-8"?>
<p:tagLst xmlns:p="http://schemas.openxmlformats.org/presentationml/2006/main">
  <p:tag name="AS_UNIQUEID" val="1429"/>
</p:tagLst>
</file>

<file path=ppt/tags/tag340.xml><?xml version="1.0" encoding="utf-8"?>
<p:tagLst xmlns:p="http://schemas.openxmlformats.org/presentationml/2006/main">
  <p:tag name="AS_UNIQUEID" val="5455"/>
</p:tagLst>
</file>

<file path=ppt/tags/tag341.xml><?xml version="1.0" encoding="utf-8"?>
<p:tagLst xmlns:p="http://schemas.openxmlformats.org/presentationml/2006/main">
  <p:tag name="AS_UNIQUEID" val="85"/>
</p:tagLst>
</file>

<file path=ppt/tags/tag342.xml><?xml version="1.0" encoding="utf-8"?>
<p:tagLst xmlns:p="http://schemas.openxmlformats.org/presentationml/2006/main">
  <p:tag name="AS_UNIQUEID" val="85"/>
</p:tagLst>
</file>

<file path=ppt/tags/tag343.xml><?xml version="1.0" encoding="utf-8"?>
<p:tagLst xmlns:p="http://schemas.openxmlformats.org/presentationml/2006/main">
  <p:tag name="AS_UNIQUEID" val="65"/>
</p:tagLst>
</file>

<file path=ppt/tags/tag344.xml><?xml version="1.0" encoding="utf-8"?>
<p:tagLst xmlns:p="http://schemas.openxmlformats.org/presentationml/2006/main">
  <p:tag name="AS_UNIQUEID" val="65"/>
</p:tagLst>
</file>

<file path=ppt/tags/tag345.xml><?xml version="1.0" encoding="utf-8"?>
<p:tagLst xmlns:p="http://schemas.openxmlformats.org/presentationml/2006/main">
  <p:tag name="AS_UNIQUEID" val="6104"/>
  <p:tag name="KSO_WM_BEAUTIFY_FLAG" val=""/>
</p:tagLst>
</file>

<file path=ppt/tags/tag346.xml><?xml version="1.0" encoding="utf-8"?>
<p:tagLst xmlns:p="http://schemas.openxmlformats.org/presentationml/2006/main">
  <p:tag name="AS_UNIQUEID" val="7773"/>
</p:tagLst>
</file>

<file path=ppt/tags/tag347.xml><?xml version="1.0" encoding="utf-8"?>
<p:tagLst xmlns:p="http://schemas.openxmlformats.org/presentationml/2006/main">
  <p:tag name="AS_UNIQUEID" val="5853"/>
</p:tagLst>
</file>

<file path=ppt/tags/tag348.xml><?xml version="1.0" encoding="utf-8"?>
<p:tagLst xmlns:p="http://schemas.openxmlformats.org/presentationml/2006/main">
  <p:tag name="AS_UNIQUEID" val="1563"/>
</p:tagLst>
</file>

<file path=ppt/tags/tag349.xml><?xml version="1.0" encoding="utf-8"?>
<p:tagLst xmlns:p="http://schemas.openxmlformats.org/presentationml/2006/main">
  <p:tag name="AS_UNIQUEID" val="1510"/>
</p:tagLst>
</file>

<file path=ppt/tags/tag35.xml><?xml version="1.0" encoding="utf-8"?>
<p:tagLst xmlns:p="http://schemas.openxmlformats.org/presentationml/2006/main">
  <p:tag name="AS_UNIQUEID" val="1430"/>
</p:tagLst>
</file>

<file path=ppt/tags/tag350.xml><?xml version="1.0" encoding="utf-8"?>
<p:tagLst xmlns:p="http://schemas.openxmlformats.org/presentationml/2006/main">
  <p:tag name="AS_UNIQUEID" val="1511"/>
</p:tagLst>
</file>

<file path=ppt/tags/tag351.xml><?xml version="1.0" encoding="utf-8"?>
<p:tagLst xmlns:p="http://schemas.openxmlformats.org/presentationml/2006/main">
  <p:tag name="AS_UNIQUEID" val="8479"/>
</p:tagLst>
</file>

<file path=ppt/tags/tag352.xml><?xml version="1.0" encoding="utf-8"?>
<p:tagLst xmlns:p="http://schemas.openxmlformats.org/presentationml/2006/main">
  <p:tag name="AS_UNIQUEID" val="6650"/>
</p:tagLst>
</file>

<file path=ppt/tags/tag353.xml><?xml version="1.0" encoding="utf-8"?>
<p:tagLst xmlns:p="http://schemas.openxmlformats.org/presentationml/2006/main">
  <p:tag name="AS_UNIQUEID" val="6651"/>
</p:tagLst>
</file>

<file path=ppt/tags/tag354.xml><?xml version="1.0" encoding="utf-8"?>
<p:tagLst xmlns:p="http://schemas.openxmlformats.org/presentationml/2006/main">
  <p:tag name="AS_UNIQUEID" val="505"/>
</p:tagLst>
</file>

<file path=ppt/tags/tag355.xml><?xml version="1.0" encoding="utf-8"?>
<p:tagLst xmlns:p="http://schemas.openxmlformats.org/presentationml/2006/main">
  <p:tag name="AS_UNIQUEID" val="206"/>
</p:tagLst>
</file>

<file path=ppt/tags/tag356.xml><?xml version="1.0" encoding="utf-8"?>
<p:tagLst xmlns:p="http://schemas.openxmlformats.org/presentationml/2006/main">
  <p:tag name="AS_UNIQUEID" val="207"/>
</p:tagLst>
</file>

<file path=ppt/tags/tag357.xml><?xml version="1.0" encoding="utf-8"?>
<p:tagLst xmlns:p="http://schemas.openxmlformats.org/presentationml/2006/main">
  <p:tag name="AS_UNIQUEID" val="208"/>
</p:tagLst>
</file>

<file path=ppt/tags/tag358.xml><?xml version="1.0" encoding="utf-8"?>
<p:tagLst xmlns:p="http://schemas.openxmlformats.org/presentationml/2006/main">
  <p:tag name="AS_UNIQUEID" val="209"/>
</p:tagLst>
</file>

<file path=ppt/tags/tag359.xml><?xml version="1.0" encoding="utf-8"?>
<p:tagLst xmlns:p="http://schemas.openxmlformats.org/presentationml/2006/main">
  <p:tag name="AS_UNIQUEID" val="210"/>
</p:tagLst>
</file>

<file path=ppt/tags/tag36.xml><?xml version="1.0" encoding="utf-8"?>
<p:tagLst xmlns:p="http://schemas.openxmlformats.org/presentationml/2006/main">
  <p:tag name="AS_UNIQUEID" val="1431"/>
</p:tagLst>
</file>

<file path=ppt/tags/tag360.xml><?xml version="1.0" encoding="utf-8"?>
<p:tagLst xmlns:p="http://schemas.openxmlformats.org/presentationml/2006/main">
  <p:tag name="AS_UNIQUEID" val="211"/>
</p:tagLst>
</file>

<file path=ppt/tags/tag361.xml><?xml version="1.0" encoding="utf-8"?>
<p:tagLst xmlns:p="http://schemas.openxmlformats.org/presentationml/2006/main">
  <p:tag name="AS_UNIQUEID" val="212"/>
</p:tagLst>
</file>

<file path=ppt/tags/tag362.xml><?xml version="1.0" encoding="utf-8"?>
<p:tagLst xmlns:p="http://schemas.openxmlformats.org/presentationml/2006/main">
  <p:tag name="AS_UNIQUEID" val="213"/>
</p:tagLst>
</file>

<file path=ppt/tags/tag363.xml><?xml version="1.0" encoding="utf-8"?>
<p:tagLst xmlns:p="http://schemas.openxmlformats.org/presentationml/2006/main">
  <p:tag name="AS_UNIQUEID" val="214"/>
</p:tagLst>
</file>

<file path=ppt/tags/tag364.xml><?xml version="1.0" encoding="utf-8"?>
<p:tagLst xmlns:p="http://schemas.openxmlformats.org/presentationml/2006/main">
  <p:tag name="AS_UNIQUEID" val="215"/>
</p:tagLst>
</file>

<file path=ppt/tags/tag365.xml><?xml version="1.0" encoding="utf-8"?>
<p:tagLst xmlns:p="http://schemas.openxmlformats.org/presentationml/2006/main">
  <p:tag name="AS_UNIQUEID" val="216"/>
</p:tagLst>
</file>

<file path=ppt/tags/tag366.xml><?xml version="1.0" encoding="utf-8"?>
<p:tagLst xmlns:p="http://schemas.openxmlformats.org/presentationml/2006/main">
  <p:tag name="AS_UNIQUEID" val="505"/>
</p:tagLst>
</file>

<file path=ppt/tags/tag367.xml><?xml version="1.0" encoding="utf-8"?>
<p:tagLst xmlns:p="http://schemas.openxmlformats.org/presentationml/2006/main">
  <p:tag name="AS_UNIQUEID" val="2318"/>
</p:tagLst>
</file>

<file path=ppt/tags/tag368.xml><?xml version="1.0" encoding="utf-8"?>
<p:tagLst xmlns:p="http://schemas.openxmlformats.org/presentationml/2006/main">
  <p:tag name="AS_UNIQUEID" val="2328"/>
</p:tagLst>
</file>

<file path=ppt/tags/tag369.xml><?xml version="1.0" encoding="utf-8"?>
<p:tagLst xmlns:p="http://schemas.openxmlformats.org/presentationml/2006/main">
  <p:tag name="AS_UNIQUEID" val="8522"/>
</p:tagLst>
</file>

<file path=ppt/tags/tag37.xml><?xml version="1.0" encoding="utf-8"?>
<p:tagLst xmlns:p="http://schemas.openxmlformats.org/presentationml/2006/main">
  <p:tag name="AS_UNIQUEID" val="1433"/>
</p:tagLst>
</file>

<file path=ppt/tags/tag370.xml><?xml version="1.0" encoding="utf-8"?>
<p:tagLst xmlns:p="http://schemas.openxmlformats.org/presentationml/2006/main">
  <p:tag name="AS_UNIQUEID" val="8522"/>
</p:tagLst>
</file>

<file path=ppt/tags/tag371.xml><?xml version="1.0" encoding="utf-8"?>
<p:tagLst xmlns:p="http://schemas.openxmlformats.org/presentationml/2006/main">
  <p:tag name="AS_UNIQUEID" val="8520"/>
</p:tagLst>
</file>

<file path=ppt/tags/tag372.xml><?xml version="1.0" encoding="utf-8"?>
<p:tagLst xmlns:p="http://schemas.openxmlformats.org/presentationml/2006/main">
  <p:tag name="AS_UNIQUEID" val="528"/>
</p:tagLst>
</file>

<file path=ppt/tags/tag373.xml><?xml version="1.0" encoding="utf-8"?>
<p:tagLst xmlns:p="http://schemas.openxmlformats.org/presentationml/2006/main">
  <p:tag name="AS_UNIQUEID" val="8519"/>
</p:tagLst>
</file>

<file path=ppt/tags/tag374.xml><?xml version="1.0" encoding="utf-8"?>
<p:tagLst xmlns:p="http://schemas.openxmlformats.org/presentationml/2006/main">
  <p:tag name="AS_UNIQUEID" val="8715"/>
</p:tagLst>
</file>

<file path=ppt/tags/tag375.xml><?xml version="1.0" encoding="utf-8"?>
<p:tagLst xmlns:p="http://schemas.openxmlformats.org/presentationml/2006/main">
  <p:tag name="AS_UNIQUEID" val="8721"/>
</p:tagLst>
</file>

<file path=ppt/tags/tag376.xml><?xml version="1.0" encoding="utf-8"?>
<p:tagLst xmlns:p="http://schemas.openxmlformats.org/presentationml/2006/main">
  <p:tag name="AS_UNIQUEID" val="6651"/>
</p:tagLst>
</file>

<file path=ppt/tags/tag377.xml><?xml version="1.0" encoding="utf-8"?>
<p:tagLst xmlns:p="http://schemas.openxmlformats.org/presentationml/2006/main">
  <p:tag name="AS_UNIQUEID" val="505"/>
</p:tagLst>
</file>

<file path=ppt/tags/tag378.xml><?xml version="1.0" encoding="utf-8"?>
<p:tagLst xmlns:p="http://schemas.openxmlformats.org/presentationml/2006/main">
  <p:tag name="AS_UNIQUEID" val="5145"/>
</p:tagLst>
</file>

<file path=ppt/tags/tag379.xml><?xml version="1.0" encoding="utf-8"?>
<p:tagLst xmlns:p="http://schemas.openxmlformats.org/presentationml/2006/main">
  <p:tag name="AS_UNIQUEID" val="5146"/>
</p:tagLst>
</file>

<file path=ppt/tags/tag38.xml><?xml version="1.0" encoding="utf-8"?>
<p:tagLst xmlns:p="http://schemas.openxmlformats.org/presentationml/2006/main">
  <p:tag name="AS_UNIQUEID" val="1434"/>
</p:tagLst>
</file>

<file path=ppt/tags/tag380.xml><?xml version="1.0" encoding="utf-8"?>
<p:tagLst xmlns:p="http://schemas.openxmlformats.org/presentationml/2006/main">
  <p:tag name="AS_UNIQUEID" val="5147"/>
</p:tagLst>
</file>

<file path=ppt/tags/tag381.xml><?xml version="1.0" encoding="utf-8"?>
<p:tagLst xmlns:p="http://schemas.openxmlformats.org/presentationml/2006/main">
  <p:tag name="AS_UNIQUEID" val="5148"/>
</p:tagLst>
</file>

<file path=ppt/tags/tag382.xml><?xml version="1.0" encoding="utf-8"?>
<p:tagLst xmlns:p="http://schemas.openxmlformats.org/presentationml/2006/main">
  <p:tag name="AS_UNIQUEID" val="5149"/>
</p:tagLst>
</file>

<file path=ppt/tags/tag383.xml><?xml version="1.0" encoding="utf-8"?>
<p:tagLst xmlns:p="http://schemas.openxmlformats.org/presentationml/2006/main">
  <p:tag name="AS_UNIQUEID" val="5150"/>
</p:tagLst>
</file>

<file path=ppt/tags/tag384.xml><?xml version="1.0" encoding="utf-8"?>
<p:tagLst xmlns:p="http://schemas.openxmlformats.org/presentationml/2006/main">
  <p:tag name="AS_UNIQUEID" val="5151"/>
</p:tagLst>
</file>

<file path=ppt/tags/tag385.xml><?xml version="1.0" encoding="utf-8"?>
<p:tagLst xmlns:p="http://schemas.openxmlformats.org/presentationml/2006/main">
  <p:tag name="AS_UNIQUEID" val="5152"/>
</p:tagLst>
</file>

<file path=ppt/tags/tag386.xml><?xml version="1.0" encoding="utf-8"?>
<p:tagLst xmlns:p="http://schemas.openxmlformats.org/presentationml/2006/main">
  <p:tag name="AS_UNIQUEID" val="5153"/>
</p:tagLst>
</file>

<file path=ppt/tags/tag387.xml><?xml version="1.0" encoding="utf-8"?>
<p:tagLst xmlns:p="http://schemas.openxmlformats.org/presentationml/2006/main">
  <p:tag name="AS_UNIQUEID" val="5154"/>
</p:tagLst>
</file>

<file path=ppt/tags/tag388.xml><?xml version="1.0" encoding="utf-8"?>
<p:tagLst xmlns:p="http://schemas.openxmlformats.org/presentationml/2006/main">
  <p:tag name="AS_UNIQUEID" val="5155"/>
</p:tagLst>
</file>

<file path=ppt/tags/tag389.xml><?xml version="1.0" encoding="utf-8"?>
<p:tagLst xmlns:p="http://schemas.openxmlformats.org/presentationml/2006/main">
  <p:tag name="AS_UNIQUEID" val="5156"/>
</p:tagLst>
</file>

<file path=ppt/tags/tag39.xml><?xml version="1.0" encoding="utf-8"?>
<p:tagLst xmlns:p="http://schemas.openxmlformats.org/presentationml/2006/main">
  <p:tag name="AS_UNIQUEID" val="1435"/>
</p:tagLst>
</file>

<file path=ppt/tags/tag390.xml><?xml version="1.0" encoding="utf-8"?>
<p:tagLst xmlns:p="http://schemas.openxmlformats.org/presentationml/2006/main">
  <p:tag name="AS_UNIQUEID" val="5157"/>
</p:tagLst>
</file>

<file path=ppt/tags/tag391.xml><?xml version="1.0" encoding="utf-8"?>
<p:tagLst xmlns:p="http://schemas.openxmlformats.org/presentationml/2006/main">
  <p:tag name="AS_UNIQUEID" val="5158"/>
</p:tagLst>
</file>

<file path=ppt/tags/tag392.xml><?xml version="1.0" encoding="utf-8"?>
<p:tagLst xmlns:p="http://schemas.openxmlformats.org/presentationml/2006/main">
  <p:tag name="AS_UNIQUEID" val="5159"/>
</p:tagLst>
</file>

<file path=ppt/tags/tag393.xml><?xml version="1.0" encoding="utf-8"?>
<p:tagLst xmlns:p="http://schemas.openxmlformats.org/presentationml/2006/main">
  <p:tag name="AS_UNIQUEID" val="5160"/>
</p:tagLst>
</file>

<file path=ppt/tags/tag394.xml><?xml version="1.0" encoding="utf-8"?>
<p:tagLst xmlns:p="http://schemas.openxmlformats.org/presentationml/2006/main">
  <p:tag name="AS_UNIQUEID" val="5161"/>
</p:tagLst>
</file>

<file path=ppt/tags/tag395.xml><?xml version="1.0" encoding="utf-8"?>
<p:tagLst xmlns:p="http://schemas.openxmlformats.org/presentationml/2006/main">
  <p:tag name="AS_UNIQUEID" val="5162"/>
</p:tagLst>
</file>

<file path=ppt/tags/tag396.xml><?xml version="1.0" encoding="utf-8"?>
<p:tagLst xmlns:p="http://schemas.openxmlformats.org/presentationml/2006/main">
  <p:tag name="AS_UNIQUEID" val="5163"/>
</p:tagLst>
</file>

<file path=ppt/tags/tag397.xml><?xml version="1.0" encoding="utf-8"?>
<p:tagLst xmlns:p="http://schemas.openxmlformats.org/presentationml/2006/main">
  <p:tag name="AS_UNIQUEID" val="5164"/>
</p:tagLst>
</file>

<file path=ppt/tags/tag398.xml><?xml version="1.0" encoding="utf-8"?>
<p:tagLst xmlns:p="http://schemas.openxmlformats.org/presentationml/2006/main">
  <p:tag name="AS_UNIQUEID" val="5165"/>
</p:tagLst>
</file>

<file path=ppt/tags/tag399.xml><?xml version="1.0" encoding="utf-8"?>
<p:tagLst xmlns:p="http://schemas.openxmlformats.org/presentationml/2006/main">
  <p:tag name="AS_UNIQUEID" val="5166"/>
</p:tagLst>
</file>

<file path=ppt/tags/tag4.xml><?xml version="1.0" encoding="utf-8"?>
<p:tagLst xmlns:p="http://schemas.openxmlformats.org/presentationml/2006/main">
  <p:tag name="AS_UNIQUEID" val="1393"/>
</p:tagLst>
</file>

<file path=ppt/tags/tag40.xml><?xml version="1.0" encoding="utf-8"?>
<p:tagLst xmlns:p="http://schemas.openxmlformats.org/presentationml/2006/main">
  <p:tag name="AS_UNIQUEID" val="1436"/>
</p:tagLst>
</file>

<file path=ppt/tags/tag400.xml><?xml version="1.0" encoding="utf-8"?>
<p:tagLst xmlns:p="http://schemas.openxmlformats.org/presentationml/2006/main">
  <p:tag name="AS_UNIQUEID" val="196"/>
</p:tagLst>
</file>

<file path=ppt/tags/tag401.xml><?xml version="1.0" encoding="utf-8"?>
<p:tagLst xmlns:p="http://schemas.openxmlformats.org/presentationml/2006/main">
  <p:tag name="AS_UNIQUEID" val="197"/>
</p:tagLst>
</file>

<file path=ppt/tags/tag402.xml><?xml version="1.0" encoding="utf-8"?>
<p:tagLst xmlns:p="http://schemas.openxmlformats.org/presentationml/2006/main">
  <p:tag name="AS_UNIQUEID" val="198"/>
</p:tagLst>
</file>

<file path=ppt/tags/tag403.xml><?xml version="1.0" encoding="utf-8"?>
<p:tagLst xmlns:p="http://schemas.openxmlformats.org/presentationml/2006/main">
  <p:tag name="AS_UNIQUEID" val="199"/>
</p:tagLst>
</file>

<file path=ppt/tags/tag404.xml><?xml version="1.0" encoding="utf-8"?>
<p:tagLst xmlns:p="http://schemas.openxmlformats.org/presentationml/2006/main">
  <p:tag name="AS_UNIQUEID" val="200"/>
</p:tagLst>
</file>

<file path=ppt/tags/tag405.xml><?xml version="1.0" encoding="utf-8"?>
<p:tagLst xmlns:p="http://schemas.openxmlformats.org/presentationml/2006/main">
  <p:tag name="AS_UNIQUEID" val="201"/>
</p:tagLst>
</file>

<file path=ppt/tags/tag406.xml><?xml version="1.0" encoding="utf-8"?>
<p:tagLst xmlns:p="http://schemas.openxmlformats.org/presentationml/2006/main">
  <p:tag name="AS_UNIQUEID" val="195"/>
</p:tagLst>
</file>

<file path=ppt/tags/tag407.xml><?xml version="1.0" encoding="utf-8"?>
<p:tagLst xmlns:p="http://schemas.openxmlformats.org/presentationml/2006/main">
  <p:tag name="AS_UNIQUEID" val="5167"/>
</p:tagLst>
</file>

<file path=ppt/tags/tag408.xml><?xml version="1.0" encoding="utf-8"?>
<p:tagLst xmlns:p="http://schemas.openxmlformats.org/presentationml/2006/main">
  <p:tag name="AS_UNIQUEID" val="207"/>
</p:tagLst>
</file>

<file path=ppt/tags/tag409.xml><?xml version="1.0" encoding="utf-8"?>
<p:tagLst xmlns:p="http://schemas.openxmlformats.org/presentationml/2006/main">
  <p:tag name="AS_UNIQUEID" val="203"/>
</p:tagLst>
</file>

<file path=ppt/tags/tag41.xml><?xml version="1.0" encoding="utf-8"?>
<p:tagLst xmlns:p="http://schemas.openxmlformats.org/presentationml/2006/main">
  <p:tag name="AS_UNIQUEID" val="1437"/>
</p:tagLst>
</file>

<file path=ppt/tags/tag410.xml><?xml version="1.0" encoding="utf-8"?>
<p:tagLst xmlns:p="http://schemas.openxmlformats.org/presentationml/2006/main">
  <p:tag name="AS_UNIQUEID" val="205"/>
</p:tagLst>
</file>

<file path=ppt/tags/tag411.xml><?xml version="1.0" encoding="utf-8"?>
<p:tagLst xmlns:p="http://schemas.openxmlformats.org/presentationml/2006/main">
  <p:tag name="AS_UNIQUEID" val="206"/>
</p:tagLst>
</file>

<file path=ppt/tags/tag412.xml><?xml version="1.0" encoding="utf-8"?>
<p:tagLst xmlns:p="http://schemas.openxmlformats.org/presentationml/2006/main">
  <p:tag name="AS_UNIQUEID" val="208"/>
</p:tagLst>
</file>

<file path=ppt/tags/tag413.xml><?xml version="1.0" encoding="utf-8"?>
<p:tagLst xmlns:p="http://schemas.openxmlformats.org/presentationml/2006/main">
  <p:tag name="AS_UNIQUEID" val="195"/>
</p:tagLst>
</file>

<file path=ppt/tags/tag414.xml><?xml version="1.0" encoding="utf-8"?>
<p:tagLst xmlns:p="http://schemas.openxmlformats.org/presentationml/2006/main">
  <p:tag name="AS_UNIQUEID" val="5168"/>
</p:tagLst>
</file>

<file path=ppt/tags/tag415.xml><?xml version="1.0" encoding="utf-8"?>
<p:tagLst xmlns:p="http://schemas.openxmlformats.org/presentationml/2006/main">
  <p:tag name="AS_UNIQUEID" val="5169"/>
</p:tagLst>
</file>

<file path=ppt/tags/tag416.xml><?xml version="1.0" encoding="utf-8"?>
<p:tagLst xmlns:p="http://schemas.openxmlformats.org/presentationml/2006/main">
  <p:tag name="AS_UNIQUEID" val="214"/>
</p:tagLst>
</file>

<file path=ppt/tags/tag417.xml><?xml version="1.0" encoding="utf-8"?>
<p:tagLst xmlns:p="http://schemas.openxmlformats.org/presentationml/2006/main">
  <p:tag name="AS_UNIQUEID" val="215"/>
</p:tagLst>
</file>

<file path=ppt/tags/tag418.xml><?xml version="1.0" encoding="utf-8"?>
<p:tagLst xmlns:p="http://schemas.openxmlformats.org/presentationml/2006/main">
  <p:tag name="AS_UNIQUEID" val="167"/>
</p:tagLst>
</file>

<file path=ppt/tags/tag419.xml><?xml version="1.0" encoding="utf-8"?>
<p:tagLst xmlns:p="http://schemas.openxmlformats.org/presentationml/2006/main">
  <p:tag name="AS_UNIQUEID" val="181"/>
</p:tagLst>
</file>

<file path=ppt/tags/tag42.xml><?xml version="1.0" encoding="utf-8"?>
<p:tagLst xmlns:p="http://schemas.openxmlformats.org/presentationml/2006/main">
  <p:tag name="AS_UNIQUEID" val="1438"/>
</p:tagLst>
</file>

<file path=ppt/tags/tag420.xml><?xml version="1.0" encoding="utf-8"?>
<p:tagLst xmlns:p="http://schemas.openxmlformats.org/presentationml/2006/main">
  <p:tag name="AS_UNIQUEID" val="182"/>
</p:tagLst>
</file>

<file path=ppt/tags/tag421.xml><?xml version="1.0" encoding="utf-8"?>
<p:tagLst xmlns:p="http://schemas.openxmlformats.org/presentationml/2006/main">
  <p:tag name="AS_UNIQUEID" val="8662"/>
</p:tagLst>
</file>

<file path=ppt/tags/tag422.xml><?xml version="1.0" encoding="utf-8"?>
<p:tagLst xmlns:p="http://schemas.openxmlformats.org/presentationml/2006/main">
  <p:tag name="AS_UNIQUEID" val="8663"/>
</p:tagLst>
</file>

<file path=ppt/tags/tag423.xml><?xml version="1.0" encoding="utf-8"?>
<p:tagLst xmlns:p="http://schemas.openxmlformats.org/presentationml/2006/main">
  <p:tag name="AS_UNIQUEID" val="971"/>
</p:tagLst>
</file>

<file path=ppt/tags/tag424.xml><?xml version="1.0" encoding="utf-8"?>
<p:tagLst xmlns:p="http://schemas.openxmlformats.org/presentationml/2006/main">
  <p:tag name="AS_UNIQUEID" val="972"/>
</p:tagLst>
</file>

<file path=ppt/tags/tag425.xml><?xml version="1.0" encoding="utf-8"?>
<p:tagLst xmlns:p="http://schemas.openxmlformats.org/presentationml/2006/main">
  <p:tag name="AS_UNIQUEID" val="973"/>
</p:tagLst>
</file>

<file path=ppt/tags/tag426.xml><?xml version="1.0" encoding="utf-8"?>
<p:tagLst xmlns:p="http://schemas.openxmlformats.org/presentationml/2006/main">
  <p:tag name="AS_UNIQUEID" val="8664"/>
</p:tagLst>
</file>

<file path=ppt/tags/tag427.xml><?xml version="1.0" encoding="utf-8"?>
<p:tagLst xmlns:p="http://schemas.openxmlformats.org/presentationml/2006/main">
  <p:tag name="AS_UNIQUEID" val="6650"/>
</p:tagLst>
</file>

<file path=ppt/tags/tag428.xml><?xml version="1.0" encoding="utf-8"?>
<p:tagLst xmlns:p="http://schemas.openxmlformats.org/presentationml/2006/main">
  <p:tag name="AS_UNIQUEID" val="6651"/>
</p:tagLst>
</file>

<file path=ppt/tags/tag429.xml><?xml version="1.0" encoding="utf-8"?>
<p:tagLst xmlns:p="http://schemas.openxmlformats.org/presentationml/2006/main">
  <p:tag name="AS_UNIQUEID" val="505"/>
</p:tagLst>
</file>

<file path=ppt/tags/tag43.xml><?xml version="1.0" encoding="utf-8"?>
<p:tagLst xmlns:p="http://schemas.openxmlformats.org/presentationml/2006/main">
  <p:tag name="AS_UNIQUEID" val="1440"/>
</p:tagLst>
</file>

<file path=ppt/tags/tag430.xml><?xml version="1.0" encoding="utf-8"?>
<p:tagLst xmlns:p="http://schemas.openxmlformats.org/presentationml/2006/main">
  <p:tag name="AS_UNIQUEID" val="2342"/>
</p:tagLst>
</file>

<file path=ppt/tags/tag431.xml><?xml version="1.0" encoding="utf-8"?>
<p:tagLst xmlns:p="http://schemas.openxmlformats.org/presentationml/2006/main">
  <p:tag name="AS_UNIQUEID" val="2343"/>
</p:tagLst>
</file>

<file path=ppt/tags/tag432.xml><?xml version="1.0" encoding="utf-8"?>
<p:tagLst xmlns:p="http://schemas.openxmlformats.org/presentationml/2006/main">
  <p:tag name="AS_UNIQUEID" val="2344"/>
</p:tagLst>
</file>

<file path=ppt/tags/tag433.xml><?xml version="1.0" encoding="utf-8"?>
<p:tagLst xmlns:p="http://schemas.openxmlformats.org/presentationml/2006/main">
  <p:tag name="AS_UNIQUEID" val="2345"/>
</p:tagLst>
</file>

<file path=ppt/tags/tag434.xml><?xml version="1.0" encoding="utf-8"?>
<p:tagLst xmlns:p="http://schemas.openxmlformats.org/presentationml/2006/main">
  <p:tag name="AS_UNIQUEID" val="614"/>
</p:tagLst>
</file>

<file path=ppt/tags/tag435.xml><?xml version="1.0" encoding="utf-8"?>
<p:tagLst xmlns:p="http://schemas.openxmlformats.org/presentationml/2006/main">
  <p:tag name="AS_UNIQUEID" val="1069"/>
</p:tagLst>
</file>

<file path=ppt/tags/tag436.xml><?xml version="1.0" encoding="utf-8"?>
<p:tagLst xmlns:p="http://schemas.openxmlformats.org/presentationml/2006/main">
  <p:tag name="AS_UNIQUEID" val="2210"/>
</p:tagLst>
</file>

<file path=ppt/tags/tag437.xml><?xml version="1.0" encoding="utf-8"?>
<p:tagLst xmlns:p="http://schemas.openxmlformats.org/presentationml/2006/main">
  <p:tag name="AS_UNIQUEID" val="5456"/>
</p:tagLst>
</file>

<file path=ppt/tags/tag438.xml><?xml version="1.0" encoding="utf-8"?>
<p:tagLst xmlns:p="http://schemas.openxmlformats.org/presentationml/2006/main">
  <p:tag name="AS_UNIQUEID" val="8718"/>
</p:tagLst>
</file>

<file path=ppt/tags/tag439.xml><?xml version="1.0" encoding="utf-8"?>
<p:tagLst xmlns:p="http://schemas.openxmlformats.org/presentationml/2006/main">
  <p:tag name="AS_UNIQUEID" val="5456"/>
</p:tagLst>
</file>

<file path=ppt/tags/tag44.xml><?xml version="1.0" encoding="utf-8"?>
<p:tagLst xmlns:p="http://schemas.openxmlformats.org/presentationml/2006/main">
  <p:tag name="AS_UNIQUEID" val="1441"/>
</p:tagLst>
</file>

<file path=ppt/tags/tag440.xml><?xml version="1.0" encoding="utf-8"?>
<p:tagLst xmlns:p="http://schemas.openxmlformats.org/presentationml/2006/main">
  <p:tag name="AS_UNIQUEID" val="2210"/>
</p:tagLst>
</file>

<file path=ppt/tags/tag441.xml><?xml version="1.0" encoding="utf-8"?>
<p:tagLst xmlns:p="http://schemas.openxmlformats.org/presentationml/2006/main">
  <p:tag name="AS_UNIQUEID" val="505"/>
</p:tagLst>
</file>

<file path=ppt/tags/tag442.xml><?xml version="1.0" encoding="utf-8"?>
<p:tagLst xmlns:p="http://schemas.openxmlformats.org/presentationml/2006/main">
  <p:tag name="AS_UNIQUEID" val="6651"/>
</p:tagLst>
</file>

<file path=ppt/tags/tag443.xml><?xml version="1.0" encoding="utf-8"?>
<p:tagLst xmlns:p="http://schemas.openxmlformats.org/presentationml/2006/main">
  <p:tag name="AS_UNIQUEID" val="206"/>
</p:tagLst>
</file>

<file path=ppt/tags/tag444.xml><?xml version="1.0" encoding="utf-8"?>
<p:tagLst xmlns:p="http://schemas.openxmlformats.org/presentationml/2006/main">
  <p:tag name="AS_UNIQUEID" val="8720"/>
</p:tagLst>
</file>

<file path=ppt/tags/tag445.xml><?xml version="1.0" encoding="utf-8"?>
<p:tagLst xmlns:p="http://schemas.openxmlformats.org/presentationml/2006/main">
  <p:tag name="AS_UNIQUEID" val="206"/>
</p:tagLst>
</file>

<file path=ppt/tags/tag446.xml><?xml version="1.0" encoding="utf-8"?>
<p:tagLst xmlns:p="http://schemas.openxmlformats.org/presentationml/2006/main">
  <p:tag name="AS_UNIQUEID" val="211"/>
</p:tagLst>
</file>

<file path=ppt/tags/tag447.xml><?xml version="1.0" encoding="utf-8"?>
<p:tagLst xmlns:p="http://schemas.openxmlformats.org/presentationml/2006/main">
  <p:tag name="AS_UNIQUEID" val="1471"/>
</p:tagLst>
</file>

<file path=ppt/tags/tag448.xml><?xml version="1.0" encoding="utf-8"?>
<p:tagLst xmlns:p="http://schemas.openxmlformats.org/presentationml/2006/main">
  <p:tag name="AS_UNIQUEID" val="1472"/>
</p:tagLst>
</file>

<file path=ppt/tags/tag449.xml><?xml version="1.0" encoding="utf-8"?>
<p:tagLst xmlns:p="http://schemas.openxmlformats.org/presentationml/2006/main">
  <p:tag name="AS_UNIQUEID" val="1473"/>
</p:tagLst>
</file>

<file path=ppt/tags/tag45.xml><?xml version="1.0" encoding="utf-8"?>
<p:tagLst xmlns:p="http://schemas.openxmlformats.org/presentationml/2006/main">
  <p:tag name="AS_UNIQUEID" val="1442"/>
</p:tagLst>
</file>

<file path=ppt/tags/tag450.xml><?xml version="1.0" encoding="utf-8"?>
<p:tagLst xmlns:p="http://schemas.openxmlformats.org/presentationml/2006/main">
  <p:tag name="AS_UNIQUEID" val="1474"/>
</p:tagLst>
</file>

<file path=ppt/tags/tag451.xml><?xml version="1.0" encoding="utf-8"?>
<p:tagLst xmlns:p="http://schemas.openxmlformats.org/presentationml/2006/main">
  <p:tag name="AS_UNIQUEID" val="1475"/>
</p:tagLst>
</file>

<file path=ppt/tags/tag452.xml><?xml version="1.0" encoding="utf-8"?>
<p:tagLst xmlns:p="http://schemas.openxmlformats.org/presentationml/2006/main">
  <p:tag name="AS_UNIQUEID" val="1476"/>
</p:tagLst>
</file>

<file path=ppt/tags/tag453.xml><?xml version="1.0" encoding="utf-8"?>
<p:tagLst xmlns:p="http://schemas.openxmlformats.org/presentationml/2006/main">
  <p:tag name="AS_UNIQUEID" val="1478"/>
</p:tagLst>
</file>

<file path=ppt/tags/tag454.xml><?xml version="1.0" encoding="utf-8"?>
<p:tagLst xmlns:p="http://schemas.openxmlformats.org/presentationml/2006/main">
  <p:tag name="AS_UNIQUEID" val="1479"/>
</p:tagLst>
</file>

<file path=ppt/tags/tag455.xml><?xml version="1.0" encoding="utf-8"?>
<p:tagLst xmlns:p="http://schemas.openxmlformats.org/presentationml/2006/main">
  <p:tag name="AS_UNIQUEID" val="1480"/>
</p:tagLst>
</file>

<file path=ppt/tags/tag456.xml><?xml version="1.0" encoding="utf-8"?>
<p:tagLst xmlns:p="http://schemas.openxmlformats.org/presentationml/2006/main">
  <p:tag name="AS_UNIQUEID" val="1481"/>
</p:tagLst>
</file>

<file path=ppt/tags/tag457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MzA4ZTI3YTZjZWM2NDAzZDMyNGFkNDk0OTE2MzhlZTgifQ=="/>
  <p:tag name="KSO_WPP_MARK_KEY" val="108c7f82-49a7-48c1-99e2-8d4eaef5224a"/>
</p:tagLst>
</file>

<file path=ppt/tags/tag46.xml><?xml version="1.0" encoding="utf-8"?>
<p:tagLst xmlns:p="http://schemas.openxmlformats.org/presentationml/2006/main">
  <p:tag name="AS_UNIQUEID" val="1443"/>
</p:tagLst>
</file>

<file path=ppt/tags/tag47.xml><?xml version="1.0" encoding="utf-8"?>
<p:tagLst xmlns:p="http://schemas.openxmlformats.org/presentationml/2006/main">
  <p:tag name="AS_UNIQUEID" val="1444"/>
</p:tagLst>
</file>

<file path=ppt/tags/tag48.xml><?xml version="1.0" encoding="utf-8"?>
<p:tagLst xmlns:p="http://schemas.openxmlformats.org/presentationml/2006/main">
  <p:tag name="AS_UNIQUEID" val="1445"/>
</p:tagLst>
</file>

<file path=ppt/tags/tag49.xml><?xml version="1.0" encoding="utf-8"?>
<p:tagLst xmlns:p="http://schemas.openxmlformats.org/presentationml/2006/main">
  <p:tag name="AS_UNIQUEID" val="1447"/>
</p:tagLst>
</file>

<file path=ppt/tags/tag5.xml><?xml version="1.0" encoding="utf-8"?>
<p:tagLst xmlns:p="http://schemas.openxmlformats.org/presentationml/2006/main">
  <p:tag name="AS_UNIQUEID" val="1394"/>
</p:tagLst>
</file>

<file path=ppt/tags/tag50.xml><?xml version="1.0" encoding="utf-8"?>
<p:tagLst xmlns:p="http://schemas.openxmlformats.org/presentationml/2006/main">
  <p:tag name="AS_UNIQUEID" val="1448"/>
</p:tagLst>
</file>

<file path=ppt/tags/tag51.xml><?xml version="1.0" encoding="utf-8"?>
<p:tagLst xmlns:p="http://schemas.openxmlformats.org/presentationml/2006/main">
  <p:tag name="AS_UNIQUEID" val="1449"/>
</p:tagLst>
</file>

<file path=ppt/tags/tag52.xml><?xml version="1.0" encoding="utf-8"?>
<p:tagLst xmlns:p="http://schemas.openxmlformats.org/presentationml/2006/main">
  <p:tag name="AS_UNIQUEID" val="1450"/>
</p:tagLst>
</file>

<file path=ppt/tags/tag53.xml><?xml version="1.0" encoding="utf-8"?>
<p:tagLst xmlns:p="http://schemas.openxmlformats.org/presentationml/2006/main">
  <p:tag name="AS_UNIQUEID" val="1451"/>
</p:tagLst>
</file>

<file path=ppt/tags/tag54.xml><?xml version="1.0" encoding="utf-8"?>
<p:tagLst xmlns:p="http://schemas.openxmlformats.org/presentationml/2006/main">
  <p:tag name="AS_UNIQUEID" val="1453"/>
</p:tagLst>
</file>

<file path=ppt/tags/tag55.xml><?xml version="1.0" encoding="utf-8"?>
<p:tagLst xmlns:p="http://schemas.openxmlformats.org/presentationml/2006/main">
  <p:tag name="AS_UNIQUEID" val="1454"/>
</p:tagLst>
</file>

<file path=ppt/tags/tag56.xml><?xml version="1.0" encoding="utf-8"?>
<p:tagLst xmlns:p="http://schemas.openxmlformats.org/presentationml/2006/main">
  <p:tag name="AS_UNIQUEID" val="1455"/>
</p:tagLst>
</file>

<file path=ppt/tags/tag57.xml><?xml version="1.0" encoding="utf-8"?>
<p:tagLst xmlns:p="http://schemas.openxmlformats.org/presentationml/2006/main">
  <p:tag name="AS_UNIQUEID" val="1456"/>
</p:tagLst>
</file>

<file path=ppt/tags/tag58.xml><?xml version="1.0" encoding="utf-8"?>
<p:tagLst xmlns:p="http://schemas.openxmlformats.org/presentationml/2006/main">
  <p:tag name="AS_UNIQUEID" val="1457"/>
</p:tagLst>
</file>

<file path=ppt/tags/tag59.xml><?xml version="1.0" encoding="utf-8"?>
<p:tagLst xmlns:p="http://schemas.openxmlformats.org/presentationml/2006/main">
  <p:tag name="AS_UNIQUEID" val="1459"/>
</p:tagLst>
</file>

<file path=ppt/tags/tag6.xml><?xml version="1.0" encoding="utf-8"?>
<p:tagLst xmlns:p="http://schemas.openxmlformats.org/presentationml/2006/main">
  <p:tag name="AS_UNIQUEID" val="1396"/>
</p:tagLst>
</file>

<file path=ppt/tags/tag60.xml><?xml version="1.0" encoding="utf-8"?>
<p:tagLst xmlns:p="http://schemas.openxmlformats.org/presentationml/2006/main">
  <p:tag name="AS_UNIQUEID" val="1460"/>
</p:tagLst>
</file>

<file path=ppt/tags/tag61.xml><?xml version="1.0" encoding="utf-8"?>
<p:tagLst xmlns:p="http://schemas.openxmlformats.org/presentationml/2006/main">
  <p:tag name="AS_UNIQUEID" val="1461"/>
</p:tagLst>
</file>

<file path=ppt/tags/tag62.xml><?xml version="1.0" encoding="utf-8"?>
<p:tagLst xmlns:p="http://schemas.openxmlformats.org/presentationml/2006/main">
  <p:tag name="AS_UNIQUEID" val="1464"/>
</p:tagLst>
</file>

<file path=ppt/tags/tag63.xml><?xml version="1.0" encoding="utf-8"?>
<p:tagLst xmlns:p="http://schemas.openxmlformats.org/presentationml/2006/main">
  <p:tag name="AS_UNIQUEID" val="1465"/>
</p:tagLst>
</file>

<file path=ppt/tags/tag64.xml><?xml version="1.0" encoding="utf-8"?>
<p:tagLst xmlns:p="http://schemas.openxmlformats.org/presentationml/2006/main">
  <p:tag name="AS_UNIQUEID" val="1466"/>
</p:tagLst>
</file>

<file path=ppt/tags/tag65.xml><?xml version="1.0" encoding="utf-8"?>
<p:tagLst xmlns:p="http://schemas.openxmlformats.org/presentationml/2006/main">
  <p:tag name="AS_UNIQUEID" val="1467"/>
</p:tagLst>
</file>

<file path=ppt/tags/tag66.xml><?xml version="1.0" encoding="utf-8"?>
<p:tagLst xmlns:p="http://schemas.openxmlformats.org/presentationml/2006/main">
  <p:tag name="AS_UNIQUEID" val="1468"/>
</p:tagLst>
</file>

<file path=ppt/tags/tag67.xml><?xml version="1.0" encoding="utf-8"?>
<p:tagLst xmlns:p="http://schemas.openxmlformats.org/presentationml/2006/main">
  <p:tag name="AS_UNIQUEID" val="1469"/>
</p:tagLst>
</file>

<file path=ppt/tags/tag68.xml><?xml version="1.0" encoding="utf-8"?>
<p:tagLst xmlns:p="http://schemas.openxmlformats.org/presentationml/2006/main">
  <p:tag name="AS_UNIQUEID" val="8385"/>
</p:tagLst>
</file>

<file path=ppt/tags/tag69.xml><?xml version="1.0" encoding="utf-8"?>
<p:tagLst xmlns:p="http://schemas.openxmlformats.org/presentationml/2006/main">
  <p:tag name="AS_UNIQUEID" val="6222"/>
</p:tagLst>
</file>

<file path=ppt/tags/tag7.xml><?xml version="1.0" encoding="utf-8"?>
<p:tagLst xmlns:p="http://schemas.openxmlformats.org/presentationml/2006/main">
  <p:tag name="AS_UNIQUEID" val="1397"/>
</p:tagLst>
</file>

<file path=ppt/tags/tag70.xml><?xml version="1.0" encoding="utf-8"?>
<p:tagLst xmlns:p="http://schemas.openxmlformats.org/presentationml/2006/main">
  <p:tag name="AS_UNIQUEID" val="6223"/>
</p:tagLst>
</file>

<file path=ppt/tags/tag71.xml><?xml version="1.0" encoding="utf-8"?>
<p:tagLst xmlns:p="http://schemas.openxmlformats.org/presentationml/2006/main">
  <p:tag name="AS_UNIQUEID" val="6224"/>
</p:tagLst>
</file>

<file path=ppt/tags/tag72.xml><?xml version="1.0" encoding="utf-8"?>
<p:tagLst xmlns:p="http://schemas.openxmlformats.org/presentationml/2006/main">
  <p:tag name="AS_UNIQUEID" val="6225"/>
</p:tagLst>
</file>

<file path=ppt/tags/tag73.xml><?xml version="1.0" encoding="utf-8"?>
<p:tagLst xmlns:p="http://schemas.openxmlformats.org/presentationml/2006/main">
  <p:tag name="AS_UNIQUEID" val="6226"/>
</p:tagLst>
</file>

<file path=ppt/tags/tag74.xml><?xml version="1.0" encoding="utf-8"?>
<p:tagLst xmlns:p="http://schemas.openxmlformats.org/presentationml/2006/main">
  <p:tag name="AS_UNIQUEID" val="6228"/>
</p:tagLst>
</file>

<file path=ppt/tags/tag75.xml><?xml version="1.0" encoding="utf-8"?>
<p:tagLst xmlns:p="http://schemas.openxmlformats.org/presentationml/2006/main">
  <p:tag name="AS_UNIQUEID" val="6229"/>
</p:tagLst>
</file>

<file path=ppt/tags/tag76.xml><?xml version="1.0" encoding="utf-8"?>
<p:tagLst xmlns:p="http://schemas.openxmlformats.org/presentationml/2006/main">
  <p:tag name="AS_UNIQUEID" val="6230"/>
</p:tagLst>
</file>

<file path=ppt/tags/tag77.xml><?xml version="1.0" encoding="utf-8"?>
<p:tagLst xmlns:p="http://schemas.openxmlformats.org/presentationml/2006/main">
  <p:tag name="AS_UNIQUEID" val="6231"/>
</p:tagLst>
</file>

<file path=ppt/tags/tag78.xml><?xml version="1.0" encoding="utf-8"?>
<p:tagLst xmlns:p="http://schemas.openxmlformats.org/presentationml/2006/main">
  <p:tag name="AS_UNIQUEID" val="6232"/>
</p:tagLst>
</file>

<file path=ppt/tags/tag79.xml><?xml version="1.0" encoding="utf-8"?>
<p:tagLst xmlns:p="http://schemas.openxmlformats.org/presentationml/2006/main">
  <p:tag name="AS_UNIQUEID" val="6234"/>
</p:tagLst>
</file>

<file path=ppt/tags/tag8.xml><?xml version="1.0" encoding="utf-8"?>
<p:tagLst xmlns:p="http://schemas.openxmlformats.org/presentationml/2006/main">
  <p:tag name="AS_UNIQUEID" val="1398"/>
</p:tagLst>
</file>

<file path=ppt/tags/tag80.xml><?xml version="1.0" encoding="utf-8"?>
<p:tagLst xmlns:p="http://schemas.openxmlformats.org/presentationml/2006/main">
  <p:tag name="AS_UNIQUEID" val="6235"/>
</p:tagLst>
</file>

<file path=ppt/tags/tag81.xml><?xml version="1.0" encoding="utf-8"?>
<p:tagLst xmlns:p="http://schemas.openxmlformats.org/presentationml/2006/main">
  <p:tag name="AS_UNIQUEID" val="6236"/>
</p:tagLst>
</file>

<file path=ppt/tags/tag82.xml><?xml version="1.0" encoding="utf-8"?>
<p:tagLst xmlns:p="http://schemas.openxmlformats.org/presentationml/2006/main">
  <p:tag name="AS_UNIQUEID" val="6237"/>
</p:tagLst>
</file>

<file path=ppt/tags/tag83.xml><?xml version="1.0" encoding="utf-8"?>
<p:tagLst xmlns:p="http://schemas.openxmlformats.org/presentationml/2006/main">
  <p:tag name="AS_UNIQUEID" val="6238"/>
</p:tagLst>
</file>

<file path=ppt/tags/tag84.xml><?xml version="1.0" encoding="utf-8"?>
<p:tagLst xmlns:p="http://schemas.openxmlformats.org/presentationml/2006/main">
  <p:tag name="AS_UNIQUEID" val="6240"/>
</p:tagLst>
</file>

<file path=ppt/tags/tag85.xml><?xml version="1.0" encoding="utf-8"?>
<p:tagLst xmlns:p="http://schemas.openxmlformats.org/presentationml/2006/main">
  <p:tag name="AS_UNIQUEID" val="6241"/>
</p:tagLst>
</file>

<file path=ppt/tags/tag86.xml><?xml version="1.0" encoding="utf-8"?>
<p:tagLst xmlns:p="http://schemas.openxmlformats.org/presentationml/2006/main">
  <p:tag name="AS_UNIQUEID" val="6242"/>
</p:tagLst>
</file>

<file path=ppt/tags/tag87.xml><?xml version="1.0" encoding="utf-8"?>
<p:tagLst xmlns:p="http://schemas.openxmlformats.org/presentationml/2006/main">
  <p:tag name="AS_UNIQUEID" val="6243"/>
</p:tagLst>
</file>

<file path=ppt/tags/tag88.xml><?xml version="1.0" encoding="utf-8"?>
<p:tagLst xmlns:p="http://schemas.openxmlformats.org/presentationml/2006/main">
  <p:tag name="AS_UNIQUEID" val="6244"/>
</p:tagLst>
</file>

<file path=ppt/tags/tag89.xml><?xml version="1.0" encoding="utf-8"?>
<p:tagLst xmlns:p="http://schemas.openxmlformats.org/presentationml/2006/main">
  <p:tag name="AS_UNIQUEID" val="6245"/>
</p:tagLst>
</file>

<file path=ppt/tags/tag9.xml><?xml version="1.0" encoding="utf-8"?>
<p:tagLst xmlns:p="http://schemas.openxmlformats.org/presentationml/2006/main">
  <p:tag name="AS_UNIQUEID" val="1399"/>
</p:tagLst>
</file>

<file path=ppt/tags/tag90.xml><?xml version="1.0" encoding="utf-8"?>
<p:tagLst xmlns:p="http://schemas.openxmlformats.org/presentationml/2006/main">
  <p:tag name="AS_UNIQUEID" val="6247"/>
</p:tagLst>
</file>

<file path=ppt/tags/tag91.xml><?xml version="1.0" encoding="utf-8"?>
<p:tagLst xmlns:p="http://schemas.openxmlformats.org/presentationml/2006/main">
  <p:tag name="AS_UNIQUEID" val="6248"/>
</p:tagLst>
</file>

<file path=ppt/tags/tag92.xml><?xml version="1.0" encoding="utf-8"?>
<p:tagLst xmlns:p="http://schemas.openxmlformats.org/presentationml/2006/main">
  <p:tag name="AS_UNIQUEID" val="6249"/>
</p:tagLst>
</file>

<file path=ppt/tags/tag93.xml><?xml version="1.0" encoding="utf-8"?>
<p:tagLst xmlns:p="http://schemas.openxmlformats.org/presentationml/2006/main">
  <p:tag name="AS_UNIQUEID" val="6250"/>
</p:tagLst>
</file>

<file path=ppt/tags/tag94.xml><?xml version="1.0" encoding="utf-8"?>
<p:tagLst xmlns:p="http://schemas.openxmlformats.org/presentationml/2006/main">
  <p:tag name="AS_UNIQUEID" val="6251"/>
</p:tagLst>
</file>

<file path=ppt/tags/tag95.xml><?xml version="1.0" encoding="utf-8"?>
<p:tagLst xmlns:p="http://schemas.openxmlformats.org/presentationml/2006/main">
  <p:tag name="AS_UNIQUEID" val="6252"/>
</p:tagLst>
</file>

<file path=ppt/tags/tag96.xml><?xml version="1.0" encoding="utf-8"?>
<p:tagLst xmlns:p="http://schemas.openxmlformats.org/presentationml/2006/main">
  <p:tag name="AS_UNIQUEID" val="6253"/>
</p:tagLst>
</file>

<file path=ppt/tags/tag97.xml><?xml version="1.0" encoding="utf-8"?>
<p:tagLst xmlns:p="http://schemas.openxmlformats.org/presentationml/2006/main">
  <p:tag name="AS_UNIQUEID" val="6254"/>
</p:tagLst>
</file>

<file path=ppt/tags/tag98.xml><?xml version="1.0" encoding="utf-8"?>
<p:tagLst xmlns:p="http://schemas.openxmlformats.org/presentationml/2006/main">
  <p:tag name="AS_UNIQUEID" val="6256"/>
</p:tagLst>
</file>

<file path=ppt/tags/tag99.xml><?xml version="1.0" encoding="utf-8"?>
<p:tagLst xmlns:p="http://schemas.openxmlformats.org/presentationml/2006/main">
  <p:tag name="AS_UNIQUEID" val="6257"/>
</p:tagLst>
</file>

<file path=ppt/theme/theme1.xml><?xml version="1.0" encoding="utf-8"?>
<a:theme xmlns:a="http://schemas.openxmlformats.org/drawingml/2006/main" name="6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A99"/>
        </a:solidFill>
        <a:ln>
          <a:noFill/>
        </a:ln>
      </a:spPr>
      <a:bodyPr rtlCol="0" anchor="ctr"/>
      <a:lstStyle>
        <a:defPPr algn="ctr">
          <a:defRPr sz="2400" b="1" dirty="0">
            <a:solidFill>
              <a:schemeClr val="bg1"/>
            </a:solidFill>
            <a:latin typeface="微软雅黑" panose="020B0503020204020204" charset="-122"/>
            <a:ea typeface="微软雅黑" panose="020B0503020204020204" charset="-122"/>
          </a:defRPr>
        </a:defPPr>
      </a:lstStyle>
      <a:style>
        <a:lnRef idx="2">
          <a:srgbClr val="6096E6">
            <a:shade val="50000"/>
          </a:srgbClr>
        </a:lnRef>
        <a:fillRef idx="1">
          <a:srgbClr val="6096E6"/>
        </a:fillRef>
        <a:effectRef idx="0">
          <a:srgbClr val="6096E6"/>
        </a:effectRef>
        <a:fontRef idx="minor">
          <a:sysClr val="window" lastClr="FFFFFF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1881</Words>
  <Application>WPS 演示</Application>
  <PresentationFormat/>
  <Paragraphs>289</Paragraphs>
  <Slides>16</Slides>
  <Notes>4</Notes>
  <HiddenSlides>0</HiddenSlides>
  <MMClips>1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Times New Roman</vt:lpstr>
      <vt:lpstr>Arial</vt:lpstr>
      <vt:lpstr>黑体</vt:lpstr>
      <vt:lpstr>方正中等线简体</vt:lpstr>
      <vt:lpstr>楷体</vt:lpstr>
      <vt:lpstr>Courier New</vt:lpstr>
      <vt:lpstr>Arial Unicode MS</vt:lpstr>
      <vt:lpstr>等线 Light</vt:lpstr>
      <vt:lpstr>等线</vt:lpstr>
      <vt:lpstr>思源黑体 CN Normal</vt:lpstr>
      <vt:lpstr>Calibri</vt:lpstr>
      <vt:lpstr>Gen Jyuu Gothic Heavy</vt:lpstr>
      <vt:lpstr>Yu Gothic</vt:lpstr>
      <vt:lpstr>楷体_GB2312</vt:lpstr>
      <vt:lpstr>新宋体</vt:lpstr>
      <vt:lpstr>华文中宋</vt:lpstr>
      <vt:lpstr>6_Office 主题​​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仙儿</cp:lastModifiedBy>
  <cp:revision>3</cp:revision>
  <cp:lastPrinted>2024-11-20T16:34:00Z</cp:lastPrinted>
  <dcterms:created xsi:type="dcterms:W3CDTF">2024-11-20T16:34:00Z</dcterms:created>
  <dcterms:modified xsi:type="dcterms:W3CDTF">2024-12-09T09:02:53Z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9E193843B0424453BED28F6642721D12_13</vt:lpwstr>
  </property>
  <property fmtid="{D5CDD505-2E9C-101B-9397-08002B2CF9AE}" pid="7" name="KSOProductBuildVer">
    <vt:lpwstr>2052-12.1.0.19302</vt:lpwstr>
  </property>
</Properties>
</file>