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2" r:id="rId3"/>
    <p:sldMasterId id="2147483685" r:id="rId4"/>
  </p:sldMasterIdLst>
  <p:notesMasterIdLst>
    <p:notesMasterId r:id="rId6"/>
  </p:notesMasterIdLst>
  <p:handoutMasterIdLst>
    <p:handoutMasterId r:id="rId34"/>
  </p:handoutMasterIdLst>
  <p:sldIdLst>
    <p:sldId id="9280" r:id="rId5"/>
    <p:sldId id="9801" r:id="rId7"/>
    <p:sldId id="9802" r:id="rId8"/>
    <p:sldId id="9803" r:id="rId9"/>
    <p:sldId id="9804" r:id="rId10"/>
    <p:sldId id="9806" r:id="rId11"/>
    <p:sldId id="9811" r:id="rId12"/>
    <p:sldId id="9807" r:id="rId13"/>
    <p:sldId id="9808" r:id="rId14"/>
    <p:sldId id="9812" r:id="rId15"/>
    <p:sldId id="9846" r:id="rId16"/>
    <p:sldId id="9847" r:id="rId17"/>
    <p:sldId id="9845" r:id="rId18"/>
    <p:sldId id="9848" r:id="rId19"/>
    <p:sldId id="9844" r:id="rId20"/>
    <p:sldId id="9820" r:id="rId21"/>
    <p:sldId id="9826" r:id="rId22"/>
    <p:sldId id="9833" r:id="rId23"/>
    <p:sldId id="9849" r:id="rId24"/>
    <p:sldId id="9850" r:id="rId25"/>
    <p:sldId id="9831" r:id="rId26"/>
    <p:sldId id="9832" r:id="rId27"/>
    <p:sldId id="9834" r:id="rId28"/>
    <p:sldId id="9839" r:id="rId29"/>
    <p:sldId id="9851" r:id="rId30"/>
    <p:sldId id="9835" r:id="rId31"/>
    <p:sldId id="9836" r:id="rId32"/>
    <p:sldId id="9838" r:id="rId33"/>
  </p:sldIdLst>
  <p:sldSz cx="12858750" cy="7232650"/>
  <p:notesSz cx="6858000" cy="9144000"/>
  <p:custDataLst>
    <p:tags r:id="rId3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2565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199765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6965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96" userDrawn="1">
          <p15:clr>
            <a:srgbClr val="A4A3A4"/>
          </p15:clr>
        </p15:guide>
        <p15:guide id="2" pos="4334" userDrawn="1">
          <p15:clr>
            <a:srgbClr val="A4A3A4"/>
          </p15:clr>
        </p15:guide>
        <p15:guide id="3" pos="693" userDrawn="1">
          <p15:clr>
            <a:srgbClr val="A4A3A4"/>
          </p15:clr>
        </p15:guide>
        <p15:guide id="5" orient="horz" pos="3830" userDrawn="1">
          <p15:clr>
            <a:srgbClr val="A4A3A4"/>
          </p15:clr>
        </p15:guide>
        <p15:guide id="6" pos="7406" userDrawn="1">
          <p15:clr>
            <a:srgbClr val="A4A3A4"/>
          </p15:clr>
        </p15:guide>
        <p15:guide id="7" pos="67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/>
  <p:cmAuthor id="0" name="新课标第一网" initials="" lastIdx="0" clrIdx="0"/>
  <p:cmAuthor id="2" name="lenovo" initials="l" lastIdx="0" clrIdx="1"/>
  <p:cmAuthor id="75" name="作者" initials="A" lastIdx="0" clrIdx="24"/>
  <p:cmAuthor id="7" name="GXSG-01" initials="G" lastIdx="0" clrIdx="6"/>
  <p:cmAuthor id="3" name="Author" initials="A" lastIdx="0" clrIdx="2"/>
  <p:cmAuthor id="4" name="王习习" initials="王" lastIdx="0" clrIdx="0"/>
  <p:cmAuthor id="6" name="Administrator" initials="A" lastIdx="0" clrIdx="5"/>
  <p:cmAuthor id="5" name="8602" initials="8" lastIdx="0" clrIdx="4"/>
  <p:cmAuthor id="9" name="li" initials="l" lastIdx="0" clrIdx="8"/>
  <p:cmAuthor id="8" name="姜伟光" initials="姜" lastIdx="0" clrIdx="0"/>
  <p:cmAuthor id="10" name="AutoBVT" initials="A" lastIdx="0" clrIdx="0"/>
  <p:cmAuthor id="11" name="wucj" initials="w" lastIdx="0" clrIdx="0"/>
  <p:cmAuthor id="12" name="SkyUser" initials="S" lastIdx="0" clrIdx="0"/>
  <p:cmAuthor id="13" name="L" initials="L" lastIdx="0" clrIdx="1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0" autoAdjust="0"/>
    <p:restoredTop sz="95394" autoAdjust="0"/>
  </p:normalViewPr>
  <p:slideViewPr>
    <p:cSldViewPr showGuides="1">
      <p:cViewPr varScale="1">
        <p:scale>
          <a:sx n="98" d="100"/>
          <a:sy n="98" d="100"/>
        </p:scale>
        <p:origin x="-114" y="-240"/>
      </p:cViewPr>
      <p:guideLst>
        <p:guide orient="horz" pos="496"/>
        <p:guide pos="4334"/>
        <p:guide pos="693"/>
        <p:guide orient="horz" pos="3830"/>
        <p:guide pos="7406"/>
        <p:guide pos="676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83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9" Type="http://schemas.openxmlformats.org/officeDocument/2006/relationships/tags" Target="tags/tag650.xml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5.xml"/><Relationship Id="rId4" Type="http://schemas.openxmlformats.org/officeDocument/2006/relationships/tags" Target="../tags/tag649.xml"/><Relationship Id="rId3" Type="http://schemas.openxmlformats.org/officeDocument/2006/relationships/tags" Target="../tags/tag648.xml"/><Relationship Id="rId2" Type="http://schemas.openxmlformats.org/officeDocument/2006/relationships/tags" Target="../tags/tag647.xml"/><Relationship Id="rId1" Type="http://schemas.openxmlformats.org/officeDocument/2006/relationships/tags" Target="../tags/tag64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645.xml"/><Relationship Id="rId5" Type="http://schemas.openxmlformats.org/officeDocument/2006/relationships/tags" Target="../tags/tag644.xml"/><Relationship Id="rId4" Type="http://schemas.openxmlformats.org/officeDocument/2006/relationships/tags" Target="../tags/tag643.xml"/><Relationship Id="rId3" Type="http://schemas.openxmlformats.org/officeDocument/2006/relationships/tags" Target="../tags/tag642.xml"/><Relationship Id="rId2" Type="http://schemas.openxmlformats.org/officeDocument/2006/relationships/tags" Target="../tags/tag641.xml"/><Relationship Id="rId1" Type="http://schemas.openxmlformats.org/officeDocument/2006/relationships/tags" Target="../tags/tag64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330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290.xml"/><Relationship Id="rId4" Type="http://schemas.openxmlformats.org/officeDocument/2006/relationships/tags" Target="../tags/tag289.xml"/><Relationship Id="rId3" Type="http://schemas.openxmlformats.org/officeDocument/2006/relationships/tags" Target="../tags/tag28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4" Type="http://schemas.openxmlformats.org/officeDocument/2006/relationships/tags" Target="../tags/tag410.xml"/><Relationship Id="rId3" Type="http://schemas.openxmlformats.org/officeDocument/2006/relationships/tags" Target="../tags/tag40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4" Type="http://schemas.openxmlformats.org/officeDocument/2006/relationships/tags" Target="../tags/tag422.xml"/><Relationship Id="rId3" Type="http://schemas.openxmlformats.org/officeDocument/2006/relationships/tags" Target="../tags/tag42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5" Type="http://schemas.openxmlformats.org/officeDocument/2006/relationships/tags" Target="../tags/tag552.xml"/><Relationship Id="rId4" Type="http://schemas.openxmlformats.org/officeDocument/2006/relationships/tags" Target="../tags/tag551.xml"/><Relationship Id="rId3" Type="http://schemas.openxmlformats.org/officeDocument/2006/relationships/tags" Target="../tags/tag55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5" Type="http://schemas.openxmlformats.org/officeDocument/2006/relationships/tags" Target="../tags/tag587.xml"/><Relationship Id="rId4" Type="http://schemas.openxmlformats.org/officeDocument/2006/relationships/tags" Target="../tags/tag586.xml"/><Relationship Id="rId3" Type="http://schemas.openxmlformats.org/officeDocument/2006/relationships/tags" Target="../tags/tag58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5" Type="http://schemas.openxmlformats.org/officeDocument/2006/relationships/tags" Target="../tags/tag606.xml"/><Relationship Id="rId4" Type="http://schemas.openxmlformats.org/officeDocument/2006/relationships/tags" Target="../tags/tag605.xml"/><Relationship Id="rId3" Type="http://schemas.openxmlformats.org/officeDocument/2006/relationships/tags" Target="../tags/tag60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5" Type="http://schemas.openxmlformats.org/officeDocument/2006/relationships/tags" Target="../tags/tag613.xml"/><Relationship Id="rId4" Type="http://schemas.openxmlformats.org/officeDocument/2006/relationships/tags" Target="../tags/tag612.xml"/><Relationship Id="rId3" Type="http://schemas.openxmlformats.org/officeDocument/2006/relationships/tags" Target="../tags/tag61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5" Type="http://schemas.openxmlformats.org/officeDocument/2006/relationships/tags" Target="../tags/tag620.xml"/><Relationship Id="rId4" Type="http://schemas.openxmlformats.org/officeDocument/2006/relationships/tags" Target="../tags/tag619.xml"/><Relationship Id="rId3" Type="http://schemas.openxmlformats.org/officeDocument/2006/relationships/tags" Target="../tags/tag61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3" Type="http://schemas.openxmlformats.org/officeDocument/2006/relationships/tags" Target="../tags/tag31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4" Type="http://schemas.openxmlformats.org/officeDocument/2006/relationships/tags" Target="../tags/tag332.xml"/><Relationship Id="rId3" Type="http://schemas.openxmlformats.org/officeDocument/2006/relationships/tags" Target="../tags/tag33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340.xml"/><Relationship Id="rId4" Type="http://schemas.openxmlformats.org/officeDocument/2006/relationships/tags" Target="../tags/tag339.xml"/><Relationship Id="rId3" Type="http://schemas.openxmlformats.org/officeDocument/2006/relationships/tags" Target="../tags/tag33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347.xml"/><Relationship Id="rId4" Type="http://schemas.openxmlformats.org/officeDocument/2006/relationships/tags" Target="../tags/tag346.xml"/><Relationship Id="rId3" Type="http://schemas.openxmlformats.org/officeDocument/2006/relationships/tags" Target="../tags/tag34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367.xml"/><Relationship Id="rId4" Type="http://schemas.openxmlformats.org/officeDocument/2006/relationships/tags" Target="../tags/tag366.xml"/><Relationship Id="rId3" Type="http://schemas.openxmlformats.org/officeDocument/2006/relationships/tags" Target="../tags/tag36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5" Type="http://schemas.openxmlformats.org/officeDocument/2006/relationships/tags" Target="../tags/tag387.xml"/><Relationship Id="rId4" Type="http://schemas.openxmlformats.org/officeDocument/2006/relationships/tags" Target="../tags/tag386.xml"/><Relationship Id="rId3" Type="http://schemas.openxmlformats.org/officeDocument/2006/relationships/tags" Target="../tags/tag38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4" Type="http://schemas.openxmlformats.org/officeDocument/2006/relationships/tags" Target="../tags/tag393.xml"/><Relationship Id="rId3" Type="http://schemas.openxmlformats.org/officeDocument/2006/relationships/tags" Target="../tags/tag39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4" Type="http://schemas.openxmlformats.org/officeDocument/2006/relationships/tags" Target="../tags/tag404.xml"/><Relationship Id="rId3" Type="http://schemas.openxmlformats.org/officeDocument/2006/relationships/tags" Target="../tags/tag40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A540E3B-F9C0-48B6-A129-4D327DD306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3F4CB62-83E9-47F2-8B0D-B9154BF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image" Target="../media/image5.jpeg"/><Relationship Id="rId4" Type="http://schemas.openxmlformats.org/officeDocument/2006/relationships/tags" Target="../tags/tag90.xml"/><Relationship Id="rId3" Type="http://schemas.openxmlformats.org/officeDocument/2006/relationships/image" Target="../media/image4.jpeg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9" Type="http://schemas.openxmlformats.org/officeDocument/2006/relationships/tags" Target="../tags/tag118.xml"/><Relationship Id="rId28" Type="http://schemas.openxmlformats.org/officeDocument/2006/relationships/tags" Target="../tags/tag117.xml"/><Relationship Id="rId27" Type="http://schemas.openxmlformats.org/officeDocument/2006/relationships/tags" Target="../tags/tag116.xml"/><Relationship Id="rId26" Type="http://schemas.openxmlformats.org/officeDocument/2006/relationships/tags" Target="../tags/tag115.xml"/><Relationship Id="rId25" Type="http://schemas.openxmlformats.org/officeDocument/2006/relationships/tags" Target="../tags/tag114.xml"/><Relationship Id="rId24" Type="http://schemas.openxmlformats.org/officeDocument/2006/relationships/tags" Target="../tags/tag113.xml"/><Relationship Id="rId23" Type="http://schemas.openxmlformats.org/officeDocument/2006/relationships/image" Target="../media/image9.png"/><Relationship Id="rId22" Type="http://schemas.openxmlformats.org/officeDocument/2006/relationships/tags" Target="../tags/tag112.xml"/><Relationship Id="rId21" Type="http://schemas.openxmlformats.org/officeDocument/2006/relationships/image" Target="../media/image8.png"/><Relationship Id="rId20" Type="http://schemas.openxmlformats.org/officeDocument/2006/relationships/tags" Target="../tags/tag111.xml"/><Relationship Id="rId2" Type="http://schemas.openxmlformats.org/officeDocument/2006/relationships/tags" Target="../tags/tag95.xml"/><Relationship Id="rId19" Type="http://schemas.openxmlformats.org/officeDocument/2006/relationships/image" Target="../media/image7.png"/><Relationship Id="rId18" Type="http://schemas.openxmlformats.org/officeDocument/2006/relationships/tags" Target="../tags/tag110.xml"/><Relationship Id="rId17" Type="http://schemas.openxmlformats.org/officeDocument/2006/relationships/tags" Target="../tags/tag109.xml"/><Relationship Id="rId16" Type="http://schemas.openxmlformats.org/officeDocument/2006/relationships/tags" Target="../tags/tag108.xml"/><Relationship Id="rId15" Type="http://schemas.openxmlformats.org/officeDocument/2006/relationships/tags" Target="../tags/tag107.xml"/><Relationship Id="rId14" Type="http://schemas.openxmlformats.org/officeDocument/2006/relationships/tags" Target="../tags/tag106.xml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image" Target="../media/image6.png"/><Relationship Id="rId10" Type="http://schemas.openxmlformats.org/officeDocument/2006/relationships/tags" Target="../tags/tag10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7" Type="http://schemas.openxmlformats.org/officeDocument/2006/relationships/tags" Target="../tags/tag153.xml"/><Relationship Id="rId36" Type="http://schemas.openxmlformats.org/officeDocument/2006/relationships/tags" Target="../tags/tag152.xml"/><Relationship Id="rId35" Type="http://schemas.openxmlformats.org/officeDocument/2006/relationships/tags" Target="../tags/tag151.xml"/><Relationship Id="rId34" Type="http://schemas.openxmlformats.org/officeDocument/2006/relationships/tags" Target="../tags/tag150.xml"/><Relationship Id="rId33" Type="http://schemas.openxmlformats.org/officeDocument/2006/relationships/tags" Target="../tags/tag149.xml"/><Relationship Id="rId32" Type="http://schemas.openxmlformats.org/officeDocument/2006/relationships/tags" Target="../tags/tag148.xml"/><Relationship Id="rId31" Type="http://schemas.openxmlformats.org/officeDocument/2006/relationships/tags" Target="../tags/tag147.xml"/><Relationship Id="rId30" Type="http://schemas.openxmlformats.org/officeDocument/2006/relationships/tags" Target="../tags/tag146.xml"/><Relationship Id="rId3" Type="http://schemas.openxmlformats.org/officeDocument/2006/relationships/tags" Target="../tags/tag119.xml"/><Relationship Id="rId29" Type="http://schemas.openxmlformats.org/officeDocument/2006/relationships/tags" Target="../tags/tag145.xml"/><Relationship Id="rId28" Type="http://schemas.openxmlformats.org/officeDocument/2006/relationships/tags" Target="../tags/tag144.xml"/><Relationship Id="rId27" Type="http://schemas.openxmlformats.org/officeDocument/2006/relationships/tags" Target="../tags/tag143.xml"/><Relationship Id="rId26" Type="http://schemas.openxmlformats.org/officeDocument/2006/relationships/tags" Target="../tags/tag142.xml"/><Relationship Id="rId25" Type="http://schemas.openxmlformats.org/officeDocument/2006/relationships/tags" Target="../tags/tag141.xml"/><Relationship Id="rId24" Type="http://schemas.openxmlformats.org/officeDocument/2006/relationships/tags" Target="../tags/tag140.xml"/><Relationship Id="rId23" Type="http://schemas.openxmlformats.org/officeDocument/2006/relationships/tags" Target="../tags/tag139.xml"/><Relationship Id="rId22" Type="http://schemas.openxmlformats.org/officeDocument/2006/relationships/tags" Target="../tags/tag138.xml"/><Relationship Id="rId21" Type="http://schemas.openxmlformats.org/officeDocument/2006/relationships/tags" Target="../tags/tag137.xml"/><Relationship Id="rId20" Type="http://schemas.openxmlformats.org/officeDocument/2006/relationships/tags" Target="../tags/tag136.xml"/><Relationship Id="rId2" Type="http://schemas.openxmlformats.org/officeDocument/2006/relationships/image" Target="../media/image10.png"/><Relationship Id="rId19" Type="http://schemas.openxmlformats.org/officeDocument/2006/relationships/tags" Target="../tags/tag135.xml"/><Relationship Id="rId18" Type="http://schemas.openxmlformats.org/officeDocument/2006/relationships/tags" Target="../tags/tag134.xml"/><Relationship Id="rId17" Type="http://schemas.openxmlformats.org/officeDocument/2006/relationships/tags" Target="../tags/tag133.xml"/><Relationship Id="rId16" Type="http://schemas.openxmlformats.org/officeDocument/2006/relationships/tags" Target="../tags/tag132.xml"/><Relationship Id="rId15" Type="http://schemas.openxmlformats.org/officeDocument/2006/relationships/tags" Target="../tags/tag131.xml"/><Relationship Id="rId14" Type="http://schemas.openxmlformats.org/officeDocument/2006/relationships/tags" Target="../tags/tag130.xml"/><Relationship Id="rId13" Type="http://schemas.openxmlformats.org/officeDocument/2006/relationships/tags" Target="../tags/tag129.xml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tags" Target="../tags/tag158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image" Target="../media/image11.png"/><Relationship Id="rId2" Type="http://schemas.openxmlformats.org/officeDocument/2006/relationships/tags" Target="../tags/tag163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72.xml"/><Relationship Id="rId7" Type="http://schemas.openxmlformats.org/officeDocument/2006/relationships/image" Target="../media/image13.png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image" Target="../media/image11.png"/><Relationship Id="rId2" Type="http://schemas.openxmlformats.org/officeDocument/2006/relationships/tags" Target="../tags/tag16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image" Target="../media/image15.svg"/><Relationship Id="rId7" Type="http://schemas.openxmlformats.org/officeDocument/2006/relationships/image" Target="../media/image14.png"/><Relationship Id="rId6" Type="http://schemas.openxmlformats.org/officeDocument/2006/relationships/tags" Target="../tags/tag177.xml"/><Relationship Id="rId5" Type="http://schemas.openxmlformats.org/officeDocument/2006/relationships/tags" Target="../tags/tag176.xml"/><Relationship Id="rId4" Type="http://schemas.openxmlformats.org/officeDocument/2006/relationships/tags" Target="../tags/tag175.xml"/><Relationship Id="rId3" Type="http://schemas.openxmlformats.org/officeDocument/2006/relationships/tags" Target="../tags/tag174.xml"/><Relationship Id="rId27" Type="http://schemas.openxmlformats.org/officeDocument/2006/relationships/tags" Target="../tags/tag191.xml"/><Relationship Id="rId26" Type="http://schemas.openxmlformats.org/officeDocument/2006/relationships/tags" Target="../tags/tag190.xml"/><Relationship Id="rId25" Type="http://schemas.openxmlformats.org/officeDocument/2006/relationships/tags" Target="../tags/tag189.xml"/><Relationship Id="rId24" Type="http://schemas.openxmlformats.org/officeDocument/2006/relationships/tags" Target="../tags/tag188.xml"/><Relationship Id="rId23" Type="http://schemas.openxmlformats.org/officeDocument/2006/relationships/image" Target="../media/image20.png"/><Relationship Id="rId22" Type="http://schemas.openxmlformats.org/officeDocument/2006/relationships/tags" Target="../tags/tag187.xml"/><Relationship Id="rId21" Type="http://schemas.openxmlformats.org/officeDocument/2006/relationships/image" Target="../media/image19.png"/><Relationship Id="rId20" Type="http://schemas.openxmlformats.org/officeDocument/2006/relationships/tags" Target="../tags/tag186.xml"/><Relationship Id="rId2" Type="http://schemas.openxmlformats.org/officeDocument/2006/relationships/tags" Target="../tags/tag173.xml"/><Relationship Id="rId19" Type="http://schemas.openxmlformats.org/officeDocument/2006/relationships/tags" Target="../tags/tag185.xml"/><Relationship Id="rId18" Type="http://schemas.openxmlformats.org/officeDocument/2006/relationships/tags" Target="../tags/tag184.xml"/><Relationship Id="rId17" Type="http://schemas.openxmlformats.org/officeDocument/2006/relationships/tags" Target="../tags/tag183.xml"/><Relationship Id="rId16" Type="http://schemas.openxmlformats.org/officeDocument/2006/relationships/image" Target="../media/image18.png"/><Relationship Id="rId15" Type="http://schemas.openxmlformats.org/officeDocument/2006/relationships/tags" Target="../tags/tag182.xml"/><Relationship Id="rId14" Type="http://schemas.openxmlformats.org/officeDocument/2006/relationships/image" Target="../media/image17.png"/><Relationship Id="rId13" Type="http://schemas.openxmlformats.org/officeDocument/2006/relationships/tags" Target="../tags/tag181.xml"/><Relationship Id="rId12" Type="http://schemas.openxmlformats.org/officeDocument/2006/relationships/image" Target="../media/image16.png"/><Relationship Id="rId11" Type="http://schemas.openxmlformats.org/officeDocument/2006/relationships/tags" Target="../tags/tag180.xml"/><Relationship Id="rId10" Type="http://schemas.openxmlformats.org/officeDocument/2006/relationships/tags" Target="../tags/tag179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197.xml"/><Relationship Id="rId8" Type="http://schemas.openxmlformats.org/officeDocument/2006/relationships/image" Target="../media/image15.svg"/><Relationship Id="rId7" Type="http://schemas.openxmlformats.org/officeDocument/2006/relationships/image" Target="../media/image14.png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4" Type="http://schemas.openxmlformats.org/officeDocument/2006/relationships/tags" Target="../tags/tag208.xml"/><Relationship Id="rId23" Type="http://schemas.openxmlformats.org/officeDocument/2006/relationships/tags" Target="../tags/tag207.xml"/><Relationship Id="rId22" Type="http://schemas.openxmlformats.org/officeDocument/2006/relationships/tags" Target="../tags/tag206.xml"/><Relationship Id="rId21" Type="http://schemas.openxmlformats.org/officeDocument/2006/relationships/tags" Target="../tags/tag205.xml"/><Relationship Id="rId20" Type="http://schemas.openxmlformats.org/officeDocument/2006/relationships/image" Target="../media/image20.png"/><Relationship Id="rId2" Type="http://schemas.openxmlformats.org/officeDocument/2006/relationships/tags" Target="../tags/tag192.xml"/><Relationship Id="rId19" Type="http://schemas.openxmlformats.org/officeDocument/2006/relationships/tags" Target="../tags/tag204.xml"/><Relationship Id="rId18" Type="http://schemas.openxmlformats.org/officeDocument/2006/relationships/tags" Target="../tags/tag203.xml"/><Relationship Id="rId17" Type="http://schemas.openxmlformats.org/officeDocument/2006/relationships/tags" Target="../tags/tag202.xml"/><Relationship Id="rId16" Type="http://schemas.openxmlformats.org/officeDocument/2006/relationships/tags" Target="../tags/tag201.xml"/><Relationship Id="rId15" Type="http://schemas.openxmlformats.org/officeDocument/2006/relationships/image" Target="../media/image18.png"/><Relationship Id="rId14" Type="http://schemas.openxmlformats.org/officeDocument/2006/relationships/tags" Target="../tags/tag200.xml"/><Relationship Id="rId13" Type="http://schemas.openxmlformats.org/officeDocument/2006/relationships/image" Target="../media/image17.png"/><Relationship Id="rId12" Type="http://schemas.openxmlformats.org/officeDocument/2006/relationships/tags" Target="../tags/tag199.xml"/><Relationship Id="rId11" Type="http://schemas.openxmlformats.org/officeDocument/2006/relationships/image" Target="../media/image16.png"/><Relationship Id="rId10" Type="http://schemas.openxmlformats.org/officeDocument/2006/relationships/tags" Target="../tags/tag198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5" Type="http://schemas.openxmlformats.org/officeDocument/2006/relationships/tags" Target="../tags/tag212.xml"/><Relationship Id="rId4" Type="http://schemas.openxmlformats.org/officeDocument/2006/relationships/tags" Target="../tags/tag211.xml"/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" Type="http://schemas.openxmlformats.org/officeDocument/2006/relationships/tags" Target="../tags/tag225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6" Type="http://schemas.openxmlformats.org/officeDocument/2006/relationships/tags" Target="../tags/tag234.xml"/><Relationship Id="rId5" Type="http://schemas.openxmlformats.org/officeDocument/2006/relationships/tags" Target="../tags/tag233.xml"/><Relationship Id="rId4" Type="http://schemas.openxmlformats.org/officeDocument/2006/relationships/tags" Target="../tags/tag232.xml"/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7" Type="http://schemas.openxmlformats.org/officeDocument/2006/relationships/tags" Target="../tags/tag240.xml"/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248.xml"/><Relationship Id="rId8" Type="http://schemas.openxmlformats.org/officeDocument/2006/relationships/tags" Target="../tags/tag247.xml"/><Relationship Id="rId7" Type="http://schemas.openxmlformats.org/officeDocument/2006/relationships/tags" Target="../tags/tag246.xml"/><Relationship Id="rId6" Type="http://schemas.openxmlformats.org/officeDocument/2006/relationships/tags" Target="../tags/tag245.xml"/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4" Type="http://schemas.openxmlformats.org/officeDocument/2006/relationships/tags" Target="../tags/tag255.xml"/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7" Type="http://schemas.openxmlformats.org/officeDocument/2006/relationships/tags" Target="../tags/tag261.xml"/><Relationship Id="rId6" Type="http://schemas.openxmlformats.org/officeDocument/2006/relationships/tags" Target="../tags/tag260.xml"/><Relationship Id="rId5" Type="http://schemas.openxmlformats.org/officeDocument/2006/relationships/tags" Target="../tags/tag259.xml"/><Relationship Id="rId4" Type="http://schemas.openxmlformats.org/officeDocument/2006/relationships/tags" Target="../tags/tag258.xml"/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6" Type="http://schemas.openxmlformats.org/officeDocument/2006/relationships/tags" Target="../tags/tag266.xml"/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5" Type="http://schemas.openxmlformats.org/officeDocument/2006/relationships/tags" Target="../tags/tag270.xml"/><Relationship Id="rId4" Type="http://schemas.openxmlformats.org/officeDocument/2006/relationships/tags" Target="../tags/tag269.xml"/><Relationship Id="rId3" Type="http://schemas.openxmlformats.org/officeDocument/2006/relationships/tags" Target="../tags/tag268.xml"/><Relationship Id="rId2" Type="http://schemas.openxmlformats.org/officeDocument/2006/relationships/tags" Target="../tags/tag267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6" Type="http://schemas.openxmlformats.org/officeDocument/2006/relationships/tags" Target="../tags/tag275.xml"/><Relationship Id="rId5" Type="http://schemas.openxmlformats.org/officeDocument/2006/relationships/tags" Target="../tags/tag274.xml"/><Relationship Id="rId4" Type="http://schemas.openxmlformats.org/officeDocument/2006/relationships/tags" Target="../tags/tag273.xml"/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3">
              <a:alphaModFix amt="1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0">
            <a:noFill/>
            <a:prstDash val="solid"/>
            <a:miter lim="800000"/>
          </a:ln>
        </p:spPr>
        <p:txBody>
          <a:bodyPr vert="horz" wrap="square" lIns="128564" tIns="64283" rIns="128564" bIns="64283" numCol="1" anchor="t" anchorCtr="0" compatLnSpc="1"/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37D9A3FB-949F-4B3A-BDC9-400100DD86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25035824-65D5-478C-9E42-BB7BDE2C2B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42938" y="287967"/>
            <a:ext cx="4230440" cy="1225532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7414" y="287967"/>
            <a:ext cx="7188398" cy="617286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42938" y="1513501"/>
            <a:ext cx="4230440" cy="4947334"/>
          </a:xfrm>
        </p:spPr>
        <p:txBody>
          <a:bodyPr/>
          <a:lstStyle>
            <a:lvl1pPr marL="0" indent="0">
              <a:buNone/>
              <a:defRPr sz="1800"/>
            </a:lvl1pPr>
            <a:lvl2pPr marL="574040" indent="0">
              <a:buNone/>
              <a:defRPr sz="1500"/>
            </a:lvl2pPr>
            <a:lvl3pPr marL="1148080" indent="0">
              <a:buNone/>
              <a:defRPr sz="1300"/>
            </a:lvl3pPr>
            <a:lvl4pPr marL="1722120" indent="0">
              <a:buNone/>
              <a:defRPr sz="1100"/>
            </a:lvl4pPr>
            <a:lvl5pPr marL="2296160" indent="0">
              <a:buNone/>
              <a:defRPr sz="1100"/>
            </a:lvl5pPr>
            <a:lvl6pPr marL="2869565" indent="0">
              <a:buNone/>
              <a:defRPr sz="1100"/>
            </a:lvl6pPr>
            <a:lvl7pPr marL="3443605" indent="0">
              <a:buNone/>
              <a:defRPr sz="1100"/>
            </a:lvl7pPr>
            <a:lvl8pPr marL="4017645" indent="0">
              <a:buNone/>
              <a:defRPr sz="1100"/>
            </a:lvl8pPr>
            <a:lvl9pPr marL="4591685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20405" y="5062856"/>
            <a:ext cx="7715250" cy="597699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2520405" y="646251"/>
            <a:ext cx="7715250" cy="4339590"/>
          </a:xfrm>
        </p:spPr>
        <p:txBody>
          <a:bodyPr/>
          <a:lstStyle>
            <a:lvl1pPr marL="0" indent="0">
              <a:buNone/>
              <a:defRPr sz="4000"/>
            </a:lvl1pPr>
            <a:lvl2pPr marL="574040" indent="0">
              <a:buNone/>
              <a:defRPr sz="3500"/>
            </a:lvl2pPr>
            <a:lvl3pPr marL="1148080" indent="0">
              <a:buNone/>
              <a:defRPr sz="3000"/>
            </a:lvl3pPr>
            <a:lvl4pPr marL="1722120" indent="0">
              <a:buNone/>
              <a:defRPr sz="2500"/>
            </a:lvl4pPr>
            <a:lvl5pPr marL="2296160" indent="0">
              <a:buNone/>
              <a:defRPr sz="2500"/>
            </a:lvl5pPr>
            <a:lvl6pPr marL="2869565" indent="0">
              <a:buNone/>
              <a:defRPr sz="2500"/>
            </a:lvl6pPr>
            <a:lvl7pPr marL="3443605" indent="0">
              <a:buNone/>
              <a:defRPr sz="2500"/>
            </a:lvl7pPr>
            <a:lvl8pPr marL="4017645" indent="0">
              <a:buNone/>
              <a:defRPr sz="2500"/>
            </a:lvl8pPr>
            <a:lvl9pPr marL="4591685" indent="0">
              <a:buNone/>
              <a:defRPr sz="2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520405" y="5660555"/>
            <a:ext cx="7715250" cy="848831"/>
          </a:xfrm>
        </p:spPr>
        <p:txBody>
          <a:bodyPr/>
          <a:lstStyle>
            <a:lvl1pPr marL="0" indent="0">
              <a:buNone/>
              <a:defRPr sz="1800"/>
            </a:lvl1pPr>
            <a:lvl2pPr marL="574040" indent="0">
              <a:buNone/>
              <a:defRPr sz="1500"/>
            </a:lvl2pPr>
            <a:lvl3pPr marL="1148080" indent="0">
              <a:buNone/>
              <a:defRPr sz="1300"/>
            </a:lvl3pPr>
            <a:lvl4pPr marL="1722120" indent="0">
              <a:buNone/>
              <a:defRPr sz="1100"/>
            </a:lvl4pPr>
            <a:lvl5pPr marL="2296160" indent="0">
              <a:buNone/>
              <a:defRPr sz="1100"/>
            </a:lvl5pPr>
            <a:lvl6pPr marL="2869565" indent="0">
              <a:buNone/>
              <a:defRPr sz="1100"/>
            </a:lvl6pPr>
            <a:lvl7pPr marL="3443605" indent="0">
              <a:buNone/>
              <a:defRPr sz="1100"/>
            </a:lvl7pPr>
            <a:lvl8pPr marL="4017645" indent="0">
              <a:buNone/>
              <a:defRPr sz="1100"/>
            </a:lvl8pPr>
            <a:lvl9pPr marL="4591685" indent="0">
              <a:buNone/>
              <a:defRPr sz="11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9322595" y="289643"/>
            <a:ext cx="2893219" cy="617119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42937" y="289643"/>
            <a:ext cx="8465344" cy="617119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前引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/>
          <p:cNvSpPr txBox="1"/>
          <p:nvPr userDrawn="1">
            <p:custDataLst>
              <p:tags r:id="rId2"/>
            </p:custDataLst>
          </p:nvPr>
        </p:nvSpPr>
        <p:spPr>
          <a:xfrm>
            <a:off x="1226530" y="194798"/>
            <a:ext cx="2762605" cy="474979"/>
          </a:xfrm>
          <a:prstGeom prst="chevron">
            <a:avLst/>
          </a:prstGeom>
          <a:solidFill>
            <a:srgbClr val="FF0000"/>
          </a:solidFill>
        </p:spPr>
        <p:txBody>
          <a:bodyPr vert="horz" wrap="square" lIns="0" tIns="75933" rIns="0" bIns="75933" rtlCol="0" anchor="ctr">
            <a:spAutoFit/>
          </a:bodyPr>
          <a:lstStyle/>
          <a:p>
            <a:pPr algn="ctr"/>
            <a:r>
              <a:rPr lang="zh-CN" altLang="en-US" sz="2110" b="1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环节</a:t>
            </a:r>
            <a:r>
              <a:rPr lang="en-US" altLang="zh-CN" sz="2110" b="1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110" b="1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、课前引入</a:t>
            </a:r>
            <a:endParaRPr lang="zh-CN" altLang="en-US" sz="2110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精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0" y="-1439685"/>
            <a:ext cx="491591" cy="1130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zh-CN" sz="105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小杨老师</a:t>
            </a:r>
            <a:r>
              <a:rPr lang="en-US" altLang="zh-CN" sz="105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      </a:t>
            </a:r>
            <a:r>
              <a:rPr lang="en-US" altLang="zh-CN" sz="105">
                <a:solidFill>
                  <a:schemeClr val="bg1"/>
                </a:solidFill>
                <a:effectLst/>
              </a:rPr>
              <a:t>15521324728</a:t>
            </a:r>
            <a:endParaRPr lang="zh-CN" altLang="en-US" sz="105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3"/>
            </p:custDataLst>
          </p:nvPr>
        </p:nvSpPr>
        <p:spPr>
          <a:xfrm>
            <a:off x="12248004" y="7872828"/>
            <a:ext cx="610746" cy="1346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05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版权归属于微信公众号：杨</a:t>
            </a:r>
            <a:r>
              <a:rPr lang="en-US" altLang="zh-CN" sz="105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sir</a:t>
            </a:r>
            <a:r>
              <a:rPr lang="zh-CN" altLang="en-US" sz="105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化学</a:t>
            </a:r>
            <a:endParaRPr lang="en-US" altLang="zh-CN" sz="105">
              <a:solidFill>
                <a:schemeClr val="bg1"/>
              </a:solidFill>
              <a:effectLst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05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侵权必究</a:t>
            </a:r>
            <a:endParaRPr lang="en-US" altLang="zh-CN" sz="105">
              <a:solidFill>
                <a:schemeClr val="bg1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10" name="TextBox 6"/>
          <p:cNvSpPr txBox="1"/>
          <p:nvPr userDrawn="1">
            <p:custDataLst>
              <p:tags r:id="rId4"/>
            </p:custDataLst>
          </p:nvPr>
        </p:nvSpPr>
        <p:spPr>
          <a:xfrm>
            <a:off x="1226530" y="194798"/>
            <a:ext cx="2745070" cy="474979"/>
          </a:xfrm>
          <a:prstGeom prst="chevron">
            <a:avLst/>
          </a:prstGeom>
          <a:solidFill>
            <a:srgbClr val="FF0000"/>
          </a:solidFill>
        </p:spPr>
        <p:txBody>
          <a:bodyPr vert="horz" wrap="square" lIns="0" tIns="75933" rIns="0" bIns="75933" rtlCol="0" anchor="ctr">
            <a:spAutoFit/>
          </a:bodyPr>
          <a:lstStyle/>
          <a:p>
            <a:pPr algn="ctr"/>
            <a:r>
              <a:rPr lang="zh-CN" altLang="en-US" sz="2110" b="1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环节</a:t>
            </a:r>
            <a:r>
              <a:rPr lang="en-US" altLang="zh-CN" sz="2110" b="1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110" b="1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、知识精讲</a:t>
            </a:r>
            <a:endParaRPr lang="zh-CN" altLang="en-US" sz="2110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本节小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 userDrawn="1">
            <p:custDataLst>
              <p:tags r:id="rId2"/>
            </p:custDataLst>
          </p:nvPr>
        </p:nvSpPr>
        <p:spPr>
          <a:xfrm>
            <a:off x="0" y="-1439685"/>
            <a:ext cx="491591" cy="1130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zh-CN" sz="105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小杨老师</a:t>
            </a:r>
            <a:r>
              <a:rPr lang="en-US" altLang="zh-CN" sz="105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      </a:t>
            </a:r>
            <a:r>
              <a:rPr lang="en-US" altLang="zh-CN" sz="105">
                <a:solidFill>
                  <a:schemeClr val="bg1"/>
                </a:solidFill>
                <a:effectLst/>
              </a:rPr>
              <a:t>15521324728</a:t>
            </a:r>
            <a:endParaRPr lang="zh-CN" altLang="en-US" sz="105">
              <a:solidFill>
                <a:schemeClr val="bg1"/>
              </a:solidFill>
            </a:endParaRPr>
          </a:p>
        </p:txBody>
      </p:sp>
      <p:sp>
        <p:nvSpPr>
          <p:cNvPr id="29" name="文本框 28"/>
          <p:cNvSpPr txBox="1"/>
          <p:nvPr userDrawn="1">
            <p:custDataLst>
              <p:tags r:id="rId3"/>
            </p:custDataLst>
          </p:nvPr>
        </p:nvSpPr>
        <p:spPr>
          <a:xfrm>
            <a:off x="12248004" y="7872828"/>
            <a:ext cx="610746" cy="1346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05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版权归属于微信公众号：杨</a:t>
            </a:r>
            <a:r>
              <a:rPr lang="en-US" altLang="zh-CN" sz="105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sir</a:t>
            </a:r>
            <a:r>
              <a:rPr lang="zh-CN" altLang="en-US" sz="105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化学</a:t>
            </a:r>
            <a:endParaRPr lang="en-US" altLang="zh-CN" sz="105">
              <a:solidFill>
                <a:schemeClr val="bg1"/>
              </a:solidFill>
              <a:effectLst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05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侵权必究</a:t>
            </a:r>
            <a:endParaRPr lang="en-US" altLang="zh-CN" sz="105">
              <a:solidFill>
                <a:schemeClr val="bg1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9" name="TextBox 6"/>
          <p:cNvSpPr txBox="1"/>
          <p:nvPr userDrawn="1">
            <p:custDataLst>
              <p:tags r:id="rId4"/>
            </p:custDataLst>
          </p:nvPr>
        </p:nvSpPr>
        <p:spPr>
          <a:xfrm>
            <a:off x="1226530" y="194798"/>
            <a:ext cx="2736303" cy="474979"/>
          </a:xfrm>
          <a:prstGeom prst="chevron">
            <a:avLst/>
          </a:prstGeom>
          <a:solidFill>
            <a:srgbClr val="FF0000"/>
          </a:solidFill>
        </p:spPr>
        <p:txBody>
          <a:bodyPr vert="horz" wrap="square" lIns="0" tIns="75933" rIns="0" bIns="75933" rtlCol="0" anchor="ctr">
            <a:spAutoFit/>
          </a:bodyPr>
          <a:lstStyle/>
          <a:p>
            <a:pPr algn="ctr"/>
            <a:r>
              <a:rPr lang="zh-CN" altLang="en-US" sz="2110" b="1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环节</a:t>
            </a:r>
            <a:r>
              <a:rPr lang="en-US" altLang="zh-CN" sz="2110" b="1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110" b="1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、本节小节</a:t>
            </a:r>
            <a:endParaRPr lang="zh-CN" altLang="en-US" sz="2110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本节检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 userDrawn="1">
            <p:custDataLst>
              <p:tags r:id="rId2"/>
            </p:custDataLst>
          </p:nvPr>
        </p:nvSpPr>
        <p:spPr>
          <a:xfrm>
            <a:off x="0" y="-1439685"/>
            <a:ext cx="491591" cy="1130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zh-CN" sz="105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小杨老师</a:t>
            </a:r>
            <a:r>
              <a:rPr lang="en-US" altLang="zh-CN" sz="105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      </a:t>
            </a:r>
            <a:r>
              <a:rPr lang="en-US" altLang="zh-CN" sz="105">
                <a:solidFill>
                  <a:schemeClr val="bg1"/>
                </a:solidFill>
                <a:effectLst/>
              </a:rPr>
              <a:t>15521324728</a:t>
            </a:r>
            <a:endParaRPr lang="zh-CN" altLang="en-US" sz="105">
              <a:solidFill>
                <a:schemeClr val="bg1"/>
              </a:solidFill>
            </a:endParaRPr>
          </a:p>
        </p:txBody>
      </p:sp>
      <p:sp>
        <p:nvSpPr>
          <p:cNvPr id="29" name="文本框 28"/>
          <p:cNvSpPr txBox="1"/>
          <p:nvPr userDrawn="1">
            <p:custDataLst>
              <p:tags r:id="rId3"/>
            </p:custDataLst>
          </p:nvPr>
        </p:nvSpPr>
        <p:spPr>
          <a:xfrm>
            <a:off x="12248004" y="7872828"/>
            <a:ext cx="610746" cy="1346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05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版权归属于微信公众号：杨</a:t>
            </a:r>
            <a:r>
              <a:rPr lang="en-US" altLang="zh-CN" sz="105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sir</a:t>
            </a:r>
            <a:r>
              <a:rPr lang="zh-CN" altLang="en-US" sz="105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化学</a:t>
            </a:r>
            <a:endParaRPr lang="en-US" altLang="zh-CN" sz="105">
              <a:solidFill>
                <a:schemeClr val="bg1"/>
              </a:solidFill>
              <a:effectLst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05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侵权必究</a:t>
            </a:r>
            <a:endParaRPr lang="en-US" altLang="zh-CN" sz="105">
              <a:solidFill>
                <a:schemeClr val="bg1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9" name="TextBox 6"/>
          <p:cNvSpPr txBox="1"/>
          <p:nvPr userDrawn="1">
            <p:custDataLst>
              <p:tags r:id="rId4"/>
            </p:custDataLst>
          </p:nvPr>
        </p:nvSpPr>
        <p:spPr>
          <a:xfrm>
            <a:off x="1226530" y="194798"/>
            <a:ext cx="2753838" cy="474979"/>
          </a:xfrm>
          <a:prstGeom prst="chevron">
            <a:avLst/>
          </a:prstGeom>
          <a:solidFill>
            <a:srgbClr val="FF0000"/>
          </a:solidFill>
        </p:spPr>
        <p:txBody>
          <a:bodyPr vert="horz" wrap="square" lIns="0" tIns="75933" rIns="0" bIns="75933" rtlCol="0" anchor="ctr">
            <a:spAutoFit/>
          </a:bodyPr>
          <a:lstStyle/>
          <a:p>
            <a:pPr algn="ctr"/>
            <a:r>
              <a:rPr lang="zh-CN" altLang="en-US" sz="2110" b="1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环节</a:t>
            </a:r>
            <a:r>
              <a:rPr lang="en-US" altLang="zh-CN" sz="2110" b="1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110" b="1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、本节检测</a:t>
            </a:r>
            <a:endParaRPr lang="zh-CN" altLang="en-US" sz="2110" b="1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gradFill>
          <a:gsLst>
            <a:gs pos="17000">
              <a:schemeClr val="tx2"/>
            </a:gs>
            <a:gs pos="90000">
              <a:schemeClr val="tx2">
                <a:lumMod val="90000"/>
              </a:schemeClr>
            </a:gs>
            <a:gs pos="70000">
              <a:schemeClr val="accent1">
                <a:lumMod val="20000"/>
                <a:lumOff val="80000"/>
              </a:schemeClr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f6043dcc74b4197d1ce4068abd87571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clrChange>
              <a:clrFrom>
                <a:srgbClr val="D4E1EA">
                  <a:alpha val="100000"/>
                </a:srgbClr>
              </a:clrFrom>
              <a:clrTo>
                <a:srgbClr val="D4E1EA">
                  <a:alpha val="100000"/>
                  <a:alpha val="0"/>
                </a:srgbClr>
              </a:clrTo>
            </a:clrChange>
          </a:blip>
          <a:srcRect t="-260"/>
          <a:stretch>
            <a:fillRect/>
          </a:stretch>
        </p:blipFill>
        <p:spPr>
          <a:xfrm>
            <a:off x="0" y="384402"/>
            <a:ext cx="986507" cy="1652794"/>
          </a:xfrm>
          <a:prstGeom prst="homePlate">
            <a:avLst/>
          </a:prstGeom>
        </p:spPr>
      </p:pic>
      <p:pic>
        <p:nvPicPr>
          <p:cNvPr id="7" name="图片 6" descr="f6043dcc74b4197d1ce4068abd87571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clrChange>
              <a:clrFrom>
                <a:srgbClr val="D5E2EB">
                  <a:alpha val="100000"/>
                </a:srgbClr>
              </a:clrFrom>
              <a:clrTo>
                <a:srgbClr val="D5E2E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11104736" y="6161816"/>
            <a:ext cx="1176040" cy="1070834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 flipV="1">
            <a:off x="1424608" y="889014"/>
            <a:ext cx="11434142" cy="6428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6431" tIns="48215" rIns="96431" bIns="48215" anchor="ctr"/>
          <a:lstStyle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90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3"/>
            </p:custDataLst>
          </p:nvPr>
        </p:nvSpPr>
        <p:spPr>
          <a:xfrm>
            <a:off x="0" y="7002946"/>
            <a:ext cx="12858750" cy="22970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0" sx="105000" sy="105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>
            <p:custDataLst>
              <p:tags r:id="rId2"/>
            </p:custDataLst>
          </p:nvPr>
        </p:nvGrpSpPr>
        <p:grpSpPr>
          <a:xfrm>
            <a:off x="293050" y="164295"/>
            <a:ext cx="575614" cy="523206"/>
            <a:chOff x="871717" y="11189609"/>
            <a:chExt cx="380406" cy="345792"/>
          </a:xfrm>
        </p:grpSpPr>
        <p:grpSp>
          <p:nvGrpSpPr>
            <p:cNvPr id="10" name="图形 54"/>
            <p:cNvGrpSpPr/>
            <p:nvPr>
              <p:custDataLst>
                <p:tags r:id="rId3"/>
              </p:custDataLst>
            </p:nvPr>
          </p:nvGrpSpPr>
          <p:grpSpPr>
            <a:xfrm>
              <a:off x="901463" y="11189609"/>
              <a:ext cx="304843" cy="345792"/>
              <a:chOff x="901463" y="11189609"/>
              <a:chExt cx="304843" cy="345792"/>
            </a:xfrm>
          </p:grpSpPr>
          <p:sp>
            <p:nvSpPr>
              <p:cNvPr id="14" name="任意多边形: 形状 13"/>
              <p:cNvSpPr/>
              <p:nvPr>
                <p:custDataLst>
                  <p:tags r:id="rId4"/>
                </p:custDataLst>
              </p:nvPr>
            </p:nvSpPr>
            <p:spPr>
              <a:xfrm>
                <a:off x="995858" y="11189610"/>
                <a:ext cx="102407" cy="147237"/>
              </a:xfrm>
              <a:custGeom>
                <a:avLst/>
                <a:gdLst>
                  <a:gd name="connsiteX0" fmla="*/ 62597 w 90429"/>
                  <a:gd name="connsiteY0" fmla="*/ 104220 h 147237"/>
                  <a:gd name="connsiteX1" fmla="*/ 48305 w 90429"/>
                  <a:gd name="connsiteY1" fmla="*/ 104220 h 147237"/>
                  <a:gd name="connsiteX2" fmla="*/ 48305 w 90429"/>
                  <a:gd name="connsiteY2" fmla="*/ 93502 h 147237"/>
                  <a:gd name="connsiteX3" fmla="*/ 90429 w 90429"/>
                  <a:gd name="connsiteY3" fmla="*/ 51521 h 147237"/>
                  <a:gd name="connsiteX4" fmla="*/ 90429 w 90429"/>
                  <a:gd name="connsiteY4" fmla="*/ 65812 h 147237"/>
                  <a:gd name="connsiteX5" fmla="*/ 62597 w 90429"/>
                  <a:gd name="connsiteY5" fmla="*/ 93573 h 147237"/>
                  <a:gd name="connsiteX6" fmla="*/ 39837 w 90429"/>
                  <a:gd name="connsiteY6" fmla="*/ 147237 h 147237"/>
                  <a:gd name="connsiteX7" fmla="*/ 25546 w 90429"/>
                  <a:gd name="connsiteY7" fmla="*/ 147237 h 147237"/>
                  <a:gd name="connsiteX8" fmla="*/ 25546 w 90429"/>
                  <a:gd name="connsiteY8" fmla="*/ 39837 h 147237"/>
                  <a:gd name="connsiteX9" fmla="*/ 0 w 90429"/>
                  <a:gd name="connsiteY9" fmla="*/ 14291 h 147237"/>
                  <a:gd name="connsiteX10" fmla="*/ 0 w 90429"/>
                  <a:gd name="connsiteY10" fmla="*/ 0 h 147237"/>
                  <a:gd name="connsiteX11" fmla="*/ 39837 w 90429"/>
                  <a:gd name="connsiteY11" fmla="*/ 39837 h 147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429" h="147237">
                    <a:moveTo>
                      <a:pt x="62597" y="104220"/>
                    </a:moveTo>
                    <a:lnTo>
                      <a:pt x="48305" y="104220"/>
                    </a:lnTo>
                    <a:lnTo>
                      <a:pt x="48305" y="93502"/>
                    </a:lnTo>
                    <a:cubicBezTo>
                      <a:pt x="48364" y="70285"/>
                      <a:pt x="67212" y="51501"/>
                      <a:pt x="90429" y="51521"/>
                    </a:cubicBezTo>
                    <a:lnTo>
                      <a:pt x="90429" y="65812"/>
                    </a:lnTo>
                    <a:cubicBezTo>
                      <a:pt x="75077" y="65792"/>
                      <a:pt x="62616" y="78221"/>
                      <a:pt x="62597" y="93573"/>
                    </a:cubicBezTo>
                    <a:close/>
                    <a:moveTo>
                      <a:pt x="39837" y="147237"/>
                    </a:moveTo>
                    <a:lnTo>
                      <a:pt x="25546" y="147237"/>
                    </a:lnTo>
                    <a:lnTo>
                      <a:pt x="25546" y="39837"/>
                    </a:lnTo>
                    <a:cubicBezTo>
                      <a:pt x="25546" y="25729"/>
                      <a:pt x="14109" y="14291"/>
                      <a:pt x="0" y="14291"/>
                    </a:cubicBezTo>
                    <a:lnTo>
                      <a:pt x="0" y="0"/>
                    </a:lnTo>
                    <a:cubicBezTo>
                      <a:pt x="21993" y="20"/>
                      <a:pt x="39818" y="17844"/>
                      <a:pt x="39837" y="39837"/>
                    </a:cubicBez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320"/>
              </a:p>
            </p:txBody>
          </p:sp>
          <p:sp>
            <p:nvSpPr>
              <p:cNvPr id="15" name="任意多边形: 形状 14"/>
              <p:cNvSpPr/>
              <p:nvPr>
                <p:custDataLst>
                  <p:tags r:id="rId5"/>
                </p:custDataLst>
              </p:nvPr>
            </p:nvSpPr>
            <p:spPr>
              <a:xfrm>
                <a:off x="956700" y="11189609"/>
                <a:ext cx="186300" cy="174212"/>
              </a:xfrm>
              <a:custGeom>
                <a:avLst/>
                <a:gdLst>
                  <a:gd name="connsiteX0" fmla="*/ 83283 w 170889"/>
                  <a:gd name="connsiteY0" fmla="*/ 174212 h 174212"/>
                  <a:gd name="connsiteX1" fmla="*/ 64704 w 170889"/>
                  <a:gd name="connsiteY1" fmla="*/ 155634 h 174212"/>
                  <a:gd name="connsiteX2" fmla="*/ 64704 w 170889"/>
                  <a:gd name="connsiteY2" fmla="*/ 125372 h 174212"/>
                  <a:gd name="connsiteX3" fmla="*/ 78996 w 170889"/>
                  <a:gd name="connsiteY3" fmla="*/ 125372 h 174212"/>
                  <a:gd name="connsiteX4" fmla="*/ 78996 w 170889"/>
                  <a:gd name="connsiteY4" fmla="*/ 155634 h 174212"/>
                  <a:gd name="connsiteX5" fmla="*/ 83284 w 170889"/>
                  <a:gd name="connsiteY5" fmla="*/ 159920 h 174212"/>
                  <a:gd name="connsiteX6" fmla="*/ 87571 w 170889"/>
                  <a:gd name="connsiteY6" fmla="*/ 155634 h 174212"/>
                  <a:gd name="connsiteX7" fmla="*/ 87571 w 170889"/>
                  <a:gd name="connsiteY7" fmla="*/ 102434 h 174212"/>
                  <a:gd name="connsiteX8" fmla="*/ 101862 w 170889"/>
                  <a:gd name="connsiteY8" fmla="*/ 102434 h 174212"/>
                  <a:gd name="connsiteX9" fmla="*/ 101862 w 170889"/>
                  <a:gd name="connsiteY9" fmla="*/ 155634 h 174212"/>
                  <a:gd name="connsiteX10" fmla="*/ 83283 w 170889"/>
                  <a:gd name="connsiteY10" fmla="*/ 174212 h 174212"/>
                  <a:gd name="connsiteX11" fmla="*/ 14291 w 170889"/>
                  <a:gd name="connsiteY11" fmla="*/ 74708 h 174212"/>
                  <a:gd name="connsiteX12" fmla="*/ 0 w 170889"/>
                  <a:gd name="connsiteY12" fmla="*/ 74708 h 174212"/>
                  <a:gd name="connsiteX13" fmla="*/ 0 w 170889"/>
                  <a:gd name="connsiteY13" fmla="*/ 39837 h 174212"/>
                  <a:gd name="connsiteX14" fmla="*/ 39873 w 170889"/>
                  <a:gd name="connsiteY14" fmla="*/ 0 h 174212"/>
                  <a:gd name="connsiteX15" fmla="*/ 39873 w 170889"/>
                  <a:gd name="connsiteY15" fmla="*/ 14291 h 174212"/>
                  <a:gd name="connsiteX16" fmla="*/ 14291 w 170889"/>
                  <a:gd name="connsiteY16" fmla="*/ 39837 h 174212"/>
                  <a:gd name="connsiteX17" fmla="*/ 170890 w 170889"/>
                  <a:gd name="connsiteY17" fmla="*/ 130124 h 174212"/>
                  <a:gd name="connsiteX18" fmla="*/ 156598 w 170889"/>
                  <a:gd name="connsiteY18" fmla="*/ 130124 h 174212"/>
                  <a:gd name="connsiteX19" fmla="*/ 156598 w 170889"/>
                  <a:gd name="connsiteY19" fmla="*/ 93573 h 174212"/>
                  <a:gd name="connsiteX20" fmla="*/ 128837 w 170889"/>
                  <a:gd name="connsiteY20" fmla="*/ 65812 h 174212"/>
                  <a:gd name="connsiteX21" fmla="*/ 128837 w 170889"/>
                  <a:gd name="connsiteY21" fmla="*/ 51521 h 174212"/>
                  <a:gd name="connsiteX22" fmla="*/ 170890 w 170889"/>
                  <a:gd name="connsiteY22" fmla="*/ 93573 h 174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0889" h="174212">
                    <a:moveTo>
                      <a:pt x="83283" y="174212"/>
                    </a:moveTo>
                    <a:cubicBezTo>
                      <a:pt x="73031" y="174193"/>
                      <a:pt x="64724" y="165886"/>
                      <a:pt x="64704" y="155634"/>
                    </a:cubicBezTo>
                    <a:lnTo>
                      <a:pt x="64704" y="125372"/>
                    </a:lnTo>
                    <a:lnTo>
                      <a:pt x="78996" y="125372"/>
                    </a:lnTo>
                    <a:lnTo>
                      <a:pt x="78996" y="155634"/>
                    </a:lnTo>
                    <a:cubicBezTo>
                      <a:pt x="78996" y="158002"/>
                      <a:pt x="80916" y="159921"/>
                      <a:pt x="83284" y="159920"/>
                    </a:cubicBezTo>
                    <a:cubicBezTo>
                      <a:pt x="85651" y="159919"/>
                      <a:pt x="87570" y="158001"/>
                      <a:pt x="87571" y="155634"/>
                    </a:cubicBezTo>
                    <a:lnTo>
                      <a:pt x="87571" y="102434"/>
                    </a:lnTo>
                    <a:lnTo>
                      <a:pt x="101862" y="102434"/>
                    </a:lnTo>
                    <a:lnTo>
                      <a:pt x="101862" y="155634"/>
                    </a:lnTo>
                    <a:cubicBezTo>
                      <a:pt x="101843" y="165886"/>
                      <a:pt x="93536" y="174193"/>
                      <a:pt x="83283" y="174212"/>
                    </a:cubicBezTo>
                    <a:close/>
                    <a:moveTo>
                      <a:pt x="14291" y="74708"/>
                    </a:moveTo>
                    <a:lnTo>
                      <a:pt x="0" y="74708"/>
                    </a:lnTo>
                    <a:lnTo>
                      <a:pt x="0" y="39837"/>
                    </a:lnTo>
                    <a:cubicBezTo>
                      <a:pt x="39" y="17838"/>
                      <a:pt x="17874" y="20"/>
                      <a:pt x="39873" y="0"/>
                    </a:cubicBezTo>
                    <a:lnTo>
                      <a:pt x="39873" y="14291"/>
                    </a:lnTo>
                    <a:cubicBezTo>
                      <a:pt x="25758" y="14291"/>
                      <a:pt x="14311" y="25723"/>
                      <a:pt x="14291" y="39837"/>
                    </a:cubicBezTo>
                    <a:close/>
                    <a:moveTo>
                      <a:pt x="170890" y="130124"/>
                    </a:moveTo>
                    <a:lnTo>
                      <a:pt x="156598" y="130124"/>
                    </a:lnTo>
                    <a:lnTo>
                      <a:pt x="156598" y="93573"/>
                    </a:lnTo>
                    <a:cubicBezTo>
                      <a:pt x="156579" y="78249"/>
                      <a:pt x="144161" y="65832"/>
                      <a:pt x="128837" y="65812"/>
                    </a:cubicBezTo>
                    <a:lnTo>
                      <a:pt x="128837" y="51521"/>
                    </a:lnTo>
                    <a:cubicBezTo>
                      <a:pt x="152054" y="51540"/>
                      <a:pt x="170870" y="70356"/>
                      <a:pt x="170890" y="93573"/>
                    </a:cubicBez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320"/>
              </a:p>
            </p:txBody>
          </p:sp>
          <p:sp>
            <p:nvSpPr>
              <p:cNvPr id="16" name="任意多边形: 形状 15"/>
              <p:cNvSpPr/>
              <p:nvPr>
                <p:custDataLst>
                  <p:tags r:id="rId6"/>
                </p:custDataLst>
              </p:nvPr>
            </p:nvSpPr>
            <p:spPr>
              <a:xfrm>
                <a:off x="901463" y="11447641"/>
                <a:ext cx="121477" cy="55593"/>
              </a:xfrm>
              <a:custGeom>
                <a:avLst/>
                <a:gdLst>
                  <a:gd name="connsiteX0" fmla="*/ 60739 w 121477"/>
                  <a:gd name="connsiteY0" fmla="*/ 55594 h 55593"/>
                  <a:gd name="connsiteX1" fmla="*/ 0 w 121477"/>
                  <a:gd name="connsiteY1" fmla="*/ 0 h 55593"/>
                  <a:gd name="connsiteX2" fmla="*/ 121477 w 121477"/>
                  <a:gd name="connsiteY2" fmla="*/ 0 h 55593"/>
                  <a:gd name="connsiteX3" fmla="*/ 60739 w 121477"/>
                  <a:gd name="connsiteY3" fmla="*/ 55594 h 5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477" h="55593">
                    <a:moveTo>
                      <a:pt x="60739" y="55594"/>
                    </a:moveTo>
                    <a:cubicBezTo>
                      <a:pt x="29157" y="55571"/>
                      <a:pt x="2811" y="31456"/>
                      <a:pt x="0" y="0"/>
                    </a:cubicBezTo>
                    <a:lnTo>
                      <a:pt x="121477" y="0"/>
                    </a:lnTo>
                    <a:cubicBezTo>
                      <a:pt x="118650" y="31448"/>
                      <a:pt x="92314" y="55554"/>
                      <a:pt x="60739" y="55594"/>
                    </a:cubicBezTo>
                    <a:close/>
                  </a:path>
                </a:pathLst>
              </a:custGeom>
              <a:solidFill>
                <a:srgbClr val="F8C44F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320"/>
              </a:p>
            </p:txBody>
          </p:sp>
          <p:sp>
            <p:nvSpPr>
              <p:cNvPr id="17" name="任意多边形: 形状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1061929" y="11328201"/>
                <a:ext cx="144377" cy="207200"/>
              </a:xfrm>
              <a:custGeom>
                <a:avLst/>
                <a:gdLst>
                  <a:gd name="connsiteX0" fmla="*/ 128551 w 144377"/>
                  <a:gd name="connsiteY0" fmla="*/ 207190 h 207200"/>
                  <a:gd name="connsiteX1" fmla="*/ 15899 w 144377"/>
                  <a:gd name="connsiteY1" fmla="*/ 207190 h 207200"/>
                  <a:gd name="connsiteX2" fmla="*/ 2322 w 144377"/>
                  <a:gd name="connsiteY2" fmla="*/ 200044 h 207200"/>
                  <a:gd name="connsiteX3" fmla="*/ 2322 w 144377"/>
                  <a:gd name="connsiteY3" fmla="*/ 182430 h 207200"/>
                  <a:gd name="connsiteX4" fmla="*/ 45196 w 144377"/>
                  <a:gd name="connsiteY4" fmla="*/ 95431 h 207200"/>
                  <a:gd name="connsiteX5" fmla="*/ 45196 w 144377"/>
                  <a:gd name="connsiteY5" fmla="*/ 44339 h 207200"/>
                  <a:gd name="connsiteX6" fmla="*/ 41373 w 144377"/>
                  <a:gd name="connsiteY6" fmla="*/ 44339 h 207200"/>
                  <a:gd name="connsiteX7" fmla="*/ 41373 w 144377"/>
                  <a:gd name="connsiteY7" fmla="*/ 0 h 207200"/>
                  <a:gd name="connsiteX8" fmla="*/ 103112 w 144377"/>
                  <a:gd name="connsiteY8" fmla="*/ 0 h 207200"/>
                  <a:gd name="connsiteX9" fmla="*/ 103112 w 144377"/>
                  <a:gd name="connsiteY9" fmla="*/ 44339 h 207200"/>
                  <a:gd name="connsiteX10" fmla="*/ 99182 w 144377"/>
                  <a:gd name="connsiteY10" fmla="*/ 44339 h 207200"/>
                  <a:gd name="connsiteX11" fmla="*/ 99182 w 144377"/>
                  <a:gd name="connsiteY11" fmla="*/ 95645 h 207200"/>
                  <a:gd name="connsiteX12" fmla="*/ 142056 w 144377"/>
                  <a:gd name="connsiteY12" fmla="*/ 182609 h 207200"/>
                  <a:gd name="connsiteX13" fmla="*/ 142056 w 144377"/>
                  <a:gd name="connsiteY13" fmla="*/ 200223 h 207200"/>
                  <a:gd name="connsiteX14" fmla="*/ 128551 w 144377"/>
                  <a:gd name="connsiteY14" fmla="*/ 207190 h 207200"/>
                  <a:gd name="connsiteX15" fmla="*/ 55665 w 144377"/>
                  <a:gd name="connsiteY15" fmla="*/ 30048 h 207200"/>
                  <a:gd name="connsiteX16" fmla="*/ 59666 w 144377"/>
                  <a:gd name="connsiteY16" fmla="*/ 30048 h 207200"/>
                  <a:gd name="connsiteX17" fmla="*/ 59666 w 144377"/>
                  <a:gd name="connsiteY17" fmla="*/ 98968 h 207200"/>
                  <a:gd name="connsiteX18" fmla="*/ 15291 w 144377"/>
                  <a:gd name="connsiteY18" fmla="*/ 188933 h 207200"/>
                  <a:gd name="connsiteX19" fmla="*/ 14434 w 144377"/>
                  <a:gd name="connsiteY19" fmla="*/ 192506 h 207200"/>
                  <a:gd name="connsiteX20" fmla="*/ 15899 w 144377"/>
                  <a:gd name="connsiteY20" fmla="*/ 192720 h 207200"/>
                  <a:gd name="connsiteX21" fmla="*/ 128551 w 144377"/>
                  <a:gd name="connsiteY21" fmla="*/ 192720 h 207200"/>
                  <a:gd name="connsiteX22" fmla="*/ 130051 w 144377"/>
                  <a:gd name="connsiteY22" fmla="*/ 192434 h 207200"/>
                  <a:gd name="connsiteX23" fmla="*/ 129194 w 144377"/>
                  <a:gd name="connsiteY23" fmla="*/ 188861 h 207200"/>
                  <a:gd name="connsiteX24" fmla="*/ 84890 w 144377"/>
                  <a:gd name="connsiteY24" fmla="*/ 98968 h 207200"/>
                  <a:gd name="connsiteX25" fmla="*/ 84890 w 144377"/>
                  <a:gd name="connsiteY25" fmla="*/ 30048 h 207200"/>
                  <a:gd name="connsiteX26" fmla="*/ 88821 w 144377"/>
                  <a:gd name="connsiteY26" fmla="*/ 30048 h 207200"/>
                  <a:gd name="connsiteX27" fmla="*/ 88821 w 144377"/>
                  <a:gd name="connsiteY27" fmla="*/ 14291 h 207200"/>
                  <a:gd name="connsiteX28" fmla="*/ 55665 w 144377"/>
                  <a:gd name="connsiteY28" fmla="*/ 14291 h 20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44377" h="207200">
                    <a:moveTo>
                      <a:pt x="128551" y="207190"/>
                    </a:moveTo>
                    <a:lnTo>
                      <a:pt x="15899" y="207190"/>
                    </a:lnTo>
                    <a:cubicBezTo>
                      <a:pt x="10426" y="207386"/>
                      <a:pt x="5259" y="204666"/>
                      <a:pt x="2322" y="200044"/>
                    </a:cubicBezTo>
                    <a:cubicBezTo>
                      <a:pt x="-774" y="194581"/>
                      <a:pt x="-774" y="187894"/>
                      <a:pt x="2322" y="182430"/>
                    </a:cubicBezTo>
                    <a:lnTo>
                      <a:pt x="45196" y="95431"/>
                    </a:lnTo>
                    <a:lnTo>
                      <a:pt x="45196" y="44339"/>
                    </a:lnTo>
                    <a:lnTo>
                      <a:pt x="41373" y="44339"/>
                    </a:lnTo>
                    <a:lnTo>
                      <a:pt x="41373" y="0"/>
                    </a:lnTo>
                    <a:lnTo>
                      <a:pt x="103112" y="0"/>
                    </a:lnTo>
                    <a:lnTo>
                      <a:pt x="103112" y="44339"/>
                    </a:lnTo>
                    <a:lnTo>
                      <a:pt x="99182" y="44339"/>
                    </a:lnTo>
                    <a:lnTo>
                      <a:pt x="99182" y="95645"/>
                    </a:lnTo>
                    <a:lnTo>
                      <a:pt x="142056" y="182609"/>
                    </a:lnTo>
                    <a:cubicBezTo>
                      <a:pt x="145152" y="188072"/>
                      <a:pt x="145152" y="194760"/>
                      <a:pt x="142056" y="200223"/>
                    </a:cubicBezTo>
                    <a:cubicBezTo>
                      <a:pt x="139084" y="204751"/>
                      <a:pt x="133962" y="207393"/>
                      <a:pt x="128551" y="207190"/>
                    </a:cubicBezTo>
                    <a:close/>
                    <a:moveTo>
                      <a:pt x="55665" y="30048"/>
                    </a:moveTo>
                    <a:lnTo>
                      <a:pt x="59666" y="30048"/>
                    </a:lnTo>
                    <a:lnTo>
                      <a:pt x="59666" y="98968"/>
                    </a:lnTo>
                    <a:lnTo>
                      <a:pt x="15291" y="188933"/>
                    </a:lnTo>
                    <a:cubicBezTo>
                      <a:pt x="14618" y="189996"/>
                      <a:pt x="14316" y="191253"/>
                      <a:pt x="14434" y="192506"/>
                    </a:cubicBezTo>
                    <a:cubicBezTo>
                      <a:pt x="14907" y="192657"/>
                      <a:pt x="15402" y="192729"/>
                      <a:pt x="15899" y="192720"/>
                    </a:cubicBezTo>
                    <a:lnTo>
                      <a:pt x="128551" y="192720"/>
                    </a:lnTo>
                    <a:cubicBezTo>
                      <a:pt x="129068" y="192768"/>
                      <a:pt x="129588" y="192669"/>
                      <a:pt x="130051" y="192434"/>
                    </a:cubicBezTo>
                    <a:cubicBezTo>
                      <a:pt x="130159" y="191182"/>
                      <a:pt x="129858" y="189929"/>
                      <a:pt x="129194" y="188861"/>
                    </a:cubicBezTo>
                    <a:lnTo>
                      <a:pt x="84890" y="98968"/>
                    </a:lnTo>
                    <a:lnTo>
                      <a:pt x="84890" y="30048"/>
                    </a:lnTo>
                    <a:lnTo>
                      <a:pt x="88821" y="30048"/>
                    </a:lnTo>
                    <a:lnTo>
                      <a:pt x="88821" y="14291"/>
                    </a:lnTo>
                    <a:lnTo>
                      <a:pt x="55665" y="14291"/>
                    </a:ln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320"/>
              </a:p>
            </p:txBody>
          </p:sp>
          <p:sp>
            <p:nvSpPr>
              <p:cNvPr id="18" name="任意多边形: 形状 17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8265" y="11433957"/>
                <a:ext cx="71814" cy="72850"/>
              </a:xfrm>
              <a:custGeom>
                <a:avLst/>
                <a:gdLst>
                  <a:gd name="connsiteX0" fmla="*/ 0 w 71814"/>
                  <a:gd name="connsiteY0" fmla="*/ 72851 h 72850"/>
                  <a:gd name="connsiteX1" fmla="*/ 35907 w 71814"/>
                  <a:gd name="connsiteY1" fmla="*/ 0 h 72850"/>
                  <a:gd name="connsiteX2" fmla="*/ 71814 w 71814"/>
                  <a:gd name="connsiteY2" fmla="*/ 72851 h 72850"/>
                  <a:gd name="connsiteX3" fmla="*/ 0 w 71814"/>
                  <a:gd name="connsiteY3" fmla="*/ 72851 h 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814" h="72850">
                    <a:moveTo>
                      <a:pt x="0" y="72851"/>
                    </a:moveTo>
                    <a:lnTo>
                      <a:pt x="35907" y="0"/>
                    </a:lnTo>
                    <a:lnTo>
                      <a:pt x="71814" y="72851"/>
                    </a:lnTo>
                    <a:lnTo>
                      <a:pt x="0" y="72851"/>
                    </a:lnTo>
                    <a:close/>
                  </a:path>
                </a:pathLst>
              </a:custGeom>
              <a:solidFill>
                <a:srgbClr val="34CA9D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320"/>
              </a:p>
            </p:txBody>
          </p:sp>
        </p:grpSp>
        <p:grpSp>
          <p:nvGrpSpPr>
            <p:cNvPr id="11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871717" y="11213443"/>
              <a:ext cx="380406" cy="318140"/>
              <a:chOff x="6369506" y="11232130"/>
              <a:chExt cx="5656826" cy="4730906"/>
            </a:xfrm>
          </p:grpSpPr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/>
              <a:srcRect l="75956" b="74628"/>
              <a:stretch>
                <a:fillRect/>
              </a:stretch>
            </p:blipFill>
            <p:spPr>
              <a:xfrm>
                <a:off x="10850704" y="11276711"/>
                <a:ext cx="1175628" cy="1200318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1"/>
              <a:srcRect r="25584"/>
              <a:stretch>
                <a:fillRect/>
              </a:stretch>
            </p:blipFill>
            <p:spPr>
              <a:xfrm>
                <a:off x="6369506" y="11232130"/>
                <a:ext cx="3638482" cy="4730906"/>
              </a:xfrm>
              <a:prstGeom prst="rect">
                <a:avLst/>
              </a:prstGeom>
            </p:spPr>
          </p:pic>
        </p:grpSp>
      </p:grpSp>
      <p:grpSp>
        <p:nvGrpSpPr>
          <p:cNvPr id="5" name="组合 4"/>
          <p:cNvGrpSpPr/>
          <p:nvPr>
            <p:custDataLst>
              <p:tags r:id="rId13"/>
            </p:custDataLst>
          </p:nvPr>
        </p:nvGrpSpPr>
        <p:grpSpPr>
          <a:xfrm>
            <a:off x="291530" y="204223"/>
            <a:ext cx="12567457" cy="623610"/>
            <a:chOff x="32649" y="149542"/>
            <a:chExt cx="25820132" cy="1904101"/>
          </a:xfrm>
        </p:grpSpPr>
        <p:cxnSp>
          <p:nvCxnSpPr>
            <p:cNvPr id="7" name="直接连接符 6"/>
            <p:cNvCxnSpPr/>
            <p:nvPr>
              <p:custDataLst>
                <p:tags r:id="rId14"/>
              </p:custDataLst>
            </p:nvPr>
          </p:nvCxnSpPr>
          <p:spPr>
            <a:xfrm>
              <a:off x="32649" y="2053643"/>
              <a:ext cx="25820132" cy="0"/>
            </a:xfrm>
            <a:prstGeom prst="line">
              <a:avLst/>
            </a:prstGeom>
            <a:ln w="41275">
              <a:gradFill>
                <a:gsLst>
                  <a:gs pos="0">
                    <a:srgbClr val="34CA9D"/>
                  </a:gs>
                  <a:gs pos="35000">
                    <a:srgbClr val="34CA9D"/>
                  </a:gs>
                  <a:gs pos="88000">
                    <a:srgbClr val="34CA9D"/>
                  </a:gs>
                  <a:gs pos="64000">
                    <a:srgbClr val="34CA9D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1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34CA9D"/>
                  </a:gs>
                  <a:gs pos="37000">
                    <a:srgbClr val="34CA9D"/>
                  </a:gs>
                  <a:gs pos="60000">
                    <a:srgbClr val="34CA9D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9"/>
          <p:cNvSpPr txBox="1"/>
          <p:nvPr userDrawn="1">
            <p:custDataLst>
              <p:tags r:id="rId16"/>
            </p:custDataLst>
          </p:nvPr>
        </p:nvSpPr>
        <p:spPr>
          <a:xfrm>
            <a:off x="1074343" y="317089"/>
            <a:ext cx="1915211" cy="4157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zh-CN" altLang="en-US" sz="2385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知识精讲</a:t>
            </a:r>
            <a:endParaRPr lang="zh-CN" altLang="en-US" sz="2385" kern="10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文本占位符 3"/>
          <p:cNvSpPr>
            <a:spLocks noGrp="1"/>
          </p:cNvSpPr>
          <p:nvPr>
            <p:ph type="body" sz="quarter" idx="10"/>
            <p:custDataLst>
              <p:tags r:id="rId17"/>
            </p:custDataLst>
          </p:nvPr>
        </p:nvSpPr>
        <p:spPr>
          <a:xfrm>
            <a:off x="595401" y="1169452"/>
            <a:ext cx="11495709" cy="1699602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2385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481965" indent="0">
              <a:buFontTx/>
              <a:buNone/>
              <a:defRPr sz="2680"/>
            </a:lvl2pPr>
            <a:lvl3pPr marL="964565" indent="0">
              <a:buFontTx/>
              <a:buNone/>
              <a:defRPr sz="2680"/>
            </a:lvl3pPr>
            <a:lvl4pPr marL="1446530" indent="0">
              <a:buFontTx/>
              <a:buNone/>
              <a:defRPr sz="2680"/>
            </a:lvl4pPr>
            <a:lvl5pPr marL="1928495" indent="0">
              <a:buFontTx/>
              <a:buNone/>
              <a:defRPr sz="2680"/>
            </a:lvl5pPr>
          </a:lstStyle>
          <a:p>
            <a:pPr lvl="0"/>
            <a:endParaRPr lang="en-US" altLang="zh-CN"/>
          </a:p>
        </p:txBody>
      </p:sp>
      <p:pic>
        <p:nvPicPr>
          <p:cNvPr id="22" name="图片 21" descr="图片包含 图标  描述已自动生成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102998" y="6486543"/>
            <a:ext cx="2508911" cy="74634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429604" y="6583727"/>
            <a:ext cx="2332430" cy="636784"/>
          </a:xfrm>
          <a:prstGeom prst="rect">
            <a:avLst/>
          </a:prstGeom>
        </p:spPr>
      </p:pic>
      <p:pic>
        <p:nvPicPr>
          <p:cNvPr id="24" name="图片 23" descr="背景图案  描述已自动生成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10411226" y="6528947"/>
            <a:ext cx="2334347" cy="746343"/>
          </a:xfrm>
          <a:prstGeom prst="rect">
            <a:avLst/>
          </a:prstGeom>
        </p:spPr>
      </p:pic>
      <p:pic>
        <p:nvPicPr>
          <p:cNvPr id="25" name="图片 24" descr="图片包含 图标  描述已自动生成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764523" y="6486543"/>
            <a:ext cx="2508911" cy="83115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922627" y="6515503"/>
            <a:ext cx="2332430" cy="746343"/>
          </a:xfrm>
          <a:prstGeom prst="rect">
            <a:avLst/>
          </a:prstGeom>
        </p:spPr>
      </p:pic>
      <p:sp>
        <p:nvSpPr>
          <p:cNvPr id="27" name="矩形 26"/>
          <p:cNvSpPr/>
          <p:nvPr userDrawn="1">
            <p:custDataLst>
              <p:tags r:id="rId26"/>
            </p:custDataLst>
          </p:nvPr>
        </p:nvSpPr>
        <p:spPr>
          <a:xfrm>
            <a:off x="-240629" y="6431778"/>
            <a:ext cx="13290493" cy="1458042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40"/>
          </a:p>
        </p:txBody>
      </p:sp>
      <p:sp>
        <p:nvSpPr>
          <p:cNvPr id="28" name="文本框 27"/>
          <p:cNvSpPr txBox="1"/>
          <p:nvPr userDrawn="1">
            <p:custDataLst>
              <p:tags r:id="rId27"/>
            </p:custDataLst>
          </p:nvPr>
        </p:nvSpPr>
        <p:spPr>
          <a:xfrm rot="20602660">
            <a:off x="1654458" y="2991225"/>
            <a:ext cx="9550071" cy="1401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655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小杨老师</a:t>
            </a:r>
            <a:r>
              <a:rPr lang="en-US" altLang="zh-CN" sz="655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      </a:t>
            </a:r>
            <a:r>
              <a:rPr lang="en-US" altLang="zh-CN" sz="6550">
                <a:solidFill>
                  <a:schemeClr val="bg1"/>
                </a:solidFill>
                <a:effectLst/>
              </a:rPr>
              <a:t>15521324728</a:t>
            </a:r>
            <a:endParaRPr lang="zh-CN" altLang="en-US" sz="6550">
              <a:solidFill>
                <a:schemeClr val="bg1"/>
              </a:solidFill>
            </a:endParaRPr>
          </a:p>
        </p:txBody>
      </p:sp>
      <p:sp>
        <p:nvSpPr>
          <p:cNvPr id="29" name="文本框 7"/>
          <p:cNvSpPr txBox="1"/>
          <p:nvPr userDrawn="1">
            <p:custDataLst>
              <p:tags r:id="rId28"/>
            </p:custDataLst>
          </p:nvPr>
        </p:nvSpPr>
        <p:spPr>
          <a:xfrm>
            <a:off x="1654458" y="-2925142"/>
            <a:ext cx="9550071" cy="14014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zh-CN" sz="655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小杨老师</a:t>
            </a:r>
            <a:r>
              <a:rPr lang="en-US" altLang="zh-CN" sz="655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      </a:t>
            </a:r>
            <a:r>
              <a:rPr lang="en-US" altLang="zh-CN" sz="6550">
                <a:solidFill>
                  <a:schemeClr val="bg1"/>
                </a:solidFill>
                <a:effectLst/>
              </a:rPr>
              <a:t>15521324728</a:t>
            </a:r>
            <a:endParaRPr lang="zh-CN" altLang="en-US" sz="6550">
              <a:solidFill>
                <a:schemeClr val="bg1"/>
              </a:solidFill>
            </a:endParaRPr>
          </a:p>
        </p:txBody>
      </p:sp>
      <p:sp>
        <p:nvSpPr>
          <p:cNvPr id="30" name="文本框 8"/>
          <p:cNvSpPr txBox="1"/>
          <p:nvPr userDrawn="1">
            <p:custDataLst>
              <p:tags r:id="rId29"/>
            </p:custDataLst>
          </p:nvPr>
        </p:nvSpPr>
        <p:spPr>
          <a:xfrm>
            <a:off x="1654457" y="8282373"/>
            <a:ext cx="9550071" cy="14014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655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微信公众号：杨</a:t>
            </a:r>
            <a:r>
              <a:rPr lang="en-US" altLang="zh-CN" sz="655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sir</a:t>
            </a:r>
            <a:r>
              <a:rPr lang="zh-CN" altLang="en-US" sz="655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化学</a:t>
            </a:r>
            <a:endParaRPr lang="zh-CN" altLang="en-US" sz="655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 userDrawn="1">
            <p:custDataLst>
              <p:tags r:id="rId3"/>
            </p:custDataLst>
          </p:nvPr>
        </p:nvSpPr>
        <p:spPr>
          <a:xfrm>
            <a:off x="4432394" y="929445"/>
            <a:ext cx="3993962" cy="48217"/>
          </a:xfrm>
          <a:prstGeom prst="roundRect">
            <a:avLst>
              <a:gd name="adj" fmla="val 50000"/>
            </a:avLst>
          </a:prstGeom>
          <a:solidFill>
            <a:srgbClr val="00A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00"/>
          </a:p>
        </p:txBody>
      </p:sp>
      <p:grpSp>
        <p:nvGrpSpPr>
          <p:cNvPr id="3" name="组合 2"/>
          <p:cNvGrpSpPr/>
          <p:nvPr userDrawn="1">
            <p:custDataLst>
              <p:tags r:id="rId4"/>
            </p:custDataLst>
          </p:nvPr>
        </p:nvGrpSpPr>
        <p:grpSpPr>
          <a:xfrm>
            <a:off x="5127733" y="198465"/>
            <a:ext cx="2603284" cy="643890"/>
            <a:chOff x="4927165" y="188185"/>
            <a:chExt cx="2468299" cy="610537"/>
          </a:xfrm>
        </p:grpSpPr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5648724" y="194206"/>
              <a:ext cx="1746740" cy="604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3600" b="1">
                  <a:cs typeface="+mn-ea"/>
                </a:defRPr>
              </a:lvl1pPr>
            </a:lstStyle>
            <a:p>
              <a:pPr algn="l"/>
              <a:r>
                <a:rPr lang="zh-CN" altLang="en-US" sz="2955">
                  <a:solidFill>
                    <a:srgbClr val="30A07D"/>
                  </a:solidFill>
                  <a:sym typeface="+mn-lt"/>
                </a:rPr>
                <a:t>新课导入</a:t>
              </a:r>
              <a:endParaRPr lang="zh-CN" altLang="en-US" sz="2955">
                <a:solidFill>
                  <a:srgbClr val="30A07D"/>
                </a:solidFill>
                <a:sym typeface="+mn-lt"/>
              </a:endParaRPr>
            </a:p>
          </p:txBody>
        </p:sp>
        <p:grpSp>
          <p:nvGrpSpPr>
            <p:cNvPr id="5" name="组合 4" descr="本素材由iSlide™ 提供 iSlide™尊重知识产权并注重保护用户享有的各项权利。郑重提醒您： iSlide™插件中提供的任何信息内容的所有权、知识产权归其原始权利人或权利受让人所有，您免费/购买获得的是信息内容的使用权，并受下述条款的约束； 1. 您仅可以个人非商业用途使用该等信息内容，不可将信息内容的全部或部分用于出售，或以出租、出借、转让、分销、发布等其他任何方式供他人使用； 2. 禁止在接入互联网或移动互联网的任何网站、平台、应用或程序上以任何方式为他人提供iSlide™插件资源内容的下载。 The resource is supplied by iSlide™. iSlide™ respects all intellectual property rights and protects all the rights its users acquired.Solemnly remind you: The ownership and intellectual property of the resources supplied in iSlide Add-in belongs to its owner or the assignee of this ownership.you only acquired the usage of the resources supplied in iSlide Add-in, as well as respected the following restrain terms: 1.You are only allowed to use such resource for personal and non-commercial aim, not allowed to use such resource or part of it for the sale; or rent, lend, transfer to others; or distribution or release it in any way. 2.You are not permitted to provide the resource of iSlide Add-in in any website, platform, application access to the Internet or mobile Internet." title="iSlide™ 版权声明  COPYRIGHT NOTICE"/>
            <p:cNvGrpSpPr/>
            <p:nvPr>
              <p:custDataLst>
                <p:tags r:id="rId6"/>
              </p:custDataLst>
            </p:nvPr>
          </p:nvGrpSpPr>
          <p:grpSpPr>
            <a:xfrm>
              <a:off x="4927165" y="188185"/>
              <a:ext cx="586295" cy="577391"/>
              <a:chOff x="3896662" y="1657699"/>
              <a:chExt cx="4398676" cy="4331872"/>
            </a:xfrm>
          </p:grpSpPr>
          <p:sp>
            <p:nvSpPr>
              <p:cNvPr id="7" name="íšļiḑe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3896662" y="3836482"/>
                <a:ext cx="4398676" cy="719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8" name="îṩ1îḋê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4852449" y="2001986"/>
                <a:ext cx="2492242" cy="3740930"/>
              </a:xfrm>
              <a:custGeom>
                <a:avLst/>
                <a:gdLst>
                  <a:gd name="T0" fmla="*/ 12 w 485"/>
                  <a:gd name="T1" fmla="*/ 728 h 728"/>
                  <a:gd name="T2" fmla="*/ 0 w 485"/>
                  <a:gd name="T3" fmla="*/ 720 h 728"/>
                  <a:gd name="T4" fmla="*/ 473 w 485"/>
                  <a:gd name="T5" fmla="*/ 0 h 728"/>
                  <a:gd name="T6" fmla="*/ 485 w 485"/>
                  <a:gd name="T7" fmla="*/ 8 h 728"/>
                  <a:gd name="T8" fmla="*/ 12 w 485"/>
                  <a:gd name="T9" fmla="*/ 728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5" h="728">
                    <a:moveTo>
                      <a:pt x="12" y="728"/>
                    </a:moveTo>
                    <a:lnTo>
                      <a:pt x="0" y="720"/>
                    </a:lnTo>
                    <a:lnTo>
                      <a:pt x="473" y="0"/>
                    </a:lnTo>
                    <a:lnTo>
                      <a:pt x="485" y="8"/>
                    </a:lnTo>
                    <a:lnTo>
                      <a:pt x="12" y="7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9" name="íṧļîďé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4852449" y="2001986"/>
                <a:ext cx="2492242" cy="3740930"/>
              </a:xfrm>
              <a:custGeom>
                <a:avLst/>
                <a:gdLst>
                  <a:gd name="T0" fmla="*/ 473 w 485"/>
                  <a:gd name="T1" fmla="*/ 728 h 728"/>
                  <a:gd name="T2" fmla="*/ 0 w 485"/>
                  <a:gd name="T3" fmla="*/ 8 h 728"/>
                  <a:gd name="T4" fmla="*/ 12 w 485"/>
                  <a:gd name="T5" fmla="*/ 0 h 728"/>
                  <a:gd name="T6" fmla="*/ 485 w 485"/>
                  <a:gd name="T7" fmla="*/ 720 h 728"/>
                  <a:gd name="T8" fmla="*/ 473 w 485"/>
                  <a:gd name="T9" fmla="*/ 728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5" h="728">
                    <a:moveTo>
                      <a:pt x="473" y="728"/>
                    </a:moveTo>
                    <a:lnTo>
                      <a:pt x="0" y="8"/>
                    </a:lnTo>
                    <a:lnTo>
                      <a:pt x="12" y="0"/>
                    </a:lnTo>
                    <a:lnTo>
                      <a:pt x="485" y="720"/>
                    </a:lnTo>
                    <a:lnTo>
                      <a:pt x="473" y="7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10" name="ïṥḷïḍe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4364280" y="1919768"/>
                <a:ext cx="3473721" cy="3905366"/>
              </a:xfrm>
              <a:custGeom>
                <a:avLst/>
                <a:gdLst>
                  <a:gd name="T0" fmla="*/ 0 w 676"/>
                  <a:gd name="T1" fmla="*/ 190 h 760"/>
                  <a:gd name="T2" fmla="*/ 338 w 676"/>
                  <a:gd name="T3" fmla="*/ 0 h 760"/>
                  <a:gd name="T4" fmla="*/ 676 w 676"/>
                  <a:gd name="T5" fmla="*/ 190 h 760"/>
                  <a:gd name="T6" fmla="*/ 676 w 676"/>
                  <a:gd name="T7" fmla="*/ 570 h 760"/>
                  <a:gd name="T8" fmla="*/ 338 w 676"/>
                  <a:gd name="T9" fmla="*/ 760 h 760"/>
                  <a:gd name="T10" fmla="*/ 0 w 676"/>
                  <a:gd name="T11" fmla="*/ 570 h 760"/>
                  <a:gd name="T12" fmla="*/ 0 w 676"/>
                  <a:gd name="T13" fmla="*/ 190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6" h="760">
                    <a:moveTo>
                      <a:pt x="0" y="190"/>
                    </a:moveTo>
                    <a:lnTo>
                      <a:pt x="338" y="0"/>
                    </a:lnTo>
                    <a:lnTo>
                      <a:pt x="676" y="190"/>
                    </a:lnTo>
                    <a:lnTo>
                      <a:pt x="676" y="570"/>
                    </a:lnTo>
                    <a:lnTo>
                      <a:pt x="338" y="760"/>
                    </a:lnTo>
                    <a:lnTo>
                      <a:pt x="0" y="570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11" name="îślïḍé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4595517" y="2181840"/>
                <a:ext cx="3011243" cy="3381225"/>
              </a:xfrm>
              <a:custGeom>
                <a:avLst/>
                <a:gdLst>
                  <a:gd name="T0" fmla="*/ 0 w 586"/>
                  <a:gd name="T1" fmla="*/ 164 h 658"/>
                  <a:gd name="T2" fmla="*/ 293 w 586"/>
                  <a:gd name="T3" fmla="*/ 0 h 658"/>
                  <a:gd name="T4" fmla="*/ 586 w 586"/>
                  <a:gd name="T5" fmla="*/ 164 h 658"/>
                  <a:gd name="T6" fmla="*/ 586 w 586"/>
                  <a:gd name="T7" fmla="*/ 494 h 658"/>
                  <a:gd name="T8" fmla="*/ 293 w 586"/>
                  <a:gd name="T9" fmla="*/ 658 h 658"/>
                  <a:gd name="T10" fmla="*/ 0 w 586"/>
                  <a:gd name="T11" fmla="*/ 494 h 658"/>
                  <a:gd name="T12" fmla="*/ 0 w 586"/>
                  <a:gd name="T13" fmla="*/ 164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6" h="658">
                    <a:moveTo>
                      <a:pt x="0" y="164"/>
                    </a:moveTo>
                    <a:lnTo>
                      <a:pt x="293" y="0"/>
                    </a:lnTo>
                    <a:lnTo>
                      <a:pt x="586" y="164"/>
                    </a:lnTo>
                    <a:lnTo>
                      <a:pt x="586" y="494"/>
                    </a:lnTo>
                    <a:lnTo>
                      <a:pt x="293" y="658"/>
                    </a:lnTo>
                    <a:lnTo>
                      <a:pt x="0" y="494"/>
                    </a:lnTo>
                    <a:lnTo>
                      <a:pt x="0" y="164"/>
                    </a:lnTo>
                    <a:close/>
                  </a:path>
                </a:pathLst>
              </a:custGeom>
              <a:solidFill>
                <a:srgbClr val="FBD7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12" name="ïṩ1ïdê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5638663" y="3178736"/>
                <a:ext cx="924955" cy="2774866"/>
              </a:xfrm>
              <a:custGeom>
                <a:avLst/>
                <a:gdLst>
                  <a:gd name="T0" fmla="*/ 0 w 256"/>
                  <a:gd name="T1" fmla="*/ 0 h 768"/>
                  <a:gd name="T2" fmla="*/ 0 w 256"/>
                  <a:gd name="T3" fmla="*/ 640 h 768"/>
                  <a:gd name="T4" fmla="*/ 128 w 256"/>
                  <a:gd name="T5" fmla="*/ 768 h 768"/>
                  <a:gd name="T6" fmla="*/ 256 w 256"/>
                  <a:gd name="T7" fmla="*/ 640 h 768"/>
                  <a:gd name="T8" fmla="*/ 256 w 256"/>
                  <a:gd name="T9" fmla="*/ 0 h 768"/>
                  <a:gd name="T10" fmla="*/ 0 w 256"/>
                  <a:gd name="T11" fmla="*/ 0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6" h="768">
                    <a:moveTo>
                      <a:pt x="0" y="0"/>
                    </a:moveTo>
                    <a:cubicBezTo>
                      <a:pt x="0" y="640"/>
                      <a:pt x="0" y="640"/>
                      <a:pt x="0" y="640"/>
                    </a:cubicBezTo>
                    <a:cubicBezTo>
                      <a:pt x="0" y="710"/>
                      <a:pt x="57" y="768"/>
                      <a:pt x="128" y="768"/>
                    </a:cubicBezTo>
                    <a:cubicBezTo>
                      <a:pt x="198" y="768"/>
                      <a:pt x="256" y="710"/>
                      <a:pt x="256" y="640"/>
                    </a:cubicBezTo>
                    <a:cubicBezTo>
                      <a:pt x="256" y="0"/>
                      <a:pt x="256" y="0"/>
                      <a:pt x="25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A0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13" name="îṣľîďé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5602691" y="3142764"/>
                <a:ext cx="996896" cy="2846807"/>
              </a:xfrm>
              <a:custGeom>
                <a:avLst/>
                <a:gdLst>
                  <a:gd name="T0" fmla="*/ 138 w 276"/>
                  <a:gd name="T1" fmla="*/ 788 h 788"/>
                  <a:gd name="T2" fmla="*/ 0 w 276"/>
                  <a:gd name="T3" fmla="*/ 650 h 788"/>
                  <a:gd name="T4" fmla="*/ 0 w 276"/>
                  <a:gd name="T5" fmla="*/ 0 h 788"/>
                  <a:gd name="T6" fmla="*/ 276 w 276"/>
                  <a:gd name="T7" fmla="*/ 0 h 788"/>
                  <a:gd name="T8" fmla="*/ 276 w 276"/>
                  <a:gd name="T9" fmla="*/ 650 h 788"/>
                  <a:gd name="T10" fmla="*/ 138 w 276"/>
                  <a:gd name="T11" fmla="*/ 788 h 788"/>
                  <a:gd name="T12" fmla="*/ 20 w 276"/>
                  <a:gd name="T13" fmla="*/ 20 h 788"/>
                  <a:gd name="T14" fmla="*/ 20 w 276"/>
                  <a:gd name="T15" fmla="*/ 650 h 788"/>
                  <a:gd name="T16" fmla="*/ 138 w 276"/>
                  <a:gd name="T17" fmla="*/ 768 h 788"/>
                  <a:gd name="T18" fmla="*/ 256 w 276"/>
                  <a:gd name="T19" fmla="*/ 650 h 788"/>
                  <a:gd name="T20" fmla="*/ 256 w 276"/>
                  <a:gd name="T21" fmla="*/ 20 h 788"/>
                  <a:gd name="T22" fmla="*/ 20 w 276"/>
                  <a:gd name="T23" fmla="*/ 20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6" h="788">
                    <a:moveTo>
                      <a:pt x="138" y="788"/>
                    </a:moveTo>
                    <a:cubicBezTo>
                      <a:pt x="62" y="788"/>
                      <a:pt x="0" y="726"/>
                      <a:pt x="0" y="65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76" y="0"/>
                      <a:pt x="276" y="0"/>
                      <a:pt x="276" y="0"/>
                    </a:cubicBezTo>
                    <a:cubicBezTo>
                      <a:pt x="276" y="650"/>
                      <a:pt x="276" y="650"/>
                      <a:pt x="276" y="650"/>
                    </a:cubicBezTo>
                    <a:cubicBezTo>
                      <a:pt x="276" y="726"/>
                      <a:pt x="214" y="788"/>
                      <a:pt x="138" y="788"/>
                    </a:cubicBezTo>
                    <a:close/>
                    <a:moveTo>
                      <a:pt x="20" y="20"/>
                    </a:moveTo>
                    <a:cubicBezTo>
                      <a:pt x="20" y="650"/>
                      <a:pt x="20" y="650"/>
                      <a:pt x="20" y="650"/>
                    </a:cubicBezTo>
                    <a:cubicBezTo>
                      <a:pt x="20" y="715"/>
                      <a:pt x="73" y="768"/>
                      <a:pt x="138" y="768"/>
                    </a:cubicBezTo>
                    <a:cubicBezTo>
                      <a:pt x="203" y="768"/>
                      <a:pt x="256" y="715"/>
                      <a:pt x="256" y="650"/>
                    </a:cubicBezTo>
                    <a:cubicBezTo>
                      <a:pt x="256" y="20"/>
                      <a:pt x="256" y="20"/>
                      <a:pt x="256" y="20"/>
                    </a:cubicBez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14" name="íŝḷïde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5602691" y="3142764"/>
                <a:ext cx="996896" cy="2846807"/>
              </a:xfrm>
              <a:custGeom>
                <a:avLst/>
                <a:gdLst>
                  <a:gd name="T0" fmla="*/ 138 w 276"/>
                  <a:gd name="T1" fmla="*/ 788 h 788"/>
                  <a:gd name="T2" fmla="*/ 0 w 276"/>
                  <a:gd name="T3" fmla="*/ 650 h 788"/>
                  <a:gd name="T4" fmla="*/ 0 w 276"/>
                  <a:gd name="T5" fmla="*/ 0 h 788"/>
                  <a:gd name="T6" fmla="*/ 276 w 276"/>
                  <a:gd name="T7" fmla="*/ 0 h 788"/>
                  <a:gd name="T8" fmla="*/ 276 w 276"/>
                  <a:gd name="T9" fmla="*/ 650 h 788"/>
                  <a:gd name="T10" fmla="*/ 138 w 276"/>
                  <a:gd name="T11" fmla="*/ 788 h 788"/>
                  <a:gd name="T12" fmla="*/ 20 w 276"/>
                  <a:gd name="T13" fmla="*/ 20 h 788"/>
                  <a:gd name="T14" fmla="*/ 20 w 276"/>
                  <a:gd name="T15" fmla="*/ 650 h 788"/>
                  <a:gd name="T16" fmla="*/ 138 w 276"/>
                  <a:gd name="T17" fmla="*/ 768 h 788"/>
                  <a:gd name="T18" fmla="*/ 256 w 276"/>
                  <a:gd name="T19" fmla="*/ 650 h 788"/>
                  <a:gd name="T20" fmla="*/ 256 w 276"/>
                  <a:gd name="T21" fmla="*/ 20 h 788"/>
                  <a:gd name="T22" fmla="*/ 20 w 276"/>
                  <a:gd name="T23" fmla="*/ 20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6" h="788">
                    <a:moveTo>
                      <a:pt x="138" y="788"/>
                    </a:moveTo>
                    <a:cubicBezTo>
                      <a:pt x="62" y="788"/>
                      <a:pt x="0" y="726"/>
                      <a:pt x="0" y="65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76" y="0"/>
                      <a:pt x="276" y="0"/>
                      <a:pt x="276" y="0"/>
                    </a:cubicBezTo>
                    <a:cubicBezTo>
                      <a:pt x="276" y="650"/>
                      <a:pt x="276" y="650"/>
                      <a:pt x="276" y="650"/>
                    </a:cubicBezTo>
                    <a:cubicBezTo>
                      <a:pt x="276" y="726"/>
                      <a:pt x="214" y="788"/>
                      <a:pt x="138" y="788"/>
                    </a:cubicBezTo>
                    <a:close/>
                    <a:moveTo>
                      <a:pt x="20" y="20"/>
                    </a:moveTo>
                    <a:cubicBezTo>
                      <a:pt x="20" y="650"/>
                      <a:pt x="20" y="650"/>
                      <a:pt x="20" y="650"/>
                    </a:cubicBezTo>
                    <a:cubicBezTo>
                      <a:pt x="20" y="715"/>
                      <a:pt x="73" y="768"/>
                      <a:pt x="138" y="768"/>
                    </a:cubicBezTo>
                    <a:cubicBezTo>
                      <a:pt x="203" y="768"/>
                      <a:pt x="256" y="715"/>
                      <a:pt x="256" y="650"/>
                    </a:cubicBezTo>
                    <a:cubicBezTo>
                      <a:pt x="256" y="20"/>
                      <a:pt x="256" y="20"/>
                      <a:pt x="256" y="20"/>
                    </a:cubicBez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15" name="iṧḻiďè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5407422" y="2947496"/>
                <a:ext cx="1387433" cy="231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16" name="ïṥļíḑè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5366313" y="2911527"/>
                <a:ext cx="1464514" cy="303181"/>
              </a:xfrm>
              <a:custGeom>
                <a:avLst/>
                <a:gdLst>
                  <a:gd name="T0" fmla="*/ 285 w 285"/>
                  <a:gd name="T1" fmla="*/ 59 h 59"/>
                  <a:gd name="T2" fmla="*/ 0 w 285"/>
                  <a:gd name="T3" fmla="*/ 59 h 59"/>
                  <a:gd name="T4" fmla="*/ 0 w 285"/>
                  <a:gd name="T5" fmla="*/ 0 h 59"/>
                  <a:gd name="T6" fmla="*/ 285 w 285"/>
                  <a:gd name="T7" fmla="*/ 0 h 59"/>
                  <a:gd name="T8" fmla="*/ 285 w 285"/>
                  <a:gd name="T9" fmla="*/ 59 h 59"/>
                  <a:gd name="T10" fmla="*/ 15 w 285"/>
                  <a:gd name="T11" fmla="*/ 45 h 59"/>
                  <a:gd name="T12" fmla="*/ 271 w 285"/>
                  <a:gd name="T13" fmla="*/ 45 h 59"/>
                  <a:gd name="T14" fmla="*/ 271 w 285"/>
                  <a:gd name="T15" fmla="*/ 14 h 59"/>
                  <a:gd name="T16" fmla="*/ 15 w 285"/>
                  <a:gd name="T17" fmla="*/ 14 h 59"/>
                  <a:gd name="T18" fmla="*/ 15 w 285"/>
                  <a:gd name="T19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5" h="59">
                    <a:moveTo>
                      <a:pt x="285" y="59"/>
                    </a:moveTo>
                    <a:lnTo>
                      <a:pt x="0" y="59"/>
                    </a:lnTo>
                    <a:lnTo>
                      <a:pt x="0" y="0"/>
                    </a:lnTo>
                    <a:lnTo>
                      <a:pt x="285" y="0"/>
                    </a:lnTo>
                    <a:lnTo>
                      <a:pt x="285" y="59"/>
                    </a:lnTo>
                    <a:close/>
                    <a:moveTo>
                      <a:pt x="15" y="45"/>
                    </a:moveTo>
                    <a:lnTo>
                      <a:pt x="271" y="45"/>
                    </a:lnTo>
                    <a:lnTo>
                      <a:pt x="271" y="14"/>
                    </a:lnTo>
                    <a:lnTo>
                      <a:pt x="15" y="14"/>
                    </a:lnTo>
                    <a:lnTo>
                      <a:pt x="15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17" name="ïṥ1íḓê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5638663" y="5223915"/>
                <a:ext cx="231240" cy="719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18" name="ïśļïde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5638663" y="4992675"/>
                <a:ext cx="231240" cy="719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19" name="í$ḷïḍé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5638663" y="4761438"/>
                <a:ext cx="231240" cy="719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20" name="íṧ1iḓé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5638663" y="4530197"/>
                <a:ext cx="231240" cy="719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21" name="îṥľïdé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5638663" y="4298960"/>
                <a:ext cx="231240" cy="719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22" name="íS1iďè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5638663" y="4067720"/>
                <a:ext cx="231240" cy="719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23" name="îšḻïdê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5638663" y="3836482"/>
                <a:ext cx="231240" cy="719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24" name="íṡļîďê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5638659" y="3605242"/>
                <a:ext cx="231240" cy="719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25" name="îṧ1ïdê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5638659" y="3374005"/>
                <a:ext cx="231240" cy="719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26" name="iṣḷíḓe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5499918" y="1894076"/>
                <a:ext cx="287764" cy="287764"/>
              </a:xfrm>
              <a:custGeom>
                <a:avLst/>
                <a:gdLst>
                  <a:gd name="T0" fmla="*/ 0 w 56"/>
                  <a:gd name="T1" fmla="*/ 56 h 56"/>
                  <a:gd name="T2" fmla="*/ 56 w 56"/>
                  <a:gd name="T3" fmla="*/ 0 h 56"/>
                  <a:gd name="T4" fmla="*/ 0 w 56"/>
                  <a:gd name="T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56">
                    <a:moveTo>
                      <a:pt x="0" y="56"/>
                    </a:moveTo>
                    <a:lnTo>
                      <a:pt x="56" y="0"/>
                    </a:lnTo>
                    <a:lnTo>
                      <a:pt x="0" y="56"/>
                    </a:lnTo>
                    <a:close/>
                  </a:path>
                </a:pathLst>
              </a:custGeom>
              <a:noFill/>
              <a:ln w="22225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27" name="íS1iḍe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5499918" y="1894076"/>
                <a:ext cx="287764" cy="287764"/>
              </a:xfrm>
              <a:custGeom>
                <a:avLst/>
                <a:gdLst>
                  <a:gd name="T0" fmla="*/ 0 w 56"/>
                  <a:gd name="T1" fmla="*/ 0 h 56"/>
                  <a:gd name="T2" fmla="*/ 56 w 56"/>
                  <a:gd name="T3" fmla="*/ 56 h 56"/>
                  <a:gd name="T4" fmla="*/ 0 w 56"/>
                  <a:gd name="T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56">
                    <a:moveTo>
                      <a:pt x="0" y="0"/>
                    </a:moveTo>
                    <a:lnTo>
                      <a:pt x="56" y="5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2225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28" name="i$líḋé"/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5541027" y="1935186"/>
                <a:ext cx="205546" cy="205546"/>
              </a:xfrm>
              <a:custGeom>
                <a:avLst/>
                <a:gdLst>
                  <a:gd name="T0" fmla="*/ 40 w 40"/>
                  <a:gd name="T1" fmla="*/ 20 h 40"/>
                  <a:gd name="T2" fmla="*/ 20 w 40"/>
                  <a:gd name="T3" fmla="*/ 40 h 40"/>
                  <a:gd name="T4" fmla="*/ 0 w 40"/>
                  <a:gd name="T5" fmla="*/ 20 h 40"/>
                  <a:gd name="T6" fmla="*/ 20 w 40"/>
                  <a:gd name="T7" fmla="*/ 0 h 40"/>
                  <a:gd name="T8" fmla="*/ 40 w 40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40" y="20"/>
                    </a:moveTo>
                    <a:lnTo>
                      <a:pt x="20" y="40"/>
                    </a:lnTo>
                    <a:lnTo>
                      <a:pt x="0" y="20"/>
                    </a:lnTo>
                    <a:lnTo>
                      <a:pt x="20" y="0"/>
                    </a:lnTo>
                    <a:lnTo>
                      <a:pt x="40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29" name="îṥḷíḓè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6414596" y="1657699"/>
                <a:ext cx="380259" cy="380259"/>
              </a:xfrm>
              <a:custGeom>
                <a:avLst/>
                <a:gdLst>
                  <a:gd name="T0" fmla="*/ 0 w 74"/>
                  <a:gd name="T1" fmla="*/ 74 h 74"/>
                  <a:gd name="T2" fmla="*/ 74 w 74"/>
                  <a:gd name="T3" fmla="*/ 0 h 74"/>
                  <a:gd name="T4" fmla="*/ 0 w 74"/>
                  <a:gd name="T5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74">
                    <a:moveTo>
                      <a:pt x="0" y="74"/>
                    </a:moveTo>
                    <a:lnTo>
                      <a:pt x="74" y="0"/>
                    </a:lnTo>
                    <a:lnTo>
                      <a:pt x="0" y="74"/>
                    </a:lnTo>
                    <a:close/>
                  </a:path>
                </a:pathLst>
              </a:custGeom>
              <a:noFill/>
              <a:ln w="22225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30" name="iSļîḋè"/>
              <p:cNvSpPr/>
              <p:nvPr>
                <p:custDataLst>
                  <p:tags r:id="rId30"/>
                </p:custDataLst>
              </p:nvPr>
            </p:nvSpPr>
            <p:spPr bwMode="auto">
              <a:xfrm>
                <a:off x="6414596" y="1657699"/>
                <a:ext cx="380259" cy="380259"/>
              </a:xfrm>
              <a:custGeom>
                <a:avLst/>
                <a:gdLst>
                  <a:gd name="T0" fmla="*/ 0 w 74"/>
                  <a:gd name="T1" fmla="*/ 0 h 74"/>
                  <a:gd name="T2" fmla="*/ 74 w 74"/>
                  <a:gd name="T3" fmla="*/ 74 h 74"/>
                  <a:gd name="T4" fmla="*/ 0 w 74"/>
                  <a:gd name="T5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74">
                    <a:moveTo>
                      <a:pt x="0" y="0"/>
                    </a:moveTo>
                    <a:lnTo>
                      <a:pt x="74" y="7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2225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31" name="íṥḻíḓè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6471119" y="1714222"/>
                <a:ext cx="267209" cy="267209"/>
              </a:xfrm>
              <a:custGeom>
                <a:avLst/>
                <a:gdLst>
                  <a:gd name="T0" fmla="*/ 52 w 52"/>
                  <a:gd name="T1" fmla="*/ 26 h 52"/>
                  <a:gd name="T2" fmla="*/ 26 w 52"/>
                  <a:gd name="T3" fmla="*/ 52 h 52"/>
                  <a:gd name="T4" fmla="*/ 0 w 52"/>
                  <a:gd name="T5" fmla="*/ 26 h 52"/>
                  <a:gd name="T6" fmla="*/ 26 w 52"/>
                  <a:gd name="T7" fmla="*/ 0 h 52"/>
                  <a:gd name="T8" fmla="*/ 52 w 52"/>
                  <a:gd name="T9" fmla="*/ 2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2">
                    <a:moveTo>
                      <a:pt x="52" y="26"/>
                    </a:moveTo>
                    <a:lnTo>
                      <a:pt x="26" y="52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52" y="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32" name="îṡ1ïḍe"/>
              <p:cNvSpPr/>
              <p:nvPr>
                <p:custDataLst>
                  <p:tags r:id="rId32"/>
                </p:custDataLst>
              </p:nvPr>
            </p:nvSpPr>
            <p:spPr bwMode="auto">
              <a:xfrm>
                <a:off x="6173078" y="2371968"/>
                <a:ext cx="143882" cy="143882"/>
              </a:xfrm>
              <a:custGeom>
                <a:avLst/>
                <a:gdLst>
                  <a:gd name="T0" fmla="*/ 0 w 28"/>
                  <a:gd name="T1" fmla="*/ 28 h 28"/>
                  <a:gd name="T2" fmla="*/ 28 w 28"/>
                  <a:gd name="T3" fmla="*/ 0 h 28"/>
                  <a:gd name="T4" fmla="*/ 0 w 28"/>
                  <a:gd name="T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8">
                    <a:moveTo>
                      <a:pt x="0" y="28"/>
                    </a:moveTo>
                    <a:lnTo>
                      <a:pt x="28" y="0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22225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33" name="îṡḻîḑê"/>
              <p:cNvSpPr/>
              <p:nvPr>
                <p:custDataLst>
                  <p:tags r:id="rId33"/>
                </p:custDataLst>
              </p:nvPr>
            </p:nvSpPr>
            <p:spPr bwMode="auto">
              <a:xfrm>
                <a:off x="6173078" y="2371968"/>
                <a:ext cx="143882" cy="143882"/>
              </a:xfrm>
              <a:custGeom>
                <a:avLst/>
                <a:gdLst>
                  <a:gd name="T0" fmla="*/ 0 w 28"/>
                  <a:gd name="T1" fmla="*/ 0 h 28"/>
                  <a:gd name="T2" fmla="*/ 28 w 28"/>
                  <a:gd name="T3" fmla="*/ 28 h 28"/>
                  <a:gd name="T4" fmla="*/ 0 w 28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8">
                    <a:moveTo>
                      <a:pt x="0" y="0"/>
                    </a:moveTo>
                    <a:lnTo>
                      <a:pt x="28" y="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2225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34" name="îsļîdé"/>
              <p:cNvSpPr/>
              <p:nvPr>
                <p:custDataLst>
                  <p:tags r:id="rId34"/>
                </p:custDataLst>
              </p:nvPr>
            </p:nvSpPr>
            <p:spPr bwMode="auto">
              <a:xfrm>
                <a:off x="6193633" y="2392523"/>
                <a:ext cx="102773" cy="102773"/>
              </a:xfrm>
              <a:custGeom>
                <a:avLst/>
                <a:gdLst>
                  <a:gd name="T0" fmla="*/ 20 w 20"/>
                  <a:gd name="T1" fmla="*/ 10 h 20"/>
                  <a:gd name="T2" fmla="*/ 10 w 20"/>
                  <a:gd name="T3" fmla="*/ 20 h 20"/>
                  <a:gd name="T4" fmla="*/ 0 w 20"/>
                  <a:gd name="T5" fmla="*/ 10 h 20"/>
                  <a:gd name="T6" fmla="*/ 10 w 20"/>
                  <a:gd name="T7" fmla="*/ 0 h 20"/>
                  <a:gd name="T8" fmla="*/ 20 w 20"/>
                  <a:gd name="T9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20" y="10"/>
                    </a:moveTo>
                    <a:lnTo>
                      <a:pt x="10" y="20"/>
                    </a:lnTo>
                    <a:lnTo>
                      <a:pt x="0" y="10"/>
                    </a:lnTo>
                    <a:lnTo>
                      <a:pt x="10" y="0"/>
                    </a:lnTo>
                    <a:lnTo>
                      <a:pt x="20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35" name="işḻíḋé"/>
              <p:cNvSpPr/>
              <p:nvPr>
                <p:custDataLst>
                  <p:tags r:id="rId35"/>
                </p:custDataLst>
              </p:nvPr>
            </p:nvSpPr>
            <p:spPr bwMode="auto">
              <a:xfrm>
                <a:off x="5921286" y="2567237"/>
                <a:ext cx="107913" cy="107913"/>
              </a:xfrm>
              <a:prstGeom prst="ellipse">
                <a:avLst/>
              </a:prstGeom>
              <a:noFill/>
              <a:ln w="22225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  <p:sp>
            <p:nvSpPr>
              <p:cNvPr id="36" name="îṣḷïḑê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6049751" y="2053373"/>
                <a:ext cx="143882" cy="143882"/>
              </a:xfrm>
              <a:prstGeom prst="ellipse">
                <a:avLst/>
              </a:prstGeom>
              <a:noFill/>
              <a:ln w="22225" cap="flat">
                <a:solidFill>
                  <a:srgbClr val="000000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120000"/>
                  </a:lnSpc>
                </a:pPr>
                <a:endParaRPr sz="100"/>
              </a:p>
            </p:txBody>
          </p:sp>
        </p:grpSp>
        <p:cxnSp>
          <p:nvCxnSpPr>
            <p:cNvPr id="6" name="直接连接符 5"/>
            <p:cNvCxnSpPr/>
            <p:nvPr>
              <p:custDataLst>
                <p:tags r:id="rId37"/>
              </p:custDataLst>
            </p:nvPr>
          </p:nvCxnSpPr>
          <p:spPr>
            <a:xfrm flipH="1">
              <a:off x="5643214" y="259265"/>
              <a:ext cx="0" cy="435231"/>
            </a:xfrm>
            <a:prstGeom prst="line">
              <a:avLst/>
            </a:prstGeom>
            <a:ln w="28575">
              <a:solidFill>
                <a:srgbClr val="30A0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Click="0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</a:fld>
            <a:endParaRPr lang="zh-CN" altLang="en-US"/>
          </a:p>
        </p:txBody>
      </p:sp>
      <p:sp>
        <p:nvSpPr>
          <p:cNvPr id="8" name="图片占位符 10"/>
          <p:cNvSpPr>
            <a:spLocks noGrp="1"/>
          </p:cNvSpPr>
          <p:nvPr>
            <p:ph type="pic" sz="quarter" idx="13"/>
            <p:custDataLst>
              <p:tags r:id="rId5"/>
            </p:custDataLst>
          </p:nvPr>
        </p:nvSpPr>
        <p:spPr>
          <a:xfrm>
            <a:off x="1519185" y="1902036"/>
            <a:ext cx="4950374" cy="3818441"/>
          </a:xfrm>
          <a:custGeom>
            <a:avLst/>
            <a:gdLst>
              <a:gd name="connsiteX0" fmla="*/ 1338111 w 8898844"/>
              <a:gd name="connsiteY0" fmla="*/ 0 h 6864021"/>
              <a:gd name="connsiteX1" fmla="*/ 1659844 w 8898844"/>
              <a:gd name="connsiteY1" fmla="*/ 323013 h 6864021"/>
              <a:gd name="connsiteX2" fmla="*/ 1780494 w 8898844"/>
              <a:gd name="connsiteY2" fmla="*/ 282636 h 6864021"/>
              <a:gd name="connsiteX3" fmla="*/ 1941361 w 8898844"/>
              <a:gd name="connsiteY3" fmla="*/ 282636 h 6864021"/>
              <a:gd name="connsiteX4" fmla="*/ 1941361 w 8898844"/>
              <a:gd name="connsiteY4" fmla="*/ 242260 h 6864021"/>
              <a:gd name="connsiteX5" fmla="*/ 2182661 w 8898844"/>
              <a:gd name="connsiteY5" fmla="*/ 565272 h 6864021"/>
              <a:gd name="connsiteX6" fmla="*/ 2464178 w 8898844"/>
              <a:gd name="connsiteY6" fmla="*/ 686402 h 6864021"/>
              <a:gd name="connsiteX7" fmla="*/ 2423961 w 8898844"/>
              <a:gd name="connsiteY7" fmla="*/ 484519 h 6864021"/>
              <a:gd name="connsiteX8" fmla="*/ 2665261 w 8898844"/>
              <a:gd name="connsiteY8" fmla="*/ 686402 h 6864021"/>
              <a:gd name="connsiteX9" fmla="*/ 2986995 w 8898844"/>
              <a:gd name="connsiteY9" fmla="*/ 767155 h 6864021"/>
              <a:gd name="connsiteX10" fmla="*/ 3107644 w 8898844"/>
              <a:gd name="connsiteY10" fmla="*/ 969038 h 6864021"/>
              <a:gd name="connsiteX11" fmla="*/ 3268512 w 8898844"/>
              <a:gd name="connsiteY11" fmla="*/ 847909 h 6864021"/>
              <a:gd name="connsiteX12" fmla="*/ 3308727 w 8898844"/>
              <a:gd name="connsiteY12" fmla="*/ 888285 h 6864021"/>
              <a:gd name="connsiteX13" fmla="*/ 3147861 w 8898844"/>
              <a:gd name="connsiteY13" fmla="*/ 1009415 h 6864021"/>
              <a:gd name="connsiteX14" fmla="*/ 3550027 w 8898844"/>
              <a:gd name="connsiteY14" fmla="*/ 1170921 h 6864021"/>
              <a:gd name="connsiteX15" fmla="*/ 3630461 w 8898844"/>
              <a:gd name="connsiteY15" fmla="*/ 969038 h 6864021"/>
              <a:gd name="connsiteX16" fmla="*/ 3831544 w 8898844"/>
              <a:gd name="connsiteY16" fmla="*/ 1009415 h 6864021"/>
              <a:gd name="connsiteX17" fmla="*/ 3992411 w 8898844"/>
              <a:gd name="connsiteY17" fmla="*/ 1090168 h 6864021"/>
              <a:gd name="connsiteX18" fmla="*/ 4635878 w 8898844"/>
              <a:gd name="connsiteY18" fmla="*/ 1372804 h 6864021"/>
              <a:gd name="connsiteX19" fmla="*/ 4796744 w 8898844"/>
              <a:gd name="connsiteY19" fmla="*/ 1413181 h 6864021"/>
              <a:gd name="connsiteX20" fmla="*/ 4957610 w 8898844"/>
              <a:gd name="connsiteY20" fmla="*/ 1493934 h 6864021"/>
              <a:gd name="connsiteX21" fmla="*/ 5239128 w 8898844"/>
              <a:gd name="connsiteY21" fmla="*/ 1413181 h 6864021"/>
              <a:gd name="connsiteX22" fmla="*/ 5399994 w 8898844"/>
              <a:gd name="connsiteY22" fmla="*/ 1493934 h 6864021"/>
              <a:gd name="connsiteX23" fmla="*/ 5399994 w 8898844"/>
              <a:gd name="connsiteY23" fmla="*/ 1332428 h 6864021"/>
              <a:gd name="connsiteX24" fmla="*/ 6123894 w 8898844"/>
              <a:gd name="connsiteY24" fmla="*/ 1413181 h 6864021"/>
              <a:gd name="connsiteX25" fmla="*/ 6204328 w 8898844"/>
              <a:gd name="connsiteY25" fmla="*/ 1574687 h 6864021"/>
              <a:gd name="connsiteX26" fmla="*/ 6324978 w 8898844"/>
              <a:gd name="connsiteY26" fmla="*/ 1574687 h 6864021"/>
              <a:gd name="connsiteX27" fmla="*/ 6485844 w 8898844"/>
              <a:gd name="connsiteY27" fmla="*/ 1453558 h 6864021"/>
              <a:gd name="connsiteX28" fmla="*/ 6928228 w 8898844"/>
              <a:gd name="connsiteY28" fmla="*/ 1170921 h 6864021"/>
              <a:gd name="connsiteX29" fmla="*/ 6968444 w 8898844"/>
              <a:gd name="connsiteY29" fmla="*/ 1130545 h 6864021"/>
              <a:gd name="connsiteX30" fmla="*/ 7008660 w 8898844"/>
              <a:gd name="connsiteY30" fmla="*/ 1211298 h 6864021"/>
              <a:gd name="connsiteX31" fmla="*/ 7209744 w 8898844"/>
              <a:gd name="connsiteY31" fmla="*/ 969038 h 6864021"/>
              <a:gd name="connsiteX32" fmla="*/ 7290178 w 8898844"/>
              <a:gd name="connsiteY32" fmla="*/ 1049792 h 6864021"/>
              <a:gd name="connsiteX33" fmla="*/ 7611910 w 8898844"/>
              <a:gd name="connsiteY33" fmla="*/ 565272 h 6864021"/>
              <a:gd name="connsiteX34" fmla="*/ 7571694 w 8898844"/>
              <a:gd name="connsiteY34" fmla="*/ 524896 h 6864021"/>
              <a:gd name="connsiteX35" fmla="*/ 7491260 w 8898844"/>
              <a:gd name="connsiteY35" fmla="*/ 686402 h 6864021"/>
              <a:gd name="connsiteX36" fmla="*/ 7451044 w 8898844"/>
              <a:gd name="connsiteY36" fmla="*/ 646026 h 6864021"/>
              <a:gd name="connsiteX37" fmla="*/ 7491260 w 8898844"/>
              <a:gd name="connsiteY37" fmla="*/ 403766 h 6864021"/>
              <a:gd name="connsiteX38" fmla="*/ 7611910 w 8898844"/>
              <a:gd name="connsiteY38" fmla="*/ 323013 h 6864021"/>
              <a:gd name="connsiteX39" fmla="*/ 7692344 w 8898844"/>
              <a:gd name="connsiteY39" fmla="*/ 524896 h 6864021"/>
              <a:gd name="connsiteX40" fmla="*/ 7812994 w 8898844"/>
              <a:gd name="connsiteY40" fmla="*/ 282636 h 6864021"/>
              <a:gd name="connsiteX41" fmla="*/ 7853210 w 8898844"/>
              <a:gd name="connsiteY41" fmla="*/ 605649 h 6864021"/>
              <a:gd name="connsiteX42" fmla="*/ 8054294 w 8898844"/>
              <a:gd name="connsiteY42" fmla="*/ 444143 h 6864021"/>
              <a:gd name="connsiteX43" fmla="*/ 8295594 w 8898844"/>
              <a:gd name="connsiteY43" fmla="*/ 888285 h 6864021"/>
              <a:gd name="connsiteX44" fmla="*/ 8577111 w 8898844"/>
              <a:gd name="connsiteY44" fmla="*/ 767155 h 6864021"/>
              <a:gd name="connsiteX45" fmla="*/ 8577111 w 8898844"/>
              <a:gd name="connsiteY45" fmla="*/ 888285 h 6864021"/>
              <a:gd name="connsiteX46" fmla="*/ 8858627 w 8898844"/>
              <a:gd name="connsiteY46" fmla="*/ 1009415 h 6864021"/>
              <a:gd name="connsiteX47" fmla="*/ 8898844 w 8898844"/>
              <a:gd name="connsiteY47" fmla="*/ 1170921 h 6864021"/>
              <a:gd name="connsiteX48" fmla="*/ 8898844 w 8898844"/>
              <a:gd name="connsiteY48" fmla="*/ 1211298 h 6864021"/>
              <a:gd name="connsiteX49" fmla="*/ 8737977 w 8898844"/>
              <a:gd name="connsiteY49" fmla="*/ 1655441 h 6864021"/>
              <a:gd name="connsiteX50" fmla="*/ 8536894 w 8898844"/>
              <a:gd name="connsiteY50" fmla="*/ 1816947 h 6864021"/>
              <a:gd name="connsiteX51" fmla="*/ 8335810 w 8898844"/>
              <a:gd name="connsiteY51" fmla="*/ 2059207 h 6864021"/>
              <a:gd name="connsiteX52" fmla="*/ 8255378 w 8898844"/>
              <a:gd name="connsiteY52" fmla="*/ 2139960 h 6864021"/>
              <a:gd name="connsiteX53" fmla="*/ 8456461 w 8898844"/>
              <a:gd name="connsiteY53" fmla="*/ 2664855 h 6864021"/>
              <a:gd name="connsiteX54" fmla="*/ 8456461 w 8898844"/>
              <a:gd name="connsiteY54" fmla="*/ 2907115 h 6864021"/>
              <a:gd name="connsiteX55" fmla="*/ 8054294 w 8898844"/>
              <a:gd name="connsiteY55" fmla="*/ 3512764 h 6864021"/>
              <a:gd name="connsiteX56" fmla="*/ 8134728 w 8898844"/>
              <a:gd name="connsiteY56" fmla="*/ 3512764 h 6864021"/>
              <a:gd name="connsiteX57" fmla="*/ 8416244 w 8898844"/>
              <a:gd name="connsiteY57" fmla="*/ 3189751 h 6864021"/>
              <a:gd name="connsiteX58" fmla="*/ 8416244 w 8898844"/>
              <a:gd name="connsiteY58" fmla="*/ 3391634 h 6864021"/>
              <a:gd name="connsiteX59" fmla="*/ 8496677 w 8898844"/>
              <a:gd name="connsiteY59" fmla="*/ 3674270 h 6864021"/>
              <a:gd name="connsiteX60" fmla="*/ 8215160 w 8898844"/>
              <a:gd name="connsiteY60" fmla="*/ 4360673 h 6864021"/>
              <a:gd name="connsiteX61" fmla="*/ 7933644 w 8898844"/>
              <a:gd name="connsiteY61" fmla="*/ 4845192 h 6864021"/>
              <a:gd name="connsiteX62" fmla="*/ 7812994 w 8898844"/>
              <a:gd name="connsiteY62" fmla="*/ 4925945 h 6864021"/>
              <a:gd name="connsiteX63" fmla="*/ 7692344 w 8898844"/>
              <a:gd name="connsiteY63" fmla="*/ 5127828 h 6864021"/>
              <a:gd name="connsiteX64" fmla="*/ 7491260 w 8898844"/>
              <a:gd name="connsiteY64" fmla="*/ 5329711 h 6864021"/>
              <a:gd name="connsiteX65" fmla="*/ 7491260 w 8898844"/>
              <a:gd name="connsiteY65" fmla="*/ 5450841 h 6864021"/>
              <a:gd name="connsiteX66" fmla="*/ 6968444 w 8898844"/>
              <a:gd name="connsiteY66" fmla="*/ 6096866 h 6864021"/>
              <a:gd name="connsiteX67" fmla="*/ 6767360 w 8898844"/>
              <a:gd name="connsiteY67" fmla="*/ 6258373 h 6864021"/>
              <a:gd name="connsiteX68" fmla="*/ 6767360 w 8898844"/>
              <a:gd name="connsiteY68" fmla="*/ 6217996 h 6864021"/>
              <a:gd name="connsiteX69" fmla="*/ 6888010 w 8898844"/>
              <a:gd name="connsiteY69" fmla="*/ 6016113 h 6864021"/>
              <a:gd name="connsiteX70" fmla="*/ 6284760 w 8898844"/>
              <a:gd name="connsiteY70" fmla="*/ 6339126 h 6864021"/>
              <a:gd name="connsiteX71" fmla="*/ 6003244 w 8898844"/>
              <a:gd name="connsiteY71" fmla="*/ 6379502 h 6864021"/>
              <a:gd name="connsiteX72" fmla="*/ 4836960 w 8898844"/>
              <a:gd name="connsiteY72" fmla="*/ 6702515 h 6864021"/>
              <a:gd name="connsiteX73" fmla="*/ 2986995 w 8898844"/>
              <a:gd name="connsiteY73" fmla="*/ 6823645 h 6864021"/>
              <a:gd name="connsiteX74" fmla="*/ 1338111 w 8898844"/>
              <a:gd name="connsiteY74" fmla="*/ 6217996 h 6864021"/>
              <a:gd name="connsiteX75" fmla="*/ 815294 w 8898844"/>
              <a:gd name="connsiteY75" fmla="*/ 5773854 h 6864021"/>
              <a:gd name="connsiteX76" fmla="*/ 654428 w 8898844"/>
              <a:gd name="connsiteY76" fmla="*/ 5693100 h 6864021"/>
              <a:gd name="connsiteX77" fmla="*/ 372911 w 8898844"/>
              <a:gd name="connsiteY77" fmla="*/ 5491217 h 6864021"/>
              <a:gd name="connsiteX78" fmla="*/ 372911 w 8898844"/>
              <a:gd name="connsiteY78" fmla="*/ 5450841 h 6864021"/>
              <a:gd name="connsiteX79" fmla="*/ 51178 w 8898844"/>
              <a:gd name="connsiteY79" fmla="*/ 4966322 h 6864021"/>
              <a:gd name="connsiteX80" fmla="*/ 91394 w 8898844"/>
              <a:gd name="connsiteY80" fmla="*/ 4925945 h 6864021"/>
              <a:gd name="connsiteX81" fmla="*/ 493561 w 8898844"/>
              <a:gd name="connsiteY81" fmla="*/ 5208581 h 6864021"/>
              <a:gd name="connsiteX82" fmla="*/ 1016378 w 8898844"/>
              <a:gd name="connsiteY82" fmla="*/ 5450841 h 6864021"/>
              <a:gd name="connsiteX83" fmla="*/ 1257678 w 8898844"/>
              <a:gd name="connsiteY83" fmla="*/ 5410464 h 6864021"/>
              <a:gd name="connsiteX84" fmla="*/ 4394578 w 8898844"/>
              <a:gd name="connsiteY84" fmla="*/ 6016113 h 6864021"/>
              <a:gd name="connsiteX85" fmla="*/ 4113061 w 8898844"/>
              <a:gd name="connsiteY85" fmla="*/ 6016113 h 6864021"/>
              <a:gd name="connsiteX86" fmla="*/ 1458761 w 8898844"/>
              <a:gd name="connsiteY86" fmla="*/ 5329711 h 6864021"/>
              <a:gd name="connsiteX87" fmla="*/ 1137028 w 8898844"/>
              <a:gd name="connsiteY87" fmla="*/ 5127828 h 6864021"/>
              <a:gd name="connsiteX88" fmla="*/ 533778 w 8898844"/>
              <a:gd name="connsiteY88" fmla="*/ 4643309 h 6864021"/>
              <a:gd name="connsiteX89" fmla="*/ 453344 w 8898844"/>
              <a:gd name="connsiteY89" fmla="*/ 4481802 h 6864021"/>
              <a:gd name="connsiteX90" fmla="*/ 252261 w 8898844"/>
              <a:gd name="connsiteY90" fmla="*/ 4118413 h 6864021"/>
              <a:gd name="connsiteX91" fmla="*/ 10961 w 8898844"/>
              <a:gd name="connsiteY91" fmla="*/ 3755024 h 6864021"/>
              <a:gd name="connsiteX92" fmla="*/ 91394 w 8898844"/>
              <a:gd name="connsiteY92" fmla="*/ 3512764 h 6864021"/>
              <a:gd name="connsiteX93" fmla="*/ 171828 w 8898844"/>
              <a:gd name="connsiteY93" fmla="*/ 3432011 h 6864021"/>
              <a:gd name="connsiteX94" fmla="*/ 413128 w 8898844"/>
              <a:gd name="connsiteY94" fmla="*/ 3674270 h 6864021"/>
              <a:gd name="connsiteX95" fmla="*/ 453344 w 8898844"/>
              <a:gd name="connsiteY95" fmla="*/ 3472387 h 6864021"/>
              <a:gd name="connsiteX96" fmla="*/ 493561 w 8898844"/>
              <a:gd name="connsiteY96" fmla="*/ 3674270 h 6864021"/>
              <a:gd name="connsiteX97" fmla="*/ 895728 w 8898844"/>
              <a:gd name="connsiteY97" fmla="*/ 3674270 h 6864021"/>
              <a:gd name="connsiteX98" fmla="*/ 533778 w 8898844"/>
              <a:gd name="connsiteY98" fmla="*/ 3028245 h 6864021"/>
              <a:gd name="connsiteX99" fmla="*/ 815294 w 8898844"/>
              <a:gd name="connsiteY99" fmla="*/ 3230128 h 6864021"/>
              <a:gd name="connsiteX100" fmla="*/ 895728 w 8898844"/>
              <a:gd name="connsiteY100" fmla="*/ 3149375 h 6864021"/>
              <a:gd name="connsiteX101" fmla="*/ 453344 w 8898844"/>
              <a:gd name="connsiteY101" fmla="*/ 2705232 h 6864021"/>
              <a:gd name="connsiteX102" fmla="*/ 493561 w 8898844"/>
              <a:gd name="connsiteY102" fmla="*/ 2664855 h 6864021"/>
              <a:gd name="connsiteX103" fmla="*/ 614211 w 8898844"/>
              <a:gd name="connsiteY103" fmla="*/ 2785986 h 6864021"/>
              <a:gd name="connsiteX104" fmla="*/ 815294 w 8898844"/>
              <a:gd name="connsiteY104" fmla="*/ 2866739 h 6864021"/>
              <a:gd name="connsiteX105" fmla="*/ 1177244 w 8898844"/>
              <a:gd name="connsiteY105" fmla="*/ 3028245 h 6864021"/>
              <a:gd name="connsiteX106" fmla="*/ 1619628 w 8898844"/>
              <a:gd name="connsiteY106" fmla="*/ 3108998 h 6864021"/>
              <a:gd name="connsiteX107" fmla="*/ 1659844 w 8898844"/>
              <a:gd name="connsiteY107" fmla="*/ 3028245 h 6864021"/>
              <a:gd name="connsiteX108" fmla="*/ 2062011 w 8898844"/>
              <a:gd name="connsiteY108" fmla="*/ 3149375 h 6864021"/>
              <a:gd name="connsiteX109" fmla="*/ 2464178 w 8898844"/>
              <a:gd name="connsiteY109" fmla="*/ 3310881 h 6864021"/>
              <a:gd name="connsiteX110" fmla="*/ 2062011 w 8898844"/>
              <a:gd name="connsiteY110" fmla="*/ 3149375 h 6864021"/>
              <a:gd name="connsiteX111" fmla="*/ 2062011 w 8898844"/>
              <a:gd name="connsiteY111" fmla="*/ 3028245 h 6864021"/>
              <a:gd name="connsiteX112" fmla="*/ 1820711 w 8898844"/>
              <a:gd name="connsiteY112" fmla="*/ 2745609 h 6864021"/>
              <a:gd name="connsiteX113" fmla="*/ 1740278 w 8898844"/>
              <a:gd name="connsiteY113" fmla="*/ 2907115 h 6864021"/>
              <a:gd name="connsiteX114" fmla="*/ 1619628 w 8898844"/>
              <a:gd name="connsiteY114" fmla="*/ 2705232 h 6864021"/>
              <a:gd name="connsiteX115" fmla="*/ 1137028 w 8898844"/>
              <a:gd name="connsiteY115" fmla="*/ 2301466 h 6864021"/>
              <a:gd name="connsiteX116" fmla="*/ 935944 w 8898844"/>
              <a:gd name="connsiteY116" fmla="*/ 2139960 h 6864021"/>
              <a:gd name="connsiteX117" fmla="*/ 654428 w 8898844"/>
              <a:gd name="connsiteY117" fmla="*/ 1816947 h 6864021"/>
              <a:gd name="connsiteX118" fmla="*/ 533778 w 8898844"/>
              <a:gd name="connsiteY118" fmla="*/ 1372804 h 6864021"/>
              <a:gd name="connsiteX119" fmla="*/ 815294 w 8898844"/>
              <a:gd name="connsiteY119" fmla="*/ 1413181 h 6864021"/>
              <a:gd name="connsiteX120" fmla="*/ 614211 w 8898844"/>
              <a:gd name="connsiteY120" fmla="*/ 524896 h 6864021"/>
              <a:gd name="connsiteX121" fmla="*/ 935944 w 8898844"/>
              <a:gd name="connsiteY121" fmla="*/ 726779 h 6864021"/>
              <a:gd name="connsiteX122" fmla="*/ 1137028 w 8898844"/>
              <a:gd name="connsiteY122" fmla="*/ 646026 h 6864021"/>
              <a:gd name="connsiteX123" fmla="*/ 1177244 w 8898844"/>
              <a:gd name="connsiteY123" fmla="*/ 807532 h 6864021"/>
              <a:gd name="connsiteX124" fmla="*/ 1297894 w 8898844"/>
              <a:gd name="connsiteY124" fmla="*/ 524896 h 6864021"/>
              <a:gd name="connsiteX125" fmla="*/ 1539194 w 8898844"/>
              <a:gd name="connsiteY125" fmla="*/ 969038 h 6864021"/>
              <a:gd name="connsiteX126" fmla="*/ 1775624 w 8898844"/>
              <a:gd name="connsiteY126" fmla="*/ 1113117 h 6864021"/>
              <a:gd name="connsiteX127" fmla="*/ 1808171 w 8898844"/>
              <a:gd name="connsiteY127" fmla="*/ 1096551 h 6864021"/>
              <a:gd name="connsiteX128" fmla="*/ 1820711 w 8898844"/>
              <a:gd name="connsiteY128" fmla="*/ 1130545 h 6864021"/>
              <a:gd name="connsiteX129" fmla="*/ 1821120 w 8898844"/>
              <a:gd name="connsiteY129" fmla="*/ 1129164 h 6864021"/>
              <a:gd name="connsiteX130" fmla="*/ 1821339 w 8898844"/>
              <a:gd name="connsiteY130" fmla="*/ 1150102 h 6864021"/>
              <a:gd name="connsiteX131" fmla="*/ 1860928 w 8898844"/>
              <a:gd name="connsiteY131" fmla="*/ 1292051 h 6864021"/>
              <a:gd name="connsiteX132" fmla="*/ 2182661 w 8898844"/>
              <a:gd name="connsiteY132" fmla="*/ 1655441 h 6864021"/>
              <a:gd name="connsiteX133" fmla="*/ 2383744 w 8898844"/>
              <a:gd name="connsiteY133" fmla="*/ 1615064 h 6864021"/>
              <a:gd name="connsiteX134" fmla="*/ 1981578 w 8898844"/>
              <a:gd name="connsiteY134" fmla="*/ 1049792 h 6864021"/>
              <a:gd name="connsiteX135" fmla="*/ 1860928 w 8898844"/>
              <a:gd name="connsiteY135" fmla="*/ 1292051 h 6864021"/>
              <a:gd name="connsiteX136" fmla="*/ 1901144 w 8898844"/>
              <a:gd name="connsiteY136" fmla="*/ 1090168 h 6864021"/>
              <a:gd name="connsiteX137" fmla="*/ 1827623 w 8898844"/>
              <a:gd name="connsiteY137" fmla="*/ 1107202 h 6864021"/>
              <a:gd name="connsiteX138" fmla="*/ 1821120 w 8898844"/>
              <a:gd name="connsiteY138" fmla="*/ 1129164 h 6864021"/>
              <a:gd name="connsiteX139" fmla="*/ 1820711 w 8898844"/>
              <a:gd name="connsiteY139" fmla="*/ 1090168 h 6864021"/>
              <a:gd name="connsiteX140" fmla="*/ 1808171 w 8898844"/>
              <a:gd name="connsiteY140" fmla="*/ 1096551 h 6864021"/>
              <a:gd name="connsiteX141" fmla="*/ 1797147 w 8898844"/>
              <a:gd name="connsiteY141" fmla="*/ 1066668 h 6864021"/>
              <a:gd name="connsiteX142" fmla="*/ 1579411 w 8898844"/>
              <a:gd name="connsiteY142" fmla="*/ 646026 h 6864021"/>
              <a:gd name="connsiteX143" fmla="*/ 1539194 w 8898844"/>
              <a:gd name="connsiteY143" fmla="*/ 686402 h 6864021"/>
              <a:gd name="connsiteX144" fmla="*/ 1458761 w 8898844"/>
              <a:gd name="connsiteY144" fmla="*/ 444143 h 6864021"/>
              <a:gd name="connsiteX145" fmla="*/ 1297894 w 8898844"/>
              <a:gd name="connsiteY145" fmla="*/ 121130 h 6864021"/>
              <a:gd name="connsiteX146" fmla="*/ 1338111 w 8898844"/>
              <a:gd name="connsiteY146" fmla="*/ 0 h 686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8898844" h="6864020">
                <a:moveTo>
                  <a:pt x="1338111" y="0"/>
                </a:moveTo>
                <a:cubicBezTo>
                  <a:pt x="1458761" y="121130"/>
                  <a:pt x="1539194" y="242260"/>
                  <a:pt x="1659844" y="323013"/>
                </a:cubicBezTo>
                <a:cubicBezTo>
                  <a:pt x="1700061" y="323013"/>
                  <a:pt x="1740278" y="282636"/>
                  <a:pt x="1780494" y="282636"/>
                </a:cubicBezTo>
                <a:cubicBezTo>
                  <a:pt x="1820711" y="242260"/>
                  <a:pt x="1901144" y="282636"/>
                  <a:pt x="1941361" y="282636"/>
                </a:cubicBezTo>
                <a:cubicBezTo>
                  <a:pt x="1941361" y="282636"/>
                  <a:pt x="1941361" y="242260"/>
                  <a:pt x="1941361" y="242260"/>
                </a:cubicBezTo>
                <a:cubicBezTo>
                  <a:pt x="2021794" y="363390"/>
                  <a:pt x="2102227" y="484519"/>
                  <a:pt x="2182661" y="565272"/>
                </a:cubicBezTo>
                <a:cubicBezTo>
                  <a:pt x="2263094" y="605649"/>
                  <a:pt x="2383744" y="646026"/>
                  <a:pt x="2464178" y="686402"/>
                </a:cubicBezTo>
                <a:cubicBezTo>
                  <a:pt x="2464178" y="646026"/>
                  <a:pt x="2423961" y="605649"/>
                  <a:pt x="2423961" y="484519"/>
                </a:cubicBezTo>
                <a:cubicBezTo>
                  <a:pt x="2504394" y="605649"/>
                  <a:pt x="2584827" y="686402"/>
                  <a:pt x="2665261" y="686402"/>
                </a:cubicBezTo>
                <a:cubicBezTo>
                  <a:pt x="2785911" y="686402"/>
                  <a:pt x="2866344" y="726779"/>
                  <a:pt x="2986995" y="767155"/>
                </a:cubicBezTo>
                <a:cubicBezTo>
                  <a:pt x="3107644" y="807532"/>
                  <a:pt x="3147861" y="807532"/>
                  <a:pt x="3107644" y="969038"/>
                </a:cubicBezTo>
                <a:cubicBezTo>
                  <a:pt x="3188078" y="928662"/>
                  <a:pt x="3228295" y="888285"/>
                  <a:pt x="3268512" y="847909"/>
                </a:cubicBezTo>
                <a:cubicBezTo>
                  <a:pt x="3268512" y="847909"/>
                  <a:pt x="3268512" y="847909"/>
                  <a:pt x="3308727" y="888285"/>
                </a:cubicBezTo>
                <a:cubicBezTo>
                  <a:pt x="3228295" y="928662"/>
                  <a:pt x="3188078" y="969038"/>
                  <a:pt x="3147861" y="1009415"/>
                </a:cubicBezTo>
                <a:cubicBezTo>
                  <a:pt x="3268512" y="1049792"/>
                  <a:pt x="3389161" y="1130545"/>
                  <a:pt x="3550027" y="1170921"/>
                </a:cubicBezTo>
                <a:cubicBezTo>
                  <a:pt x="3590244" y="1130545"/>
                  <a:pt x="3630461" y="1009415"/>
                  <a:pt x="3630461" y="969038"/>
                </a:cubicBezTo>
                <a:cubicBezTo>
                  <a:pt x="3710894" y="969038"/>
                  <a:pt x="3791327" y="969038"/>
                  <a:pt x="3831544" y="1009415"/>
                </a:cubicBezTo>
                <a:cubicBezTo>
                  <a:pt x="3871761" y="1009415"/>
                  <a:pt x="3952194" y="1049792"/>
                  <a:pt x="3992411" y="1090168"/>
                </a:cubicBezTo>
                <a:cubicBezTo>
                  <a:pt x="4153277" y="1332428"/>
                  <a:pt x="4394578" y="1332428"/>
                  <a:pt x="4635878" y="1372804"/>
                </a:cubicBezTo>
                <a:cubicBezTo>
                  <a:pt x="4676094" y="1413181"/>
                  <a:pt x="4716310" y="1413181"/>
                  <a:pt x="4796744" y="1413181"/>
                </a:cubicBezTo>
                <a:cubicBezTo>
                  <a:pt x="4836960" y="1453558"/>
                  <a:pt x="4917394" y="1493934"/>
                  <a:pt x="4957610" y="1493934"/>
                </a:cubicBezTo>
                <a:cubicBezTo>
                  <a:pt x="5078260" y="1493934"/>
                  <a:pt x="5158694" y="1453558"/>
                  <a:pt x="5239128" y="1413181"/>
                </a:cubicBezTo>
                <a:cubicBezTo>
                  <a:pt x="5279344" y="1413181"/>
                  <a:pt x="5359778" y="1453558"/>
                  <a:pt x="5399994" y="1493934"/>
                </a:cubicBezTo>
                <a:cubicBezTo>
                  <a:pt x="5399994" y="1453558"/>
                  <a:pt x="5399994" y="1413181"/>
                  <a:pt x="5399994" y="1332428"/>
                </a:cubicBezTo>
                <a:cubicBezTo>
                  <a:pt x="5601078" y="1695817"/>
                  <a:pt x="5882594" y="1453558"/>
                  <a:pt x="6123894" y="1413181"/>
                </a:cubicBezTo>
                <a:cubicBezTo>
                  <a:pt x="6123894" y="1493934"/>
                  <a:pt x="6164110" y="1534311"/>
                  <a:pt x="6204328" y="1574687"/>
                </a:cubicBezTo>
                <a:cubicBezTo>
                  <a:pt x="6204328" y="1574687"/>
                  <a:pt x="6284760" y="1574687"/>
                  <a:pt x="6324978" y="1574687"/>
                </a:cubicBezTo>
                <a:cubicBezTo>
                  <a:pt x="6405410" y="1534311"/>
                  <a:pt x="6445628" y="1493934"/>
                  <a:pt x="6485844" y="1453558"/>
                </a:cubicBezTo>
                <a:cubicBezTo>
                  <a:pt x="6646710" y="1372804"/>
                  <a:pt x="6847794" y="1372804"/>
                  <a:pt x="6928228" y="1170921"/>
                </a:cubicBezTo>
                <a:cubicBezTo>
                  <a:pt x="6928228" y="1130545"/>
                  <a:pt x="6928228" y="1130545"/>
                  <a:pt x="6968444" y="1130545"/>
                </a:cubicBezTo>
                <a:cubicBezTo>
                  <a:pt x="6968444" y="1170921"/>
                  <a:pt x="7008660" y="1211298"/>
                  <a:pt x="7008660" y="1211298"/>
                </a:cubicBezTo>
                <a:cubicBezTo>
                  <a:pt x="7089094" y="1130545"/>
                  <a:pt x="7169528" y="1049792"/>
                  <a:pt x="7209744" y="969038"/>
                </a:cubicBezTo>
                <a:cubicBezTo>
                  <a:pt x="7249960" y="969038"/>
                  <a:pt x="7249960" y="1009415"/>
                  <a:pt x="7290178" y="1049792"/>
                </a:cubicBezTo>
                <a:cubicBezTo>
                  <a:pt x="7370610" y="888285"/>
                  <a:pt x="7571694" y="767155"/>
                  <a:pt x="7611910" y="565272"/>
                </a:cubicBezTo>
                <a:cubicBezTo>
                  <a:pt x="7571694" y="565272"/>
                  <a:pt x="7571694" y="524896"/>
                  <a:pt x="7571694" y="524896"/>
                </a:cubicBezTo>
                <a:cubicBezTo>
                  <a:pt x="7531478" y="565272"/>
                  <a:pt x="7491260" y="605649"/>
                  <a:pt x="7491260" y="686402"/>
                </a:cubicBezTo>
                <a:cubicBezTo>
                  <a:pt x="7451044" y="686402"/>
                  <a:pt x="7451044" y="686402"/>
                  <a:pt x="7451044" y="646026"/>
                </a:cubicBezTo>
                <a:cubicBezTo>
                  <a:pt x="7491260" y="565272"/>
                  <a:pt x="7491260" y="484519"/>
                  <a:pt x="7491260" y="403766"/>
                </a:cubicBezTo>
                <a:cubicBezTo>
                  <a:pt x="7531478" y="363390"/>
                  <a:pt x="7571694" y="363390"/>
                  <a:pt x="7611910" y="323013"/>
                </a:cubicBezTo>
                <a:cubicBezTo>
                  <a:pt x="7652128" y="403766"/>
                  <a:pt x="7692344" y="444143"/>
                  <a:pt x="7692344" y="524896"/>
                </a:cubicBezTo>
                <a:cubicBezTo>
                  <a:pt x="7732560" y="484519"/>
                  <a:pt x="7772778" y="403766"/>
                  <a:pt x="7812994" y="282636"/>
                </a:cubicBezTo>
                <a:cubicBezTo>
                  <a:pt x="7853210" y="403766"/>
                  <a:pt x="7853210" y="484519"/>
                  <a:pt x="7853210" y="605649"/>
                </a:cubicBezTo>
                <a:cubicBezTo>
                  <a:pt x="7933644" y="565272"/>
                  <a:pt x="7973860" y="524896"/>
                  <a:pt x="8054294" y="444143"/>
                </a:cubicBezTo>
                <a:cubicBezTo>
                  <a:pt x="8134728" y="605649"/>
                  <a:pt x="8215160" y="726779"/>
                  <a:pt x="8295594" y="888285"/>
                </a:cubicBezTo>
                <a:cubicBezTo>
                  <a:pt x="8376027" y="847909"/>
                  <a:pt x="8456461" y="807532"/>
                  <a:pt x="8577111" y="767155"/>
                </a:cubicBezTo>
                <a:cubicBezTo>
                  <a:pt x="8577111" y="807532"/>
                  <a:pt x="8577111" y="807532"/>
                  <a:pt x="8577111" y="888285"/>
                </a:cubicBezTo>
                <a:cubicBezTo>
                  <a:pt x="8737977" y="767155"/>
                  <a:pt x="8778194" y="888285"/>
                  <a:pt x="8858627" y="1009415"/>
                </a:cubicBezTo>
                <a:cubicBezTo>
                  <a:pt x="8858627" y="1049792"/>
                  <a:pt x="8898844" y="1130545"/>
                  <a:pt x="8898844" y="1170921"/>
                </a:cubicBezTo>
                <a:cubicBezTo>
                  <a:pt x="8898844" y="1211298"/>
                  <a:pt x="8898844" y="1211298"/>
                  <a:pt x="8898844" y="1211298"/>
                </a:cubicBezTo>
                <a:cubicBezTo>
                  <a:pt x="8858627" y="1372804"/>
                  <a:pt x="8818411" y="1534311"/>
                  <a:pt x="8737977" y="1655441"/>
                </a:cubicBezTo>
                <a:cubicBezTo>
                  <a:pt x="8697761" y="1736194"/>
                  <a:pt x="8617327" y="1776571"/>
                  <a:pt x="8536894" y="1816947"/>
                </a:cubicBezTo>
                <a:cubicBezTo>
                  <a:pt x="8496677" y="1897700"/>
                  <a:pt x="8416244" y="1978453"/>
                  <a:pt x="8335810" y="2059207"/>
                </a:cubicBezTo>
                <a:cubicBezTo>
                  <a:pt x="8295594" y="2099583"/>
                  <a:pt x="8255378" y="2099583"/>
                  <a:pt x="8255378" y="2139960"/>
                </a:cubicBezTo>
                <a:cubicBezTo>
                  <a:pt x="8215160" y="2382219"/>
                  <a:pt x="8416244" y="2462973"/>
                  <a:pt x="8456461" y="2664855"/>
                </a:cubicBezTo>
                <a:cubicBezTo>
                  <a:pt x="8496677" y="2745609"/>
                  <a:pt x="8536894" y="2826362"/>
                  <a:pt x="8456461" y="2907115"/>
                </a:cubicBezTo>
                <a:cubicBezTo>
                  <a:pt x="8295594" y="3108998"/>
                  <a:pt x="8215160" y="3310881"/>
                  <a:pt x="8054294" y="3512764"/>
                </a:cubicBezTo>
                <a:cubicBezTo>
                  <a:pt x="8094510" y="3512764"/>
                  <a:pt x="8094510" y="3512764"/>
                  <a:pt x="8134728" y="3512764"/>
                </a:cubicBezTo>
                <a:cubicBezTo>
                  <a:pt x="8215160" y="3432011"/>
                  <a:pt x="8295594" y="3310881"/>
                  <a:pt x="8416244" y="3189751"/>
                </a:cubicBezTo>
                <a:cubicBezTo>
                  <a:pt x="8416244" y="3310881"/>
                  <a:pt x="8416244" y="3351258"/>
                  <a:pt x="8416244" y="3391634"/>
                </a:cubicBezTo>
                <a:cubicBezTo>
                  <a:pt x="8577111" y="3472387"/>
                  <a:pt x="8536894" y="3593517"/>
                  <a:pt x="8496677" y="3674270"/>
                </a:cubicBezTo>
                <a:cubicBezTo>
                  <a:pt x="8416244" y="3916530"/>
                  <a:pt x="8335810" y="4118413"/>
                  <a:pt x="8215160" y="4360673"/>
                </a:cubicBezTo>
                <a:cubicBezTo>
                  <a:pt x="8134728" y="4522179"/>
                  <a:pt x="7933644" y="4643309"/>
                  <a:pt x="7933644" y="4845192"/>
                </a:cubicBezTo>
                <a:cubicBezTo>
                  <a:pt x="7933644" y="4885568"/>
                  <a:pt x="7853210" y="4885568"/>
                  <a:pt x="7812994" y="4925945"/>
                </a:cubicBezTo>
                <a:cubicBezTo>
                  <a:pt x="7772778" y="5006698"/>
                  <a:pt x="7732560" y="5127828"/>
                  <a:pt x="7692344" y="5127828"/>
                </a:cubicBezTo>
                <a:cubicBezTo>
                  <a:pt x="7531478" y="5087451"/>
                  <a:pt x="7531478" y="5248958"/>
                  <a:pt x="7491260" y="5329711"/>
                </a:cubicBezTo>
                <a:cubicBezTo>
                  <a:pt x="7491260" y="5370088"/>
                  <a:pt x="7491260" y="5410464"/>
                  <a:pt x="7491260" y="5450841"/>
                </a:cubicBezTo>
                <a:cubicBezTo>
                  <a:pt x="7290178" y="5652724"/>
                  <a:pt x="7129310" y="5894983"/>
                  <a:pt x="6968444" y="6096866"/>
                </a:cubicBezTo>
                <a:cubicBezTo>
                  <a:pt x="6928228" y="6177620"/>
                  <a:pt x="6847794" y="6217996"/>
                  <a:pt x="6767360" y="6258373"/>
                </a:cubicBezTo>
                <a:cubicBezTo>
                  <a:pt x="6767360" y="6258373"/>
                  <a:pt x="6767360" y="6258373"/>
                  <a:pt x="6767360" y="6217996"/>
                </a:cubicBezTo>
                <a:cubicBezTo>
                  <a:pt x="6807578" y="6177620"/>
                  <a:pt x="6847794" y="6096866"/>
                  <a:pt x="6888010" y="6016113"/>
                </a:cubicBezTo>
                <a:cubicBezTo>
                  <a:pt x="6686928" y="6137243"/>
                  <a:pt x="6485844" y="6258373"/>
                  <a:pt x="6284760" y="6339126"/>
                </a:cubicBezTo>
                <a:cubicBezTo>
                  <a:pt x="6204328" y="6379502"/>
                  <a:pt x="6083678" y="6339126"/>
                  <a:pt x="6003244" y="6379502"/>
                </a:cubicBezTo>
                <a:cubicBezTo>
                  <a:pt x="5601078" y="6500632"/>
                  <a:pt x="5239128" y="6621762"/>
                  <a:pt x="4836960" y="6702515"/>
                </a:cubicBezTo>
                <a:cubicBezTo>
                  <a:pt x="4233710" y="6864022"/>
                  <a:pt x="3630461" y="6904398"/>
                  <a:pt x="2986995" y="6823645"/>
                </a:cubicBezTo>
                <a:cubicBezTo>
                  <a:pt x="2383744" y="6783268"/>
                  <a:pt x="1860928" y="6541009"/>
                  <a:pt x="1338111" y="6217996"/>
                </a:cubicBezTo>
                <a:cubicBezTo>
                  <a:pt x="1177244" y="6096866"/>
                  <a:pt x="895728" y="6016113"/>
                  <a:pt x="815294" y="5773854"/>
                </a:cubicBezTo>
                <a:cubicBezTo>
                  <a:pt x="815294" y="5733477"/>
                  <a:pt x="694644" y="5733477"/>
                  <a:pt x="654428" y="5693100"/>
                </a:cubicBezTo>
                <a:cubicBezTo>
                  <a:pt x="573994" y="5652724"/>
                  <a:pt x="453344" y="5571971"/>
                  <a:pt x="372911" y="5491217"/>
                </a:cubicBezTo>
                <a:cubicBezTo>
                  <a:pt x="372911" y="5491217"/>
                  <a:pt x="413128" y="5450841"/>
                  <a:pt x="372911" y="5450841"/>
                </a:cubicBezTo>
                <a:cubicBezTo>
                  <a:pt x="252261" y="5289334"/>
                  <a:pt x="171828" y="5127828"/>
                  <a:pt x="51178" y="4966322"/>
                </a:cubicBezTo>
                <a:cubicBezTo>
                  <a:pt x="91394" y="4966322"/>
                  <a:pt x="91394" y="4966322"/>
                  <a:pt x="91394" y="4925945"/>
                </a:cubicBezTo>
                <a:cubicBezTo>
                  <a:pt x="252261" y="5047075"/>
                  <a:pt x="372911" y="5127828"/>
                  <a:pt x="493561" y="5208581"/>
                </a:cubicBezTo>
                <a:cubicBezTo>
                  <a:pt x="694644" y="5248958"/>
                  <a:pt x="855511" y="5329711"/>
                  <a:pt x="1016378" y="5450841"/>
                </a:cubicBezTo>
                <a:cubicBezTo>
                  <a:pt x="1056594" y="5450841"/>
                  <a:pt x="1137028" y="5410464"/>
                  <a:pt x="1257678" y="5410464"/>
                </a:cubicBezTo>
                <a:cubicBezTo>
                  <a:pt x="2343527" y="6137243"/>
                  <a:pt x="3710894" y="6298749"/>
                  <a:pt x="4394578" y="6016113"/>
                </a:cubicBezTo>
                <a:cubicBezTo>
                  <a:pt x="4314144" y="6016113"/>
                  <a:pt x="4193494" y="6016113"/>
                  <a:pt x="4113061" y="6016113"/>
                </a:cubicBezTo>
                <a:cubicBezTo>
                  <a:pt x="3147861" y="6056490"/>
                  <a:pt x="2263094" y="5894983"/>
                  <a:pt x="1458761" y="5329711"/>
                </a:cubicBezTo>
                <a:cubicBezTo>
                  <a:pt x="1378328" y="5248958"/>
                  <a:pt x="1257678" y="5208581"/>
                  <a:pt x="1137028" y="5127828"/>
                </a:cubicBezTo>
                <a:cubicBezTo>
                  <a:pt x="935944" y="4966322"/>
                  <a:pt x="734861" y="4804815"/>
                  <a:pt x="533778" y="4643309"/>
                </a:cubicBezTo>
                <a:cubicBezTo>
                  <a:pt x="493561" y="4643309"/>
                  <a:pt x="493561" y="4562556"/>
                  <a:pt x="453344" y="4481802"/>
                </a:cubicBezTo>
                <a:cubicBezTo>
                  <a:pt x="413128" y="4360673"/>
                  <a:pt x="372911" y="4199166"/>
                  <a:pt x="252261" y="4118413"/>
                </a:cubicBezTo>
                <a:cubicBezTo>
                  <a:pt x="131611" y="3997283"/>
                  <a:pt x="51178" y="3876153"/>
                  <a:pt x="10961" y="3755024"/>
                </a:cubicBezTo>
                <a:cubicBezTo>
                  <a:pt x="-29255" y="3674270"/>
                  <a:pt x="51178" y="3593517"/>
                  <a:pt x="91394" y="3512764"/>
                </a:cubicBezTo>
                <a:cubicBezTo>
                  <a:pt x="91394" y="3472387"/>
                  <a:pt x="131611" y="3472387"/>
                  <a:pt x="171828" y="3432011"/>
                </a:cubicBezTo>
                <a:cubicBezTo>
                  <a:pt x="252261" y="3512764"/>
                  <a:pt x="332694" y="3593517"/>
                  <a:pt x="413128" y="3674270"/>
                </a:cubicBezTo>
                <a:cubicBezTo>
                  <a:pt x="413128" y="3593517"/>
                  <a:pt x="453344" y="3553141"/>
                  <a:pt x="453344" y="3472387"/>
                </a:cubicBezTo>
                <a:cubicBezTo>
                  <a:pt x="493561" y="3553141"/>
                  <a:pt x="493561" y="3593517"/>
                  <a:pt x="493561" y="3674270"/>
                </a:cubicBezTo>
                <a:cubicBezTo>
                  <a:pt x="614211" y="3674270"/>
                  <a:pt x="734861" y="3674270"/>
                  <a:pt x="895728" y="3674270"/>
                </a:cubicBezTo>
                <a:cubicBezTo>
                  <a:pt x="453344" y="3149375"/>
                  <a:pt x="453344" y="3149375"/>
                  <a:pt x="533778" y="3028245"/>
                </a:cubicBezTo>
                <a:cubicBezTo>
                  <a:pt x="654428" y="3108998"/>
                  <a:pt x="734861" y="3149375"/>
                  <a:pt x="815294" y="3230128"/>
                </a:cubicBezTo>
                <a:cubicBezTo>
                  <a:pt x="855511" y="3189751"/>
                  <a:pt x="855511" y="3189751"/>
                  <a:pt x="895728" y="3149375"/>
                </a:cubicBezTo>
                <a:cubicBezTo>
                  <a:pt x="734861" y="2987869"/>
                  <a:pt x="614211" y="2866739"/>
                  <a:pt x="453344" y="2705232"/>
                </a:cubicBezTo>
                <a:cubicBezTo>
                  <a:pt x="493561" y="2705232"/>
                  <a:pt x="493561" y="2664855"/>
                  <a:pt x="493561" y="2664855"/>
                </a:cubicBezTo>
                <a:cubicBezTo>
                  <a:pt x="533778" y="2705232"/>
                  <a:pt x="573994" y="2745609"/>
                  <a:pt x="614211" y="2785986"/>
                </a:cubicBezTo>
                <a:cubicBezTo>
                  <a:pt x="694644" y="2785986"/>
                  <a:pt x="734861" y="2826362"/>
                  <a:pt x="815294" y="2866739"/>
                </a:cubicBezTo>
                <a:cubicBezTo>
                  <a:pt x="935944" y="2907115"/>
                  <a:pt x="1096811" y="2907115"/>
                  <a:pt x="1177244" y="3028245"/>
                </a:cubicBezTo>
                <a:cubicBezTo>
                  <a:pt x="1338111" y="3189751"/>
                  <a:pt x="1498978" y="3028245"/>
                  <a:pt x="1619628" y="3108998"/>
                </a:cubicBezTo>
                <a:cubicBezTo>
                  <a:pt x="1659844" y="3108998"/>
                  <a:pt x="1659844" y="3068622"/>
                  <a:pt x="1659844" y="3028245"/>
                </a:cubicBezTo>
                <a:cubicBezTo>
                  <a:pt x="1740278" y="3270504"/>
                  <a:pt x="1860928" y="3310881"/>
                  <a:pt x="2062011" y="3149375"/>
                </a:cubicBezTo>
                <a:cubicBezTo>
                  <a:pt x="2102227" y="3391634"/>
                  <a:pt x="2102227" y="3391634"/>
                  <a:pt x="2464178" y="3310881"/>
                </a:cubicBezTo>
                <a:cubicBezTo>
                  <a:pt x="2303311" y="3230128"/>
                  <a:pt x="2263094" y="3068622"/>
                  <a:pt x="2062011" y="3149375"/>
                </a:cubicBezTo>
                <a:cubicBezTo>
                  <a:pt x="2062011" y="3108998"/>
                  <a:pt x="2062011" y="3028245"/>
                  <a:pt x="2062011" y="3028245"/>
                </a:cubicBezTo>
                <a:cubicBezTo>
                  <a:pt x="1901144" y="3028245"/>
                  <a:pt x="1901144" y="2907115"/>
                  <a:pt x="1820711" y="2745609"/>
                </a:cubicBezTo>
                <a:cubicBezTo>
                  <a:pt x="1780494" y="2826362"/>
                  <a:pt x="1780494" y="2866739"/>
                  <a:pt x="1740278" y="2907115"/>
                </a:cubicBezTo>
                <a:cubicBezTo>
                  <a:pt x="1700061" y="2826362"/>
                  <a:pt x="1700061" y="2745609"/>
                  <a:pt x="1619628" y="2705232"/>
                </a:cubicBezTo>
                <a:cubicBezTo>
                  <a:pt x="1458761" y="2584102"/>
                  <a:pt x="1297894" y="2422596"/>
                  <a:pt x="1137028" y="2301466"/>
                </a:cubicBezTo>
                <a:cubicBezTo>
                  <a:pt x="1056594" y="2261090"/>
                  <a:pt x="976161" y="2220713"/>
                  <a:pt x="935944" y="2139960"/>
                </a:cubicBezTo>
                <a:cubicBezTo>
                  <a:pt x="855511" y="2018830"/>
                  <a:pt x="694644" y="2018830"/>
                  <a:pt x="654428" y="1816947"/>
                </a:cubicBezTo>
                <a:cubicBezTo>
                  <a:pt x="614211" y="1695817"/>
                  <a:pt x="573994" y="1534311"/>
                  <a:pt x="533778" y="1372804"/>
                </a:cubicBezTo>
                <a:cubicBezTo>
                  <a:pt x="654428" y="1413181"/>
                  <a:pt x="734861" y="1413181"/>
                  <a:pt x="815294" y="1413181"/>
                </a:cubicBezTo>
                <a:cubicBezTo>
                  <a:pt x="734861" y="1090168"/>
                  <a:pt x="694644" y="807532"/>
                  <a:pt x="614211" y="524896"/>
                </a:cubicBezTo>
                <a:cubicBezTo>
                  <a:pt x="815294" y="444143"/>
                  <a:pt x="855511" y="646026"/>
                  <a:pt x="935944" y="726779"/>
                </a:cubicBezTo>
                <a:cubicBezTo>
                  <a:pt x="1016378" y="726779"/>
                  <a:pt x="1056594" y="686402"/>
                  <a:pt x="1137028" y="646026"/>
                </a:cubicBezTo>
                <a:cubicBezTo>
                  <a:pt x="1137028" y="686402"/>
                  <a:pt x="1137028" y="726779"/>
                  <a:pt x="1177244" y="807532"/>
                </a:cubicBezTo>
                <a:cubicBezTo>
                  <a:pt x="1217461" y="686402"/>
                  <a:pt x="1257678" y="605649"/>
                  <a:pt x="1297894" y="524896"/>
                </a:cubicBezTo>
                <a:cubicBezTo>
                  <a:pt x="1378328" y="686402"/>
                  <a:pt x="1458761" y="847909"/>
                  <a:pt x="1539194" y="969038"/>
                </a:cubicBezTo>
                <a:cubicBezTo>
                  <a:pt x="1574384" y="1075027"/>
                  <a:pt x="1671155" y="1150102"/>
                  <a:pt x="1775624" y="1113117"/>
                </a:cubicBezTo>
                <a:lnTo>
                  <a:pt x="1808171" y="1096551"/>
                </a:lnTo>
                <a:lnTo>
                  <a:pt x="1820711" y="1130545"/>
                </a:lnTo>
                <a:lnTo>
                  <a:pt x="1821120" y="1129164"/>
                </a:lnTo>
                <a:lnTo>
                  <a:pt x="1821339" y="1150102"/>
                </a:lnTo>
                <a:cubicBezTo>
                  <a:pt x="1823225" y="1208774"/>
                  <a:pt x="1830765" y="1261769"/>
                  <a:pt x="1860928" y="1292051"/>
                </a:cubicBezTo>
                <a:cubicBezTo>
                  <a:pt x="1941361" y="1413181"/>
                  <a:pt x="2062011" y="1534311"/>
                  <a:pt x="2182661" y="1655441"/>
                </a:cubicBezTo>
                <a:cubicBezTo>
                  <a:pt x="2222877" y="1695817"/>
                  <a:pt x="2383744" y="1776571"/>
                  <a:pt x="2383744" y="1615064"/>
                </a:cubicBezTo>
                <a:cubicBezTo>
                  <a:pt x="2222877" y="1413181"/>
                  <a:pt x="1981578" y="1372804"/>
                  <a:pt x="1981578" y="1049792"/>
                </a:cubicBezTo>
                <a:cubicBezTo>
                  <a:pt x="1941361" y="1130545"/>
                  <a:pt x="1901144" y="1211298"/>
                  <a:pt x="1860928" y="1292051"/>
                </a:cubicBezTo>
                <a:cubicBezTo>
                  <a:pt x="1860928" y="1170921"/>
                  <a:pt x="1860928" y="1130545"/>
                  <a:pt x="1901144" y="1090168"/>
                </a:cubicBezTo>
                <a:cubicBezTo>
                  <a:pt x="1870982" y="1090168"/>
                  <a:pt x="1840819" y="1090168"/>
                  <a:pt x="1827623" y="1107202"/>
                </a:cubicBezTo>
                <a:lnTo>
                  <a:pt x="1821120" y="1129164"/>
                </a:lnTo>
                <a:lnTo>
                  <a:pt x="1820711" y="1090168"/>
                </a:lnTo>
                <a:lnTo>
                  <a:pt x="1808171" y="1096551"/>
                </a:lnTo>
                <a:lnTo>
                  <a:pt x="1797147" y="1066668"/>
                </a:lnTo>
                <a:cubicBezTo>
                  <a:pt x="1755359" y="910997"/>
                  <a:pt x="1790549" y="716685"/>
                  <a:pt x="1579411" y="646026"/>
                </a:cubicBezTo>
                <a:cubicBezTo>
                  <a:pt x="1579411" y="646026"/>
                  <a:pt x="1539194" y="686402"/>
                  <a:pt x="1539194" y="686402"/>
                </a:cubicBezTo>
                <a:cubicBezTo>
                  <a:pt x="1539194" y="605649"/>
                  <a:pt x="1498978" y="524896"/>
                  <a:pt x="1458761" y="444143"/>
                </a:cubicBezTo>
                <a:cubicBezTo>
                  <a:pt x="1418544" y="323013"/>
                  <a:pt x="1338111" y="242260"/>
                  <a:pt x="1297894" y="121130"/>
                </a:cubicBezTo>
                <a:cubicBezTo>
                  <a:pt x="1297894" y="121130"/>
                  <a:pt x="1297894" y="40377"/>
                  <a:pt x="133811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/>
          <p:cNvSpPr/>
          <p:nvPr userDrawn="1">
            <p:custDataLst>
              <p:tags r:id="rId2"/>
            </p:custDataLst>
          </p:nvPr>
        </p:nvSpPr>
        <p:spPr>
          <a:xfrm>
            <a:off x="0" y="7088667"/>
            <a:ext cx="12858750" cy="143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00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学习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>
            <p:custDataLst>
              <p:tags r:id="rId2"/>
            </p:custDataLst>
          </p:nvPr>
        </p:nvGrpSpPr>
        <p:grpSpPr>
          <a:xfrm>
            <a:off x="291524" y="204215"/>
            <a:ext cx="12308043" cy="623590"/>
            <a:chOff x="32649" y="149542"/>
            <a:chExt cx="25287624" cy="1904101"/>
          </a:xfrm>
        </p:grpSpPr>
        <p:sp>
          <p:nvSpPr>
            <p:cNvPr id="6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640961" y="494171"/>
              <a:ext cx="2498341" cy="12694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385" kern="100">
                  <a:solidFill>
                    <a:schemeClr val="tx1"/>
                  </a:solidFill>
                  <a:effectLst/>
                  <a:latin typeface="隶书" panose="02010509060101010101" pitchFamily="49" charset="-122"/>
                  <a:ea typeface="隶书" panose="02010509060101010101" pitchFamily="49" charset="-122"/>
                  <a:cs typeface="Times New Roman" panose="02020603050405020304" pitchFamily="18" charset="0"/>
                </a:rPr>
                <a:t>学习目标</a:t>
              </a:r>
              <a:endParaRPr lang="zh-CN" altLang="en-US" sz="2385" kern="100">
                <a:solidFill>
                  <a:schemeClr val="tx1"/>
                </a:solidFill>
                <a:effectLst/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>
              <a:off x="32649" y="2053643"/>
              <a:ext cx="25287624" cy="0"/>
            </a:xfrm>
            <a:prstGeom prst="line">
              <a:avLst/>
            </a:prstGeom>
            <a:ln w="41275">
              <a:gradFill>
                <a:gsLst>
                  <a:gs pos="0">
                    <a:srgbClr val="FF0000"/>
                  </a:gs>
                  <a:gs pos="27000">
                    <a:srgbClr val="FF0000"/>
                  </a:gs>
                  <a:gs pos="76000">
                    <a:srgbClr val="FF0000"/>
                  </a:gs>
                  <a:gs pos="47000">
                    <a:srgbClr val="FF000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FF0000"/>
                  </a:gs>
                  <a:gs pos="37000">
                    <a:srgbClr val="FF0000"/>
                  </a:gs>
                  <a:gs pos="60000">
                    <a:srgbClr val="FF000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2851" y="-2812695"/>
            <a:ext cx="7233049" cy="12858044"/>
          </a:xfrm>
          <a:prstGeom prst="rect">
            <a:avLst/>
          </a:prstGeom>
        </p:spPr>
      </p:pic>
      <p:sp>
        <p:nvSpPr>
          <p:cNvPr id="37" name="任意多边形: 形状 36"/>
          <p:cNvSpPr/>
          <p:nvPr userDrawn="1">
            <p:custDataLst>
              <p:tags r:id="rId4"/>
            </p:custDataLst>
          </p:nvPr>
        </p:nvSpPr>
        <p:spPr>
          <a:xfrm rot="16200000">
            <a:off x="9543296" y="3917376"/>
            <a:ext cx="735067" cy="5895521"/>
          </a:xfrm>
          <a:custGeom>
            <a:avLst/>
            <a:gdLst>
              <a:gd name="connsiteX0" fmla="*/ 696952 w 696952"/>
              <a:gd name="connsiteY0" fmla="*/ 3622270 h 5590134"/>
              <a:gd name="connsiteX1" fmla="*/ 570677 w 696952"/>
              <a:gd name="connsiteY1" fmla="*/ 5188616 h 5590134"/>
              <a:gd name="connsiteX2" fmla="*/ 494358 w 696952"/>
              <a:gd name="connsiteY2" fmla="*/ 5590134 h 5590134"/>
              <a:gd name="connsiteX3" fmla="*/ 0 w 696952"/>
              <a:gd name="connsiteY3" fmla="*/ 5590134 h 5590134"/>
              <a:gd name="connsiteX4" fmla="*/ 1 w 696952"/>
              <a:gd name="connsiteY4" fmla="*/ 0 h 5590134"/>
              <a:gd name="connsiteX5" fmla="*/ 137221 w 696952"/>
              <a:gd name="connsiteY5" fmla="*/ 364264 h 5590134"/>
              <a:gd name="connsiteX6" fmla="*/ 696952 w 696952"/>
              <a:gd name="connsiteY6" fmla="*/ 3622270 h 55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952" h="5590134">
                <a:moveTo>
                  <a:pt x="696952" y="3622270"/>
                </a:moveTo>
                <a:cubicBezTo>
                  <a:pt x="696952" y="4154086"/>
                  <a:pt x="653893" y="4677052"/>
                  <a:pt x="570677" y="5188616"/>
                </a:cubicBezTo>
                <a:lnTo>
                  <a:pt x="494358" y="5590134"/>
                </a:lnTo>
                <a:lnTo>
                  <a:pt x="0" y="5590134"/>
                </a:lnTo>
                <a:lnTo>
                  <a:pt x="1" y="0"/>
                </a:lnTo>
                <a:lnTo>
                  <a:pt x="137221" y="364264"/>
                </a:lnTo>
                <a:cubicBezTo>
                  <a:pt x="500988" y="1393467"/>
                  <a:pt x="696952" y="2487730"/>
                  <a:pt x="696952" y="3622270"/>
                </a:cubicBezTo>
                <a:close/>
              </a:path>
            </a:pathLst>
          </a:custGeom>
          <a:solidFill>
            <a:srgbClr val="9DC3E6"/>
          </a:solidFill>
          <a:ln>
            <a:noFill/>
          </a:ln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/>
          </a:p>
        </p:txBody>
      </p:sp>
      <p:sp>
        <p:nvSpPr>
          <p:cNvPr id="35" name="任意多边形: 形状 34"/>
          <p:cNvSpPr/>
          <p:nvPr userDrawn="1">
            <p:custDataLst>
              <p:tags r:id="rId5"/>
            </p:custDataLst>
          </p:nvPr>
        </p:nvSpPr>
        <p:spPr>
          <a:xfrm rot="14992307">
            <a:off x="6912295" y="5590211"/>
            <a:ext cx="420408" cy="2737540"/>
          </a:xfrm>
          <a:custGeom>
            <a:avLst/>
            <a:gdLst>
              <a:gd name="connsiteX0" fmla="*/ 0 w 398609"/>
              <a:gd name="connsiteY0" fmla="*/ 2595736 h 2595736"/>
              <a:gd name="connsiteX1" fmla="*/ 52014 w 398609"/>
              <a:gd name="connsiteY1" fmla="*/ 2252861 h 2595736"/>
              <a:gd name="connsiteX2" fmla="*/ 133202 w 398609"/>
              <a:gd name="connsiteY2" fmla="*/ 994801 h 2595736"/>
              <a:gd name="connsiteX3" fmla="*/ 129009 w 398609"/>
              <a:gd name="connsiteY3" fmla="*/ 735596 h 2595736"/>
              <a:gd name="connsiteX4" fmla="*/ 398609 w 398609"/>
              <a:gd name="connsiteY4" fmla="*/ 0 h 2595736"/>
              <a:gd name="connsiteX5" fmla="*/ 392556 w 398609"/>
              <a:gd name="connsiteY5" fmla="*/ 247281 h 2595736"/>
              <a:gd name="connsiteX6" fmla="*/ 61256 w 398609"/>
              <a:gd name="connsiteY6" fmla="*/ 2387893 h 259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609" h="2595736">
                <a:moveTo>
                  <a:pt x="0" y="2595736"/>
                </a:moveTo>
                <a:lnTo>
                  <a:pt x="52014" y="2252861"/>
                </a:lnTo>
                <a:cubicBezTo>
                  <a:pt x="105645" y="1840042"/>
                  <a:pt x="133202" y="1420254"/>
                  <a:pt x="133202" y="994801"/>
                </a:cubicBezTo>
                <a:lnTo>
                  <a:pt x="129009" y="735596"/>
                </a:lnTo>
                <a:lnTo>
                  <a:pt x="398609" y="0"/>
                </a:lnTo>
                <a:lnTo>
                  <a:pt x="392556" y="247281"/>
                </a:lnTo>
                <a:cubicBezTo>
                  <a:pt x="362028" y="963815"/>
                  <a:pt x="253283" y="1680457"/>
                  <a:pt x="61256" y="2387893"/>
                </a:cubicBezTo>
                <a:close/>
              </a:path>
            </a:pathLst>
          </a:custGeom>
          <a:solidFill>
            <a:srgbClr val="FFE699"/>
          </a:solidFill>
          <a:ln>
            <a:noFill/>
          </a:ln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/>
          </a:p>
        </p:txBody>
      </p:sp>
      <p:sp>
        <p:nvSpPr>
          <p:cNvPr id="2" name="Docer搜索：半想象现实   http://chn.docer.com/works/?userid=199927538"/>
          <p:cNvSpPr/>
          <p:nvPr userDrawn="1">
            <p:custDataLst>
              <p:tags r:id="rId6"/>
            </p:custDataLst>
          </p:nvPr>
        </p:nvSpPr>
        <p:spPr>
          <a:xfrm>
            <a:off x="0" y="180147"/>
            <a:ext cx="176808" cy="626830"/>
          </a:xfrm>
          <a:prstGeom prst="roundRect">
            <a:avLst>
              <a:gd name="adj" fmla="val 16452"/>
            </a:avLst>
          </a:prstGeom>
          <a:solidFill>
            <a:srgbClr val="F0E4C9"/>
          </a:solidFill>
          <a:ln>
            <a:noFill/>
          </a:ln>
          <a:effectLst>
            <a:outerShdw blurRad="76200" dist="38100" dir="5400000" algn="t" rotWithShape="0">
              <a:srgbClr val="F0E4C9">
                <a:alpha val="20000"/>
              </a:srgbClr>
            </a:outerShdw>
          </a:effectLst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>
              <a:sym typeface="Calibri" panose="020F0502020204030204" pitchFamily="34" charset="0"/>
            </a:endParaRPr>
          </a:p>
        </p:txBody>
      </p:sp>
      <p:pic>
        <p:nvPicPr>
          <p:cNvPr id="3" name="图片 2" descr="2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76808" y="189522"/>
            <a:ext cx="2265034" cy="69858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2851" y="-2812695"/>
            <a:ext cx="7233049" cy="12858044"/>
          </a:xfrm>
          <a:prstGeom prst="rect">
            <a:avLst/>
          </a:prstGeom>
        </p:spPr>
      </p:pic>
      <p:sp>
        <p:nvSpPr>
          <p:cNvPr id="37" name="任意多边形: 形状 36"/>
          <p:cNvSpPr/>
          <p:nvPr userDrawn="1">
            <p:custDataLst>
              <p:tags r:id="rId4"/>
            </p:custDataLst>
          </p:nvPr>
        </p:nvSpPr>
        <p:spPr>
          <a:xfrm rot="16200000">
            <a:off x="9543296" y="3917376"/>
            <a:ext cx="735067" cy="5895521"/>
          </a:xfrm>
          <a:custGeom>
            <a:avLst/>
            <a:gdLst>
              <a:gd name="connsiteX0" fmla="*/ 696952 w 696952"/>
              <a:gd name="connsiteY0" fmla="*/ 3622270 h 5590134"/>
              <a:gd name="connsiteX1" fmla="*/ 570677 w 696952"/>
              <a:gd name="connsiteY1" fmla="*/ 5188616 h 5590134"/>
              <a:gd name="connsiteX2" fmla="*/ 494358 w 696952"/>
              <a:gd name="connsiteY2" fmla="*/ 5590134 h 5590134"/>
              <a:gd name="connsiteX3" fmla="*/ 0 w 696952"/>
              <a:gd name="connsiteY3" fmla="*/ 5590134 h 5590134"/>
              <a:gd name="connsiteX4" fmla="*/ 1 w 696952"/>
              <a:gd name="connsiteY4" fmla="*/ 0 h 5590134"/>
              <a:gd name="connsiteX5" fmla="*/ 137221 w 696952"/>
              <a:gd name="connsiteY5" fmla="*/ 364264 h 5590134"/>
              <a:gd name="connsiteX6" fmla="*/ 696952 w 696952"/>
              <a:gd name="connsiteY6" fmla="*/ 3622270 h 55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952" h="5590134">
                <a:moveTo>
                  <a:pt x="696952" y="3622270"/>
                </a:moveTo>
                <a:cubicBezTo>
                  <a:pt x="696952" y="4154086"/>
                  <a:pt x="653893" y="4677052"/>
                  <a:pt x="570677" y="5188616"/>
                </a:cubicBezTo>
                <a:lnTo>
                  <a:pt x="494358" y="5590134"/>
                </a:lnTo>
                <a:lnTo>
                  <a:pt x="0" y="5590134"/>
                </a:lnTo>
                <a:lnTo>
                  <a:pt x="1" y="0"/>
                </a:lnTo>
                <a:lnTo>
                  <a:pt x="137221" y="364264"/>
                </a:lnTo>
                <a:cubicBezTo>
                  <a:pt x="500988" y="1393467"/>
                  <a:pt x="696952" y="2487730"/>
                  <a:pt x="696952" y="3622270"/>
                </a:cubicBezTo>
                <a:close/>
              </a:path>
            </a:pathLst>
          </a:custGeom>
          <a:solidFill>
            <a:srgbClr val="9DC3E6"/>
          </a:solidFill>
          <a:ln>
            <a:noFill/>
          </a:ln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/>
          </a:p>
        </p:txBody>
      </p:sp>
      <p:sp>
        <p:nvSpPr>
          <p:cNvPr id="35" name="任意多边形: 形状 34"/>
          <p:cNvSpPr/>
          <p:nvPr userDrawn="1">
            <p:custDataLst>
              <p:tags r:id="rId5"/>
            </p:custDataLst>
          </p:nvPr>
        </p:nvSpPr>
        <p:spPr>
          <a:xfrm rot="14992307">
            <a:off x="6912295" y="5590211"/>
            <a:ext cx="420408" cy="2737540"/>
          </a:xfrm>
          <a:custGeom>
            <a:avLst/>
            <a:gdLst>
              <a:gd name="connsiteX0" fmla="*/ 0 w 398609"/>
              <a:gd name="connsiteY0" fmla="*/ 2595736 h 2595736"/>
              <a:gd name="connsiteX1" fmla="*/ 52014 w 398609"/>
              <a:gd name="connsiteY1" fmla="*/ 2252861 h 2595736"/>
              <a:gd name="connsiteX2" fmla="*/ 133202 w 398609"/>
              <a:gd name="connsiteY2" fmla="*/ 994801 h 2595736"/>
              <a:gd name="connsiteX3" fmla="*/ 129009 w 398609"/>
              <a:gd name="connsiteY3" fmla="*/ 735596 h 2595736"/>
              <a:gd name="connsiteX4" fmla="*/ 398609 w 398609"/>
              <a:gd name="connsiteY4" fmla="*/ 0 h 2595736"/>
              <a:gd name="connsiteX5" fmla="*/ 392556 w 398609"/>
              <a:gd name="connsiteY5" fmla="*/ 247281 h 2595736"/>
              <a:gd name="connsiteX6" fmla="*/ 61256 w 398609"/>
              <a:gd name="connsiteY6" fmla="*/ 2387893 h 259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609" h="2595736">
                <a:moveTo>
                  <a:pt x="0" y="2595736"/>
                </a:moveTo>
                <a:lnTo>
                  <a:pt x="52014" y="2252861"/>
                </a:lnTo>
                <a:cubicBezTo>
                  <a:pt x="105645" y="1840042"/>
                  <a:pt x="133202" y="1420254"/>
                  <a:pt x="133202" y="994801"/>
                </a:cubicBezTo>
                <a:lnTo>
                  <a:pt x="129009" y="735596"/>
                </a:lnTo>
                <a:lnTo>
                  <a:pt x="398609" y="0"/>
                </a:lnTo>
                <a:lnTo>
                  <a:pt x="392556" y="247281"/>
                </a:lnTo>
                <a:cubicBezTo>
                  <a:pt x="362028" y="963815"/>
                  <a:pt x="253283" y="1680457"/>
                  <a:pt x="61256" y="2387893"/>
                </a:cubicBezTo>
                <a:close/>
              </a:path>
            </a:pathLst>
          </a:custGeom>
          <a:solidFill>
            <a:srgbClr val="FFE699"/>
          </a:solidFill>
          <a:ln>
            <a:noFill/>
          </a:ln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/>
          </a:p>
        </p:txBody>
      </p:sp>
      <p:pic>
        <p:nvPicPr>
          <p:cNvPr id="4" name="图片 3" descr="2片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76808" y="189522"/>
            <a:ext cx="2265034" cy="698587"/>
          </a:xfrm>
          <a:prstGeom prst="rect">
            <a:avLst/>
          </a:prstGeom>
        </p:spPr>
      </p:pic>
      <p:sp>
        <p:nvSpPr>
          <p:cNvPr id="2" name="Docer搜索：半想象现实   http://chn.docer.com/works/?userid=199927538"/>
          <p:cNvSpPr/>
          <p:nvPr userDrawn="1">
            <p:custDataLst>
              <p:tags r:id="rId8"/>
            </p:custDataLst>
          </p:nvPr>
        </p:nvSpPr>
        <p:spPr>
          <a:xfrm>
            <a:off x="0" y="180147"/>
            <a:ext cx="176808" cy="626830"/>
          </a:xfrm>
          <a:prstGeom prst="roundRect">
            <a:avLst>
              <a:gd name="adj" fmla="val 16452"/>
            </a:avLst>
          </a:prstGeom>
          <a:solidFill>
            <a:srgbClr val="F0E4C9"/>
          </a:solidFill>
          <a:ln>
            <a:noFill/>
          </a:ln>
          <a:effectLst>
            <a:outerShdw blurRad="76200" dist="38100" dir="5400000" algn="t" rotWithShape="0">
              <a:srgbClr val="F0E4C9">
                <a:alpha val="20000"/>
              </a:srgbClr>
            </a:outerShdw>
          </a:effectLst>
        </p:spPr>
        <p:style>
          <a:lnRef idx="2">
            <a:srgbClr val="5B9BD5">
              <a:shade val="15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00"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230" name="组合 50"/>
          <p:cNvGrpSpPr/>
          <p:nvPr userDrawn="1">
            <p:custDataLst>
              <p:tags r:id="rId2"/>
            </p:custDataLst>
          </p:nvPr>
        </p:nvGrpSpPr>
        <p:grpSpPr>
          <a:xfrm>
            <a:off x="0" y="7113781"/>
            <a:ext cx="12867122" cy="147332"/>
            <a:chOff x="234017" y="5975409"/>
            <a:chExt cx="13144500" cy="404812"/>
          </a:xfrm>
        </p:grpSpPr>
        <p:sp>
          <p:nvSpPr>
            <p:cNvPr id="52" name="矩形 51"/>
            <p:cNvSpPr/>
            <p:nvPr>
              <p:custDataLst>
                <p:tags r:id="rId3"/>
              </p:custDataLst>
            </p:nvPr>
          </p:nvSpPr>
          <p:spPr>
            <a:xfrm>
              <a:off x="234017" y="5975409"/>
              <a:ext cx="2190750" cy="4048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3" name="矩形 52"/>
            <p:cNvSpPr/>
            <p:nvPr>
              <p:custDataLst>
                <p:tags r:id="rId4"/>
              </p:custDataLst>
            </p:nvPr>
          </p:nvSpPr>
          <p:spPr>
            <a:xfrm>
              <a:off x="2424767" y="5975409"/>
              <a:ext cx="2190750" cy="4048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4" name="矩形 53"/>
            <p:cNvSpPr/>
            <p:nvPr>
              <p:custDataLst>
                <p:tags r:id="rId5"/>
              </p:custDataLst>
            </p:nvPr>
          </p:nvSpPr>
          <p:spPr>
            <a:xfrm>
              <a:off x="4615517" y="5975409"/>
              <a:ext cx="2190750" cy="4048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5" name="矩形 54"/>
            <p:cNvSpPr/>
            <p:nvPr>
              <p:custDataLst>
                <p:tags r:id="rId6"/>
              </p:custDataLst>
            </p:nvPr>
          </p:nvSpPr>
          <p:spPr>
            <a:xfrm>
              <a:off x="8997017" y="5975409"/>
              <a:ext cx="2190750" cy="4048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6" name="矩形 55"/>
            <p:cNvSpPr/>
            <p:nvPr>
              <p:custDataLst>
                <p:tags r:id="rId7"/>
              </p:custDataLst>
            </p:nvPr>
          </p:nvSpPr>
          <p:spPr>
            <a:xfrm>
              <a:off x="6806268" y="5975409"/>
              <a:ext cx="2190750" cy="4048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7" name="矩形 56"/>
            <p:cNvSpPr/>
            <p:nvPr>
              <p:custDataLst>
                <p:tags r:id="rId8"/>
              </p:custDataLst>
            </p:nvPr>
          </p:nvSpPr>
          <p:spPr>
            <a:xfrm>
              <a:off x="11187767" y="5975409"/>
              <a:ext cx="2190750" cy="4048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strike="noStrike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对点训练（带答案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291529" y="204222"/>
            <a:ext cx="12308269" cy="623610"/>
            <a:chOff x="32649" y="149542"/>
            <a:chExt cx="25287624" cy="1904101"/>
          </a:xfrm>
        </p:grpSpPr>
        <p:sp>
          <p:nvSpPr>
            <p:cNvPr id="6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640958" y="494170"/>
              <a:ext cx="3934847" cy="126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380" kern="10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对点训练</a:t>
              </a:r>
              <a:endParaRPr lang="zh-CN" altLang="en-US" sz="2380" kern="10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>
              <a:off x="32649" y="2053643"/>
              <a:ext cx="25287624" cy="0"/>
            </a:xfrm>
            <a:prstGeom prst="line">
              <a:avLst/>
            </a:prstGeom>
            <a:ln w="41275">
              <a:gradFill>
                <a:gsLst>
                  <a:gs pos="0">
                    <a:srgbClr val="00B0F0"/>
                  </a:gs>
                  <a:gs pos="27000">
                    <a:srgbClr val="00B0F0"/>
                  </a:gs>
                  <a:gs pos="76000">
                    <a:srgbClr val="00B0F0"/>
                  </a:gs>
                  <a:gs pos="47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00B0F0"/>
                  </a:gs>
                  <a:gs pos="37000">
                    <a:srgbClr val="00B0F0"/>
                  </a:gs>
                  <a:gs pos="60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图形 2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1530" y="171027"/>
            <a:ext cx="609366" cy="609319"/>
          </a:xfrm>
          <a:prstGeom prst="rect">
            <a:avLst/>
          </a:prstGeom>
        </p:spPr>
      </p:pic>
      <p:sp>
        <p:nvSpPr>
          <p:cNvPr id="9" name="文本占位符 3"/>
          <p:cNvSpPr>
            <a:spLocks noGrp="1"/>
          </p:cNvSpPr>
          <p:nvPr>
            <p:ph type="body" sz="quarter" idx="10"/>
            <p:custDataLst>
              <p:tags r:id="rId9"/>
            </p:custDataLst>
          </p:nvPr>
        </p:nvSpPr>
        <p:spPr>
          <a:xfrm>
            <a:off x="595401" y="1078732"/>
            <a:ext cx="11495709" cy="4578707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2680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481965" indent="0">
              <a:buFontTx/>
              <a:buNone/>
              <a:defRPr sz="2680"/>
            </a:lvl2pPr>
            <a:lvl3pPr marL="964565" indent="0">
              <a:buFontTx/>
              <a:buNone/>
              <a:defRPr sz="2680"/>
            </a:lvl3pPr>
            <a:lvl4pPr marL="1446530" indent="0">
              <a:buFontTx/>
              <a:buNone/>
              <a:defRPr sz="2680"/>
            </a:lvl4pPr>
            <a:lvl5pPr marL="1928495" indent="0">
              <a:buFontTx/>
              <a:buNone/>
              <a:defRPr sz="2680"/>
            </a:lvl5pPr>
          </a:lstStyle>
          <a:p>
            <a:pPr lvl="0"/>
            <a:endParaRPr lang="zh-CN" altLang="en-US"/>
          </a:p>
        </p:txBody>
      </p:sp>
      <p:sp>
        <p:nvSpPr>
          <p:cNvPr id="10" name="文本占位符 3"/>
          <p:cNvSpPr>
            <a:spLocks noGrp="1"/>
          </p:cNvSpPr>
          <p:nvPr>
            <p:ph type="body" sz="quarter" idx="11" hasCustomPrompt="1"/>
            <p:custDataLst>
              <p:tags r:id="rId10"/>
            </p:custDataLst>
          </p:nvPr>
        </p:nvSpPr>
        <p:spPr>
          <a:xfrm>
            <a:off x="11315688" y="5859196"/>
            <a:ext cx="606740" cy="55530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275">
                <a:solidFill>
                  <a:srgbClr val="FF0000"/>
                </a:solidFill>
              </a:defRPr>
            </a:lvl1pPr>
            <a:lvl2pPr marL="481965" indent="0">
              <a:buFontTx/>
              <a:buNone/>
              <a:defRPr sz="2680"/>
            </a:lvl2pPr>
            <a:lvl3pPr marL="964565" indent="0">
              <a:buFontTx/>
              <a:buNone/>
              <a:defRPr sz="2680"/>
            </a:lvl3pPr>
            <a:lvl4pPr marL="1446530" indent="0">
              <a:buFontTx/>
              <a:buNone/>
              <a:defRPr sz="2680"/>
            </a:lvl4pPr>
            <a:lvl5pPr marL="1928495" indent="0">
              <a:buFontTx/>
              <a:buNone/>
              <a:defRPr sz="2680"/>
            </a:lvl5pPr>
          </a:lstStyle>
          <a:p>
            <a:pPr lvl="0"/>
            <a:r>
              <a:rPr lang="en-US" altLang="zh-CN"/>
              <a:t>C</a:t>
            </a:r>
            <a:endParaRPr lang="zh-CN" altLang="en-US"/>
          </a:p>
        </p:txBody>
      </p:sp>
      <p:pic>
        <p:nvPicPr>
          <p:cNvPr id="11" name="图片 10" descr="图片包含 图标  描述已自动生成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102997" y="6486543"/>
            <a:ext cx="2508911" cy="74634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429604" y="6583727"/>
            <a:ext cx="2332430" cy="636784"/>
          </a:xfrm>
          <a:prstGeom prst="rect">
            <a:avLst/>
          </a:prstGeom>
        </p:spPr>
      </p:pic>
      <p:pic>
        <p:nvPicPr>
          <p:cNvPr id="13" name="图片 12" descr="背景图案  描述已自动生成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10411226" y="6528947"/>
            <a:ext cx="2334347" cy="746344"/>
          </a:xfrm>
          <a:prstGeom prst="rect">
            <a:avLst/>
          </a:prstGeom>
        </p:spPr>
      </p:pic>
      <p:pic>
        <p:nvPicPr>
          <p:cNvPr id="14" name="图片 13" descr="图片包含 图标  描述已自动生成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764523" y="6486543"/>
            <a:ext cx="2508911" cy="8311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922626" y="6515503"/>
            <a:ext cx="2332430" cy="746344"/>
          </a:xfrm>
          <a:prstGeom prst="rect">
            <a:avLst/>
          </a:prstGeom>
        </p:spPr>
      </p:pic>
      <p:sp>
        <p:nvSpPr>
          <p:cNvPr id="16" name="矩形 15"/>
          <p:cNvSpPr/>
          <p:nvPr userDrawn="1">
            <p:custDataLst>
              <p:tags r:id="rId19"/>
            </p:custDataLst>
          </p:nvPr>
        </p:nvSpPr>
        <p:spPr>
          <a:xfrm>
            <a:off x="-240629" y="6431778"/>
            <a:ext cx="13290493" cy="1458043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3" name="图片 2" descr="徽标, 图标  描述已自动生成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20" y="5780893"/>
            <a:ext cx="634582" cy="634537"/>
          </a:xfrm>
          <a:prstGeom prst="rect">
            <a:avLst/>
          </a:prstGeom>
        </p:spPr>
      </p:pic>
      <p:pic>
        <p:nvPicPr>
          <p:cNvPr id="17" name="图片 16" descr="图标  描述已自动生成"/>
          <p:cNvPicPr/>
          <p:nvPr userDrawn="1"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4523" y="185466"/>
            <a:ext cx="518950" cy="51891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占位符 3"/>
          <p:cNvSpPr>
            <a:spLocks noGrp="1"/>
          </p:cNvSpPr>
          <p:nvPr>
            <p:ph type="body" sz="quarter" idx="12"/>
            <p:custDataLst>
              <p:tags r:id="rId24"/>
            </p:custDataLst>
          </p:nvPr>
        </p:nvSpPr>
        <p:spPr>
          <a:xfrm>
            <a:off x="3502196" y="260945"/>
            <a:ext cx="4587684" cy="415771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sz="2380" baseline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481965" indent="0">
              <a:buFontTx/>
              <a:buNone/>
              <a:defRPr sz="2680"/>
            </a:lvl2pPr>
            <a:lvl3pPr marL="964565" indent="0">
              <a:buFontTx/>
              <a:buNone/>
              <a:defRPr sz="2680"/>
            </a:lvl3pPr>
            <a:lvl4pPr marL="1446530" indent="0">
              <a:buFontTx/>
              <a:buNone/>
              <a:defRPr sz="2680"/>
            </a:lvl4pPr>
            <a:lvl5pPr marL="1928495" indent="0">
              <a:buFontTx/>
              <a:buNone/>
              <a:defRPr sz="2680"/>
            </a:lvl5pPr>
          </a:lstStyle>
          <a:p>
            <a:pPr lvl="0"/>
            <a:endParaRPr lang="zh-CN" altLang="en-US"/>
          </a:p>
        </p:txBody>
      </p:sp>
      <p:sp>
        <p:nvSpPr>
          <p:cNvPr id="19" name="文本框 18"/>
          <p:cNvSpPr txBox="1"/>
          <p:nvPr userDrawn="1">
            <p:custDataLst>
              <p:tags r:id="rId25"/>
            </p:custDataLst>
          </p:nvPr>
        </p:nvSpPr>
        <p:spPr>
          <a:xfrm rot="20602660">
            <a:off x="1654457" y="2991224"/>
            <a:ext cx="9550071" cy="1401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655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小杨老师</a:t>
            </a:r>
            <a:r>
              <a:rPr lang="en-US" altLang="zh-CN" sz="655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      </a:t>
            </a:r>
            <a:r>
              <a:rPr lang="en-US" altLang="zh-CN" sz="6550">
                <a:solidFill>
                  <a:schemeClr val="bg1"/>
                </a:solidFill>
                <a:effectLst/>
              </a:rPr>
              <a:t>15521324728</a:t>
            </a:r>
            <a:endParaRPr lang="zh-CN" altLang="en-US" sz="655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26"/>
            </p:custDataLst>
          </p:nvPr>
        </p:nvSpPr>
        <p:spPr>
          <a:xfrm>
            <a:off x="85184" y="-325592"/>
            <a:ext cx="513619" cy="1111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zh-CN" sz="10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小杨老师</a:t>
            </a:r>
            <a:r>
              <a:rPr lang="en-US" altLang="zh-CN" sz="10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      </a:t>
            </a:r>
            <a:r>
              <a:rPr lang="en-US" altLang="zh-CN" sz="100">
                <a:solidFill>
                  <a:schemeClr val="bg1"/>
                </a:solidFill>
                <a:effectLst/>
              </a:rPr>
              <a:t>15521324728</a:t>
            </a:r>
            <a:endParaRPr lang="zh-CN" altLang="en-US" sz="10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 userDrawn="1">
            <p:custDataLst>
              <p:tags r:id="rId27"/>
            </p:custDataLst>
          </p:nvPr>
        </p:nvSpPr>
        <p:spPr>
          <a:xfrm>
            <a:off x="12224242" y="7383510"/>
            <a:ext cx="634744" cy="1111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0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微信公众号：杨</a:t>
            </a:r>
            <a:r>
              <a:rPr lang="en-US" altLang="zh-CN" sz="10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sir</a:t>
            </a:r>
            <a:r>
              <a:rPr lang="zh-CN" altLang="en-US" sz="10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化学</a:t>
            </a:r>
            <a:endParaRPr lang="zh-CN" altLang="en-US" sz="1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对点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291529" y="204222"/>
            <a:ext cx="12308269" cy="623610"/>
            <a:chOff x="32649" y="149542"/>
            <a:chExt cx="25287624" cy="1904101"/>
          </a:xfrm>
        </p:grpSpPr>
        <p:sp>
          <p:nvSpPr>
            <p:cNvPr id="6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640958" y="494170"/>
              <a:ext cx="3934847" cy="126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380" kern="10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对点训练</a:t>
              </a:r>
              <a:endParaRPr lang="zh-CN" altLang="en-US" sz="2380" kern="10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>
              <a:off x="32649" y="2053643"/>
              <a:ext cx="25287624" cy="0"/>
            </a:xfrm>
            <a:prstGeom prst="line">
              <a:avLst/>
            </a:prstGeom>
            <a:ln w="41275">
              <a:gradFill>
                <a:gsLst>
                  <a:gs pos="0">
                    <a:srgbClr val="00B0F0"/>
                  </a:gs>
                  <a:gs pos="27000">
                    <a:srgbClr val="00B0F0"/>
                  </a:gs>
                  <a:gs pos="76000">
                    <a:srgbClr val="00B0F0"/>
                  </a:gs>
                  <a:gs pos="47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00B0F0"/>
                  </a:gs>
                  <a:gs pos="37000">
                    <a:srgbClr val="00B0F0"/>
                  </a:gs>
                  <a:gs pos="60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图形 2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1530" y="171027"/>
            <a:ext cx="609366" cy="609319"/>
          </a:xfrm>
          <a:prstGeom prst="rect">
            <a:avLst/>
          </a:prstGeom>
        </p:spPr>
      </p:pic>
      <p:sp>
        <p:nvSpPr>
          <p:cNvPr id="9" name="文本占位符 3"/>
          <p:cNvSpPr>
            <a:spLocks noGrp="1"/>
          </p:cNvSpPr>
          <p:nvPr>
            <p:ph type="body" sz="quarter" idx="10"/>
            <p:custDataLst>
              <p:tags r:id="rId9"/>
            </p:custDataLst>
          </p:nvPr>
        </p:nvSpPr>
        <p:spPr>
          <a:xfrm>
            <a:off x="595401" y="1078731"/>
            <a:ext cx="11495709" cy="510164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2680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481965" indent="0">
              <a:buFontTx/>
              <a:buNone/>
              <a:defRPr sz="2680"/>
            </a:lvl2pPr>
            <a:lvl3pPr marL="964565" indent="0">
              <a:buFontTx/>
              <a:buNone/>
              <a:defRPr sz="2680"/>
            </a:lvl3pPr>
            <a:lvl4pPr marL="1446530" indent="0">
              <a:buFontTx/>
              <a:buNone/>
              <a:defRPr sz="2680"/>
            </a:lvl4pPr>
            <a:lvl5pPr marL="1928495" indent="0">
              <a:buFontTx/>
              <a:buNone/>
              <a:defRPr sz="2680"/>
            </a:lvl5pPr>
          </a:lstStyle>
          <a:p>
            <a:pPr lvl="0"/>
            <a:endParaRPr lang="zh-CN" altLang="en-US"/>
          </a:p>
        </p:txBody>
      </p:sp>
      <p:pic>
        <p:nvPicPr>
          <p:cNvPr id="11" name="图片 10" descr="图片包含 图标  描述已自动生成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102997" y="6486543"/>
            <a:ext cx="2508911" cy="74634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429604" y="6583727"/>
            <a:ext cx="2332430" cy="636784"/>
          </a:xfrm>
          <a:prstGeom prst="rect">
            <a:avLst/>
          </a:prstGeom>
        </p:spPr>
      </p:pic>
      <p:pic>
        <p:nvPicPr>
          <p:cNvPr id="13" name="图片 12" descr="背景图案  描述已自动生成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10411226" y="6528947"/>
            <a:ext cx="2334347" cy="746344"/>
          </a:xfrm>
          <a:prstGeom prst="rect">
            <a:avLst/>
          </a:prstGeom>
        </p:spPr>
      </p:pic>
      <p:pic>
        <p:nvPicPr>
          <p:cNvPr id="14" name="图片 13" descr="图片包含 图标  描述已自动生成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764523" y="6486543"/>
            <a:ext cx="2508911" cy="8311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922626" y="6515503"/>
            <a:ext cx="2332430" cy="746344"/>
          </a:xfrm>
          <a:prstGeom prst="rect">
            <a:avLst/>
          </a:prstGeom>
        </p:spPr>
      </p:pic>
      <p:sp>
        <p:nvSpPr>
          <p:cNvPr id="16" name="矩形 15"/>
          <p:cNvSpPr/>
          <p:nvPr userDrawn="1">
            <p:custDataLst>
              <p:tags r:id="rId18"/>
            </p:custDataLst>
          </p:nvPr>
        </p:nvSpPr>
        <p:spPr>
          <a:xfrm>
            <a:off x="-240629" y="6431778"/>
            <a:ext cx="13290493" cy="1458043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17" name="图片 16" descr="图标  描述已自动生成"/>
          <p:cNvPicPr/>
          <p:nvPr userDrawn="1">
            <p:custDataLst>
              <p:tags r:id="rId1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4523" y="185466"/>
            <a:ext cx="518950" cy="51891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占位符 3"/>
          <p:cNvSpPr>
            <a:spLocks noGrp="1"/>
          </p:cNvSpPr>
          <p:nvPr>
            <p:ph type="body" sz="quarter" idx="12"/>
            <p:custDataLst>
              <p:tags r:id="rId21"/>
            </p:custDataLst>
          </p:nvPr>
        </p:nvSpPr>
        <p:spPr>
          <a:xfrm>
            <a:off x="3502196" y="260945"/>
            <a:ext cx="4587684" cy="415771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FontTx/>
              <a:buNone/>
              <a:defRPr sz="2380" baseline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481965" indent="0">
              <a:buFontTx/>
              <a:buNone/>
              <a:defRPr sz="2680"/>
            </a:lvl2pPr>
            <a:lvl3pPr marL="964565" indent="0">
              <a:buFontTx/>
              <a:buNone/>
              <a:defRPr sz="2680"/>
            </a:lvl3pPr>
            <a:lvl4pPr marL="1446530" indent="0">
              <a:buFontTx/>
              <a:buNone/>
              <a:defRPr sz="2680"/>
            </a:lvl4pPr>
            <a:lvl5pPr marL="1928495" indent="0">
              <a:buFontTx/>
              <a:buNone/>
              <a:defRPr sz="2680"/>
            </a:lvl5pPr>
          </a:lstStyle>
          <a:p>
            <a:pPr lvl="0"/>
            <a:endParaRPr lang="zh-CN" altLang="en-US"/>
          </a:p>
        </p:txBody>
      </p:sp>
      <p:sp>
        <p:nvSpPr>
          <p:cNvPr id="19" name="文本框 18"/>
          <p:cNvSpPr txBox="1"/>
          <p:nvPr userDrawn="1">
            <p:custDataLst>
              <p:tags r:id="rId22"/>
            </p:custDataLst>
          </p:nvPr>
        </p:nvSpPr>
        <p:spPr>
          <a:xfrm rot="20602660">
            <a:off x="1654457" y="2991224"/>
            <a:ext cx="9550071" cy="1401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655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小杨老师</a:t>
            </a:r>
            <a:r>
              <a:rPr lang="en-US" altLang="zh-CN" sz="655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      </a:t>
            </a:r>
            <a:r>
              <a:rPr lang="en-US" altLang="zh-CN" sz="6550">
                <a:solidFill>
                  <a:schemeClr val="bg1"/>
                </a:solidFill>
                <a:effectLst/>
              </a:rPr>
              <a:t>15521324728</a:t>
            </a:r>
            <a:endParaRPr lang="zh-CN" altLang="en-US" sz="655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23"/>
            </p:custDataLst>
          </p:nvPr>
        </p:nvSpPr>
        <p:spPr>
          <a:xfrm>
            <a:off x="85184" y="-325592"/>
            <a:ext cx="513619" cy="1111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zh-CN" sz="10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小杨老师</a:t>
            </a:r>
            <a:r>
              <a:rPr lang="en-US" altLang="zh-CN" sz="10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      </a:t>
            </a:r>
            <a:r>
              <a:rPr lang="en-US" altLang="zh-CN" sz="100">
                <a:solidFill>
                  <a:schemeClr val="bg1"/>
                </a:solidFill>
                <a:effectLst/>
              </a:rPr>
              <a:t>15521324728</a:t>
            </a:r>
            <a:endParaRPr lang="zh-CN" altLang="en-US" sz="1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 userDrawn="1">
            <p:custDataLst>
              <p:tags r:id="rId24"/>
            </p:custDataLst>
          </p:nvPr>
        </p:nvSpPr>
        <p:spPr>
          <a:xfrm>
            <a:off x="12224242" y="7383510"/>
            <a:ext cx="634744" cy="1111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0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微信公众号：杨</a:t>
            </a:r>
            <a:r>
              <a:rPr lang="en-US" altLang="zh-CN" sz="10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sir</a:t>
            </a:r>
            <a:r>
              <a:rPr lang="zh-CN" altLang="en-US" sz="100">
                <a:solidFill>
                  <a:schemeClr val="bg1"/>
                </a:solidFill>
                <a:effectLst/>
                <a:cs typeface="Times New Roman" panose="02020603050405020304" pitchFamily="18" charset="0"/>
              </a:rPr>
              <a:t>化学</a:t>
            </a:r>
            <a:endParaRPr lang="zh-CN" altLang="en-US" sz="1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441162" y="559191"/>
            <a:ext cx="1154162" cy="39009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 algn="ctr"/>
            <a:r>
              <a:rPr lang="zh-CN" altLang="en-US" sz="1685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</a:t>
            </a:r>
            <a:fld id="{9A0DB2DC-4C9A-4742-B13C-FB6460FD3503}" type="slidenum">
              <a:rPr lang="zh-CN" altLang="en-US" sz="1685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</a:fld>
            <a:r>
              <a:rPr lang="zh-CN" altLang="en-US" sz="1685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</a:t>
            </a:r>
            <a:r>
              <a:rPr lang="zh-CN" altLang="en-US" sz="1685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  <a:endParaRPr lang="zh-CN" altLang="en-US" sz="1685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 advClick="0" advTm="1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264359" y="964353"/>
            <a:ext cx="10335094" cy="271082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3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264359" y="3754903"/>
            <a:ext cx="10335094" cy="1552837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530" spc="200"/>
            </a:lvl1pPr>
            <a:lvl2pPr marL="481965" indent="0" algn="ctr">
              <a:buNone/>
              <a:defRPr sz="2110"/>
            </a:lvl2pPr>
            <a:lvl3pPr marL="964565" indent="0" algn="ctr">
              <a:buNone/>
              <a:defRPr sz="1900"/>
            </a:lvl3pPr>
            <a:lvl4pPr marL="1446530" indent="0" algn="ctr">
              <a:buNone/>
              <a:defRPr sz="1685"/>
            </a:lvl4pPr>
            <a:lvl5pPr marL="1928495" indent="0" algn="ctr">
              <a:buNone/>
              <a:defRPr sz="1685"/>
            </a:lvl5pPr>
            <a:lvl6pPr marL="2411095" indent="0" algn="ctr">
              <a:buNone/>
              <a:defRPr sz="1685"/>
            </a:lvl6pPr>
            <a:lvl7pPr marL="2893060" indent="0" algn="ctr">
              <a:buNone/>
              <a:defRPr sz="1685"/>
            </a:lvl7pPr>
            <a:lvl8pPr marL="3375025" indent="0" algn="ctr">
              <a:buNone/>
              <a:defRPr sz="1685"/>
            </a:lvl8pPr>
            <a:lvl9pPr marL="3857625" indent="0" algn="ctr">
              <a:buNone/>
              <a:defRPr sz="1685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41672" y="641637"/>
            <a:ext cx="11569078" cy="74414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41672" y="1571820"/>
            <a:ext cx="11569078" cy="5019193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099672" y="4058637"/>
            <a:ext cx="8193656" cy="80869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64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2099672" y="4867327"/>
            <a:ext cx="8193656" cy="914997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8196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2pPr>
            <a:lvl3pPr marL="96456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3pPr>
            <a:lvl4pPr marL="1446530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4pPr>
            <a:lvl5pPr marL="192849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5pPr>
            <a:lvl6pPr marL="241109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6pPr>
            <a:lvl7pPr marL="2893060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7pPr>
            <a:lvl8pPr marL="337502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8pPr>
            <a:lvl9pPr marL="385762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41672" y="641637"/>
            <a:ext cx="11569078" cy="74414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41672" y="1583210"/>
            <a:ext cx="5459906" cy="5007803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762234" y="1583210"/>
            <a:ext cx="5459906" cy="5007803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64406" y="2246811"/>
            <a:ext cx="10929938" cy="155033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928814" y="4098502"/>
            <a:ext cx="9001125" cy="18483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4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48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2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96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69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43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17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91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41672" y="641637"/>
            <a:ext cx="11569078" cy="74414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41672" y="1507277"/>
            <a:ext cx="5634563" cy="402447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11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1965" indent="0">
              <a:buNone/>
              <a:defRPr sz="2110" b="1"/>
            </a:lvl2pPr>
            <a:lvl3pPr marL="964565" indent="0">
              <a:buNone/>
              <a:defRPr sz="1900" b="1"/>
            </a:lvl3pPr>
            <a:lvl4pPr marL="1446530" indent="0">
              <a:buNone/>
              <a:defRPr sz="1685" b="1"/>
            </a:lvl4pPr>
            <a:lvl5pPr marL="1928495" indent="0">
              <a:buNone/>
              <a:defRPr sz="1685" b="1"/>
            </a:lvl5pPr>
            <a:lvl6pPr marL="2411095" indent="0">
              <a:buNone/>
              <a:defRPr sz="1685" b="1"/>
            </a:lvl6pPr>
            <a:lvl7pPr marL="2893060" indent="0">
              <a:buNone/>
              <a:defRPr sz="1685" b="1"/>
            </a:lvl7pPr>
            <a:lvl8pPr marL="3375025" indent="0">
              <a:buNone/>
              <a:defRPr sz="1685" b="1"/>
            </a:lvl8pPr>
            <a:lvl9pPr marL="3857625" indent="0">
              <a:buNone/>
              <a:defRPr sz="1685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672" y="1955283"/>
            <a:ext cx="5634563" cy="463573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576768" y="1499398"/>
            <a:ext cx="5634563" cy="402447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11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1965" indent="0">
              <a:buNone/>
              <a:defRPr sz="2110" b="1"/>
            </a:lvl2pPr>
            <a:lvl3pPr marL="964565" indent="0">
              <a:buNone/>
              <a:defRPr sz="1900" b="1"/>
            </a:lvl3pPr>
            <a:lvl4pPr marL="1446530" indent="0">
              <a:buNone/>
              <a:defRPr sz="1685" b="1"/>
            </a:lvl4pPr>
            <a:lvl5pPr marL="1928495" indent="0">
              <a:buNone/>
              <a:defRPr sz="1685" b="1"/>
            </a:lvl5pPr>
            <a:lvl6pPr marL="2411095" indent="0">
              <a:buNone/>
              <a:defRPr sz="1685" b="1"/>
            </a:lvl6pPr>
            <a:lvl7pPr marL="2893060" indent="0">
              <a:buNone/>
              <a:defRPr sz="1685" b="1"/>
            </a:lvl7pPr>
            <a:lvl8pPr marL="3375025" indent="0">
              <a:buNone/>
              <a:defRPr sz="1685" b="1"/>
            </a:lvl8pPr>
            <a:lvl9pPr marL="3857625" indent="0">
              <a:buNone/>
              <a:defRPr sz="1685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576768" y="1955283"/>
            <a:ext cx="5634563" cy="463573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41672" y="641637"/>
            <a:ext cx="11569078" cy="74414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41672" y="1640160"/>
            <a:ext cx="5519261" cy="4859733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85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697688" y="1640160"/>
            <a:ext cx="5513063" cy="4859733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85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794516" y="964353"/>
            <a:ext cx="1101094" cy="5303943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955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64406" y="964353"/>
            <a:ext cx="9670641" cy="5303943"/>
          </a:xfrm>
        </p:spPr>
        <p:txBody>
          <a:bodyPr vert="eaVert" lIns="46800" tIns="46800" rIns="46800" bIns="46800"/>
          <a:lstStyle>
            <a:lvl1pPr marL="241300" indent="-241300">
              <a:spcAft>
                <a:spcPts val="1000"/>
              </a:spcAft>
              <a:defRPr spc="300"/>
            </a:lvl1pPr>
            <a:lvl2pPr marL="723265" indent="-241300">
              <a:defRPr spc="300"/>
            </a:lvl2pPr>
            <a:lvl3pPr marL="1205230" indent="-241300">
              <a:defRPr spc="300"/>
            </a:lvl3pPr>
            <a:lvl4pPr marL="1687830" indent="-241300">
              <a:defRPr spc="300"/>
            </a:lvl4pPr>
            <a:lvl5pPr marL="2169795" indent="-2413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41672" y="816283"/>
            <a:ext cx="11572875" cy="578232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64359" y="2619700"/>
            <a:ext cx="10335094" cy="1074457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33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264359" y="3754903"/>
            <a:ext cx="10335094" cy="497363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53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15752" y="4647649"/>
            <a:ext cx="10929938" cy="1436485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015752" y="3065506"/>
            <a:ext cx="10929938" cy="1582142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404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480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22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296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695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436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176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5916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42939" y="1687620"/>
            <a:ext cx="5679281" cy="477321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536531" y="1687620"/>
            <a:ext cx="5679281" cy="4773215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42938" y="1618976"/>
            <a:ext cx="5681514" cy="6747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4040" indent="0">
              <a:buNone/>
              <a:defRPr sz="2500" b="1"/>
            </a:lvl2pPr>
            <a:lvl3pPr marL="1148080" indent="0">
              <a:buNone/>
              <a:defRPr sz="2300" b="1"/>
            </a:lvl3pPr>
            <a:lvl4pPr marL="1722120" indent="0">
              <a:buNone/>
              <a:defRPr sz="2000" b="1"/>
            </a:lvl4pPr>
            <a:lvl5pPr marL="2296160" indent="0">
              <a:buNone/>
              <a:defRPr sz="2000" b="1"/>
            </a:lvl5pPr>
            <a:lvl6pPr marL="2869565" indent="0">
              <a:buNone/>
              <a:defRPr sz="2000" b="1"/>
            </a:lvl6pPr>
            <a:lvl7pPr marL="3443605" indent="0">
              <a:buNone/>
              <a:defRPr sz="2000" b="1"/>
            </a:lvl7pPr>
            <a:lvl8pPr marL="4017645" indent="0">
              <a:buNone/>
              <a:defRPr sz="2000" b="1"/>
            </a:lvl8pPr>
            <a:lvl9pPr marL="4591685" indent="0">
              <a:buNone/>
              <a:defRPr sz="20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2938" y="2293689"/>
            <a:ext cx="5681514" cy="4167145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532067" y="1618976"/>
            <a:ext cx="5683746" cy="6747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4040" indent="0">
              <a:buNone/>
              <a:defRPr sz="2500" b="1"/>
            </a:lvl2pPr>
            <a:lvl3pPr marL="1148080" indent="0">
              <a:buNone/>
              <a:defRPr sz="2300" b="1"/>
            </a:lvl3pPr>
            <a:lvl4pPr marL="1722120" indent="0">
              <a:buNone/>
              <a:defRPr sz="2000" b="1"/>
            </a:lvl4pPr>
            <a:lvl5pPr marL="2296160" indent="0">
              <a:buNone/>
              <a:defRPr sz="2000" b="1"/>
            </a:lvl5pPr>
            <a:lvl6pPr marL="2869565" indent="0">
              <a:buNone/>
              <a:defRPr sz="2000" b="1"/>
            </a:lvl6pPr>
            <a:lvl7pPr marL="3443605" indent="0">
              <a:buNone/>
              <a:defRPr sz="2000" b="1"/>
            </a:lvl7pPr>
            <a:lvl8pPr marL="4017645" indent="0">
              <a:buNone/>
              <a:defRPr sz="2000" b="1"/>
            </a:lvl8pPr>
            <a:lvl9pPr marL="4591685" indent="0">
              <a:buNone/>
              <a:defRPr sz="20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532067" y="2293689"/>
            <a:ext cx="5683746" cy="4167145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20.xml"/><Relationship Id="rId11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2" Type="http://schemas.openxmlformats.org/officeDocument/2006/relationships/theme" Target="../theme/theme2.xml"/><Relationship Id="rId41" Type="http://schemas.openxmlformats.org/officeDocument/2006/relationships/tags" Target="../tags/tag219.xml"/><Relationship Id="rId40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slideLayout" Target="../slideLayouts/slideLayout7.xml"/><Relationship Id="rId39" Type="http://schemas.openxmlformats.org/officeDocument/2006/relationships/image" Target="../media/image3.png"/><Relationship Id="rId38" Type="http://schemas.openxmlformats.org/officeDocument/2006/relationships/tags" Target="../tags/tag218.xml"/><Relationship Id="rId37" Type="http://schemas.openxmlformats.org/officeDocument/2006/relationships/tags" Target="../tags/tag217.xml"/><Relationship Id="rId36" Type="http://schemas.openxmlformats.org/officeDocument/2006/relationships/tags" Target="../tags/tag216.xml"/><Relationship Id="rId35" Type="http://schemas.openxmlformats.org/officeDocument/2006/relationships/tags" Target="../tags/tag215.xml"/><Relationship Id="rId34" Type="http://schemas.openxmlformats.org/officeDocument/2006/relationships/tags" Target="../tags/tag214.xml"/><Relationship Id="rId33" Type="http://schemas.openxmlformats.org/officeDocument/2006/relationships/tags" Target="../tags/tag213.xml"/><Relationship Id="rId32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3.xml"/><Relationship Id="rId3" Type="http://schemas.openxmlformats.org/officeDocument/2006/relationships/slideLayout" Target="../slideLayouts/slideLayout6.xml"/><Relationship Id="rId29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3.xml"/><Relationship Id="rId2" Type="http://schemas.openxmlformats.org/officeDocument/2006/relationships/slideLayout" Target="../slideLayouts/slideLayout5.xml"/><Relationship Id="rId19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3" Type="http://schemas.openxmlformats.org/officeDocument/2006/relationships/theme" Target="../theme/theme3.xml"/><Relationship Id="rId22" Type="http://schemas.openxmlformats.org/officeDocument/2006/relationships/tags" Target="../tags/tag283.xml"/><Relationship Id="rId21" Type="http://schemas.openxmlformats.org/officeDocument/2006/relationships/image" Target="../media/image3.png"/><Relationship Id="rId20" Type="http://schemas.openxmlformats.org/officeDocument/2006/relationships/tags" Target="../tags/tag282.xml"/><Relationship Id="rId2" Type="http://schemas.openxmlformats.org/officeDocument/2006/relationships/slideLayout" Target="../slideLayouts/slideLayout37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22.png"/><Relationship Id="rId17" Type="http://schemas.openxmlformats.org/officeDocument/2006/relationships/tags" Target="../tags/tag281.xml"/><Relationship Id="rId16" Type="http://schemas.openxmlformats.org/officeDocument/2006/relationships/tags" Target="../tags/tag280.xml"/><Relationship Id="rId15" Type="http://schemas.openxmlformats.org/officeDocument/2006/relationships/tags" Target="../tags/tag279.xml"/><Relationship Id="rId14" Type="http://schemas.openxmlformats.org/officeDocument/2006/relationships/tags" Target="../tags/tag278.xml"/><Relationship Id="rId13" Type="http://schemas.openxmlformats.org/officeDocument/2006/relationships/tags" Target="../tags/tag277.xml"/><Relationship Id="rId12" Type="http://schemas.openxmlformats.org/officeDocument/2006/relationships/tags" Target="../tags/tag276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r:link="rId11"/>
          <a:stretch>
            <a:fillRect/>
          </a:stretch>
        </p:blipFill>
        <p:spPr>
          <a:xfrm>
            <a:off x="838201" y="365126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0" r:link="rId1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/>
  <p:txStyles>
    <p:titleStyle>
      <a:lvl1pPr algn="l" defTabSz="964565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300" indent="-241300" algn="l" defTabSz="964565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326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0523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783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6979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5176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3372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1569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9765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9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45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653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84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10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242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439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35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3"/>
            </p:custDataLst>
          </p:nvPr>
        </p:nvSpPr>
        <p:spPr>
          <a:xfrm>
            <a:off x="642939" y="289641"/>
            <a:ext cx="11572875" cy="1205442"/>
          </a:xfrm>
          <a:prstGeom prst="rect">
            <a:avLst/>
          </a:prstGeom>
        </p:spPr>
        <p:txBody>
          <a:bodyPr vert="horz" lIns="114789" tIns="57394" rIns="114789" bIns="57394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4"/>
            </p:custDataLst>
          </p:nvPr>
        </p:nvSpPr>
        <p:spPr>
          <a:xfrm>
            <a:off x="642939" y="1687620"/>
            <a:ext cx="11572875" cy="4773215"/>
          </a:xfrm>
          <a:prstGeom prst="rect">
            <a:avLst/>
          </a:prstGeom>
        </p:spPr>
        <p:txBody>
          <a:bodyPr vert="horz" lIns="114789" tIns="57394" rIns="114789" bIns="57394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5"/>
            </p:custDataLst>
          </p:nvPr>
        </p:nvSpPr>
        <p:spPr>
          <a:xfrm>
            <a:off x="642938" y="6703595"/>
            <a:ext cx="3000375" cy="385072"/>
          </a:xfrm>
          <a:prstGeom prst="rect">
            <a:avLst/>
          </a:prstGeom>
        </p:spPr>
        <p:txBody>
          <a:bodyPr vert="horz" lIns="114789" tIns="57394" rIns="114789" bIns="57394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48080" fontAlgn="auto"/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6"/>
            </p:custDataLst>
          </p:nvPr>
        </p:nvSpPr>
        <p:spPr>
          <a:xfrm>
            <a:off x="4393406" y="6703595"/>
            <a:ext cx="4071938" cy="385072"/>
          </a:xfrm>
          <a:prstGeom prst="rect">
            <a:avLst/>
          </a:prstGeom>
        </p:spPr>
        <p:txBody>
          <a:bodyPr vert="horz" lIns="114789" tIns="57394" rIns="114789" bIns="57394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48080" fontAlgn="auto"/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7"/>
            </p:custDataLst>
          </p:nvPr>
        </p:nvSpPr>
        <p:spPr>
          <a:xfrm>
            <a:off x="9215439" y="6703595"/>
            <a:ext cx="3000375" cy="385072"/>
          </a:xfrm>
          <a:prstGeom prst="rect">
            <a:avLst/>
          </a:prstGeom>
        </p:spPr>
        <p:txBody>
          <a:bodyPr vert="horz" lIns="114789" tIns="57394" rIns="114789" bIns="57394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48080" fontAlgn="auto"/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39" r:link="rId40"/>
          <a:stretch>
            <a:fillRect/>
          </a:stretch>
        </p:blipFill>
        <p:spPr>
          <a:xfrm>
            <a:off x="838201" y="365126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39" r:link="rId4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681" r:id="rId29"/>
    <p:sldLayoutId id="2147483682" r:id="rId30"/>
    <p:sldLayoutId id="2147483683" r:id="rId31"/>
    <p:sldLayoutId id="2147483684" r:id="rId32"/>
  </p:sldLayoutIdLst>
  <p:transition/>
  <p:txStyles>
    <p:titleStyle>
      <a:lvl1pPr algn="ctr" defTabSz="1148080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0530" indent="-430530" algn="l" defTabSz="1148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32815" indent="-358775" algn="l" defTabSz="11480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35100" indent="-287020" algn="l" defTabSz="1148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09140" indent="-287020" algn="l" defTabSz="11480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83180" indent="-287020" algn="l" defTabSz="1148080" rtl="0" eaLnBrk="1" latinLnBrk="0" hangingPunct="1">
        <a:spcBef>
          <a:spcPct val="20000"/>
        </a:spcBef>
        <a:buFont typeface="Arial" panose="020B0604020202020204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56585" indent="-287020" algn="l" defTabSz="1148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30625" indent="-287020" algn="l" defTabSz="1148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04665" indent="-287020" algn="l" defTabSz="1148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78705" indent="-287020" algn="l" defTabSz="1148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14808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4040" algn="l" defTabSz="114808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8080" algn="l" defTabSz="114808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2120" algn="l" defTabSz="114808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96160" algn="l" defTabSz="114808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9565" algn="l" defTabSz="114808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43605" algn="l" defTabSz="114808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17645" algn="l" defTabSz="114808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91685" algn="l" defTabSz="114808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41672" y="641637"/>
            <a:ext cx="11569078" cy="744147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41672" y="1571820"/>
            <a:ext cx="11569078" cy="5019193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45469" y="6659353"/>
            <a:ext cx="2847656" cy="334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341094" y="6659353"/>
            <a:ext cx="4176563" cy="334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5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9363094" y="6659353"/>
            <a:ext cx="2847656" cy="3341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5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84039" y="385072"/>
            <a:ext cx="10046" cy="1004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  <p:custDataLst>
      <p:tags r:id="rId2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txStyles>
    <p:titleStyle>
      <a:lvl1pPr algn="l" defTabSz="964565" rtl="0" eaLnBrk="1" fontAlgn="auto" latinLnBrk="0" hangingPunct="1">
        <a:lnSpc>
          <a:spcPct val="100000"/>
        </a:lnSpc>
        <a:spcBef>
          <a:spcPct val="0"/>
        </a:spcBef>
        <a:buNone/>
        <a:defRPr sz="3795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41300" indent="-241300" algn="l" defTabSz="964565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9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723265" indent="-241300" algn="l" defTabSz="964565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97355" algn="l"/>
        </a:tabLst>
        <a:defRPr sz="168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205230" indent="-241300" algn="l" defTabSz="964565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8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87830" indent="-241300" algn="l" defTabSz="964565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7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169795" indent="-241300" algn="l" defTabSz="964565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7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651760" indent="-241300" algn="l" defTabSz="964565" rtl="0" eaLnBrk="1" latinLnBrk="0" hangingPunct="1">
        <a:lnSpc>
          <a:spcPct val="90000"/>
        </a:lnSpc>
        <a:spcBef>
          <a:spcPct val="106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360" indent="-241300" algn="l" defTabSz="964565" rtl="0" eaLnBrk="1" latinLnBrk="0" hangingPunct="1">
        <a:lnSpc>
          <a:spcPct val="90000"/>
        </a:lnSpc>
        <a:spcBef>
          <a:spcPct val="106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16325" indent="-241300" algn="l" defTabSz="964565" rtl="0" eaLnBrk="1" latinLnBrk="0" hangingPunct="1">
        <a:lnSpc>
          <a:spcPct val="90000"/>
        </a:lnSpc>
        <a:spcBef>
          <a:spcPct val="106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98290" indent="-241300" algn="l" defTabSz="964565" rtl="0" eaLnBrk="1" latinLnBrk="0" hangingPunct="1">
        <a:lnSpc>
          <a:spcPct val="90000"/>
        </a:lnSpc>
        <a:spcBef>
          <a:spcPct val="106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9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45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653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84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10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306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502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762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87.xml"/><Relationship Id="rId4" Type="http://schemas.openxmlformats.org/officeDocument/2006/relationships/tags" Target="../tags/tag286.xml"/><Relationship Id="rId3" Type="http://schemas.openxmlformats.org/officeDocument/2006/relationships/tags" Target="../tags/tag285.xml"/><Relationship Id="rId2" Type="http://schemas.openxmlformats.org/officeDocument/2006/relationships/image" Target="../media/image1.png"/><Relationship Id="rId1" Type="http://schemas.openxmlformats.org/officeDocument/2006/relationships/tags" Target="../tags/tag284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391.xml"/><Relationship Id="rId4" Type="http://schemas.openxmlformats.org/officeDocument/2006/relationships/tags" Target="../tags/tag390.xml"/><Relationship Id="rId3" Type="http://schemas.openxmlformats.org/officeDocument/2006/relationships/tags" Target="../tags/tag389.xml"/><Relationship Id="rId2" Type="http://schemas.openxmlformats.org/officeDocument/2006/relationships/image" Target="../media/image42.png"/><Relationship Id="rId1" Type="http://schemas.openxmlformats.org/officeDocument/2006/relationships/tags" Target="../tags/tag38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3.png"/><Relationship Id="rId3" Type="http://schemas.openxmlformats.org/officeDocument/2006/relationships/tags" Target="../tags/tag394.xml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02.xml"/><Relationship Id="rId8" Type="http://schemas.openxmlformats.org/officeDocument/2006/relationships/tags" Target="../tags/tag401.xml"/><Relationship Id="rId7" Type="http://schemas.openxmlformats.org/officeDocument/2006/relationships/tags" Target="../tags/tag400.xml"/><Relationship Id="rId6" Type="http://schemas.openxmlformats.org/officeDocument/2006/relationships/image" Target="../media/image42.png"/><Relationship Id="rId5" Type="http://schemas.openxmlformats.org/officeDocument/2006/relationships/tags" Target="../tags/tag399.xml"/><Relationship Id="rId4" Type="http://schemas.openxmlformats.org/officeDocument/2006/relationships/tags" Target="../tags/tag398.xml"/><Relationship Id="rId3" Type="http://schemas.openxmlformats.org/officeDocument/2006/relationships/tags" Target="../tags/tag397.xml"/><Relationship Id="rId2" Type="http://schemas.openxmlformats.org/officeDocument/2006/relationships/tags" Target="../tags/tag396.xml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5.xml"/><Relationship Id="rId1" Type="http://schemas.openxmlformats.org/officeDocument/2006/relationships/tags" Target="../tags/tag395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tags" Target="../tags/tag408.xml"/><Relationship Id="rId3" Type="http://schemas.openxmlformats.org/officeDocument/2006/relationships/tags" Target="../tags/tag407.xml"/><Relationship Id="rId2" Type="http://schemas.openxmlformats.org/officeDocument/2006/relationships/tags" Target="../tags/tag406.xml"/><Relationship Id="rId1" Type="http://schemas.openxmlformats.org/officeDocument/2006/relationships/tags" Target="../tags/tag405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5.png"/><Relationship Id="rId3" Type="http://schemas.openxmlformats.org/officeDocument/2006/relationships/tags" Target="../tags/tag411.xml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419.xml"/><Relationship Id="rId8" Type="http://schemas.openxmlformats.org/officeDocument/2006/relationships/tags" Target="../tags/tag418.xml"/><Relationship Id="rId7" Type="http://schemas.openxmlformats.org/officeDocument/2006/relationships/tags" Target="../tags/tag417.xml"/><Relationship Id="rId6" Type="http://schemas.openxmlformats.org/officeDocument/2006/relationships/tags" Target="../tags/tag416.xml"/><Relationship Id="rId5" Type="http://schemas.openxmlformats.org/officeDocument/2006/relationships/tags" Target="../tags/tag415.xml"/><Relationship Id="rId4" Type="http://schemas.openxmlformats.org/officeDocument/2006/relationships/tags" Target="../tags/tag414.xml"/><Relationship Id="rId3" Type="http://schemas.openxmlformats.org/officeDocument/2006/relationships/image" Target="../media/image44.png"/><Relationship Id="rId2" Type="http://schemas.openxmlformats.org/officeDocument/2006/relationships/tags" Target="../tags/tag413.xml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420.xml"/><Relationship Id="rId1" Type="http://schemas.openxmlformats.org/officeDocument/2006/relationships/tags" Target="../tags/tag41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431.xml"/><Relationship Id="rId8" Type="http://schemas.openxmlformats.org/officeDocument/2006/relationships/tags" Target="../tags/tag430.xml"/><Relationship Id="rId7" Type="http://schemas.openxmlformats.org/officeDocument/2006/relationships/tags" Target="../tags/tag429.xml"/><Relationship Id="rId6" Type="http://schemas.openxmlformats.org/officeDocument/2006/relationships/tags" Target="../tags/tag428.xml"/><Relationship Id="rId5" Type="http://schemas.openxmlformats.org/officeDocument/2006/relationships/tags" Target="../tags/tag427.xml"/><Relationship Id="rId4" Type="http://schemas.openxmlformats.org/officeDocument/2006/relationships/tags" Target="../tags/tag426.xml"/><Relationship Id="rId30" Type="http://schemas.openxmlformats.org/officeDocument/2006/relationships/slideLayout" Target="../slideLayouts/slideLayout42.xml"/><Relationship Id="rId3" Type="http://schemas.openxmlformats.org/officeDocument/2006/relationships/tags" Target="../tags/tag425.xml"/><Relationship Id="rId29" Type="http://schemas.openxmlformats.org/officeDocument/2006/relationships/tags" Target="../tags/tag445.xml"/><Relationship Id="rId28" Type="http://schemas.openxmlformats.org/officeDocument/2006/relationships/tags" Target="../tags/tag444.xml"/><Relationship Id="rId27" Type="http://schemas.openxmlformats.org/officeDocument/2006/relationships/image" Target="../media/image51.jpeg"/><Relationship Id="rId26" Type="http://schemas.openxmlformats.org/officeDocument/2006/relationships/tags" Target="../tags/tag443.xml"/><Relationship Id="rId25" Type="http://schemas.openxmlformats.org/officeDocument/2006/relationships/tags" Target="../tags/tag442.xml"/><Relationship Id="rId24" Type="http://schemas.openxmlformats.org/officeDocument/2006/relationships/image" Target="../media/image50.jpeg"/><Relationship Id="rId23" Type="http://schemas.openxmlformats.org/officeDocument/2006/relationships/tags" Target="../tags/tag441.xml"/><Relationship Id="rId22" Type="http://schemas.openxmlformats.org/officeDocument/2006/relationships/tags" Target="../tags/tag440.xml"/><Relationship Id="rId21" Type="http://schemas.openxmlformats.org/officeDocument/2006/relationships/tags" Target="../tags/tag439.xml"/><Relationship Id="rId20" Type="http://schemas.openxmlformats.org/officeDocument/2006/relationships/tags" Target="../tags/tag438.xml"/><Relationship Id="rId2" Type="http://schemas.openxmlformats.org/officeDocument/2006/relationships/tags" Target="../tags/tag424.xml"/><Relationship Id="rId19" Type="http://schemas.openxmlformats.org/officeDocument/2006/relationships/image" Target="../media/image49.jpeg"/><Relationship Id="rId18" Type="http://schemas.openxmlformats.org/officeDocument/2006/relationships/tags" Target="../tags/tag437.xml"/><Relationship Id="rId17" Type="http://schemas.openxmlformats.org/officeDocument/2006/relationships/image" Target="../media/image48.jpeg"/><Relationship Id="rId16" Type="http://schemas.openxmlformats.org/officeDocument/2006/relationships/tags" Target="../tags/tag436.xml"/><Relationship Id="rId15" Type="http://schemas.openxmlformats.org/officeDocument/2006/relationships/image" Target="../media/image47.jpeg"/><Relationship Id="rId14" Type="http://schemas.openxmlformats.org/officeDocument/2006/relationships/tags" Target="../tags/tag435.xml"/><Relationship Id="rId13" Type="http://schemas.openxmlformats.org/officeDocument/2006/relationships/image" Target="../media/image46.jpeg"/><Relationship Id="rId12" Type="http://schemas.openxmlformats.org/officeDocument/2006/relationships/tags" Target="../tags/tag434.xml"/><Relationship Id="rId11" Type="http://schemas.openxmlformats.org/officeDocument/2006/relationships/tags" Target="../tags/tag433.xml"/><Relationship Id="rId10" Type="http://schemas.openxmlformats.org/officeDocument/2006/relationships/tags" Target="../tags/tag432.xml"/><Relationship Id="rId1" Type="http://schemas.openxmlformats.org/officeDocument/2006/relationships/tags" Target="../tags/tag42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453.xml"/><Relationship Id="rId8" Type="http://schemas.openxmlformats.org/officeDocument/2006/relationships/tags" Target="../tags/tag452.xml"/><Relationship Id="rId7" Type="http://schemas.openxmlformats.org/officeDocument/2006/relationships/tags" Target="../tags/tag451.xml"/><Relationship Id="rId6" Type="http://schemas.openxmlformats.org/officeDocument/2006/relationships/tags" Target="../tags/tag450.xml"/><Relationship Id="rId5" Type="http://schemas.openxmlformats.org/officeDocument/2006/relationships/image" Target="../media/image52.png"/><Relationship Id="rId4" Type="http://schemas.openxmlformats.org/officeDocument/2006/relationships/tags" Target="../tags/tag449.xml"/><Relationship Id="rId32" Type="http://schemas.openxmlformats.org/officeDocument/2006/relationships/slideLayout" Target="../slideLayouts/slideLayout10.xml"/><Relationship Id="rId31" Type="http://schemas.openxmlformats.org/officeDocument/2006/relationships/tags" Target="../tags/tag474.xml"/><Relationship Id="rId30" Type="http://schemas.openxmlformats.org/officeDocument/2006/relationships/tags" Target="../tags/tag473.xml"/><Relationship Id="rId3" Type="http://schemas.openxmlformats.org/officeDocument/2006/relationships/tags" Target="../tags/tag448.xml"/><Relationship Id="rId29" Type="http://schemas.openxmlformats.org/officeDocument/2006/relationships/tags" Target="../tags/tag472.xml"/><Relationship Id="rId28" Type="http://schemas.openxmlformats.org/officeDocument/2006/relationships/tags" Target="../tags/tag471.xml"/><Relationship Id="rId27" Type="http://schemas.openxmlformats.org/officeDocument/2006/relationships/tags" Target="../tags/tag470.xml"/><Relationship Id="rId26" Type="http://schemas.openxmlformats.org/officeDocument/2006/relationships/tags" Target="../tags/tag469.xml"/><Relationship Id="rId25" Type="http://schemas.openxmlformats.org/officeDocument/2006/relationships/tags" Target="../tags/tag468.xml"/><Relationship Id="rId24" Type="http://schemas.openxmlformats.org/officeDocument/2006/relationships/tags" Target="../tags/tag467.xml"/><Relationship Id="rId23" Type="http://schemas.openxmlformats.org/officeDocument/2006/relationships/tags" Target="../tags/tag466.xml"/><Relationship Id="rId22" Type="http://schemas.openxmlformats.org/officeDocument/2006/relationships/tags" Target="../tags/tag465.xml"/><Relationship Id="rId21" Type="http://schemas.openxmlformats.org/officeDocument/2006/relationships/tags" Target="../tags/tag464.xml"/><Relationship Id="rId20" Type="http://schemas.openxmlformats.org/officeDocument/2006/relationships/tags" Target="../tags/tag463.xml"/><Relationship Id="rId2" Type="http://schemas.openxmlformats.org/officeDocument/2006/relationships/tags" Target="../tags/tag447.xml"/><Relationship Id="rId19" Type="http://schemas.openxmlformats.org/officeDocument/2006/relationships/tags" Target="../tags/tag462.xml"/><Relationship Id="rId18" Type="http://schemas.openxmlformats.org/officeDocument/2006/relationships/tags" Target="../tags/tag461.xml"/><Relationship Id="rId17" Type="http://schemas.openxmlformats.org/officeDocument/2006/relationships/tags" Target="../tags/tag460.xml"/><Relationship Id="rId16" Type="http://schemas.openxmlformats.org/officeDocument/2006/relationships/image" Target="../media/image53.png"/><Relationship Id="rId15" Type="http://schemas.openxmlformats.org/officeDocument/2006/relationships/tags" Target="../tags/tag459.xml"/><Relationship Id="rId14" Type="http://schemas.openxmlformats.org/officeDocument/2006/relationships/tags" Target="../tags/tag458.xml"/><Relationship Id="rId13" Type="http://schemas.openxmlformats.org/officeDocument/2006/relationships/tags" Target="../tags/tag457.xml"/><Relationship Id="rId12" Type="http://schemas.openxmlformats.org/officeDocument/2006/relationships/tags" Target="../tags/tag456.xml"/><Relationship Id="rId11" Type="http://schemas.openxmlformats.org/officeDocument/2006/relationships/tags" Target="../tags/tag455.xml"/><Relationship Id="rId10" Type="http://schemas.openxmlformats.org/officeDocument/2006/relationships/tags" Target="../tags/tag454.xml"/><Relationship Id="rId1" Type="http://schemas.openxmlformats.org/officeDocument/2006/relationships/tags" Target="../tags/tag446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tags" Target="../tags/tag478.xml"/><Relationship Id="rId4" Type="http://schemas.openxmlformats.org/officeDocument/2006/relationships/tags" Target="../tags/tag477.xml"/><Relationship Id="rId3" Type="http://schemas.openxmlformats.org/officeDocument/2006/relationships/tags" Target="../tags/tag476.xml"/><Relationship Id="rId2" Type="http://schemas.openxmlformats.org/officeDocument/2006/relationships/image" Target="../media/image54.png"/><Relationship Id="rId1" Type="http://schemas.openxmlformats.org/officeDocument/2006/relationships/tags" Target="../tags/tag475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55.png"/><Relationship Id="rId3" Type="http://schemas.openxmlformats.org/officeDocument/2006/relationships/tags" Target="../tags/tag479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jpeg"/><Relationship Id="rId8" Type="http://schemas.openxmlformats.org/officeDocument/2006/relationships/tags" Target="../tags/tag295.xml"/><Relationship Id="rId7" Type="http://schemas.openxmlformats.org/officeDocument/2006/relationships/image" Target="../media/image25.jpeg"/><Relationship Id="rId6" Type="http://schemas.openxmlformats.org/officeDocument/2006/relationships/tags" Target="../tags/tag294.xml"/><Relationship Id="rId5" Type="http://schemas.openxmlformats.org/officeDocument/2006/relationships/image" Target="../media/image24.jpeg"/><Relationship Id="rId4" Type="http://schemas.openxmlformats.org/officeDocument/2006/relationships/tags" Target="../tags/tag293.xml"/><Relationship Id="rId3" Type="http://schemas.openxmlformats.org/officeDocument/2006/relationships/image" Target="../media/image23.jpeg"/><Relationship Id="rId21" Type="http://schemas.openxmlformats.org/officeDocument/2006/relationships/slideLayout" Target="../slideLayouts/slideLayout10.xml"/><Relationship Id="rId20" Type="http://schemas.openxmlformats.org/officeDocument/2006/relationships/tags" Target="../tags/tag302.xml"/><Relationship Id="rId2" Type="http://schemas.openxmlformats.org/officeDocument/2006/relationships/tags" Target="../tags/tag292.xml"/><Relationship Id="rId19" Type="http://schemas.openxmlformats.org/officeDocument/2006/relationships/tags" Target="../tags/tag301.xml"/><Relationship Id="rId18" Type="http://schemas.openxmlformats.org/officeDocument/2006/relationships/tags" Target="../tags/tag300.xml"/><Relationship Id="rId17" Type="http://schemas.openxmlformats.org/officeDocument/2006/relationships/image" Target="../media/image30.jpeg"/><Relationship Id="rId16" Type="http://schemas.openxmlformats.org/officeDocument/2006/relationships/tags" Target="../tags/tag299.xml"/><Relationship Id="rId15" Type="http://schemas.openxmlformats.org/officeDocument/2006/relationships/image" Target="../media/image29.jpeg"/><Relationship Id="rId14" Type="http://schemas.openxmlformats.org/officeDocument/2006/relationships/tags" Target="../tags/tag298.xml"/><Relationship Id="rId13" Type="http://schemas.openxmlformats.org/officeDocument/2006/relationships/image" Target="../media/image28.jpeg"/><Relationship Id="rId12" Type="http://schemas.openxmlformats.org/officeDocument/2006/relationships/tags" Target="../tags/tag297.xml"/><Relationship Id="rId11" Type="http://schemas.openxmlformats.org/officeDocument/2006/relationships/image" Target="../media/image27.jpeg"/><Relationship Id="rId10" Type="http://schemas.openxmlformats.org/officeDocument/2006/relationships/tags" Target="../tags/tag296.xml"/><Relationship Id="rId1" Type="http://schemas.openxmlformats.org/officeDocument/2006/relationships/tags" Target="../tags/tag29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487.xml"/><Relationship Id="rId8" Type="http://schemas.openxmlformats.org/officeDocument/2006/relationships/tags" Target="../tags/tag486.xml"/><Relationship Id="rId7" Type="http://schemas.openxmlformats.org/officeDocument/2006/relationships/tags" Target="../tags/tag485.xml"/><Relationship Id="rId6" Type="http://schemas.openxmlformats.org/officeDocument/2006/relationships/tags" Target="../tags/tag484.xml"/><Relationship Id="rId5" Type="http://schemas.openxmlformats.org/officeDocument/2006/relationships/tags" Target="../tags/tag483.xml"/><Relationship Id="rId4" Type="http://schemas.openxmlformats.org/officeDocument/2006/relationships/tags" Target="../tags/tag482.xml"/><Relationship Id="rId3" Type="http://schemas.openxmlformats.org/officeDocument/2006/relationships/tags" Target="../tags/tag481.xml"/><Relationship Id="rId2" Type="http://schemas.openxmlformats.org/officeDocument/2006/relationships/image" Target="../media/image54.png"/><Relationship Id="rId12" Type="http://schemas.openxmlformats.org/officeDocument/2006/relationships/slideLayout" Target="../slideLayouts/slideLayout10.xml"/><Relationship Id="rId11" Type="http://schemas.openxmlformats.org/officeDocument/2006/relationships/tags" Target="../tags/tag489.xml"/><Relationship Id="rId10" Type="http://schemas.openxmlformats.org/officeDocument/2006/relationships/tags" Target="../tags/tag488.xml"/><Relationship Id="rId1" Type="http://schemas.openxmlformats.org/officeDocument/2006/relationships/tags" Target="../tags/tag480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497.xml"/><Relationship Id="rId8" Type="http://schemas.openxmlformats.org/officeDocument/2006/relationships/tags" Target="../tags/tag496.xml"/><Relationship Id="rId7" Type="http://schemas.openxmlformats.org/officeDocument/2006/relationships/image" Target="../media/image56.png"/><Relationship Id="rId6" Type="http://schemas.openxmlformats.org/officeDocument/2006/relationships/tags" Target="../tags/tag495.xml"/><Relationship Id="rId5" Type="http://schemas.openxmlformats.org/officeDocument/2006/relationships/tags" Target="../tags/tag494.xml"/><Relationship Id="rId4" Type="http://schemas.openxmlformats.org/officeDocument/2006/relationships/tags" Target="../tags/tag493.xml"/><Relationship Id="rId3" Type="http://schemas.openxmlformats.org/officeDocument/2006/relationships/tags" Target="../tags/tag492.xml"/><Relationship Id="rId2" Type="http://schemas.openxmlformats.org/officeDocument/2006/relationships/tags" Target="../tags/tag491.xml"/><Relationship Id="rId16" Type="http://schemas.openxmlformats.org/officeDocument/2006/relationships/slideLayout" Target="../slideLayouts/slideLayout42.xml"/><Relationship Id="rId15" Type="http://schemas.openxmlformats.org/officeDocument/2006/relationships/tags" Target="../tags/tag502.xml"/><Relationship Id="rId14" Type="http://schemas.openxmlformats.org/officeDocument/2006/relationships/tags" Target="../tags/tag501.xml"/><Relationship Id="rId13" Type="http://schemas.openxmlformats.org/officeDocument/2006/relationships/tags" Target="../tags/tag500.xml"/><Relationship Id="rId12" Type="http://schemas.openxmlformats.org/officeDocument/2006/relationships/tags" Target="../tags/tag499.xml"/><Relationship Id="rId11" Type="http://schemas.openxmlformats.org/officeDocument/2006/relationships/image" Target="../media/image57.png"/><Relationship Id="rId10" Type="http://schemas.openxmlformats.org/officeDocument/2006/relationships/tags" Target="../tags/tag498.xml"/><Relationship Id="rId1" Type="http://schemas.openxmlformats.org/officeDocument/2006/relationships/tags" Target="../tags/tag490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510.xml"/><Relationship Id="rId8" Type="http://schemas.openxmlformats.org/officeDocument/2006/relationships/tags" Target="../tags/tag509.xml"/><Relationship Id="rId7" Type="http://schemas.openxmlformats.org/officeDocument/2006/relationships/image" Target="../media/image52.png"/><Relationship Id="rId6" Type="http://schemas.openxmlformats.org/officeDocument/2006/relationships/tags" Target="../tags/tag508.xml"/><Relationship Id="rId50" Type="http://schemas.openxmlformats.org/officeDocument/2006/relationships/notesSlide" Target="../notesSlides/notesSlide12.xml"/><Relationship Id="rId5" Type="http://schemas.openxmlformats.org/officeDocument/2006/relationships/tags" Target="../tags/tag507.xml"/><Relationship Id="rId49" Type="http://schemas.openxmlformats.org/officeDocument/2006/relationships/slideLayout" Target="../slideLayouts/slideLayout42.xml"/><Relationship Id="rId48" Type="http://schemas.openxmlformats.org/officeDocument/2006/relationships/tags" Target="../tags/tag549.xml"/><Relationship Id="rId47" Type="http://schemas.openxmlformats.org/officeDocument/2006/relationships/tags" Target="../tags/tag548.xml"/><Relationship Id="rId46" Type="http://schemas.openxmlformats.org/officeDocument/2006/relationships/tags" Target="../tags/tag547.xml"/><Relationship Id="rId45" Type="http://schemas.openxmlformats.org/officeDocument/2006/relationships/tags" Target="../tags/tag546.xml"/><Relationship Id="rId44" Type="http://schemas.openxmlformats.org/officeDocument/2006/relationships/tags" Target="../tags/tag545.xml"/><Relationship Id="rId43" Type="http://schemas.openxmlformats.org/officeDocument/2006/relationships/tags" Target="../tags/tag544.xml"/><Relationship Id="rId42" Type="http://schemas.openxmlformats.org/officeDocument/2006/relationships/tags" Target="../tags/tag543.xml"/><Relationship Id="rId41" Type="http://schemas.openxmlformats.org/officeDocument/2006/relationships/tags" Target="../tags/tag542.xml"/><Relationship Id="rId40" Type="http://schemas.openxmlformats.org/officeDocument/2006/relationships/tags" Target="../tags/tag541.xml"/><Relationship Id="rId4" Type="http://schemas.openxmlformats.org/officeDocument/2006/relationships/tags" Target="../tags/tag506.xml"/><Relationship Id="rId39" Type="http://schemas.openxmlformats.org/officeDocument/2006/relationships/tags" Target="../tags/tag540.xml"/><Relationship Id="rId38" Type="http://schemas.openxmlformats.org/officeDocument/2006/relationships/tags" Target="../tags/tag539.xml"/><Relationship Id="rId37" Type="http://schemas.openxmlformats.org/officeDocument/2006/relationships/tags" Target="../tags/tag538.xml"/><Relationship Id="rId36" Type="http://schemas.openxmlformats.org/officeDocument/2006/relationships/tags" Target="../tags/tag537.xml"/><Relationship Id="rId35" Type="http://schemas.openxmlformats.org/officeDocument/2006/relationships/tags" Target="../tags/tag536.xml"/><Relationship Id="rId34" Type="http://schemas.openxmlformats.org/officeDocument/2006/relationships/tags" Target="../tags/tag535.xml"/><Relationship Id="rId33" Type="http://schemas.openxmlformats.org/officeDocument/2006/relationships/tags" Target="../tags/tag534.xml"/><Relationship Id="rId32" Type="http://schemas.openxmlformats.org/officeDocument/2006/relationships/tags" Target="../tags/tag533.xml"/><Relationship Id="rId31" Type="http://schemas.openxmlformats.org/officeDocument/2006/relationships/tags" Target="../tags/tag532.xml"/><Relationship Id="rId30" Type="http://schemas.openxmlformats.org/officeDocument/2006/relationships/tags" Target="../tags/tag531.xml"/><Relationship Id="rId3" Type="http://schemas.openxmlformats.org/officeDocument/2006/relationships/tags" Target="../tags/tag505.xml"/><Relationship Id="rId29" Type="http://schemas.openxmlformats.org/officeDocument/2006/relationships/tags" Target="../tags/tag530.xml"/><Relationship Id="rId28" Type="http://schemas.openxmlformats.org/officeDocument/2006/relationships/tags" Target="../tags/tag529.xml"/><Relationship Id="rId27" Type="http://schemas.openxmlformats.org/officeDocument/2006/relationships/tags" Target="../tags/tag528.xml"/><Relationship Id="rId26" Type="http://schemas.openxmlformats.org/officeDocument/2006/relationships/tags" Target="../tags/tag527.xml"/><Relationship Id="rId25" Type="http://schemas.openxmlformats.org/officeDocument/2006/relationships/tags" Target="../tags/tag526.xml"/><Relationship Id="rId24" Type="http://schemas.openxmlformats.org/officeDocument/2006/relationships/tags" Target="../tags/tag525.xml"/><Relationship Id="rId23" Type="http://schemas.openxmlformats.org/officeDocument/2006/relationships/tags" Target="../tags/tag524.xml"/><Relationship Id="rId22" Type="http://schemas.openxmlformats.org/officeDocument/2006/relationships/tags" Target="../tags/tag523.xml"/><Relationship Id="rId21" Type="http://schemas.openxmlformats.org/officeDocument/2006/relationships/tags" Target="../tags/tag522.xml"/><Relationship Id="rId20" Type="http://schemas.openxmlformats.org/officeDocument/2006/relationships/tags" Target="../tags/tag521.xml"/><Relationship Id="rId2" Type="http://schemas.openxmlformats.org/officeDocument/2006/relationships/tags" Target="../tags/tag504.xml"/><Relationship Id="rId19" Type="http://schemas.openxmlformats.org/officeDocument/2006/relationships/tags" Target="../tags/tag520.xml"/><Relationship Id="rId18" Type="http://schemas.openxmlformats.org/officeDocument/2006/relationships/tags" Target="../tags/tag519.xml"/><Relationship Id="rId17" Type="http://schemas.openxmlformats.org/officeDocument/2006/relationships/tags" Target="../tags/tag518.xml"/><Relationship Id="rId16" Type="http://schemas.openxmlformats.org/officeDocument/2006/relationships/tags" Target="../tags/tag517.xml"/><Relationship Id="rId15" Type="http://schemas.openxmlformats.org/officeDocument/2006/relationships/tags" Target="../tags/tag516.xml"/><Relationship Id="rId14" Type="http://schemas.openxmlformats.org/officeDocument/2006/relationships/tags" Target="../tags/tag515.xml"/><Relationship Id="rId13" Type="http://schemas.openxmlformats.org/officeDocument/2006/relationships/tags" Target="../tags/tag514.xml"/><Relationship Id="rId12" Type="http://schemas.openxmlformats.org/officeDocument/2006/relationships/tags" Target="../tags/tag513.xml"/><Relationship Id="rId11" Type="http://schemas.openxmlformats.org/officeDocument/2006/relationships/tags" Target="../tags/tag512.xml"/><Relationship Id="rId10" Type="http://schemas.openxmlformats.org/officeDocument/2006/relationships/tags" Target="../tags/tag511.xml"/><Relationship Id="rId1" Type="http://schemas.openxmlformats.org/officeDocument/2006/relationships/tags" Target="../tags/tag503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560.xml"/><Relationship Id="rId8" Type="http://schemas.openxmlformats.org/officeDocument/2006/relationships/tags" Target="../tags/tag559.xml"/><Relationship Id="rId7" Type="http://schemas.openxmlformats.org/officeDocument/2006/relationships/tags" Target="../tags/tag558.xml"/><Relationship Id="rId6" Type="http://schemas.openxmlformats.org/officeDocument/2006/relationships/tags" Target="../tags/tag557.xml"/><Relationship Id="rId5" Type="http://schemas.openxmlformats.org/officeDocument/2006/relationships/tags" Target="../tags/tag556.xml"/><Relationship Id="rId4" Type="http://schemas.openxmlformats.org/officeDocument/2006/relationships/image" Target="../media/image58.png"/><Relationship Id="rId35" Type="http://schemas.openxmlformats.org/officeDocument/2006/relationships/notesSlide" Target="../notesSlides/notesSlide13.xml"/><Relationship Id="rId34" Type="http://schemas.openxmlformats.org/officeDocument/2006/relationships/slideLayout" Target="../slideLayouts/slideLayout42.xml"/><Relationship Id="rId33" Type="http://schemas.openxmlformats.org/officeDocument/2006/relationships/tags" Target="../tags/tag584.xml"/><Relationship Id="rId32" Type="http://schemas.openxmlformats.org/officeDocument/2006/relationships/tags" Target="../tags/tag583.xml"/><Relationship Id="rId31" Type="http://schemas.openxmlformats.org/officeDocument/2006/relationships/tags" Target="../tags/tag582.xml"/><Relationship Id="rId30" Type="http://schemas.openxmlformats.org/officeDocument/2006/relationships/tags" Target="../tags/tag581.xml"/><Relationship Id="rId3" Type="http://schemas.openxmlformats.org/officeDocument/2006/relationships/tags" Target="../tags/tag555.xml"/><Relationship Id="rId29" Type="http://schemas.openxmlformats.org/officeDocument/2006/relationships/tags" Target="../tags/tag580.xml"/><Relationship Id="rId28" Type="http://schemas.openxmlformats.org/officeDocument/2006/relationships/tags" Target="../tags/tag579.xml"/><Relationship Id="rId27" Type="http://schemas.openxmlformats.org/officeDocument/2006/relationships/tags" Target="../tags/tag578.xml"/><Relationship Id="rId26" Type="http://schemas.openxmlformats.org/officeDocument/2006/relationships/tags" Target="../tags/tag577.xml"/><Relationship Id="rId25" Type="http://schemas.openxmlformats.org/officeDocument/2006/relationships/tags" Target="../tags/tag576.xml"/><Relationship Id="rId24" Type="http://schemas.openxmlformats.org/officeDocument/2006/relationships/tags" Target="../tags/tag575.xml"/><Relationship Id="rId23" Type="http://schemas.openxmlformats.org/officeDocument/2006/relationships/tags" Target="../tags/tag574.xml"/><Relationship Id="rId22" Type="http://schemas.openxmlformats.org/officeDocument/2006/relationships/tags" Target="../tags/tag573.xml"/><Relationship Id="rId21" Type="http://schemas.openxmlformats.org/officeDocument/2006/relationships/tags" Target="../tags/tag572.xml"/><Relationship Id="rId20" Type="http://schemas.openxmlformats.org/officeDocument/2006/relationships/tags" Target="../tags/tag571.xml"/><Relationship Id="rId2" Type="http://schemas.openxmlformats.org/officeDocument/2006/relationships/tags" Target="../tags/tag554.xml"/><Relationship Id="rId19" Type="http://schemas.openxmlformats.org/officeDocument/2006/relationships/tags" Target="../tags/tag570.xml"/><Relationship Id="rId18" Type="http://schemas.openxmlformats.org/officeDocument/2006/relationships/tags" Target="../tags/tag569.xml"/><Relationship Id="rId17" Type="http://schemas.openxmlformats.org/officeDocument/2006/relationships/tags" Target="../tags/tag568.xml"/><Relationship Id="rId16" Type="http://schemas.openxmlformats.org/officeDocument/2006/relationships/tags" Target="../tags/tag567.xml"/><Relationship Id="rId15" Type="http://schemas.openxmlformats.org/officeDocument/2006/relationships/tags" Target="../tags/tag566.xml"/><Relationship Id="rId14" Type="http://schemas.openxmlformats.org/officeDocument/2006/relationships/tags" Target="../tags/tag565.xml"/><Relationship Id="rId13" Type="http://schemas.openxmlformats.org/officeDocument/2006/relationships/tags" Target="../tags/tag564.xml"/><Relationship Id="rId12" Type="http://schemas.openxmlformats.org/officeDocument/2006/relationships/tags" Target="../tags/tag563.xml"/><Relationship Id="rId11" Type="http://schemas.openxmlformats.org/officeDocument/2006/relationships/tags" Target="../tags/tag562.xml"/><Relationship Id="rId10" Type="http://schemas.openxmlformats.org/officeDocument/2006/relationships/tags" Target="../tags/tag561.xml"/><Relationship Id="rId1" Type="http://schemas.openxmlformats.org/officeDocument/2006/relationships/tags" Target="../tags/tag5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tags" Target="../tags/tag589.xml"/><Relationship Id="rId1" Type="http://schemas.openxmlformats.org/officeDocument/2006/relationships/tags" Target="../tags/tag588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596.xml"/><Relationship Id="rId8" Type="http://schemas.openxmlformats.org/officeDocument/2006/relationships/tags" Target="../tags/tag595.xml"/><Relationship Id="rId7" Type="http://schemas.openxmlformats.org/officeDocument/2006/relationships/tags" Target="../tags/tag594.xml"/><Relationship Id="rId6" Type="http://schemas.openxmlformats.org/officeDocument/2006/relationships/image" Target="../media/image60.jpeg"/><Relationship Id="rId5" Type="http://schemas.openxmlformats.org/officeDocument/2006/relationships/tags" Target="../tags/tag593.xml"/><Relationship Id="rId4" Type="http://schemas.openxmlformats.org/officeDocument/2006/relationships/tags" Target="../tags/tag592.xml"/><Relationship Id="rId3" Type="http://schemas.openxmlformats.org/officeDocument/2006/relationships/image" Target="../media/image59.jpeg"/><Relationship Id="rId2" Type="http://schemas.openxmlformats.org/officeDocument/2006/relationships/tags" Target="../tags/tag591.xml"/><Relationship Id="rId18" Type="http://schemas.openxmlformats.org/officeDocument/2006/relationships/notesSlide" Target="../notesSlides/notesSlide14.xml"/><Relationship Id="rId17" Type="http://schemas.openxmlformats.org/officeDocument/2006/relationships/slideLayout" Target="../slideLayouts/slideLayout10.xml"/><Relationship Id="rId16" Type="http://schemas.openxmlformats.org/officeDocument/2006/relationships/tags" Target="../tags/tag603.xml"/><Relationship Id="rId15" Type="http://schemas.openxmlformats.org/officeDocument/2006/relationships/tags" Target="../tags/tag602.xml"/><Relationship Id="rId14" Type="http://schemas.openxmlformats.org/officeDocument/2006/relationships/tags" Target="../tags/tag601.xml"/><Relationship Id="rId13" Type="http://schemas.openxmlformats.org/officeDocument/2006/relationships/tags" Target="../tags/tag600.xml"/><Relationship Id="rId12" Type="http://schemas.openxmlformats.org/officeDocument/2006/relationships/tags" Target="../tags/tag599.xml"/><Relationship Id="rId11" Type="http://schemas.openxmlformats.org/officeDocument/2006/relationships/tags" Target="../tags/tag598.xml"/><Relationship Id="rId10" Type="http://schemas.openxmlformats.org/officeDocument/2006/relationships/tags" Target="../tags/tag597.xml"/><Relationship Id="rId1" Type="http://schemas.openxmlformats.org/officeDocument/2006/relationships/tags" Target="../tags/tag590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42.xml"/><Relationship Id="rId5" Type="http://schemas.openxmlformats.org/officeDocument/2006/relationships/tags" Target="../tags/tag610.xml"/><Relationship Id="rId4" Type="http://schemas.openxmlformats.org/officeDocument/2006/relationships/tags" Target="../tags/tag609.xml"/><Relationship Id="rId3" Type="http://schemas.openxmlformats.org/officeDocument/2006/relationships/image" Target="../media/image61.png"/><Relationship Id="rId2" Type="http://schemas.openxmlformats.org/officeDocument/2006/relationships/tags" Target="../tags/tag608.xml"/><Relationship Id="rId1" Type="http://schemas.openxmlformats.org/officeDocument/2006/relationships/tags" Target="../tags/tag607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42.xml"/><Relationship Id="rId5" Type="http://schemas.openxmlformats.org/officeDocument/2006/relationships/tags" Target="../tags/tag617.xml"/><Relationship Id="rId4" Type="http://schemas.openxmlformats.org/officeDocument/2006/relationships/tags" Target="../tags/tag616.xml"/><Relationship Id="rId3" Type="http://schemas.openxmlformats.org/officeDocument/2006/relationships/image" Target="../media/image62.png"/><Relationship Id="rId2" Type="http://schemas.openxmlformats.org/officeDocument/2006/relationships/tags" Target="../tags/tag615.xml"/><Relationship Id="rId1" Type="http://schemas.openxmlformats.org/officeDocument/2006/relationships/tags" Target="../tags/tag614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629.xml"/><Relationship Id="rId8" Type="http://schemas.openxmlformats.org/officeDocument/2006/relationships/tags" Target="../tags/tag628.xml"/><Relationship Id="rId7" Type="http://schemas.openxmlformats.org/officeDocument/2006/relationships/tags" Target="../tags/tag627.xml"/><Relationship Id="rId6" Type="http://schemas.openxmlformats.org/officeDocument/2006/relationships/tags" Target="../tags/tag626.xml"/><Relationship Id="rId5" Type="http://schemas.openxmlformats.org/officeDocument/2006/relationships/tags" Target="../tags/tag625.xml"/><Relationship Id="rId4" Type="http://schemas.openxmlformats.org/officeDocument/2006/relationships/tags" Target="../tags/tag624.xml"/><Relationship Id="rId3" Type="http://schemas.openxmlformats.org/officeDocument/2006/relationships/tags" Target="../tags/tag623.xml"/><Relationship Id="rId20" Type="http://schemas.openxmlformats.org/officeDocument/2006/relationships/slideLayout" Target="../slideLayouts/slideLayout10.xml"/><Relationship Id="rId2" Type="http://schemas.openxmlformats.org/officeDocument/2006/relationships/tags" Target="../tags/tag622.xml"/><Relationship Id="rId19" Type="http://schemas.openxmlformats.org/officeDocument/2006/relationships/tags" Target="../tags/tag639.xml"/><Relationship Id="rId18" Type="http://schemas.openxmlformats.org/officeDocument/2006/relationships/tags" Target="../tags/tag638.xml"/><Relationship Id="rId17" Type="http://schemas.openxmlformats.org/officeDocument/2006/relationships/tags" Target="../tags/tag637.xml"/><Relationship Id="rId16" Type="http://schemas.openxmlformats.org/officeDocument/2006/relationships/tags" Target="../tags/tag636.xml"/><Relationship Id="rId15" Type="http://schemas.openxmlformats.org/officeDocument/2006/relationships/tags" Target="../tags/tag635.xml"/><Relationship Id="rId14" Type="http://schemas.openxmlformats.org/officeDocument/2006/relationships/tags" Target="../tags/tag634.xml"/><Relationship Id="rId13" Type="http://schemas.openxmlformats.org/officeDocument/2006/relationships/tags" Target="../tags/tag633.xml"/><Relationship Id="rId12" Type="http://schemas.openxmlformats.org/officeDocument/2006/relationships/tags" Target="../tags/tag632.xml"/><Relationship Id="rId11" Type="http://schemas.openxmlformats.org/officeDocument/2006/relationships/tags" Target="../tags/tag631.xml"/><Relationship Id="rId10" Type="http://schemas.openxmlformats.org/officeDocument/2006/relationships/tags" Target="../tags/tag630.xml"/><Relationship Id="rId1" Type="http://schemas.openxmlformats.org/officeDocument/2006/relationships/tags" Target="../tags/tag62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09.xml"/><Relationship Id="rId8" Type="http://schemas.openxmlformats.org/officeDocument/2006/relationships/image" Target="../media/image32.jpeg"/><Relationship Id="rId7" Type="http://schemas.openxmlformats.org/officeDocument/2006/relationships/tags" Target="../tags/tag308.xml"/><Relationship Id="rId6" Type="http://schemas.openxmlformats.org/officeDocument/2006/relationships/image" Target="../media/image31.jpeg"/><Relationship Id="rId5" Type="http://schemas.openxmlformats.org/officeDocument/2006/relationships/tags" Target="../tags/tag307.xml"/><Relationship Id="rId4" Type="http://schemas.openxmlformats.org/officeDocument/2006/relationships/tags" Target="../tags/tag306.xml"/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10.xml"/><Relationship Id="rId10" Type="http://schemas.openxmlformats.org/officeDocument/2006/relationships/image" Target="../media/image33.jpeg"/><Relationship Id="rId1" Type="http://schemas.openxmlformats.org/officeDocument/2006/relationships/tags" Target="../tags/tag30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19.xml"/><Relationship Id="rId8" Type="http://schemas.openxmlformats.org/officeDocument/2006/relationships/tags" Target="../tags/tag318.xml"/><Relationship Id="rId7" Type="http://schemas.openxmlformats.org/officeDocument/2006/relationships/tags" Target="../tags/tag317.xml"/><Relationship Id="rId6" Type="http://schemas.openxmlformats.org/officeDocument/2006/relationships/tags" Target="../tags/tag316.xml"/><Relationship Id="rId5" Type="http://schemas.openxmlformats.org/officeDocument/2006/relationships/image" Target="../media/image32.jpeg"/><Relationship Id="rId4" Type="http://schemas.openxmlformats.org/officeDocument/2006/relationships/tags" Target="../tags/tag315.xml"/><Relationship Id="rId3" Type="http://schemas.openxmlformats.org/officeDocument/2006/relationships/image" Target="../media/image34.png"/><Relationship Id="rId24" Type="http://schemas.openxmlformats.org/officeDocument/2006/relationships/notesSlide" Target="../notesSlides/notesSlide3.xml"/><Relationship Id="rId23" Type="http://schemas.openxmlformats.org/officeDocument/2006/relationships/slideLayout" Target="../slideLayouts/slideLayout10.xml"/><Relationship Id="rId22" Type="http://schemas.openxmlformats.org/officeDocument/2006/relationships/tags" Target="../tags/tag330.xml"/><Relationship Id="rId21" Type="http://schemas.openxmlformats.org/officeDocument/2006/relationships/tags" Target="../tags/tag329.xml"/><Relationship Id="rId20" Type="http://schemas.openxmlformats.org/officeDocument/2006/relationships/tags" Target="../tags/tag328.xml"/><Relationship Id="rId2" Type="http://schemas.openxmlformats.org/officeDocument/2006/relationships/tags" Target="../tags/tag314.xml"/><Relationship Id="rId19" Type="http://schemas.openxmlformats.org/officeDocument/2006/relationships/tags" Target="../tags/tag327.xml"/><Relationship Id="rId18" Type="http://schemas.openxmlformats.org/officeDocument/2006/relationships/tags" Target="../tags/tag326.xml"/><Relationship Id="rId17" Type="http://schemas.openxmlformats.org/officeDocument/2006/relationships/tags" Target="../tags/tag325.xml"/><Relationship Id="rId16" Type="http://schemas.openxmlformats.org/officeDocument/2006/relationships/image" Target="../media/image36.png"/><Relationship Id="rId15" Type="http://schemas.openxmlformats.org/officeDocument/2006/relationships/tags" Target="../tags/tag324.xml"/><Relationship Id="rId14" Type="http://schemas.openxmlformats.org/officeDocument/2006/relationships/image" Target="../media/image35.png"/><Relationship Id="rId13" Type="http://schemas.openxmlformats.org/officeDocument/2006/relationships/tags" Target="../tags/tag323.xml"/><Relationship Id="rId12" Type="http://schemas.openxmlformats.org/officeDocument/2006/relationships/tags" Target="../tags/tag322.xml"/><Relationship Id="rId11" Type="http://schemas.openxmlformats.org/officeDocument/2006/relationships/tags" Target="../tags/tag321.xml"/><Relationship Id="rId10" Type="http://schemas.openxmlformats.org/officeDocument/2006/relationships/tags" Target="../tags/tag320.xml"/><Relationship Id="rId1" Type="http://schemas.openxmlformats.org/officeDocument/2006/relationships/tags" Target="../tags/tag313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tags" Target="../tags/tag336.xml"/><Relationship Id="rId4" Type="http://schemas.openxmlformats.org/officeDocument/2006/relationships/image" Target="../media/image37.jpeg"/><Relationship Id="rId3" Type="http://schemas.openxmlformats.org/officeDocument/2006/relationships/tags" Target="../tags/tag335.xml"/><Relationship Id="rId2" Type="http://schemas.openxmlformats.org/officeDocument/2006/relationships/tags" Target="../tags/tag334.xml"/><Relationship Id="rId1" Type="http://schemas.openxmlformats.org/officeDocument/2006/relationships/tags" Target="../tags/tag333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tags" Target="../tags/tag337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344.xml"/><Relationship Id="rId3" Type="http://schemas.openxmlformats.org/officeDocument/2006/relationships/tags" Target="../tags/tag343.xml"/><Relationship Id="rId2" Type="http://schemas.openxmlformats.org/officeDocument/2006/relationships/tags" Target="../tags/tag342.xml"/><Relationship Id="rId1" Type="http://schemas.openxmlformats.org/officeDocument/2006/relationships/tags" Target="../tags/tag34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55.xml"/><Relationship Id="rId8" Type="http://schemas.openxmlformats.org/officeDocument/2006/relationships/tags" Target="../tags/tag354.xml"/><Relationship Id="rId7" Type="http://schemas.openxmlformats.org/officeDocument/2006/relationships/tags" Target="../tags/tag353.xml"/><Relationship Id="rId6" Type="http://schemas.openxmlformats.org/officeDocument/2006/relationships/tags" Target="../tags/tag352.xml"/><Relationship Id="rId5" Type="http://schemas.openxmlformats.org/officeDocument/2006/relationships/tags" Target="../tags/tag351.xml"/><Relationship Id="rId4" Type="http://schemas.openxmlformats.org/officeDocument/2006/relationships/tags" Target="../tags/tag350.xml"/><Relationship Id="rId3" Type="http://schemas.openxmlformats.org/officeDocument/2006/relationships/tags" Target="../tags/tag349.xml"/><Relationship Id="rId20" Type="http://schemas.openxmlformats.org/officeDocument/2006/relationships/notesSlide" Target="../notesSlides/notesSlide6.xml"/><Relationship Id="rId2" Type="http://schemas.openxmlformats.org/officeDocument/2006/relationships/image" Target="../media/image40.png"/><Relationship Id="rId19" Type="http://schemas.openxmlformats.org/officeDocument/2006/relationships/slideLayout" Target="../slideLayouts/slideLayout10.xml"/><Relationship Id="rId18" Type="http://schemas.openxmlformats.org/officeDocument/2006/relationships/tags" Target="../tags/tag364.xml"/><Relationship Id="rId17" Type="http://schemas.openxmlformats.org/officeDocument/2006/relationships/tags" Target="../tags/tag363.xml"/><Relationship Id="rId16" Type="http://schemas.openxmlformats.org/officeDocument/2006/relationships/tags" Target="../tags/tag362.xml"/><Relationship Id="rId15" Type="http://schemas.openxmlformats.org/officeDocument/2006/relationships/tags" Target="../tags/tag361.xml"/><Relationship Id="rId14" Type="http://schemas.openxmlformats.org/officeDocument/2006/relationships/tags" Target="../tags/tag360.xml"/><Relationship Id="rId13" Type="http://schemas.openxmlformats.org/officeDocument/2006/relationships/tags" Target="../tags/tag359.xml"/><Relationship Id="rId12" Type="http://schemas.openxmlformats.org/officeDocument/2006/relationships/tags" Target="../tags/tag358.xml"/><Relationship Id="rId11" Type="http://schemas.openxmlformats.org/officeDocument/2006/relationships/tags" Target="../tags/tag357.xml"/><Relationship Id="rId10" Type="http://schemas.openxmlformats.org/officeDocument/2006/relationships/tags" Target="../tags/tag356.xml"/><Relationship Id="rId1" Type="http://schemas.openxmlformats.org/officeDocument/2006/relationships/tags" Target="../tags/tag34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75.xml"/><Relationship Id="rId8" Type="http://schemas.openxmlformats.org/officeDocument/2006/relationships/tags" Target="../tags/tag374.xml"/><Relationship Id="rId7" Type="http://schemas.openxmlformats.org/officeDocument/2006/relationships/tags" Target="../tags/tag373.xml"/><Relationship Id="rId6" Type="http://schemas.openxmlformats.org/officeDocument/2006/relationships/tags" Target="../tags/tag372.xml"/><Relationship Id="rId5" Type="http://schemas.openxmlformats.org/officeDocument/2006/relationships/tags" Target="../tags/tag371.xml"/><Relationship Id="rId4" Type="http://schemas.openxmlformats.org/officeDocument/2006/relationships/image" Target="../media/image41.png"/><Relationship Id="rId3" Type="http://schemas.openxmlformats.org/officeDocument/2006/relationships/tags" Target="../tags/tag370.xml"/><Relationship Id="rId20" Type="http://schemas.openxmlformats.org/officeDocument/2006/relationships/notesSlide" Target="../notesSlides/notesSlide7.xml"/><Relationship Id="rId2" Type="http://schemas.openxmlformats.org/officeDocument/2006/relationships/tags" Target="../tags/tag369.xml"/><Relationship Id="rId19" Type="http://schemas.openxmlformats.org/officeDocument/2006/relationships/slideLayout" Target="../slideLayouts/slideLayout10.xml"/><Relationship Id="rId18" Type="http://schemas.openxmlformats.org/officeDocument/2006/relationships/tags" Target="../tags/tag384.xml"/><Relationship Id="rId17" Type="http://schemas.openxmlformats.org/officeDocument/2006/relationships/tags" Target="../tags/tag383.xml"/><Relationship Id="rId16" Type="http://schemas.openxmlformats.org/officeDocument/2006/relationships/tags" Target="../tags/tag382.xml"/><Relationship Id="rId15" Type="http://schemas.openxmlformats.org/officeDocument/2006/relationships/tags" Target="../tags/tag381.xml"/><Relationship Id="rId14" Type="http://schemas.openxmlformats.org/officeDocument/2006/relationships/tags" Target="../tags/tag380.xml"/><Relationship Id="rId13" Type="http://schemas.openxmlformats.org/officeDocument/2006/relationships/tags" Target="../tags/tag379.xml"/><Relationship Id="rId12" Type="http://schemas.openxmlformats.org/officeDocument/2006/relationships/tags" Target="../tags/tag378.xml"/><Relationship Id="rId11" Type="http://schemas.openxmlformats.org/officeDocument/2006/relationships/tags" Target="../tags/tag377.xml"/><Relationship Id="rId10" Type="http://schemas.openxmlformats.org/officeDocument/2006/relationships/tags" Target="../tags/tag376.xml"/><Relationship Id="rId1" Type="http://schemas.openxmlformats.org/officeDocument/2006/relationships/tags" Target="../tags/tag3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320" y="15875"/>
            <a:ext cx="12858750" cy="7232650"/>
          </a:xfrm>
          <a:prstGeom prst="rect">
            <a:avLst/>
          </a:prstGeom>
          <a:blipFill dpi="0" rotWithShape="1">
            <a:blip r:embed="rId2"/>
            <a:stretch>
              <a:fillRect/>
            </a:stretch>
          </a:blipFill>
          <a:ln w="0">
            <a:noFill/>
            <a:prstDash val="solid"/>
            <a:miter lim="800000"/>
          </a:ln>
        </p:spPr>
        <p:txBody>
          <a:bodyPr vert="horz" wrap="square" lIns="128564" tIns="64283" rIns="128564" bIns="64283" numCol="1" anchor="t" anchorCtr="0" compatLnSpc="1"/>
          <a:lstStyle/>
          <a:p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6" name="矩形 25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1418590"/>
            <a:ext cx="12848590" cy="3940175"/>
          </a:xfrm>
          <a:prstGeom prst="rect">
            <a:avLst/>
          </a:prstGeom>
          <a:solidFill>
            <a:srgbClr val="215BB5"/>
          </a:solidFill>
          <a:ln>
            <a:noFill/>
          </a:ln>
        </p:spPr>
        <p:txBody>
          <a:bodyPr wrap="square" lIns="0" tIns="0" rIns="0" bIns="0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zh-CN" altLang="en-US" sz="95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2037080" y="1672590"/>
            <a:ext cx="93497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b="1"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第四章 化学反应与电能</a:t>
            </a:r>
            <a:endParaRPr lang="zh-CN" altLang="en-US" sz="4400" b="1">
              <a:solidFill>
                <a:srgbClr val="FFC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3"/>
          <p:cNvSpPr txBox="1"/>
          <p:nvPr>
            <p:custDataLst>
              <p:tags r:id="rId5"/>
            </p:custDataLst>
          </p:nvPr>
        </p:nvSpPr>
        <p:spPr>
          <a:xfrm>
            <a:off x="2354580" y="2896235"/>
            <a:ext cx="8669020" cy="18218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4000" b="1"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第三节 金属的腐蚀与防护</a:t>
            </a:r>
            <a:endParaRPr lang="zh-CN" altLang="en-US" sz="4000" b="1">
              <a:solidFill>
                <a:srgbClr val="FFC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40000"/>
              </a:lnSpc>
            </a:pPr>
            <a:endParaRPr lang="zh-CN" altLang="en-US" sz="4000" b="1">
              <a:solidFill>
                <a:srgbClr val="FFC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40000"/>
              </a:lnSpc>
            </a:pPr>
            <a:endParaRPr lang="zh-CN" altLang="en-US" sz="4000" b="1">
              <a:solidFill>
                <a:srgbClr val="FFC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1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1090" y="2214880"/>
            <a:ext cx="3245485" cy="434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144" y="880108"/>
            <a:ext cx="4012781" cy="5461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zh-CN" sz="2955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【</a:t>
            </a:r>
            <a:r>
              <a:rPr lang="zh-CN" altLang="zh-CN" sz="2955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实验</a:t>
            </a:r>
            <a:r>
              <a:rPr lang="en-US" altLang="zh-CN" sz="2955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4-3】 </a:t>
            </a:r>
            <a:r>
              <a:rPr lang="zh-CN" altLang="en-US" sz="2955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教材</a:t>
            </a:r>
            <a:r>
              <a:rPr lang="en-US" altLang="zh-CN" sz="2955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P112</a:t>
            </a:r>
            <a:endParaRPr lang="en-US" altLang="zh-CN" sz="2955" b="1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圆角矩形 8"/>
          <p:cNvSpPr/>
          <p:nvPr>
            <p:custDataLst>
              <p:tags r:id="rId4"/>
            </p:custDataLst>
          </p:nvPr>
        </p:nvSpPr>
        <p:spPr>
          <a:xfrm>
            <a:off x="99060" y="77470"/>
            <a:ext cx="2442210" cy="710565"/>
          </a:xfrm>
          <a:prstGeom prst="roundRect">
            <a:avLst/>
          </a:prstGeom>
          <a:solidFill>
            <a:srgbClr val="4F81BD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25120" y="-106680"/>
            <a:ext cx="2033270" cy="895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  <a:buClrTx/>
              <a:buSzTx/>
              <a:buFontTx/>
              <a:defRPr/>
            </a:pP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实验探究</a:t>
            </a:r>
            <a:endParaRPr lang="zh-CN" altLang="en-US" sz="32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29-【实验4-3-1】铁的吸氧腐蚀实验-480P 清晰-AV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0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6855" y="88265"/>
            <a:ext cx="12376785" cy="68529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3333259" y="159383"/>
            <a:ext cx="4012781" cy="5461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zh-CN" sz="2955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【</a:t>
            </a:r>
            <a:r>
              <a:rPr lang="zh-CN" altLang="zh-CN" sz="2955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实验</a:t>
            </a:r>
            <a:r>
              <a:rPr lang="en-US" altLang="zh-CN" sz="2955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4-3】 </a:t>
            </a:r>
            <a:r>
              <a:rPr lang="zh-CN" altLang="en-US" sz="2955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教材</a:t>
            </a:r>
            <a:r>
              <a:rPr lang="en-US" altLang="zh-CN" sz="2955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P112</a:t>
            </a:r>
            <a:endParaRPr lang="en-US" altLang="zh-CN" sz="2955" b="1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圆角矩形 8"/>
          <p:cNvSpPr/>
          <p:nvPr>
            <p:custDataLst>
              <p:tags r:id="rId2"/>
            </p:custDataLst>
          </p:nvPr>
        </p:nvSpPr>
        <p:spPr>
          <a:xfrm>
            <a:off x="99060" y="77470"/>
            <a:ext cx="2442210" cy="710565"/>
          </a:xfrm>
          <a:prstGeom prst="roundRect">
            <a:avLst/>
          </a:prstGeom>
          <a:solidFill>
            <a:srgbClr val="4F81BD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25120" y="-106680"/>
            <a:ext cx="2033270" cy="895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  <a:buClrTx/>
              <a:buSzTx/>
              <a:buFontTx/>
              <a:defRPr/>
            </a:pP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实验探究</a:t>
            </a:r>
            <a:endParaRPr lang="zh-CN" altLang="en-US" sz="32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aphicFrame>
        <p:nvGraphicFramePr>
          <p:cNvPr id="62" name="表格 61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55905" y="1395730"/>
          <a:ext cx="11235690" cy="4990465"/>
        </p:xfrm>
        <a:graphic>
          <a:graphicData uri="http://schemas.openxmlformats.org/drawingml/2006/table">
            <a:tbl>
              <a:tblPr/>
              <a:tblGrid>
                <a:gridCol w="4318635"/>
                <a:gridCol w="2566670"/>
                <a:gridCol w="4350385"/>
              </a:tblGrid>
              <a:tr h="998220">
                <a:tc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实验操作</a:t>
                      </a:r>
                      <a:endParaRPr lang="zh-CN" sz="253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44125" marR="44125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实验现象</a:t>
                      </a:r>
                      <a:endParaRPr lang="zh-CN" sz="253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44125" marR="44125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实验解释</a:t>
                      </a:r>
                      <a:endParaRPr lang="zh-CN" sz="253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44125" marR="44125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92245">
                <a:tc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 </a:t>
                      </a:r>
                      <a:endParaRPr lang="en-US" sz="2530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endParaRPr lang="en-US" altLang="zh-CN" sz="2530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endParaRPr lang="en-US" altLang="zh-CN" sz="2530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endParaRPr lang="zh-CN" sz="253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44125" marR="44125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71755"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导管中</a:t>
                      </a:r>
                      <a:r>
                        <a:rPr lang="en-US" altLang="zh-CN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__</a:t>
                      </a:r>
                      <a:r>
                        <a:rPr lang="en-US" altLang="zh-CN" sz="2530" u="none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______</a:t>
                      </a:r>
                      <a:endParaRPr lang="zh-CN" sz="2530" u="none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44125" marR="44125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p>
                      <a:pPr marL="71755"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装置中铁、碳和饱和食盐水构成</a:t>
                      </a:r>
                      <a:r>
                        <a:rPr lang="en-US" altLang="zh-CN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_______</a:t>
                      </a:r>
                      <a:r>
                        <a:rPr lang="zh-CN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，铁钉发生</a:t>
                      </a:r>
                      <a:r>
                        <a:rPr lang="en-US" altLang="zh-CN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_____</a:t>
                      </a:r>
                      <a:r>
                        <a:rPr lang="zh-CN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腐蚀</a:t>
                      </a:r>
                      <a:endParaRPr lang="zh-CN" sz="253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44125" marR="44125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1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8700" y="2464435"/>
            <a:ext cx="2805430" cy="375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矩形 90"/>
          <p:cNvSpPr/>
          <p:nvPr>
            <p:custDataLst>
              <p:tags r:id="rId7"/>
            </p:custDataLst>
          </p:nvPr>
        </p:nvSpPr>
        <p:spPr>
          <a:xfrm>
            <a:off x="5781675" y="4048760"/>
            <a:ext cx="1473200" cy="4800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530" kern="10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液面上升</a:t>
            </a:r>
            <a:endParaRPr lang="zh-CN" altLang="en-US" sz="2530" kern="100">
              <a:solidFill>
                <a:srgbClr val="C00000"/>
              </a:solidFill>
              <a:uFill>
                <a:solidFill>
                  <a:srgbClr val="000000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2" name="矩形 91"/>
          <p:cNvSpPr/>
          <p:nvPr>
            <p:custDataLst>
              <p:tags r:id="rId8"/>
            </p:custDataLst>
          </p:nvPr>
        </p:nvSpPr>
        <p:spPr>
          <a:xfrm>
            <a:off x="7509510" y="4048760"/>
            <a:ext cx="1207135" cy="561975"/>
          </a:xfrm>
          <a:prstGeom prst="rect">
            <a:avLst/>
          </a:prstGeom>
        </p:spPr>
        <p:txBody>
          <a:bodyPr wrap="none">
            <a:noAutofit/>
          </a:bodyPr>
          <a:p>
            <a:r>
              <a:rPr lang="zh-CN" altLang="en-US" sz="2530" kern="10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原电池</a:t>
            </a:r>
            <a:endParaRPr lang="zh-CN" altLang="en-US" sz="1685"/>
          </a:p>
        </p:txBody>
      </p:sp>
      <p:sp>
        <p:nvSpPr>
          <p:cNvPr id="93" name="矩形 92"/>
          <p:cNvSpPr/>
          <p:nvPr>
            <p:custDataLst>
              <p:tags r:id="rId9"/>
            </p:custDataLst>
          </p:nvPr>
        </p:nvSpPr>
        <p:spPr>
          <a:xfrm>
            <a:off x="10318297" y="4192249"/>
            <a:ext cx="825500" cy="48006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2530" kern="10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吸氧</a:t>
            </a:r>
            <a:endParaRPr lang="zh-CN" altLang="en-US" sz="1685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144" y="880108"/>
            <a:ext cx="4012781" cy="5461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zh-CN" sz="2955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【</a:t>
            </a:r>
            <a:r>
              <a:rPr lang="zh-CN" altLang="zh-CN" sz="2955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实验</a:t>
            </a:r>
            <a:r>
              <a:rPr lang="en-US" altLang="zh-CN" sz="2955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4-3】 </a:t>
            </a:r>
            <a:r>
              <a:rPr lang="zh-CN" altLang="en-US" sz="2955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教材</a:t>
            </a:r>
            <a:r>
              <a:rPr lang="en-US" altLang="zh-CN" sz="2955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P112</a:t>
            </a:r>
            <a:endParaRPr lang="en-US" altLang="zh-CN" sz="2955" b="1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圆角矩形 8"/>
          <p:cNvSpPr/>
          <p:nvPr>
            <p:custDataLst>
              <p:tags r:id="rId2"/>
            </p:custDataLst>
          </p:nvPr>
        </p:nvSpPr>
        <p:spPr>
          <a:xfrm>
            <a:off x="99060" y="77470"/>
            <a:ext cx="2442210" cy="710565"/>
          </a:xfrm>
          <a:prstGeom prst="roundRect">
            <a:avLst/>
          </a:prstGeom>
          <a:solidFill>
            <a:srgbClr val="4F81BD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25120" y="-106680"/>
            <a:ext cx="2033270" cy="895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  <a:buClrTx/>
              <a:buSzTx/>
              <a:buFontTx/>
              <a:defRPr/>
            </a:pP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实验探究</a:t>
            </a:r>
            <a:endParaRPr lang="zh-CN" altLang="en-US" sz="32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90" name="Picture 1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800" y="2248535"/>
            <a:ext cx="3596005" cy="450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30-【实验4-3-2】铜离子对锌与盐酸反应速率的影响-480P 清晰-AV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0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4510" y="160020"/>
            <a:ext cx="12026900" cy="70040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" name="表格 6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96900" y="1753870"/>
          <a:ext cx="10920095" cy="5302885"/>
        </p:xfrm>
        <a:graphic>
          <a:graphicData uri="http://schemas.openxmlformats.org/drawingml/2006/table">
            <a:tbl>
              <a:tblPr/>
              <a:tblGrid>
                <a:gridCol w="4538980"/>
                <a:gridCol w="2844165"/>
                <a:gridCol w="3536950"/>
              </a:tblGrid>
              <a:tr h="1270635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实验操作</a:t>
                      </a:r>
                      <a:endParaRPr lang="zh-CN" sz="253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44125" marR="44125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实验现象</a:t>
                      </a:r>
                      <a:endParaRPr lang="zh-CN" sz="253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44125" marR="44125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实验解释</a:t>
                      </a:r>
                      <a:endParaRPr lang="zh-CN" sz="253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44125" marR="44125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32250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 </a:t>
                      </a:r>
                      <a:endParaRPr lang="en-US" sz="2530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endParaRPr lang="en-US" altLang="zh-CN" sz="2530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Courier New" panose="02070309020205020404" pitchFamily="49" charset="0"/>
                      </a:endParaRPr>
                    </a:p>
                  </a:txBody>
                  <a:tcPr marL="44125" marR="44125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71755"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530" kern="100">
                          <a:effectLst/>
                          <a:latin typeface="宋体" panose="02010600030101010101" pitchFamily="2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①</a:t>
                      </a:r>
                      <a:r>
                        <a:rPr lang="zh-CN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试管中产生气泡的速率</a:t>
                      </a:r>
                      <a:r>
                        <a:rPr lang="en-US" altLang="zh-CN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____</a:t>
                      </a:r>
                      <a:endParaRPr lang="zh-CN" sz="2530" u="none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44125" marR="44125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71755"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Zn</a:t>
                      </a:r>
                      <a:r>
                        <a:rPr lang="zh-CN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与</a:t>
                      </a:r>
                      <a:r>
                        <a:rPr lang="en-US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CuSO</a:t>
                      </a:r>
                      <a:r>
                        <a:rPr lang="en-US" sz="2530" kern="100" baseline="-250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4</a:t>
                      </a:r>
                      <a:r>
                        <a:rPr lang="zh-CN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反应生成</a:t>
                      </a:r>
                      <a:r>
                        <a:rPr lang="en-US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Cu</a:t>
                      </a:r>
                      <a:r>
                        <a:rPr lang="zh-CN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Zn</a:t>
                      </a:r>
                      <a:r>
                        <a:rPr lang="zh-CN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Courier New" panose="02070309020205020404" pitchFamily="49" charset="0"/>
                        </a:rPr>
                        <a:t>Cu</a:t>
                      </a:r>
                      <a:r>
                        <a:rPr lang="zh-CN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和稀盐酸构成</a:t>
                      </a:r>
                      <a:r>
                        <a:rPr lang="en-US" altLang="zh-CN" sz="253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_______</a:t>
                      </a:r>
                      <a:r>
                        <a:rPr lang="zh-CN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，发生</a:t>
                      </a:r>
                      <a:r>
                        <a:rPr lang="en-US" altLang="zh-CN" sz="2530" kern="10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_______</a:t>
                      </a:r>
                      <a:r>
                        <a:rPr lang="zh-CN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腐蚀，产生气泡的速率更</a:t>
                      </a:r>
                      <a:r>
                        <a:rPr lang="en-US" altLang="zh-CN" sz="253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___</a:t>
                      </a:r>
                      <a:endParaRPr lang="zh-CN" sz="2530" u="none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44125" marR="44125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0" name="Picture 1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1420" y="3472180"/>
            <a:ext cx="2995295" cy="363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矩形 93"/>
          <p:cNvSpPr/>
          <p:nvPr>
            <p:custDataLst>
              <p:tags r:id="rId4"/>
            </p:custDataLst>
          </p:nvPr>
        </p:nvSpPr>
        <p:spPr>
          <a:xfrm>
            <a:off x="6429360" y="5129037"/>
            <a:ext cx="504190" cy="4800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530" kern="10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快</a:t>
            </a:r>
            <a:endParaRPr lang="zh-CN" altLang="en-US" sz="2530" kern="100">
              <a:solidFill>
                <a:srgbClr val="C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5" name="矩形 94"/>
          <p:cNvSpPr/>
          <p:nvPr>
            <p:custDataLst>
              <p:tags r:id="rId5"/>
            </p:custDataLst>
          </p:nvPr>
        </p:nvSpPr>
        <p:spPr>
          <a:xfrm>
            <a:off x="8157722" y="4696581"/>
            <a:ext cx="1146810" cy="4800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530" kern="10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原电池</a:t>
            </a:r>
            <a:endParaRPr lang="zh-CN" altLang="en-US" sz="2530" kern="100">
              <a:solidFill>
                <a:srgbClr val="C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6" name="矩形 95"/>
          <p:cNvSpPr/>
          <p:nvPr>
            <p:custDataLst>
              <p:tags r:id="rId6"/>
            </p:custDataLst>
          </p:nvPr>
        </p:nvSpPr>
        <p:spPr>
          <a:xfrm>
            <a:off x="10245588" y="4840354"/>
            <a:ext cx="1146810" cy="4800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530" kern="10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电化学</a:t>
            </a:r>
            <a:endParaRPr lang="zh-CN" altLang="en-US" sz="1685"/>
          </a:p>
        </p:txBody>
      </p:sp>
      <p:sp>
        <p:nvSpPr>
          <p:cNvPr id="97" name="矩形 96"/>
          <p:cNvSpPr/>
          <p:nvPr>
            <p:custDataLst>
              <p:tags r:id="rId7"/>
            </p:custDataLst>
          </p:nvPr>
        </p:nvSpPr>
        <p:spPr>
          <a:xfrm>
            <a:off x="8589551" y="6016608"/>
            <a:ext cx="504190" cy="4800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530" kern="10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快</a:t>
            </a:r>
            <a:endParaRPr lang="zh-CN" altLang="en-US" sz="1685"/>
          </a:p>
        </p:txBody>
      </p:sp>
      <p:sp>
        <p:nvSpPr>
          <p:cNvPr id="3" name="矩形 2"/>
          <p:cNvSpPr/>
          <p:nvPr>
            <p:custDataLst>
              <p:tags r:id="rId8"/>
            </p:custDataLst>
          </p:nvPr>
        </p:nvSpPr>
        <p:spPr>
          <a:xfrm>
            <a:off x="2973214" y="241933"/>
            <a:ext cx="4012781" cy="5461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zh-CN" sz="2955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【</a:t>
            </a:r>
            <a:r>
              <a:rPr lang="zh-CN" altLang="zh-CN" sz="2955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实验</a:t>
            </a:r>
            <a:r>
              <a:rPr lang="en-US" altLang="zh-CN" sz="2955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4-3】 </a:t>
            </a:r>
            <a:r>
              <a:rPr lang="zh-CN" altLang="en-US" sz="2955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教材</a:t>
            </a:r>
            <a:r>
              <a:rPr lang="en-US" altLang="zh-CN" sz="2955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P112</a:t>
            </a:r>
            <a:endParaRPr lang="en-US" altLang="zh-CN" sz="2955" b="1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圆角矩形 8"/>
          <p:cNvSpPr/>
          <p:nvPr>
            <p:custDataLst>
              <p:tags r:id="rId9"/>
            </p:custDataLst>
          </p:nvPr>
        </p:nvSpPr>
        <p:spPr>
          <a:xfrm>
            <a:off x="99060" y="77470"/>
            <a:ext cx="2442210" cy="710565"/>
          </a:xfrm>
          <a:prstGeom prst="roundRect">
            <a:avLst/>
          </a:prstGeom>
          <a:solidFill>
            <a:srgbClr val="4F81BD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325120" y="-106680"/>
            <a:ext cx="2033270" cy="895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  <a:buClrTx/>
              <a:buSzTx/>
              <a:buFontTx/>
              <a:defRPr/>
            </a:pP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实验探究</a:t>
            </a:r>
            <a:endParaRPr lang="zh-CN" altLang="en-US" sz="32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6" grpId="0"/>
      <p:bldP spid="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>
            <p:custDataLst>
              <p:tags r:id="rId1"/>
            </p:custDataLst>
          </p:nvPr>
        </p:nvCxnSpPr>
        <p:spPr>
          <a:xfrm flipV="1">
            <a:off x="-59919" y="1078201"/>
            <a:ext cx="12943765" cy="2143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>
            <p:custDataLst>
              <p:tags r:id="rId2"/>
            </p:custDataLst>
          </p:nvPr>
        </p:nvSpPr>
        <p:spPr>
          <a:xfrm>
            <a:off x="380343" y="2603953"/>
            <a:ext cx="372364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914400"/>
            <a:r>
              <a:rPr lang="en-US" altLang="zh-CN" sz="2400" b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2</a:t>
            </a: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、在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金属表面覆盖</a:t>
            </a: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保护层</a:t>
            </a:r>
            <a:endParaRPr lang="zh-CN" altLang="en-US" sz="2400" b="1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96848" y="3097023"/>
            <a:ext cx="10343582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2400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在金属表面</a:t>
            </a:r>
            <a:r>
              <a:rPr lang="zh-CN" altLang="en-US" sz="2400" kern="1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覆盖</a:t>
            </a:r>
            <a:r>
              <a:rPr lang="zh-CN" altLang="en-US" sz="2400" kern="1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致密的保护层</a:t>
            </a:r>
            <a:r>
              <a:rPr lang="zh-CN" altLang="en-US" sz="2400" kern="10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kumimoji="0" lang="zh-CN" altLang="zh-CN" sz="2400" i="0" u="none" strike="noStrike" kern="1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/>
                <a:sym typeface="Arial" panose="020B0604020202020204"/>
              </a:rPr>
              <a:t>将金属制品与周围物质隔开。</a:t>
            </a:r>
            <a:endParaRPr lang="zh-CN" altLang="en-US" sz="2400" kern="10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457200" y="6299200"/>
            <a:ext cx="29673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表面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喷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涂油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漆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油脂，覆盖搪瓷、塑料等；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492500" y="6306820"/>
            <a:ext cx="29495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pt-BR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电镀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pt-BR" sz="2400">
                <a:latin typeface="微软雅黑" panose="020B0503020204020204" pitchFamily="34" charset="-122"/>
                <a:ea typeface="微软雅黑" panose="020B0503020204020204" pitchFamily="34" charset="-122"/>
              </a:rPr>
              <a:t>表面镀上一层锌、锡、铬、镍等</a:t>
            </a:r>
            <a:endParaRPr lang="zh-CN" altLang="pt-BR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442075" y="6310630"/>
            <a:ext cx="3033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pt-BR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化学方法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pt-BR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生成</a:t>
            </a:r>
            <a:r>
              <a:rPr lang="zh-CN" altLang="pt-BR" sz="24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致密</a:t>
            </a:r>
            <a:r>
              <a:rPr lang="zh-CN" altLang="pt-BR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的四氧化三铁</a:t>
            </a:r>
            <a:r>
              <a:rPr lang="zh-CN" altLang="pt-BR" sz="24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薄膜</a:t>
            </a:r>
            <a:r>
              <a:rPr lang="en-GB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 </a:t>
            </a:r>
            <a:endParaRPr lang="en-GB" altLang="zh-CN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9566275" y="6367780"/>
            <a:ext cx="296164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pt-BR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阳极氧化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pt-BR" sz="2400">
                <a:latin typeface="微软雅黑" panose="020B0503020204020204" pitchFamily="34" charset="-122"/>
                <a:ea typeface="微软雅黑" panose="020B0503020204020204" pitchFamily="34" charset="-122"/>
              </a:rPr>
              <a:t>使铝制品形成</a:t>
            </a:r>
            <a:r>
              <a:rPr lang="zh-CN" altLang="pt-BR" sz="24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致密</a:t>
            </a:r>
            <a:r>
              <a:rPr lang="zh-CN" altLang="pt-BR" sz="240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pt-BR" sz="24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氧化膜</a:t>
            </a:r>
            <a:endParaRPr lang="zh-CN" altLang="pt-BR" sz="24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8"/>
            </p:custDataLst>
          </p:nvPr>
        </p:nvSpPr>
        <p:spPr>
          <a:xfrm>
            <a:off x="507330" y="3682581"/>
            <a:ext cx="2597518" cy="6145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03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lvl="0" algn="ctr">
              <a:defRPr sz="3200" b="1" kern="0">
                <a:solidFill>
                  <a:prstClr val="white"/>
                </a:solidFill>
                <a:latin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非金属保护层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9"/>
            </p:custDataLst>
          </p:nvPr>
        </p:nvSpPr>
        <p:spPr>
          <a:xfrm>
            <a:off x="3874770" y="3682365"/>
            <a:ext cx="2129790" cy="612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03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lvl="0" algn="ctr">
              <a:defRPr sz="3200" b="1" kern="0">
                <a:solidFill>
                  <a:prstClr val="white"/>
                </a:solidFill>
                <a:latin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金属保护层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10"/>
            </p:custDataLst>
          </p:nvPr>
        </p:nvSpPr>
        <p:spPr>
          <a:xfrm>
            <a:off x="6803675" y="3692875"/>
            <a:ext cx="1814424" cy="6042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03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lvl="0" algn="ctr">
              <a:defRPr sz="3200" b="1" kern="0">
                <a:solidFill>
                  <a:prstClr val="white"/>
                </a:solidFill>
                <a:latin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发蓝处理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>
            <p:custDataLst>
              <p:tags r:id="rId11"/>
            </p:custDataLst>
          </p:nvPr>
        </p:nvSpPr>
        <p:spPr>
          <a:xfrm>
            <a:off x="9698306" y="3669104"/>
            <a:ext cx="1947156" cy="6177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603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lvl="0" algn="ctr">
              <a:defRPr sz="3200" b="1" kern="0">
                <a:solidFill>
                  <a:prstClr val="white"/>
                </a:solidFill>
                <a:latin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钝化处理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9" t="13239" r="9717" b="6602"/>
          <a:stretch>
            <a:fillRect/>
          </a:stretch>
        </p:blipFill>
        <p:spPr bwMode="auto">
          <a:xfrm>
            <a:off x="510939" y="4467196"/>
            <a:ext cx="2845137" cy="188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1266" y="4327269"/>
            <a:ext cx="2367232" cy="21646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5" t="5886" r="1763" b="5734"/>
          <a:stretch>
            <a:fillRect/>
          </a:stretch>
        </p:blipFill>
        <p:spPr bwMode="auto">
          <a:xfrm>
            <a:off x="6433689" y="4468985"/>
            <a:ext cx="2615961" cy="188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3" t="21085" r="14197" b="14376"/>
          <a:stretch>
            <a:fillRect/>
          </a:stretch>
        </p:blipFill>
        <p:spPr bwMode="auto">
          <a:xfrm>
            <a:off x="9387205" y="4467225"/>
            <a:ext cx="2322195" cy="187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22"/>
          <p:cNvSpPr txBox="1"/>
          <p:nvPr>
            <p:custDataLst>
              <p:tags r:id="rId20"/>
            </p:custDataLst>
          </p:nvPr>
        </p:nvSpPr>
        <p:spPr>
          <a:xfrm>
            <a:off x="-141605" y="231140"/>
            <a:ext cx="3631565" cy="603885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marL="0" indent="0" algn="l" eaLnBrk="1" latinLnBrk="0" hangingPunct="1"/>
            <a:r>
              <a:rPr 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二、金属的防护</a:t>
            </a:r>
            <a:endParaRPr lang="zh-CN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1"/>
            </p:custDataLst>
          </p:nvPr>
        </p:nvSpPr>
        <p:spPr>
          <a:xfrm>
            <a:off x="325152" y="1383587"/>
            <a:ext cx="4611484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spc="1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spc="1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、改变金属材料的组成</a:t>
            </a:r>
            <a:endParaRPr lang="zh-CN" altLang="en-US" sz="2400" b="1" spc="15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2"/>
            </p:custDataLst>
          </p:nvPr>
        </p:nvSpPr>
        <p:spPr>
          <a:xfrm>
            <a:off x="511207" y="2032235"/>
            <a:ext cx="9770774" cy="46418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8216" tIns="48216" rIns="48216" bIns="48216" numCol="1" spcCol="38100" rtlCol="0" anchor="t" forceAA="0">
            <a:spAutoFit/>
          </a:bodyPr>
          <a:lstStyle/>
          <a:p>
            <a:pPr algn="just" eaLnBrk="1" fontAlgn="auto" latinLnBrk="0" hangingPunct="1">
              <a:lnSpc>
                <a:spcPct val="100000"/>
              </a:lnSpc>
              <a:spcAft>
                <a:spcPct val="0"/>
              </a:spcAft>
              <a:buClr>
                <a:srgbClr val="FF0000"/>
              </a:buClr>
              <a:buFont typeface="Wingdings" panose="05000000000000000000" charset="0"/>
            </a:pPr>
            <a:r>
              <a:rPr kumimoji="0" lang="zh-CN" altLang="zh-CN" sz="2400" b="1" i="0" u="none" strike="noStrike" kern="1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/>
                <a:sym typeface="Arial" panose="020B0604020202020204"/>
              </a:rPr>
              <a:t>在金属中添加</a:t>
            </a:r>
            <a:r>
              <a:rPr kumimoji="0" lang="zh-CN" altLang="zh-CN" sz="2400" b="1" i="0" u="none" strike="noStrike" kern="10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/>
                <a:sym typeface="Arial" panose="020B0604020202020204"/>
              </a:rPr>
              <a:t>其他金属</a:t>
            </a:r>
            <a:r>
              <a:rPr kumimoji="0" lang="zh-CN" altLang="zh-CN" sz="2400" b="1" i="0" u="none" strike="noStrike" kern="1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/>
                <a:sym typeface="Arial" panose="020B0604020202020204"/>
              </a:rPr>
              <a:t>或</a:t>
            </a:r>
            <a:r>
              <a:rPr kumimoji="0" lang="zh-CN" altLang="zh-CN" sz="2400" b="1" i="0" u="none" strike="noStrike" kern="10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/>
                <a:sym typeface="Arial" panose="020B0604020202020204"/>
              </a:rPr>
              <a:t>非金属</a:t>
            </a:r>
            <a:r>
              <a:rPr kumimoji="0" lang="zh-CN" altLang="zh-CN" sz="2400" b="1" i="0" u="none" strike="noStrike" kern="1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/>
                <a:sym typeface="Arial" panose="020B0604020202020204"/>
              </a:rPr>
              <a:t>可以制成性能优异的</a:t>
            </a:r>
            <a:r>
              <a:rPr kumimoji="0" lang="zh-CN" altLang="zh-CN" sz="2400" b="1" i="0" u="none" strike="noStrike" kern="10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/>
                <a:sym typeface="Arial" panose="020B0604020202020204"/>
              </a:rPr>
              <a:t>合金</a:t>
            </a:r>
            <a:r>
              <a:rPr kumimoji="0" lang="zh-CN" altLang="en-US" sz="2400" b="1" i="0" u="none" strike="noStrike" kern="1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ourier New" panose="02070309020205020404"/>
                <a:sym typeface="Arial" panose="020B0604020202020204"/>
              </a:rPr>
              <a:t>。</a:t>
            </a:r>
            <a:endParaRPr kumimoji="0" lang="zh-CN" altLang="en-US" sz="2400" b="1" i="0" u="none" strike="noStrike" kern="100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ourier New" panose="02070309020205020404"/>
              <a:sym typeface="Arial" panose="020B060402020202020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15537" r="17063" b="11635"/>
          <a:stretch>
            <a:fillRect/>
          </a:stretch>
        </p:blipFill>
        <p:spPr bwMode="auto">
          <a:xfrm>
            <a:off x="7042659" y="88944"/>
            <a:ext cx="2289000" cy="138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/>
          <p:cNvSpPr txBox="1"/>
          <p:nvPr>
            <p:custDataLst>
              <p:tags r:id="rId25"/>
            </p:custDataLst>
          </p:nvPr>
        </p:nvSpPr>
        <p:spPr>
          <a:xfrm>
            <a:off x="6645910" y="1389380"/>
            <a:ext cx="2974975" cy="67564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sz="2400" b="0" i="0" u="none" baseline="0">
                <a:latin typeface="+mj-ea"/>
                <a:ea typeface="+mj-ea"/>
              </a:defRPr>
            </a:lvl1pPr>
            <a:lvl2pPr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b="0" i="0" u="none" baseline="0"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b="0" i="0" u="none" baseline="0"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b="0" i="0" u="none" baseline="0"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b="0" i="0" u="none" baseline="0">
                <a:latin typeface="Gulim" panose="020B0600000101010101" pitchFamily="34" charset="-127"/>
                <a:ea typeface="Gulim" panose="020B0600000101010101" pitchFamily="34" charset="-127"/>
              </a:defRPr>
            </a:lvl5pPr>
          </a:lstStyle>
          <a:p>
            <a:r>
              <a:rPr lang="zh-CN" altLang="en-US" sz="19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不锈钢</a:t>
            </a:r>
            <a:endParaRPr lang="zh-CN" altLang="en-US" sz="1900" b="1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900" b="1" kern="1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含</a:t>
            </a:r>
            <a:r>
              <a:rPr lang="zh-CN" altLang="en-US" sz="1900" b="1" kern="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铬、镍</a:t>
            </a:r>
            <a:r>
              <a:rPr lang="zh-CN" altLang="en-US" sz="1900" b="1" kern="1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等合金元素</a:t>
            </a:r>
            <a:endParaRPr lang="zh-CN" altLang="en-US" sz="1900" b="1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9958070" y="151765"/>
            <a:ext cx="2597150" cy="138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/>
          <p:cNvSpPr/>
          <p:nvPr>
            <p:custDataLst>
              <p:tags r:id="rId28"/>
            </p:custDataLst>
          </p:nvPr>
        </p:nvSpPr>
        <p:spPr>
          <a:xfrm>
            <a:off x="9957879" y="1600165"/>
            <a:ext cx="2667635" cy="67564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ctr" anchorCtr="0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ko-KR" altLang="en-US" sz="1800" b="0" i="0" u="none" baseline="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ko-KR" altLang="en-US" sz="1800" b="0" i="0" u="none" baseline="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ko-KR" altLang="en-US" sz="1800" b="0" i="0" u="none" baseline="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ko-KR" altLang="en-US" sz="1800" b="0" i="0" u="none" baseline="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ko-KR" altLang="en-US" sz="1800" b="0" i="0" u="none" baseline="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</a:lstStyle>
          <a:p>
            <a:pPr lvl="0" algn="ctr"/>
            <a:r>
              <a:rPr lang="zh-CN" altLang="pt-BR" sz="19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钛合金</a:t>
            </a:r>
            <a:endParaRPr lang="en-US" altLang="zh-CN" sz="19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ctr"/>
            <a:r>
              <a:rPr lang="zh-CN" altLang="pt-BR" sz="19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抗腐蚀性，生物相容性</a:t>
            </a:r>
            <a:r>
              <a:rPr lang="zh-CN" altLang="pt-BR" sz="19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pt-BR" sz="19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6" grpId="0"/>
      <p:bldP spid="18" grpId="0"/>
      <p:bldP spid="29" grpId="0"/>
      <p:bldP spid="3" grpId="0"/>
      <p:bldP spid="36" grpId="0" animBg="1"/>
      <p:bldP spid="7" grpId="0"/>
      <p:bldP spid="37" grpId="0" animBg="1"/>
      <p:bldP spid="11" grpId="0"/>
      <p:bldP spid="38" grpId="0" animBg="1"/>
      <p:bldP spid="12" grpId="0"/>
      <p:bldP spid="39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>
            <p:custDataLst>
              <p:tags r:id="rId1"/>
            </p:custDataLst>
          </p:nvPr>
        </p:nvSpPr>
        <p:spPr>
          <a:xfrm>
            <a:off x="164957" y="448585"/>
            <a:ext cx="11340395" cy="746125"/>
          </a:xfrm>
          <a:prstGeom prst="rect">
            <a:avLst/>
          </a:prstGeom>
        </p:spPr>
        <p:txBody>
          <a:bodyPr wrap="square" lIns="128561" tIns="64279" rIns="128561" bIns="64279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en-US" altLang="zh-CN" sz="2680" b="1" kern="1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</a:t>
            </a:r>
            <a:r>
              <a:rPr lang="zh-CN" altLang="en-US" sz="2680" b="1" kern="1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电化学保护法</a:t>
            </a:r>
            <a:endParaRPr lang="zh-CN" altLang="en-US" sz="2680" b="1" kern="1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4727368" y="4380535"/>
            <a:ext cx="5415209" cy="2360991"/>
            <a:chOff x="6096000" y="3809990"/>
            <a:chExt cx="5134692" cy="2238687"/>
          </a:xfrm>
        </p:grpSpPr>
        <p:grpSp>
          <p:nvGrpSpPr>
            <p:cNvPr id="9" name="组合 8"/>
            <p:cNvGrpSpPr/>
            <p:nvPr>
              <p:custDataLst>
                <p:tags r:id="rId3"/>
              </p:custDataLst>
            </p:nvPr>
          </p:nvGrpSpPr>
          <p:grpSpPr>
            <a:xfrm>
              <a:off x="6096000" y="3809990"/>
              <a:ext cx="5134692" cy="2238687"/>
              <a:chOff x="796531" y="4028553"/>
              <a:chExt cx="5134692" cy="2238687"/>
            </a:xfrm>
          </p:grpSpPr>
          <p:pic>
            <p:nvPicPr>
              <p:cNvPr id="17" name="图片 16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531" y="4028553"/>
                <a:ext cx="5134692" cy="2238687"/>
              </a:xfrm>
              <a:prstGeom prst="rect">
                <a:avLst/>
              </a:prstGeom>
            </p:spPr>
          </p:pic>
          <p:cxnSp>
            <p:nvCxnSpPr>
              <p:cNvPr id="18" name="肘形连接符 46"/>
              <p:cNvCxnSpPr/>
              <p:nvPr>
                <p:custDataLst>
                  <p:tags r:id="rId6"/>
                </p:custDataLst>
              </p:nvPr>
            </p:nvCxnSpPr>
            <p:spPr>
              <a:xfrm rot="16200000" flipV="1">
                <a:off x="2777506" y="3391178"/>
                <a:ext cx="1044000" cy="2484000"/>
              </a:xfrm>
              <a:prstGeom prst="bentConnector3">
                <a:avLst>
                  <a:gd name="adj1" fmla="val 165565"/>
                </a:avLst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组合 9"/>
            <p:cNvGrpSpPr/>
            <p:nvPr>
              <p:custDataLst>
                <p:tags r:id="rId7"/>
              </p:custDataLst>
            </p:nvPr>
          </p:nvGrpSpPr>
          <p:grpSpPr>
            <a:xfrm>
              <a:off x="6282058" y="4228646"/>
              <a:ext cx="4891641" cy="1257177"/>
              <a:chOff x="3714712" y="2704686"/>
              <a:chExt cx="4891641" cy="1257177"/>
            </a:xfrm>
          </p:grpSpPr>
          <p:grpSp>
            <p:nvGrpSpPr>
              <p:cNvPr id="11" name="组合 10"/>
              <p:cNvGrpSpPr/>
              <p:nvPr>
                <p:custDataLst>
                  <p:tags r:id="rId8"/>
                </p:custDataLst>
              </p:nvPr>
            </p:nvGrpSpPr>
            <p:grpSpPr>
              <a:xfrm>
                <a:off x="3714712" y="2704686"/>
                <a:ext cx="4891641" cy="1257177"/>
                <a:chOff x="3714712" y="2704686"/>
                <a:chExt cx="4891641" cy="1257177"/>
              </a:xfrm>
            </p:grpSpPr>
            <p:sp>
              <p:nvSpPr>
                <p:cNvPr id="14" name="文本框 13"/>
                <p:cNvSpPr txBox="1"/>
                <p:nvPr>
                  <p:custDataLst>
                    <p:tags r:id="rId9"/>
                  </p:custDataLst>
                </p:nvPr>
              </p:nvSpPr>
              <p:spPr>
                <a:xfrm>
                  <a:off x="3714712" y="2704686"/>
                  <a:ext cx="610535" cy="4919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1296035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69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宋体" panose="02010600030101010101" pitchFamily="2" charset="-122"/>
                      <a:ea typeface="宋体" panose="02010600030101010101" pitchFamily="2" charset="-122"/>
                      <a:cs typeface="+mn-cs"/>
                    </a:rPr>
                    <a:t>钢闸门</a:t>
                  </a:r>
                  <a:endParaRPr kumimoji="0" lang="en-US" altLang="zh-CN" sz="169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endParaRPr>
                </a:p>
                <a:p>
                  <a:pPr marL="0" marR="0" lvl="0" indent="0" algn="l" defTabSz="1296035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9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宋体" panose="02010600030101010101" pitchFamily="2" charset="-122"/>
                      <a:ea typeface="宋体" panose="02010600030101010101" pitchFamily="2" charset="-122"/>
                      <a:cs typeface="+mn-cs"/>
                    </a:rPr>
                    <a:t>(</a:t>
                  </a:r>
                  <a:r>
                    <a:rPr kumimoji="0" lang="zh-CN" altLang="en-US" sz="169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宋体" panose="02010600030101010101" pitchFamily="2" charset="-122"/>
                      <a:ea typeface="宋体" panose="02010600030101010101" pitchFamily="2" charset="-122"/>
                      <a:cs typeface="+mn-cs"/>
                    </a:rPr>
                    <a:t>阴极</a:t>
                  </a:r>
                  <a:r>
                    <a:rPr kumimoji="0" lang="en-US" altLang="zh-CN" sz="169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宋体" panose="02010600030101010101" pitchFamily="2" charset="-122"/>
                      <a:ea typeface="宋体" panose="02010600030101010101" pitchFamily="2" charset="-122"/>
                      <a:cs typeface="+mn-cs"/>
                    </a:rPr>
                    <a:t>)</a:t>
                  </a:r>
                  <a:endParaRPr kumimoji="0" lang="zh-CN" altLang="en-US" sz="169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文本框 14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5875001" y="3050826"/>
                  <a:ext cx="407024" cy="2456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1296035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69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宋体" panose="02010600030101010101" pitchFamily="2" charset="-122"/>
                      <a:ea typeface="宋体" panose="02010600030101010101" pitchFamily="2" charset="-122"/>
                      <a:cs typeface="+mn-cs"/>
                    </a:rPr>
                    <a:t>海水</a:t>
                  </a:r>
                  <a:endParaRPr kumimoji="0" lang="zh-CN" altLang="en-US" sz="169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文本框 15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7588794" y="3469943"/>
                  <a:ext cx="1017559" cy="4919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296035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69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宋体" panose="02010600030101010101" pitchFamily="2" charset="-122"/>
                      <a:ea typeface="宋体" panose="02010600030101010101" pitchFamily="2" charset="-122"/>
                      <a:cs typeface="+mn-cs"/>
                    </a:rPr>
                    <a:t>锌板</a:t>
                  </a:r>
                  <a:endParaRPr kumimoji="0" lang="en-US" altLang="zh-CN" sz="169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endParaRPr>
                </a:p>
                <a:p>
                  <a:pPr marL="0" marR="0" lvl="0" indent="0" algn="ctr" defTabSz="1296035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9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宋体" panose="02010600030101010101" pitchFamily="2" charset="-122"/>
                      <a:ea typeface="宋体" panose="02010600030101010101" pitchFamily="2" charset="-122"/>
                      <a:cs typeface="+mn-cs"/>
                    </a:rPr>
                    <a:t>(</a:t>
                  </a:r>
                  <a:r>
                    <a:rPr kumimoji="0" lang="zh-CN" altLang="en-US" sz="169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宋体" panose="02010600030101010101" pitchFamily="2" charset="-122"/>
                      <a:ea typeface="宋体" panose="02010600030101010101" pitchFamily="2" charset="-122"/>
                      <a:cs typeface="+mn-cs"/>
                    </a:rPr>
                    <a:t>牺牲阳极</a:t>
                  </a:r>
                  <a:r>
                    <a:rPr kumimoji="0" lang="en-US" altLang="zh-CN" sz="169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宋体" panose="02010600030101010101" pitchFamily="2" charset="-122"/>
                      <a:ea typeface="宋体" panose="02010600030101010101" pitchFamily="2" charset="-122"/>
                      <a:cs typeface="+mn-cs"/>
                    </a:rPr>
                    <a:t>)</a:t>
                  </a:r>
                  <a:endParaRPr kumimoji="0" lang="zh-CN" altLang="en-US" sz="169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cxnSp>
            <p:nvCxnSpPr>
              <p:cNvPr id="12" name="直接连接符 11"/>
              <p:cNvCxnSpPr/>
              <p:nvPr>
                <p:custDataLst>
                  <p:tags r:id="rId12"/>
                </p:custDataLst>
              </p:nvPr>
            </p:nvCxnSpPr>
            <p:spPr>
              <a:xfrm>
                <a:off x="4336677" y="2854584"/>
                <a:ext cx="42495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>
                <p:custDataLst>
                  <p:tags r:id="rId13"/>
                </p:custDataLst>
              </p:nvPr>
            </p:nvCxnSpPr>
            <p:spPr>
              <a:xfrm>
                <a:off x="7315168" y="3607772"/>
                <a:ext cx="504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文本框 18"/>
          <p:cNvSpPr txBox="1"/>
          <p:nvPr>
            <p:custDataLst>
              <p:tags r:id="rId14"/>
            </p:custDataLst>
          </p:nvPr>
        </p:nvSpPr>
        <p:spPr>
          <a:xfrm>
            <a:off x="779145" y="2162175"/>
            <a:ext cx="5452745" cy="48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53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(1)</a:t>
            </a:r>
            <a:r>
              <a:rPr kumimoji="0" lang="zh-CN" altLang="en-US" sz="253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、牺牲阳极法</a:t>
            </a:r>
            <a:r>
              <a:rPr kumimoji="0" lang="en-US" altLang="zh-CN" sz="253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——</a:t>
            </a:r>
            <a:r>
              <a:rPr kumimoji="0" lang="en-US" altLang="zh-CN" sz="253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               </a:t>
            </a:r>
            <a:r>
              <a:rPr kumimoji="0" lang="zh-CN" altLang="en-US" sz="253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原理</a:t>
            </a:r>
            <a:r>
              <a:rPr kumimoji="0" lang="en-US" altLang="zh-CN" sz="253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    </a:t>
            </a:r>
            <a:endParaRPr kumimoji="0" lang="zh-CN" altLang="en-US" sz="25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pic>
        <p:nvPicPr>
          <p:cNvPr id="20" name="图片 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14616" y="4396284"/>
            <a:ext cx="2613938" cy="2140896"/>
          </a:xfrm>
          <a:prstGeom prst="roundRect">
            <a:avLst>
              <a:gd name="adj" fmla="val 8358"/>
            </a:avLst>
          </a:prstGeom>
          <a:noFill/>
          <a:ln w="9525">
            <a:solidFill>
              <a:srgbClr val="FF0000"/>
            </a:solidFill>
          </a:ln>
        </p:spPr>
      </p:pic>
      <p:sp>
        <p:nvSpPr>
          <p:cNvPr id="24" name="文本框 23"/>
          <p:cNvSpPr txBox="1"/>
          <p:nvPr>
            <p:custDataLst>
              <p:tags r:id="rId17"/>
            </p:custDataLst>
          </p:nvPr>
        </p:nvSpPr>
        <p:spPr>
          <a:xfrm>
            <a:off x="4191998" y="2083885"/>
            <a:ext cx="1203179" cy="4953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5" tIns="53575" rIns="53575" bIns="53575" numCol="1" spcCol="38100" rtlCol="0" anchor="ctr">
            <a:spAutoFit/>
          </a:bodyPr>
          <a:lstStyle/>
          <a:p>
            <a:pPr marL="0" marR="0" lvl="0" indent="0" algn="ctr" defTabSz="116967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53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oefler Text"/>
              </a:rPr>
              <a:t>原电池</a:t>
            </a:r>
            <a:endParaRPr kumimoji="0" lang="zh-CN" altLang="en-US" sz="253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Hoefler Text"/>
            </a:endParaRPr>
          </a:p>
        </p:txBody>
      </p:sp>
      <p:sp>
        <p:nvSpPr>
          <p:cNvPr id="25" name="Text Box 12"/>
          <p:cNvSpPr txBox="1"/>
          <p:nvPr>
            <p:custDataLst>
              <p:tags r:id="rId18"/>
            </p:custDataLst>
          </p:nvPr>
        </p:nvSpPr>
        <p:spPr>
          <a:xfrm>
            <a:off x="9282657" y="3650335"/>
            <a:ext cx="3455634" cy="8693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29603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5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牺牲</a:t>
            </a:r>
            <a:r>
              <a:rPr kumimoji="0" lang="zh-CN" altLang="en-US" sz="253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锌块</a:t>
            </a:r>
            <a:r>
              <a:rPr kumimoji="0" lang="zh-CN" altLang="en-US" sz="25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来保护钢闸门，锌块必须</a:t>
            </a:r>
            <a:r>
              <a:rPr kumimoji="0" lang="zh-CN" altLang="en-US" sz="253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定期更换</a:t>
            </a:r>
            <a:endParaRPr kumimoji="0" lang="zh-CN" altLang="en-US" sz="253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矩形 25"/>
          <p:cNvSpPr/>
          <p:nvPr>
            <p:custDataLst>
              <p:tags r:id="rId19"/>
            </p:custDataLst>
          </p:nvPr>
        </p:nvSpPr>
        <p:spPr>
          <a:xfrm>
            <a:off x="6486867" y="1726579"/>
            <a:ext cx="5256936" cy="1257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9603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53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kumimoji="0" lang="zh-CN" altLang="zh-CN" sz="25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极：比被保护金属</a:t>
            </a:r>
            <a:r>
              <a:rPr kumimoji="0" lang="zh-CN" altLang="zh-CN" sz="253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活泼</a:t>
            </a:r>
            <a:r>
              <a:rPr kumimoji="0" lang="zh-CN" altLang="zh-CN" sz="25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的金属；</a:t>
            </a:r>
            <a:endParaRPr kumimoji="0" lang="zh-CN" altLang="zh-CN" sz="253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129603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53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kumimoji="0" lang="zh-CN" altLang="zh-CN" sz="25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极：被保护的金属设备。</a:t>
            </a:r>
            <a:endParaRPr kumimoji="0" lang="zh-CN" altLang="en-US" sz="25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文本框 28"/>
          <p:cNvSpPr txBox="1"/>
          <p:nvPr>
            <p:custDataLst>
              <p:tags r:id="rId20"/>
            </p:custDataLst>
          </p:nvPr>
        </p:nvSpPr>
        <p:spPr>
          <a:xfrm>
            <a:off x="6701363" y="1817016"/>
            <a:ext cx="405014" cy="4953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5" tIns="53575" rIns="53575" bIns="53575" numCol="1" spcCol="38100" rtlCol="0" anchor="ctr">
            <a:spAutoFit/>
          </a:bodyPr>
          <a:lstStyle/>
          <a:p>
            <a:pPr marL="0" marR="0" lvl="0" indent="0" algn="ctr" defTabSz="116967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53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oefler Text"/>
              </a:rPr>
              <a:t>负</a:t>
            </a:r>
            <a:endParaRPr kumimoji="0" lang="zh-CN" altLang="en-US" sz="253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Hoefler Text"/>
            </a:endParaRPr>
          </a:p>
        </p:txBody>
      </p:sp>
      <p:sp>
        <p:nvSpPr>
          <p:cNvPr id="30" name="文本框 29"/>
          <p:cNvSpPr txBox="1"/>
          <p:nvPr>
            <p:custDataLst>
              <p:tags r:id="rId21"/>
            </p:custDataLst>
          </p:nvPr>
        </p:nvSpPr>
        <p:spPr>
          <a:xfrm>
            <a:off x="6711486" y="2381411"/>
            <a:ext cx="405014" cy="4953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5" tIns="53575" rIns="53575" bIns="53575" numCol="1" spcCol="38100" rtlCol="0" anchor="ctr">
            <a:spAutoFit/>
          </a:bodyPr>
          <a:lstStyle/>
          <a:p>
            <a:pPr marL="0" marR="0" lvl="0" indent="0" algn="ctr" defTabSz="116967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53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oefler Text"/>
              </a:rPr>
              <a:t>正</a:t>
            </a:r>
            <a:endParaRPr kumimoji="0" lang="zh-CN" altLang="en-US" sz="253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Hoefler Text"/>
            </a:endParaRPr>
          </a:p>
        </p:txBody>
      </p:sp>
      <p:cxnSp>
        <p:nvCxnSpPr>
          <p:cNvPr id="31" name="直接箭头连接符 30"/>
          <p:cNvCxnSpPr/>
          <p:nvPr>
            <p:custDataLst>
              <p:tags r:id="rId22"/>
            </p:custDataLst>
          </p:nvPr>
        </p:nvCxnSpPr>
        <p:spPr>
          <a:xfrm flipH="1" flipV="1">
            <a:off x="8679990" y="4024640"/>
            <a:ext cx="0" cy="759335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>
            <p:custDataLst>
              <p:tags r:id="rId23"/>
            </p:custDataLst>
          </p:nvPr>
        </p:nvSpPr>
        <p:spPr>
          <a:xfrm>
            <a:off x="8788116" y="4205356"/>
            <a:ext cx="267335" cy="3886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lvl="0" indent="0" algn="l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53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e</a:t>
            </a:r>
            <a:r>
              <a:rPr kumimoji="0" lang="en-US" altLang="zh-CN" sz="253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endParaRPr kumimoji="0" lang="zh-CN" altLang="en-US" sz="2530" b="1" i="0" u="none" strike="noStrike" kern="1200" cap="none" spc="0" normalizeH="0" baseline="30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Hoefler Text"/>
            </a:endParaRPr>
          </a:p>
        </p:txBody>
      </p:sp>
      <p:cxnSp>
        <p:nvCxnSpPr>
          <p:cNvPr id="33" name="直接箭头连接符 32"/>
          <p:cNvCxnSpPr/>
          <p:nvPr>
            <p:custDataLst>
              <p:tags r:id="rId24"/>
            </p:custDataLst>
          </p:nvPr>
        </p:nvCxnSpPr>
        <p:spPr>
          <a:xfrm rot="16200000" flipH="1" flipV="1">
            <a:off x="7371341" y="3370331"/>
            <a:ext cx="0" cy="759335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>
            <p:custDataLst>
              <p:tags r:id="rId25"/>
            </p:custDataLst>
          </p:nvPr>
        </p:nvSpPr>
        <p:spPr>
          <a:xfrm>
            <a:off x="7234405" y="3313692"/>
            <a:ext cx="267335" cy="3886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ctr">
            <a:spAutoFit/>
          </a:bodyPr>
          <a:lstStyle/>
          <a:p>
            <a:pPr marL="0" marR="0" lvl="0" indent="0" algn="l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53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e</a:t>
            </a:r>
            <a:r>
              <a:rPr kumimoji="0" lang="en-US" altLang="zh-CN" sz="253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endParaRPr kumimoji="0" lang="zh-CN" altLang="en-US" sz="2530" b="1" i="0" u="none" strike="noStrike" kern="1200" cap="none" spc="0" normalizeH="0" baseline="30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Hoefler Text"/>
            </a:endParaRPr>
          </a:p>
        </p:txBody>
      </p:sp>
      <p:grpSp>
        <p:nvGrpSpPr>
          <p:cNvPr id="35" name="组合 34"/>
          <p:cNvGrpSpPr/>
          <p:nvPr>
            <p:custDataLst>
              <p:tags r:id="rId26"/>
            </p:custDataLst>
          </p:nvPr>
        </p:nvGrpSpPr>
        <p:grpSpPr>
          <a:xfrm>
            <a:off x="2302103" y="3745160"/>
            <a:ext cx="2093857" cy="2088255"/>
            <a:chOff x="2774993" y="2287099"/>
            <a:chExt cx="1985392" cy="1980079"/>
          </a:xfrm>
        </p:grpSpPr>
        <p:sp>
          <p:nvSpPr>
            <p:cNvPr id="36" name="文本框 35"/>
            <p:cNvSpPr txBox="1"/>
            <p:nvPr>
              <p:custDataLst>
                <p:tags r:id="rId27"/>
              </p:custDataLst>
            </p:nvPr>
          </p:nvSpPr>
          <p:spPr>
            <a:xfrm>
              <a:off x="4251991" y="2287099"/>
              <a:ext cx="508394" cy="46964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3575" tIns="53575" rIns="53575" bIns="53575" numCol="1" spcCol="38100" rtlCol="0" anchor="ctr">
              <a:spAutoFit/>
            </a:bodyPr>
            <a:lstStyle/>
            <a:p>
              <a:pPr marL="0" marR="0" lvl="0" indent="0" algn="ctr" defTabSz="1169670" rtl="0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3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Hoefler Text"/>
                </a:rPr>
                <a:t>Zn</a:t>
              </a:r>
              <a:endParaRPr kumimoji="0" lang="zh-CN" altLang="en-US" sz="253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oefler Text"/>
              </a:endParaRPr>
            </a:p>
          </p:txBody>
        </p:sp>
        <p:sp>
          <p:nvSpPr>
            <p:cNvPr id="37" name="椭圆 36"/>
            <p:cNvSpPr/>
            <p:nvPr>
              <p:custDataLst>
                <p:tags r:id="rId28"/>
              </p:custDataLst>
            </p:nvPr>
          </p:nvSpPr>
          <p:spPr>
            <a:xfrm>
              <a:off x="2774993" y="3815072"/>
              <a:ext cx="559407" cy="45210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9603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69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38" name="直接箭头连接符 37"/>
            <p:cNvCxnSpPr/>
            <p:nvPr>
              <p:custDataLst>
                <p:tags r:id="rId29"/>
              </p:custDataLst>
            </p:nvPr>
          </p:nvCxnSpPr>
          <p:spPr>
            <a:xfrm flipH="1">
              <a:off x="3276674" y="2757882"/>
              <a:ext cx="975317" cy="104990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文本框 38"/>
          <p:cNvSpPr txBox="1"/>
          <p:nvPr>
            <p:custDataLst>
              <p:tags r:id="rId30"/>
            </p:custDataLst>
          </p:nvPr>
        </p:nvSpPr>
        <p:spPr>
          <a:xfrm>
            <a:off x="1678532" y="3017165"/>
            <a:ext cx="8464045" cy="480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53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应用：锅炉内壁、船舶外壳、钢铁闸门安装镁合金或锌块。</a:t>
            </a:r>
            <a:endParaRPr kumimoji="0" lang="zh-CN" altLang="en-US" sz="25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8" name="文本框 77"/>
          <p:cNvSpPr txBox="1"/>
          <p:nvPr>
            <p:custDataLst>
              <p:tags r:id="rId31"/>
            </p:custDataLst>
          </p:nvPr>
        </p:nvSpPr>
        <p:spPr>
          <a:xfrm>
            <a:off x="9397699" y="4920036"/>
            <a:ext cx="2162548" cy="53186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t" anchorCtr="0">
            <a:spAutoFit/>
          </a:bodyPr>
          <a:lstStyle/>
          <a:p>
            <a:pPr algn="ctr"/>
            <a:r>
              <a:rPr lang="zh-CN" altLang="en-US" sz="253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找替罪</a:t>
            </a:r>
            <a:r>
              <a:rPr lang="en-US" altLang="zh-CN" sz="253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53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阳</a:t>
            </a:r>
            <a:r>
              <a:rPr lang="en-US" altLang="zh-CN" sz="253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253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9" grpId="0" animBg="1"/>
      <p:bldP spid="30" grpId="0" animBg="1"/>
      <p:bldP spid="32" grpId="0" animBg="1"/>
      <p:bldP spid="34" grpId="0" animBg="1"/>
      <p:bldP spid="39" grpId="0"/>
      <p:bldP spid="7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5100" y="2104390"/>
            <a:ext cx="12291695" cy="4272915"/>
          </a:xfrm>
          <a:prstGeom prst="rect">
            <a:avLst/>
          </a:prstGeom>
        </p:spPr>
      </p:pic>
      <p:sp>
        <p:nvSpPr>
          <p:cNvPr id="27" name="文本框 26"/>
          <p:cNvSpPr txBox="1"/>
          <p:nvPr>
            <p:custDataLst>
              <p:tags r:id="rId3"/>
            </p:custDataLst>
          </p:nvPr>
        </p:nvSpPr>
        <p:spPr>
          <a:xfrm>
            <a:off x="3621405" y="735965"/>
            <a:ext cx="9040495" cy="8248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资料卡片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Fe</a:t>
            </a:r>
            <a:r>
              <a:rPr lang="en-US" altLang="zh-CN" sz="2000" b="1" baseline="30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2+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检验：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Fe</a:t>
            </a:r>
            <a:r>
              <a:rPr lang="en-US" altLang="zh-CN" sz="2000" b="1" baseline="30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2+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</a:t>
            </a:r>
            <a:r>
              <a:rPr lang="en-US" altLang="zh-CN" sz="20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</a:t>
            </a:r>
            <a:r>
              <a:rPr lang="en-US" altLang="zh-CN" sz="2000" b="1" baseline="-2500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en-US" altLang="zh-CN" sz="20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[Fe(CN)</a:t>
            </a:r>
            <a:r>
              <a:rPr lang="en-US" altLang="zh-CN" sz="2000" b="1" baseline="-2500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en-US" altLang="zh-CN" sz="20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]</a:t>
            </a:r>
            <a:r>
              <a:rPr lang="zh-CN" altLang="en-US" sz="20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0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</a:t>
            </a:r>
            <a:r>
              <a:rPr lang="zh-CN" altLang="en-US" sz="20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黄色</a:t>
            </a:r>
            <a:r>
              <a:rPr lang="en-US" altLang="zh-CN" sz="20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反应生成</a:t>
            </a:r>
            <a:r>
              <a:rPr lang="en-US" altLang="zh-CN" sz="2000" b="1" err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KFe[Fe(CN)</a:t>
            </a:r>
            <a:r>
              <a:rPr lang="en-US" altLang="zh-CN" sz="2000" b="1" baseline="-25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en-US" altLang="zh-CN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]</a:t>
            </a: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沉淀</a:t>
            </a:r>
            <a:r>
              <a:rPr lang="en-US" altLang="zh-CN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(</a:t>
            </a: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带有特征蓝色</a:t>
            </a:r>
            <a:r>
              <a:rPr lang="en-US" altLang="zh-CN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>
            <p:custDataLst>
              <p:tags r:id="rId4"/>
            </p:custDataLst>
          </p:nvPr>
        </p:nvSpPr>
        <p:spPr>
          <a:xfrm>
            <a:off x="99060" y="77470"/>
            <a:ext cx="2442210" cy="710565"/>
          </a:xfrm>
          <a:prstGeom prst="roundRect">
            <a:avLst/>
          </a:prstGeom>
          <a:solidFill>
            <a:srgbClr val="4F81BD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25120" y="-106680"/>
            <a:ext cx="2033270" cy="895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  <a:buClrTx/>
              <a:buSzTx/>
              <a:buFontTx/>
              <a:defRPr/>
            </a:pP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实验探究</a:t>
            </a:r>
            <a:endParaRPr lang="zh-CN" altLang="en-US" sz="32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4.3.1牺牲阳极法（实验4-4）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84555" y="592455"/>
            <a:ext cx="10772140" cy="61779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09245" y="880110"/>
            <a:ext cx="10838815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647700" algn="l" defTabSz="1296035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金属材料在我们的日常生活中具有举足轻重的作用。如果保护不当，他们会变成什么模样呢？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" t="6546" r="6822" b="-316"/>
          <a:stretch>
            <a:fillRect/>
          </a:stretch>
        </p:blipFill>
        <p:spPr bwMode="auto">
          <a:xfrm>
            <a:off x="3785349" y="2389903"/>
            <a:ext cx="2071466" cy="15023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0576" y="2426674"/>
            <a:ext cx="2029983" cy="14287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3" r="15688"/>
          <a:stretch>
            <a:fillRect/>
          </a:stretch>
        </p:blipFill>
        <p:spPr bwMode="auto">
          <a:xfrm>
            <a:off x="6896858" y="4730820"/>
            <a:ext cx="1848299" cy="1608016"/>
          </a:xfrm>
          <a:prstGeom prst="roundRect">
            <a:avLst>
              <a:gd name="adj" fmla="val 1090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/>
          <a:stretch>
            <a:fillRect/>
          </a:stretch>
        </p:blipFill>
        <p:spPr bwMode="auto">
          <a:xfrm>
            <a:off x="3815524" y="4730820"/>
            <a:ext cx="2089382" cy="1608016"/>
          </a:xfrm>
          <a:prstGeom prst="roundRect">
            <a:avLst>
              <a:gd name="adj" fmla="val 917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4" r="21022"/>
          <a:stretch>
            <a:fillRect/>
          </a:stretch>
        </p:blipFill>
        <p:spPr bwMode="auto">
          <a:xfrm>
            <a:off x="9600615" y="2468837"/>
            <a:ext cx="1798998" cy="134447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r="6517" b="4207"/>
          <a:stretch>
            <a:fillRect/>
          </a:stretch>
        </p:blipFill>
        <p:spPr bwMode="auto">
          <a:xfrm>
            <a:off x="9737109" y="4754152"/>
            <a:ext cx="1848299" cy="1561354"/>
          </a:xfrm>
          <a:prstGeom prst="roundRect">
            <a:avLst>
              <a:gd name="adj" fmla="val 1097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/>
          <a:stretch>
            <a:fillRect/>
          </a:stretch>
        </p:blipFill>
        <p:spPr bwMode="auto">
          <a:xfrm>
            <a:off x="956992" y="4728157"/>
            <a:ext cx="1929753" cy="1613345"/>
          </a:xfrm>
          <a:prstGeom prst="roundRect">
            <a:avLst>
              <a:gd name="adj" fmla="val 933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922" y="2386449"/>
            <a:ext cx="1509248" cy="15092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虚尾箭头 2"/>
          <p:cNvSpPr/>
          <p:nvPr>
            <p:custDataLst>
              <p:tags r:id="rId18"/>
            </p:custDataLst>
          </p:nvPr>
        </p:nvSpPr>
        <p:spPr>
          <a:xfrm rot="5400000">
            <a:off x="5736590" y="3818890"/>
            <a:ext cx="1435735" cy="1075055"/>
          </a:xfrm>
          <a:prstGeom prst="strip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69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>
            <p:custDataLst>
              <p:tags r:id="rId19"/>
            </p:custDataLst>
          </p:nvPr>
        </p:nvSpPr>
        <p:spPr>
          <a:xfrm>
            <a:off x="6202045" y="3709670"/>
            <a:ext cx="589280" cy="112458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生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  <a:p>
            <a:pPr marL="0" marR="0" lvl="0" indent="0" algn="l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锈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20"/>
            </p:custDataLst>
          </p:nvPr>
        </p:nvSpPr>
        <p:spPr>
          <a:xfrm>
            <a:off x="3333273" y="6496622"/>
            <a:ext cx="6697568" cy="683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30000"/>
              </a:lnSpc>
              <a:spcAft>
                <a:spcPct val="0"/>
              </a:spcAft>
            </a:pPr>
            <a:r>
              <a:rPr lang="zh-CN" altLang="en-US" sz="2955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charset="-122"/>
                <a:sym typeface="+mn-ea"/>
              </a:rPr>
              <a:t>金属腐蚀现象在生产生活中普遍存在。</a:t>
            </a:r>
            <a:endParaRPr lang="zh-CN" altLang="en-US" sz="2955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5100" y="626110"/>
            <a:ext cx="12291695" cy="3757930"/>
          </a:xfrm>
          <a:prstGeom prst="rect">
            <a:avLst/>
          </a:prstGeom>
        </p:spPr>
      </p:pic>
      <p:graphicFrame>
        <p:nvGraphicFramePr>
          <p:cNvPr id="16" name="表格 1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41211" y="4408136"/>
          <a:ext cx="11628120" cy="2704465"/>
        </p:xfrm>
        <a:graphic>
          <a:graphicData uri="http://schemas.openxmlformats.org/drawingml/2006/table">
            <a:tbl>
              <a:tblPr/>
              <a:tblGrid>
                <a:gridCol w="1871345"/>
                <a:gridCol w="1942465"/>
                <a:gridCol w="3239135"/>
                <a:gridCol w="4575175"/>
              </a:tblGrid>
              <a:tr h="544830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955" b="1" u="none" strike="noStrike" cap="none" normalizeH="0" baseline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实验装置</a:t>
                      </a:r>
                      <a:endParaRPr kumimoji="0" lang="zh-CN" altLang="en-US" sz="2955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891" marR="68891" marT="34451" marB="34451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3FD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955" b="1" u="none" strike="noStrike" cap="none" normalizeH="0" baseline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电流表</a:t>
                      </a:r>
                      <a:endParaRPr kumimoji="0" lang="zh-CN" altLang="en-US" sz="2955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891" marR="68891" marT="34451" marB="34451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3FD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955" b="1" u="none" strike="noStrike" cap="none" normalizeH="0" baseline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阳极</a:t>
                      </a:r>
                      <a:endParaRPr kumimoji="0" lang="zh-CN" altLang="en-US" sz="2955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891" marR="68891" marT="34451" marB="34451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3FD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955" b="1" u="none" strike="noStrike" cap="none" normalizeH="0" baseline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阴极</a:t>
                      </a:r>
                      <a:endParaRPr kumimoji="0" lang="zh-CN" altLang="en-US" sz="2955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891" marR="68891" marT="34451" marB="34451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3FD"/>
                    </a:solidFill>
                  </a:tcPr>
                </a:tc>
              </a:tr>
              <a:tr h="951230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955" b="1" u="none" strike="noStrike" cap="none" normalizeH="0" baseline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现象</a:t>
                      </a:r>
                      <a:endParaRPr kumimoji="0" lang="zh-CN" altLang="en-US" sz="2955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891" marR="68891" marT="34451" marB="34451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955" b="1" i="0" u="none" strike="noStrike" cap="none" normalizeH="0" baseline="0"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Wingdings" panose="05000000000000000000" charset="0"/>
                      </a:endParaRPr>
                    </a:p>
                  </a:txBody>
                  <a:tcPr marL="68891" marR="68891" marT="34451" marB="34451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955" b="1" i="0" u="none" strike="noStrike" cap="none" normalizeH="0" baseline="0"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Wingdings" panose="05000000000000000000" charset="0"/>
                      </a:endParaRPr>
                    </a:p>
                  </a:txBody>
                  <a:tcPr marL="68891" marR="68891" marT="34451" marB="34451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sz="2955" b="1" i="0" u="none" strike="noStrike" cap="none" normalizeH="0" baseline="0"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Wingdings" panose="05000000000000000000" charset="0"/>
                      </a:endParaRPr>
                    </a:p>
                  </a:txBody>
                  <a:tcPr marL="68891" marR="68891" marT="34451" marB="34451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8405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955" b="1" u="none" strike="noStrike" cap="none" normalizeH="0" baseline="0">
                          <a:ln>
                            <a:noFill/>
                          </a:ln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有关反应</a:t>
                      </a:r>
                      <a:endParaRPr kumimoji="0" lang="zh-CN" altLang="en-US" sz="2955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891" marR="68891" marT="34451" marB="34451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955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——</a:t>
                      </a:r>
                      <a:endParaRPr kumimoji="0" lang="en-US" altLang="zh-CN" sz="2955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891" marR="68891" marT="34451" marB="34451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955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891" marR="68891" marT="34451" marB="34451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955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891" marR="68891" marT="34451" marB="34451" vert="horz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" name="矩形 20"/>
          <p:cNvSpPr/>
          <p:nvPr>
            <p:custDataLst>
              <p:tags r:id="rId4"/>
            </p:custDataLst>
          </p:nvPr>
        </p:nvSpPr>
        <p:spPr>
          <a:xfrm>
            <a:off x="4645849" y="6352355"/>
            <a:ext cx="3026998" cy="5461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ctr" eaLnBrk="1" hangingPunct="1"/>
            <a:r>
              <a:rPr lang="en-US" altLang="zh-CN" sz="2955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charset="0"/>
              </a:rPr>
              <a:t>Zn－2e</a:t>
            </a:r>
            <a:r>
              <a:rPr lang="en-US" altLang="zh-CN" sz="2955" b="1" baseline="300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charset="0"/>
              </a:rPr>
              <a:t>- </a:t>
            </a:r>
            <a:r>
              <a:rPr lang="en-US" altLang="zh-CN" sz="2955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charset="0"/>
              </a:rPr>
              <a:t>= Zn</a:t>
            </a:r>
            <a:r>
              <a:rPr lang="en-US" altLang="zh-CN" sz="2955" b="1" baseline="300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charset="0"/>
              </a:rPr>
              <a:t>2</a:t>
            </a:r>
            <a:r>
              <a:rPr altLang="zh-CN" sz="2955" b="1" baseline="300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charset="0"/>
              </a:rPr>
              <a:t>＋</a:t>
            </a:r>
            <a:endParaRPr lang="en-US" altLang="zh-CN" sz="2955" b="1" baseline="3000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Wingdings" panose="05000000000000000000" charset="0"/>
            </a:endParaRPr>
          </a:p>
        </p:txBody>
      </p:sp>
      <p:sp>
        <p:nvSpPr>
          <p:cNvPr id="35" name="文本框 34"/>
          <p:cNvSpPr txBox="1"/>
          <p:nvPr>
            <p:custDataLst>
              <p:tags r:id="rId5"/>
            </p:custDataLst>
          </p:nvPr>
        </p:nvSpPr>
        <p:spPr>
          <a:xfrm>
            <a:off x="2898101" y="5118968"/>
            <a:ext cx="1343398" cy="546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955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charset="0"/>
              </a:rPr>
              <a:t>偏转</a:t>
            </a:r>
            <a:endParaRPr lang="zh-CN" altLang="en-US" sz="2955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Wingdings" panose="05000000000000000000" charset="0"/>
            </a:endParaRPr>
          </a:p>
        </p:txBody>
      </p:sp>
      <p:sp>
        <p:nvSpPr>
          <p:cNvPr id="36" name="文本框 35"/>
          <p:cNvSpPr txBox="1"/>
          <p:nvPr>
            <p:custDataLst>
              <p:tags r:id="rId6"/>
            </p:custDataLst>
          </p:nvPr>
        </p:nvSpPr>
        <p:spPr>
          <a:xfrm>
            <a:off x="4845644" y="5156207"/>
            <a:ext cx="2764480" cy="546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955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charset="0"/>
              </a:rPr>
              <a:t>锌片逐渐溶解</a:t>
            </a:r>
            <a:endParaRPr sz="2955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Wingdings" panose="05000000000000000000" charset="0"/>
            </a:endParaRPr>
          </a:p>
        </p:txBody>
      </p:sp>
      <p:sp>
        <p:nvSpPr>
          <p:cNvPr id="37" name="文本框 36"/>
          <p:cNvSpPr txBox="1"/>
          <p:nvPr>
            <p:custDataLst>
              <p:tags r:id="rId7"/>
            </p:custDataLst>
          </p:nvPr>
        </p:nvSpPr>
        <p:spPr>
          <a:xfrm>
            <a:off x="8013700" y="5128260"/>
            <a:ext cx="4250055" cy="4800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sz="2955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charset="0"/>
              </a:rPr>
              <a:t>无气泡产生</a:t>
            </a:r>
            <a:r>
              <a:rPr lang="en-US" altLang="zh-CN" sz="2955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</a:t>
            </a:r>
            <a:r>
              <a:rPr lang="zh-CN" altLang="zh-CN" sz="2955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无</a:t>
            </a:r>
            <a:r>
              <a:rPr lang="zh-CN" altLang="en-US" sz="2955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蓝色沉淀</a:t>
            </a:r>
            <a:endParaRPr lang="zh-CN" altLang="en-US" sz="2955" b="1" smtClean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3817620" y="87630"/>
            <a:ext cx="9040495" cy="8248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资料卡片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Fe</a:t>
            </a:r>
            <a:r>
              <a:rPr lang="en-US" altLang="zh-CN" sz="2000" b="1" baseline="30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2+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检验：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Fe</a:t>
            </a:r>
            <a:r>
              <a:rPr lang="en-US" altLang="zh-CN" sz="2000" b="1" baseline="30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2+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</a:t>
            </a:r>
            <a:r>
              <a:rPr lang="en-US" altLang="zh-CN" sz="20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</a:t>
            </a:r>
            <a:r>
              <a:rPr lang="en-US" altLang="zh-CN" sz="2000" b="1" baseline="-2500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en-US" altLang="zh-CN" sz="20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[Fe(CN)</a:t>
            </a:r>
            <a:r>
              <a:rPr lang="en-US" altLang="zh-CN" sz="2000" b="1" baseline="-2500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en-US" altLang="zh-CN" sz="20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]</a:t>
            </a:r>
            <a:r>
              <a:rPr lang="zh-CN" altLang="en-US" sz="20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0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</a:t>
            </a:r>
            <a:r>
              <a:rPr lang="zh-CN" altLang="en-US" sz="20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黄色</a:t>
            </a:r>
            <a:r>
              <a:rPr lang="en-US" altLang="zh-CN" sz="2000" b="1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反应生成</a:t>
            </a:r>
            <a:r>
              <a:rPr lang="en-US" altLang="zh-CN" sz="2000" b="1" err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KFe[Fe(CN)</a:t>
            </a:r>
            <a:r>
              <a:rPr lang="en-US" altLang="zh-CN" sz="2000" b="1" baseline="-25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en-US" altLang="zh-CN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]</a:t>
            </a: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沉淀</a:t>
            </a:r>
            <a:r>
              <a:rPr lang="en-US" altLang="zh-CN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(</a:t>
            </a: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带有特征蓝色</a:t>
            </a:r>
            <a:r>
              <a:rPr lang="en-US" altLang="zh-CN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>
            <p:custDataLst>
              <p:tags r:id="rId9"/>
            </p:custDataLst>
          </p:nvPr>
        </p:nvSpPr>
        <p:spPr>
          <a:xfrm>
            <a:off x="99060" y="77470"/>
            <a:ext cx="2442210" cy="710565"/>
          </a:xfrm>
          <a:prstGeom prst="roundRect">
            <a:avLst/>
          </a:prstGeom>
          <a:solidFill>
            <a:srgbClr val="4F81BD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325120" y="-106680"/>
            <a:ext cx="2033270" cy="895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  <a:buClrTx/>
              <a:buSzTx/>
              <a:buFontTx/>
              <a:defRPr/>
            </a:pP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实验探究</a:t>
            </a:r>
            <a:endParaRPr lang="zh-CN" altLang="en-US" sz="32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>
            <p:custDataLst>
              <p:tags r:id="rId11"/>
            </p:custDataLst>
          </p:nvPr>
        </p:nvSpPr>
        <p:spPr>
          <a:xfrm>
            <a:off x="8373745" y="6306185"/>
            <a:ext cx="353568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ko-KR" altLang="en-US" sz="1800" b="0" i="0" u="none" baseline="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ko-KR" altLang="en-US" sz="1800" b="0" i="0" u="none" baseline="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ko-KR" altLang="en-US" sz="1800" b="0" i="0" u="none" baseline="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ko-KR" altLang="en-US" sz="1800" b="0" i="0" u="none" baseline="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1" lang="ko-KR" altLang="en-US" sz="1800" b="0" i="0" u="none" baseline="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</a:lstStyle>
          <a:p>
            <a:pPr lvl="0" eaLnBrk="1" hangingPunct="1"/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sz="2800" b="1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+4e</a:t>
            </a:r>
            <a:r>
              <a:rPr lang="en-US" altLang="zh-CN" sz="2800" b="1" baseline="30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+4H</a:t>
            </a:r>
            <a:r>
              <a:rPr lang="en-US" altLang="zh-CN" sz="2800" b="1" baseline="30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=H</a:t>
            </a:r>
            <a:r>
              <a:rPr lang="en-US" altLang="zh-CN" sz="2800" b="1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endParaRPr lang="en-US" altLang="zh-CN" sz="2800" b="1" baseline="30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36" grpId="0"/>
      <p:bldP spid="37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444474" y="4120288"/>
            <a:ext cx="5622742" cy="1119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9603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3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实验现象：</a:t>
            </a:r>
            <a:r>
              <a:rPr kumimoji="0" lang="zh-CN" altLang="en-US" sz="22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裹有锌片的铁钉，锌片逐渐溶解，       铁钉附近溶液变红色；</a:t>
            </a:r>
            <a:endParaRPr kumimoji="0" lang="zh-CN" altLang="en-US" sz="22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6573019" y="4047898"/>
            <a:ext cx="5474582" cy="1119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9603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3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实验现象：</a:t>
            </a:r>
            <a:r>
              <a:rPr kumimoji="0" lang="zh-CN" altLang="en-US" sz="22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裹有铜丝的铁钉，铁钉逐渐溶解，铁钉附近溶液有蓝色</a:t>
            </a:r>
            <a:r>
              <a:rPr kumimoji="0" lang="zh-CN" altLang="en-US" sz="22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沉淀生成</a:t>
            </a:r>
            <a:r>
              <a:rPr kumimoji="0" lang="zh-CN" altLang="en-US" sz="22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；</a:t>
            </a:r>
            <a:endParaRPr kumimoji="0" lang="zh-CN" altLang="en-US" sz="22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519430" y="5128260"/>
            <a:ext cx="5473700" cy="2148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9603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3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实验结论：</a:t>
            </a:r>
            <a:endParaRPr kumimoji="0" lang="en-US" altLang="zh-CN" sz="223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129603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锌作负极：</a:t>
            </a:r>
            <a:r>
              <a:rPr kumimoji="0" lang="en-US" altLang="zh-CN" sz="22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Zn-2e</a:t>
            </a:r>
            <a:r>
              <a:rPr kumimoji="0" lang="en-US" altLang="zh-CN" sz="223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en-US" altLang="zh-CN" sz="22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=Zn</a:t>
            </a:r>
            <a:r>
              <a:rPr kumimoji="0" lang="en-US" altLang="zh-CN" sz="223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2+</a:t>
            </a:r>
            <a:endParaRPr kumimoji="0" lang="en-US" altLang="zh-CN" sz="22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129603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铁作正极：</a:t>
            </a:r>
            <a:r>
              <a:rPr kumimoji="0" lang="en-US" altLang="zh-CN" sz="22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</a:t>
            </a:r>
            <a:r>
              <a:rPr kumimoji="0" lang="en-US" altLang="zh-CN" sz="223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en-US" altLang="zh-CN" sz="22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+2H</a:t>
            </a:r>
            <a:r>
              <a:rPr kumimoji="0" lang="en-US" altLang="zh-CN" sz="223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en-US" altLang="zh-CN" sz="22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O+4e</a:t>
            </a:r>
            <a:r>
              <a:rPr kumimoji="0" lang="en-US" altLang="zh-CN" sz="223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en-US" altLang="zh-CN" sz="22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=4OH</a:t>
            </a:r>
            <a:r>
              <a:rPr kumimoji="0" lang="en-US" altLang="zh-CN" sz="223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endParaRPr kumimoji="0" lang="en-US" altLang="zh-CN" sz="223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129603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3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铁作正极，不反应，被保护</a:t>
            </a:r>
            <a:endParaRPr kumimoji="0" lang="zh-CN" altLang="en-US" sz="223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6600190" y="5056505"/>
            <a:ext cx="5448300" cy="2148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9603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3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实验结论：</a:t>
            </a:r>
            <a:endParaRPr kumimoji="0" lang="en-US" altLang="zh-CN" sz="223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129603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铁作负极：</a:t>
            </a:r>
            <a:r>
              <a:rPr kumimoji="0" lang="en-US" altLang="zh-CN" sz="22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Fe-2e</a:t>
            </a:r>
            <a:r>
              <a:rPr kumimoji="0" lang="en-US" altLang="zh-CN" sz="223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en-US" altLang="zh-CN" sz="22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=Fe</a:t>
            </a:r>
            <a:r>
              <a:rPr kumimoji="0" lang="en-US" altLang="zh-CN" sz="223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2+</a:t>
            </a:r>
            <a:endParaRPr kumimoji="0" lang="en-US" altLang="zh-CN" sz="22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129603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铜作正极：</a:t>
            </a:r>
            <a:r>
              <a:rPr kumimoji="0" lang="en-US" altLang="zh-CN" sz="22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</a:t>
            </a:r>
            <a:r>
              <a:rPr kumimoji="0" lang="en-US" altLang="zh-CN" sz="223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en-US" altLang="zh-CN" sz="22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+2H</a:t>
            </a:r>
            <a:r>
              <a:rPr kumimoji="0" lang="en-US" altLang="zh-CN" sz="223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en-US" altLang="zh-CN" sz="22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O+4e</a:t>
            </a:r>
            <a:r>
              <a:rPr kumimoji="0" lang="en-US" altLang="zh-CN" sz="223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en-US" altLang="zh-CN" sz="22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=4OH</a:t>
            </a:r>
            <a:r>
              <a:rPr kumimoji="0" lang="en-US" altLang="zh-CN" sz="223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endParaRPr kumimoji="0" lang="en-US" altLang="zh-CN" sz="223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129603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23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铁作负极，发生氧化反应，被腐蚀</a:t>
            </a:r>
            <a:endParaRPr kumimoji="0" lang="en-US" altLang="zh-CN" sz="223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2" name="组合 11"/>
          <p:cNvGrpSpPr/>
          <p:nvPr>
            <p:custDataLst>
              <p:tags r:id="rId5"/>
            </p:custDataLst>
          </p:nvPr>
        </p:nvGrpSpPr>
        <p:grpSpPr>
          <a:xfrm>
            <a:off x="1462331" y="2026183"/>
            <a:ext cx="2584257" cy="2119694"/>
            <a:chOff x="1801562" y="1066862"/>
            <a:chExt cx="2450388" cy="2009890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4029" r="4084"/>
            <a:stretch>
              <a:fillRect/>
            </a:stretch>
          </p:blipFill>
          <p:spPr>
            <a:xfrm>
              <a:off x="2209902" y="1066862"/>
              <a:ext cx="2042048" cy="2009890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801562" y="1844582"/>
              <a:ext cx="319116" cy="455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9603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3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a</a:t>
              </a:r>
              <a:endParaRPr kumimoji="0" lang="zh-CN" altLang="en-US" sz="253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>
            <p:custDataLst>
              <p:tags r:id="rId9"/>
            </p:custDataLst>
          </p:nvPr>
        </p:nvGrpSpPr>
        <p:grpSpPr>
          <a:xfrm>
            <a:off x="8079946" y="2032776"/>
            <a:ext cx="2506860" cy="2119694"/>
            <a:chOff x="7349588" y="1066862"/>
            <a:chExt cx="2377000" cy="2009890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2054"/>
            <a:stretch>
              <a:fillRect/>
            </a:stretch>
          </p:blipFill>
          <p:spPr>
            <a:xfrm>
              <a:off x="7696158" y="1066862"/>
              <a:ext cx="2030430" cy="2009890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7349588" y="1844582"/>
              <a:ext cx="333567" cy="455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9603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3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b</a:t>
              </a:r>
              <a:endParaRPr kumimoji="0" lang="zh-CN" altLang="en-US" sz="253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6" name="圆角矩形 15"/>
          <p:cNvSpPr/>
          <p:nvPr>
            <p:custDataLst>
              <p:tags r:id="rId13"/>
            </p:custDataLst>
          </p:nvPr>
        </p:nvSpPr>
        <p:spPr>
          <a:xfrm>
            <a:off x="99060" y="77470"/>
            <a:ext cx="2442210" cy="710565"/>
          </a:xfrm>
          <a:prstGeom prst="roundRect">
            <a:avLst/>
          </a:prstGeom>
          <a:solidFill>
            <a:srgbClr val="4F81BD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14"/>
            </p:custDataLst>
          </p:nvPr>
        </p:nvSpPr>
        <p:spPr>
          <a:xfrm>
            <a:off x="325120" y="-106680"/>
            <a:ext cx="2033270" cy="895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  <a:buClrTx/>
              <a:buSzTx/>
              <a:buFontTx/>
              <a:defRPr/>
            </a:pP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实验探究</a:t>
            </a:r>
            <a:endParaRPr lang="zh-CN" altLang="en-US" sz="32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5"/>
            </p:custDataLst>
          </p:nvPr>
        </p:nvSpPr>
        <p:spPr>
          <a:xfrm>
            <a:off x="2561590" y="88265"/>
            <a:ext cx="101092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40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</a:t>
            </a: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 g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琼脂加入</a:t>
            </a: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250 mL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烧杯中，再加入</a:t>
            </a: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50 mL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饱和食盐水和</a:t>
            </a: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150 mL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水。搅拌、加热煮沸，使琼脂溶解。稍冷后，趁热把琼脂溶液分别倒入两个培养皿中，各滴入</a:t>
            </a: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～</a:t>
            </a: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滴酚酞溶液和</a:t>
            </a: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K</a:t>
            </a:r>
            <a:r>
              <a:rPr lang="en-US" sz="24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[Fe(CN)</a:t>
            </a:r>
            <a:r>
              <a:rPr lang="en-US" sz="240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</a:t>
            </a: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]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溶液，混合均匀。取两个</a:t>
            </a: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～</a:t>
            </a: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 cm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的铁钉，用砂纸擦光。将裹有锌皮的铁钉放入上述的一个培养皿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中；将缠有铜丝的铁钉放入另一个培养皿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中。观察并解释实验现象。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71"/>
          <p:cNvGrpSpPr/>
          <p:nvPr>
            <p:custDataLst>
              <p:tags r:id="rId1"/>
            </p:custDataLst>
          </p:nvPr>
        </p:nvGrpSpPr>
        <p:grpSpPr>
          <a:xfrm>
            <a:off x="5703738" y="3482990"/>
            <a:ext cx="5415209" cy="3186329"/>
            <a:chOff x="6218970" y="3239970"/>
            <a:chExt cx="5134692" cy="3021272"/>
          </a:xfrm>
        </p:grpSpPr>
        <p:grpSp>
          <p:nvGrpSpPr>
            <p:cNvPr id="73" name="组合 72"/>
            <p:cNvGrpSpPr/>
            <p:nvPr>
              <p:custDataLst>
                <p:tags r:id="rId2"/>
              </p:custDataLst>
            </p:nvPr>
          </p:nvGrpSpPr>
          <p:grpSpPr>
            <a:xfrm>
              <a:off x="6218970" y="3239970"/>
              <a:ext cx="5134692" cy="3021272"/>
              <a:chOff x="3528654" y="1527071"/>
              <a:chExt cx="5134692" cy="3021272"/>
            </a:xfrm>
          </p:grpSpPr>
          <p:sp>
            <p:nvSpPr>
              <p:cNvPr id="76" name="矩形 75"/>
              <p:cNvSpPr/>
              <p:nvPr>
                <p:custDataLst>
                  <p:tags r:id="rId3"/>
                </p:custDataLst>
              </p:nvPr>
            </p:nvSpPr>
            <p:spPr>
              <a:xfrm>
                <a:off x="5564883" y="1527071"/>
                <a:ext cx="914376" cy="30479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9603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69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77" name="组合 76"/>
              <p:cNvGrpSpPr/>
              <p:nvPr>
                <p:custDataLst>
                  <p:tags r:id="rId4"/>
                </p:custDataLst>
              </p:nvPr>
            </p:nvGrpSpPr>
            <p:grpSpPr>
              <a:xfrm>
                <a:off x="3528654" y="2309656"/>
                <a:ext cx="5134692" cy="2238687"/>
                <a:chOff x="3528654" y="2309656"/>
                <a:chExt cx="5134692" cy="2238687"/>
              </a:xfrm>
            </p:grpSpPr>
            <p:grpSp>
              <p:nvGrpSpPr>
                <p:cNvPr id="80" name="组合 79"/>
                <p:cNvGrpSpPr/>
                <p:nvPr>
                  <p:custDataLst>
                    <p:tags r:id="rId5"/>
                  </p:custDataLst>
                </p:nvPr>
              </p:nvGrpSpPr>
              <p:grpSpPr>
                <a:xfrm>
                  <a:off x="3528654" y="2309656"/>
                  <a:ext cx="5134692" cy="2238687"/>
                  <a:chOff x="3528654" y="2309656"/>
                  <a:chExt cx="5134692" cy="2238687"/>
                </a:xfrm>
              </p:grpSpPr>
              <p:pic>
                <p:nvPicPr>
                  <p:cNvPr id="83" name="图片 82"/>
                  <p:cNvPicPr>
                    <a:picLocks noChangeAspect="1"/>
                  </p:cNvPicPr>
                  <p:nvPr>
                    <p:custDataLst>
                      <p:tags r:id="rId6"/>
                    </p:custDataLst>
                  </p:nvPr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28654" y="2309656"/>
                    <a:ext cx="5134692" cy="2238687"/>
                  </a:xfrm>
                  <a:prstGeom prst="rect">
                    <a:avLst/>
                  </a:prstGeom>
                </p:spPr>
              </p:pic>
              <p:sp>
                <p:nvSpPr>
                  <p:cNvPr id="84" name="文本框 83"/>
                  <p:cNvSpPr txBox="1"/>
                  <p:nvPr>
                    <p:custDataLst>
                      <p:tags r:id="rId8"/>
                    </p:custDataLst>
                  </p:nvPr>
                </p:nvSpPr>
                <p:spPr>
                  <a:xfrm>
                    <a:off x="3714712" y="2704686"/>
                    <a:ext cx="610535" cy="4919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129603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16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rPr>
                      <a:t>钢闸门</a:t>
                    </a:r>
                    <a:endParaRPr kumimoji="0" lang="en-US" altLang="zh-CN" sz="169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宋体" panose="02010600030101010101" pitchFamily="2" charset="-122"/>
                      <a:ea typeface="宋体" panose="02010600030101010101" pitchFamily="2" charset="-122"/>
                      <a:cs typeface="+mn-cs"/>
                    </a:endParaRPr>
                  </a:p>
                  <a:p>
                    <a:pPr marL="0" marR="0" lvl="0" indent="0" algn="l" defTabSz="129603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6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rPr>
                      <a:t>(</a:t>
                    </a:r>
                    <a:r>
                      <a:rPr kumimoji="0" lang="zh-CN" altLang="en-US" sz="16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rPr>
                      <a:t>阴极</a:t>
                    </a:r>
                    <a:r>
                      <a:rPr kumimoji="0" lang="en-US" altLang="zh-CN" sz="16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rPr>
                      <a:t>)</a:t>
                    </a:r>
                    <a:endParaRPr kumimoji="0" lang="zh-CN" altLang="en-US" sz="169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宋体" panose="02010600030101010101" pitchFamily="2" charset="-122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85" name="文本框 84"/>
                  <p:cNvSpPr txBox="1"/>
                  <p:nvPr>
                    <p:custDataLst>
                      <p:tags r:id="rId9"/>
                    </p:custDataLst>
                  </p:nvPr>
                </p:nvSpPr>
                <p:spPr>
                  <a:xfrm>
                    <a:off x="5875001" y="3050826"/>
                    <a:ext cx="407024" cy="24565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129603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16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rPr>
                      <a:t>海水</a:t>
                    </a:r>
                    <a:endParaRPr kumimoji="0" lang="zh-CN" altLang="en-US" sz="169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宋体" panose="02010600030101010101" pitchFamily="2" charset="-122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86" name="文本框 85"/>
                  <p:cNvSpPr txBox="1"/>
                  <p:nvPr>
                    <p:custDataLst>
                      <p:tags r:id="rId10"/>
                    </p:custDataLst>
                  </p:nvPr>
                </p:nvSpPr>
                <p:spPr>
                  <a:xfrm>
                    <a:off x="7693557" y="3469943"/>
                    <a:ext cx="814047" cy="4919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ctr" defTabSz="129603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zh-CN" altLang="en-US" sz="16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rPr>
                      <a:t>辅助阳极</a:t>
                    </a:r>
                    <a:endParaRPr kumimoji="0" lang="en-US" altLang="zh-CN" sz="169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宋体" panose="02010600030101010101" pitchFamily="2" charset="-122"/>
                      <a:ea typeface="宋体" panose="02010600030101010101" pitchFamily="2" charset="-122"/>
                      <a:cs typeface="+mn-cs"/>
                    </a:endParaRPr>
                  </a:p>
                  <a:p>
                    <a:pPr marL="0" marR="0" lvl="0" indent="0" algn="ctr" defTabSz="1296035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6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rPr>
                      <a:t>(</a:t>
                    </a:r>
                    <a:r>
                      <a:rPr kumimoji="0" lang="zh-CN" altLang="en-US" sz="16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rPr>
                      <a:t>不溶性</a:t>
                    </a:r>
                    <a:r>
                      <a:rPr kumimoji="0" lang="en-US" altLang="zh-CN" sz="169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rPr>
                      <a:t>)</a:t>
                    </a:r>
                    <a:endParaRPr kumimoji="0" lang="zh-CN" altLang="en-US" sz="169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宋体" panose="02010600030101010101" pitchFamily="2" charset="-122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cxnSp>
              <p:nvCxnSpPr>
                <p:cNvPr id="81" name="直接连接符 80"/>
                <p:cNvCxnSpPr/>
                <p:nvPr>
                  <p:custDataLst>
                    <p:tags r:id="rId11"/>
                  </p:custDataLst>
                </p:nvPr>
              </p:nvCxnSpPr>
              <p:spPr>
                <a:xfrm>
                  <a:off x="4336677" y="2854584"/>
                  <a:ext cx="42495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>
                  <p:custDataLst>
                    <p:tags r:id="rId12"/>
                  </p:custDataLst>
                </p:nvPr>
              </p:nvCxnSpPr>
              <p:spPr>
                <a:xfrm>
                  <a:off x="7305932" y="3607772"/>
                  <a:ext cx="396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椭圆 77"/>
              <p:cNvSpPr/>
              <p:nvPr>
                <p:custDataLst>
                  <p:tags r:id="rId13"/>
                </p:custDataLst>
              </p:nvPr>
            </p:nvSpPr>
            <p:spPr>
              <a:xfrm>
                <a:off x="5701244" y="1641368"/>
                <a:ext cx="76198" cy="7619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9603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69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9" name="椭圆 78"/>
              <p:cNvSpPr/>
              <p:nvPr>
                <p:custDataLst>
                  <p:tags r:id="rId14"/>
                </p:custDataLst>
              </p:nvPr>
            </p:nvSpPr>
            <p:spPr>
              <a:xfrm>
                <a:off x="6257188" y="1641368"/>
                <a:ext cx="76198" cy="7619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9603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69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74" name="肘形连接符 73"/>
            <p:cNvCxnSpPr/>
            <p:nvPr>
              <p:custDataLst>
                <p:tags r:id="rId15"/>
              </p:custDataLst>
            </p:nvPr>
          </p:nvCxnSpPr>
          <p:spPr>
            <a:xfrm rot="5400000" flipH="1" flipV="1">
              <a:off x="7608499" y="3273778"/>
              <a:ext cx="684000" cy="972000"/>
            </a:xfrm>
            <a:prstGeom prst="bentConnector3">
              <a:avLst>
                <a:gd name="adj1" fmla="val 5824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肘形连接符 74"/>
            <p:cNvCxnSpPr/>
            <p:nvPr>
              <p:custDataLst>
                <p:tags r:id="rId16"/>
              </p:custDataLst>
            </p:nvPr>
          </p:nvCxnSpPr>
          <p:spPr>
            <a:xfrm rot="16200000" flipH="1">
              <a:off x="8616191" y="3795778"/>
              <a:ext cx="1728000" cy="972000"/>
            </a:xfrm>
            <a:prstGeom prst="bentConnector3">
              <a:avLst>
                <a:gd name="adj1" fmla="val 16346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9" name="直接箭头连接符 138"/>
          <p:cNvCxnSpPr/>
          <p:nvPr>
            <p:custDataLst>
              <p:tags r:id="rId17"/>
            </p:custDataLst>
          </p:nvPr>
        </p:nvCxnSpPr>
        <p:spPr>
          <a:xfrm flipH="1">
            <a:off x="2356015" y="4191925"/>
            <a:ext cx="4018" cy="575265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0" name="文本框 139"/>
          <p:cNvSpPr txBox="1"/>
          <p:nvPr>
            <p:custDataLst>
              <p:tags r:id="rId18"/>
            </p:custDataLst>
          </p:nvPr>
        </p:nvSpPr>
        <p:spPr>
          <a:xfrm>
            <a:off x="1873850" y="4064654"/>
            <a:ext cx="371475" cy="4953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3575" tIns="53575" rIns="53575" bIns="53575" numCol="1" spcCol="38100" rtlCol="0" anchor="ctr">
            <a:spAutoFit/>
          </a:bodyPr>
          <a:lstStyle/>
          <a:p>
            <a:pPr marL="0" marR="0" lvl="0" indent="0" algn="l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53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e</a:t>
            </a:r>
            <a:r>
              <a:rPr kumimoji="0" lang="en-US" altLang="zh-CN" sz="253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endParaRPr kumimoji="0" lang="zh-CN" altLang="en-US" sz="2530" b="0" i="0" u="none" strike="noStrike" kern="1200" cap="none" spc="0" normalizeH="0" baseline="30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Hoefler Text"/>
            </a:endParaRPr>
          </a:p>
        </p:txBody>
      </p:sp>
      <p:grpSp>
        <p:nvGrpSpPr>
          <p:cNvPr id="37" name="组合 36"/>
          <p:cNvGrpSpPr/>
          <p:nvPr>
            <p:custDataLst>
              <p:tags r:id="rId19"/>
            </p:custDataLst>
          </p:nvPr>
        </p:nvGrpSpPr>
        <p:grpSpPr>
          <a:xfrm>
            <a:off x="1380169" y="3379335"/>
            <a:ext cx="3357206" cy="3235879"/>
            <a:chOff x="8024023" y="2017556"/>
            <a:chExt cx="3183297" cy="3068255"/>
          </a:xfrm>
        </p:grpSpPr>
        <p:sp>
          <p:nvSpPr>
            <p:cNvPr id="38" name="Rectangle"/>
            <p:cNvSpPr/>
            <p:nvPr>
              <p:custDataLst>
                <p:tags r:id="rId20"/>
              </p:custDataLst>
            </p:nvPr>
          </p:nvSpPr>
          <p:spPr>
            <a:xfrm>
              <a:off x="8974345" y="2896059"/>
              <a:ext cx="161213" cy="1755662"/>
            </a:xfrm>
            <a:custGeom>
              <a:avLst/>
              <a:gdLst>
                <a:gd name="connsiteX0" fmla="*/ 0 w 136800"/>
                <a:gd name="connsiteY0" fmla="*/ 824600 h 1649200"/>
                <a:gd name="connsiteX1" fmla="*/ 68400 w 136800"/>
                <a:gd name="connsiteY1" fmla="*/ 0 h 1649200"/>
                <a:gd name="connsiteX2" fmla="*/ 136800 w 136800"/>
                <a:gd name="connsiteY2" fmla="*/ 824600 h 1649200"/>
                <a:gd name="connsiteX3" fmla="*/ 68400 w 136800"/>
                <a:gd name="connsiteY3" fmla="*/ 1649200 h 164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00" h="1649200">
                  <a:moveTo>
                    <a:pt x="0" y="0"/>
                  </a:moveTo>
                  <a:lnTo>
                    <a:pt x="136800" y="0"/>
                  </a:lnTo>
                  <a:lnTo>
                    <a:pt x="136800" y="1649200"/>
                  </a:lnTo>
                  <a:lnTo>
                    <a:pt x="0" y="1649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7070"/>
            </a:solidFill>
            <a:ln w="7600" cap="flat">
              <a:solidFill>
                <a:srgbClr val="323232"/>
              </a:solidFill>
              <a:miter/>
            </a:ln>
          </p:spPr>
          <p:txBody>
            <a:bodyPr/>
            <a:lstStyle/>
            <a:p>
              <a:pPr marL="0" marR="0" lvl="0" indent="0" algn="l" defTabSz="129603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69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+mn-cs"/>
                <a:sym typeface="Times New Roman" panose="02020603050405020304" pitchFamily="18" charset="0"/>
              </a:endParaRPr>
            </a:p>
          </p:txBody>
        </p:sp>
        <p:sp>
          <p:nvSpPr>
            <p:cNvPr id="39" name="Rectangle"/>
            <p:cNvSpPr/>
            <p:nvPr>
              <p:custDataLst>
                <p:tags r:id="rId21"/>
              </p:custDataLst>
            </p:nvPr>
          </p:nvSpPr>
          <p:spPr>
            <a:xfrm>
              <a:off x="10173087" y="2896059"/>
              <a:ext cx="161213" cy="1755662"/>
            </a:xfrm>
            <a:custGeom>
              <a:avLst/>
              <a:gdLst>
                <a:gd name="connsiteX0" fmla="*/ 0 w 136800"/>
                <a:gd name="connsiteY0" fmla="*/ 824600 h 1649200"/>
                <a:gd name="connsiteX1" fmla="*/ 68400 w 136800"/>
                <a:gd name="connsiteY1" fmla="*/ 0 h 1649200"/>
                <a:gd name="connsiteX2" fmla="*/ 136800 w 136800"/>
                <a:gd name="connsiteY2" fmla="*/ 824600 h 1649200"/>
                <a:gd name="connsiteX3" fmla="*/ 68400 w 136800"/>
                <a:gd name="connsiteY3" fmla="*/ 1649200 h 164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800" h="1649200">
                  <a:moveTo>
                    <a:pt x="0" y="0"/>
                  </a:moveTo>
                  <a:lnTo>
                    <a:pt x="136800" y="0"/>
                  </a:lnTo>
                  <a:lnTo>
                    <a:pt x="136800" y="1649200"/>
                  </a:lnTo>
                  <a:lnTo>
                    <a:pt x="0" y="1649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7070"/>
            </a:solidFill>
            <a:ln w="7600" cap="flat">
              <a:solidFill>
                <a:srgbClr val="323232"/>
              </a:solidFill>
              <a:miter/>
            </a:ln>
          </p:spPr>
          <p:txBody>
            <a:bodyPr/>
            <a:lstStyle/>
            <a:p>
              <a:pPr marL="0" marR="0" lvl="0" indent="0" algn="l" defTabSz="129603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69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+mn-cs"/>
                <a:sym typeface="Times New Roman" panose="02020603050405020304" pitchFamily="18" charset="0"/>
              </a:endParaRPr>
            </a:p>
          </p:txBody>
        </p:sp>
        <p:sp>
          <p:nvSpPr>
            <p:cNvPr id="40" name="同侧圆角矩形 39"/>
            <p:cNvSpPr/>
            <p:nvPr>
              <p:custDataLst>
                <p:tags r:id="rId22"/>
              </p:custDataLst>
            </p:nvPr>
          </p:nvSpPr>
          <p:spPr>
            <a:xfrm flipV="1">
              <a:off x="8386678" y="3478262"/>
              <a:ext cx="2556850" cy="1562459"/>
            </a:xfrm>
            <a:prstGeom prst="round2SameRect">
              <a:avLst/>
            </a:prstGeom>
            <a:gradFill flip="none" rotWithShape="0">
              <a:gsLst>
                <a:gs pos="0">
                  <a:srgbClr val="00B4F0">
                    <a:alpha val="0"/>
                  </a:srgbClr>
                </a:gs>
                <a:gs pos="31000">
                  <a:srgbClr val="00B4F0">
                    <a:alpha val="0"/>
                  </a:srgbClr>
                </a:gs>
                <a:gs pos="32000">
                  <a:srgbClr val="00B4F0">
                    <a:alpha val="55000"/>
                  </a:srgbClr>
                </a:gs>
                <a:gs pos="100000">
                  <a:srgbClr val="00B4F0">
                    <a:alpha val="55000"/>
                  </a:srgbClr>
                </a:gs>
              </a:gsLst>
              <a:lin ang="5400000" scaled="0"/>
            </a:gradFill>
            <a:ln w="19050" cap="flat">
              <a:solidFill>
                <a:srgbClr val="000000"/>
              </a:solidFill>
              <a:miter/>
            </a:ln>
          </p:spPr>
          <p:txBody>
            <a:bodyPr/>
            <a:lstStyle/>
            <a:p>
              <a:pPr marL="0" marR="0" lvl="0" indent="0" algn="l" defTabSz="129603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6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charset="-122"/>
                <a:cs typeface="+mn-cs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23"/>
              </p:custDataLst>
            </p:nvPr>
          </p:nvSpPr>
          <p:spPr>
            <a:xfrm>
              <a:off x="9121965" y="4692034"/>
              <a:ext cx="1367120" cy="393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9603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11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NaCl</a:t>
              </a:r>
              <a:r>
                <a:rPr kumimoji="0" lang="zh-CN" altLang="zh-CN" sz="211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溶液</a:t>
              </a:r>
              <a:endParaRPr kumimoji="0" lang="zh-CN" altLang="en-US" sz="211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24"/>
              </p:custDataLst>
            </p:nvPr>
          </p:nvSpPr>
          <p:spPr>
            <a:xfrm>
              <a:off x="8024023" y="3155398"/>
              <a:ext cx="1023919" cy="870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9603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69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宋体" panose="02010600030101010101" pitchFamily="2" charset="-122"/>
                  <a:cs typeface="+mn-cs"/>
                  <a:sym typeface="Times New Roman" panose="02020603050405020304" pitchFamily="18" charset="0"/>
                </a:rPr>
                <a:t>阴极</a:t>
              </a:r>
              <a:endParaRPr kumimoji="0" lang="en-US" altLang="zh-CN" sz="269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n-cs"/>
                <a:sym typeface="Times New Roman" panose="02020603050405020304" pitchFamily="18" charset="0"/>
              </a:endParaRPr>
            </a:p>
            <a:p>
              <a:pPr marL="0" marR="0" lvl="0" indent="0" algn="ctr" defTabSz="129603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69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宋体" panose="02010600030101010101" pitchFamily="2" charset="-122"/>
                  <a:cs typeface="+mn-cs"/>
                  <a:sym typeface="Times New Roman" panose="02020603050405020304" pitchFamily="18" charset="0"/>
                </a:rPr>
                <a:t>Fe</a:t>
              </a:r>
              <a:endParaRPr kumimoji="0" lang="zh-CN" altLang="en-US" sz="269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n-cs"/>
                <a:sym typeface="Times New Roman" panose="02020603050405020304" pitchFamily="18" charset="0"/>
              </a:endParaRPr>
            </a:p>
          </p:txBody>
        </p:sp>
        <p:grpSp>
          <p:nvGrpSpPr>
            <p:cNvPr id="43" name="组合 42"/>
            <p:cNvGrpSpPr/>
            <p:nvPr>
              <p:custDataLst>
                <p:tags r:id="rId25"/>
              </p:custDataLst>
            </p:nvPr>
          </p:nvGrpSpPr>
          <p:grpSpPr>
            <a:xfrm>
              <a:off x="9047943" y="2017556"/>
              <a:ext cx="1231908" cy="876339"/>
              <a:chOff x="5145756" y="2168587"/>
              <a:chExt cx="1231908" cy="876339"/>
            </a:xfrm>
          </p:grpSpPr>
          <p:cxnSp>
            <p:nvCxnSpPr>
              <p:cNvPr id="53" name="直接连接符 52"/>
              <p:cNvCxnSpPr/>
              <p:nvPr>
                <p:custDataLst>
                  <p:tags r:id="rId26"/>
                </p:custDataLst>
              </p:nvPr>
            </p:nvCxnSpPr>
            <p:spPr>
              <a:xfrm flipH="1" flipV="1">
                <a:off x="5145756" y="2675594"/>
                <a:ext cx="0" cy="369332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4" name="直接连接符 53"/>
              <p:cNvCxnSpPr/>
              <p:nvPr>
                <p:custDataLst>
                  <p:tags r:id="rId27"/>
                </p:custDataLst>
              </p:nvPr>
            </p:nvCxnSpPr>
            <p:spPr>
              <a:xfrm flipH="1" flipV="1">
                <a:off x="6351507" y="2675594"/>
                <a:ext cx="0" cy="369332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直接连接符 54"/>
              <p:cNvCxnSpPr/>
              <p:nvPr>
                <p:custDataLst>
                  <p:tags r:id="rId28"/>
                </p:custDataLst>
              </p:nvPr>
            </p:nvCxnSpPr>
            <p:spPr>
              <a:xfrm>
                <a:off x="5145756" y="2676647"/>
                <a:ext cx="216000" cy="0"/>
              </a:xfrm>
              <a:prstGeom prst="line">
                <a:avLst/>
              </a:prstGeom>
              <a:noFill/>
              <a:ln w="158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直接连接符 55"/>
              <p:cNvCxnSpPr/>
              <p:nvPr>
                <p:custDataLst>
                  <p:tags r:id="rId29"/>
                </p:custDataLst>
              </p:nvPr>
            </p:nvCxnSpPr>
            <p:spPr>
              <a:xfrm flipH="1">
                <a:off x="6084540" y="2676647"/>
                <a:ext cx="266968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直接连接符 56"/>
              <p:cNvCxnSpPr/>
              <p:nvPr>
                <p:custDataLst>
                  <p:tags r:id="rId30"/>
                </p:custDataLst>
              </p:nvPr>
            </p:nvCxnSpPr>
            <p:spPr>
              <a:xfrm flipH="1" flipV="1">
                <a:off x="5938540" y="2569827"/>
                <a:ext cx="0" cy="231224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直接连接符 57"/>
              <p:cNvCxnSpPr/>
              <p:nvPr>
                <p:custDataLst>
                  <p:tags r:id="rId31"/>
                </p:custDataLst>
              </p:nvPr>
            </p:nvCxnSpPr>
            <p:spPr>
              <a:xfrm flipH="1" flipV="1">
                <a:off x="6067133" y="2443582"/>
                <a:ext cx="0" cy="483715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9" name="文本框 58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6032440" y="2180995"/>
                <a:ext cx="345224" cy="455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9603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53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charset="-122"/>
                    <a:cs typeface="+mn-cs"/>
                    <a:sym typeface="Times New Roman" panose="02020603050405020304" pitchFamily="18" charset="0"/>
                  </a:rPr>
                  <a:t>+</a:t>
                </a:r>
                <a:endParaRPr kumimoji="0" lang="zh-CN" altLang="en-US" sz="253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charset="-122"/>
                  <a:cs typeface="+mn-cs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0" name="文本框 59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5633548" y="2168587"/>
                <a:ext cx="345224" cy="455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9603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53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charset="-122"/>
                    <a:cs typeface="+mn-cs"/>
                    <a:sym typeface="Times New Roman" panose="02020603050405020304" pitchFamily="18" charset="0"/>
                  </a:rPr>
                  <a:t>-</a:t>
                </a:r>
                <a:endParaRPr kumimoji="0" lang="zh-CN" altLang="en-US" sz="253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charset="-122"/>
                  <a:cs typeface="+mn-cs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1" name="椭圆 60"/>
              <p:cNvSpPr/>
              <p:nvPr>
                <p:custDataLst>
                  <p:tags r:id="rId34"/>
                </p:custDataLst>
              </p:nvPr>
            </p:nvSpPr>
            <p:spPr>
              <a:xfrm>
                <a:off x="5355173" y="2530888"/>
                <a:ext cx="324000" cy="32400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9603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69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charset="-122"/>
                    <a:cs typeface="+mn-cs"/>
                    <a:sym typeface="Times New Roman" panose="02020603050405020304" pitchFamily="18" charset="0"/>
                  </a:rPr>
                  <a:t>A</a:t>
                </a:r>
                <a:endParaRPr kumimoji="0" lang="zh-CN" altLang="en-US" sz="269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charset="-122"/>
                  <a:cs typeface="+mn-cs"/>
                  <a:sym typeface="Times New Roman" panose="02020603050405020304" pitchFamily="18" charset="0"/>
                </a:endParaRPr>
              </a:p>
            </p:txBody>
          </p:sp>
          <p:cxnSp>
            <p:nvCxnSpPr>
              <p:cNvPr id="62" name="直接连接符 61"/>
              <p:cNvCxnSpPr/>
              <p:nvPr>
                <p:custDataLst>
                  <p:tags r:id="rId35"/>
                </p:custDataLst>
              </p:nvPr>
            </p:nvCxnSpPr>
            <p:spPr>
              <a:xfrm>
                <a:off x="5665850" y="2676647"/>
                <a:ext cx="251711" cy="0"/>
              </a:xfrm>
              <a:prstGeom prst="line">
                <a:avLst/>
              </a:prstGeom>
              <a:noFill/>
              <a:ln w="158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5" name="文本框 44"/>
            <p:cNvSpPr txBox="1"/>
            <p:nvPr>
              <p:custDataLst>
                <p:tags r:id="rId36"/>
              </p:custDataLst>
            </p:nvPr>
          </p:nvSpPr>
          <p:spPr>
            <a:xfrm>
              <a:off x="10221569" y="3106876"/>
              <a:ext cx="985751" cy="870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9603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69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宋体" panose="02010600030101010101" pitchFamily="2" charset="-122"/>
                  <a:cs typeface="+mn-cs"/>
                  <a:sym typeface="Times New Roman" panose="02020603050405020304" pitchFamily="18" charset="0"/>
                </a:rPr>
                <a:t>阳极</a:t>
              </a:r>
              <a:endParaRPr kumimoji="0" lang="en-US" altLang="zh-CN" sz="269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n-cs"/>
                <a:sym typeface="Times New Roman" panose="02020603050405020304" pitchFamily="18" charset="0"/>
              </a:endParaRPr>
            </a:p>
            <a:p>
              <a:pPr marL="0" marR="0" lvl="0" indent="0" algn="ctr" defTabSz="129603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69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宋体" panose="02010600030101010101" pitchFamily="2" charset="-122"/>
                  <a:cs typeface="+mn-cs"/>
                  <a:sym typeface="Times New Roman" panose="02020603050405020304" pitchFamily="18" charset="0"/>
                </a:rPr>
                <a:t>C</a:t>
              </a:r>
              <a:endParaRPr kumimoji="0" lang="zh-CN" altLang="en-US" sz="269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n-cs"/>
                <a:sym typeface="Times New Roman" panose="02020603050405020304" pitchFamily="18" charset="0"/>
              </a:endParaRPr>
            </a:p>
          </p:txBody>
        </p:sp>
      </p:grpSp>
      <p:sp>
        <p:nvSpPr>
          <p:cNvPr id="28" name="文本框 27"/>
          <p:cNvSpPr txBox="1"/>
          <p:nvPr>
            <p:custDataLst>
              <p:tags r:id="rId37"/>
            </p:custDataLst>
          </p:nvPr>
        </p:nvSpPr>
        <p:spPr>
          <a:xfrm>
            <a:off x="4326108" y="1985965"/>
            <a:ext cx="1203179" cy="4953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5" tIns="53575" rIns="53575" bIns="53575" numCol="1" spcCol="38100" rtlCol="0" anchor="ctr">
            <a:spAutoFit/>
          </a:bodyPr>
          <a:lstStyle/>
          <a:p>
            <a:pPr marL="0" marR="0" lvl="0" indent="0" algn="ctr" defTabSz="116967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53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Hoefler Text"/>
              </a:rPr>
              <a:t>电解池</a:t>
            </a:r>
            <a:endParaRPr kumimoji="0" lang="zh-CN" altLang="en-US" sz="253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Hoefler Text"/>
            </a:endParaRPr>
          </a:p>
        </p:txBody>
      </p:sp>
      <p:sp>
        <p:nvSpPr>
          <p:cNvPr id="3" name="矩形 2"/>
          <p:cNvSpPr/>
          <p:nvPr>
            <p:custDataLst>
              <p:tags r:id="rId38"/>
            </p:custDataLst>
          </p:nvPr>
        </p:nvSpPr>
        <p:spPr>
          <a:xfrm>
            <a:off x="6833967" y="1728429"/>
            <a:ext cx="4322956" cy="1102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96035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53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kumimoji="0" lang="zh-CN" altLang="zh-CN" sz="25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极：被保护的金属设备；</a:t>
            </a:r>
            <a:endParaRPr kumimoji="0" lang="zh-CN" altLang="zh-CN" sz="253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1296035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53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kumimoji="0" lang="zh-CN" altLang="zh-CN" sz="25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极：惰性金属或石墨。</a:t>
            </a:r>
            <a:endParaRPr kumimoji="0" lang="zh-CN" altLang="en-US" sz="253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文本框 29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6906764" y="1767283"/>
            <a:ext cx="500753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53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阴</a:t>
            </a:r>
            <a:endParaRPr kumimoji="0" lang="zh-CN" altLang="en-US" sz="253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1" name="文本框 30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6906763" y="2263309"/>
            <a:ext cx="460854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253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阳</a:t>
            </a:r>
            <a:r>
              <a:rPr kumimoji="0" lang="en-US" altLang="zh-CN" sz="253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</a:t>
            </a:r>
            <a:endParaRPr kumimoji="0" lang="en-US" altLang="zh-CN" sz="253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2" name="TextBox 3"/>
          <p:cNvSpPr txBox="1"/>
          <p:nvPr>
            <p:custDataLst>
              <p:tags r:id="rId41"/>
            </p:custDataLst>
          </p:nvPr>
        </p:nvSpPr>
        <p:spPr>
          <a:xfrm>
            <a:off x="7842432" y="3383111"/>
            <a:ext cx="1044691" cy="48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53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-   +</a:t>
            </a:r>
            <a:endParaRPr kumimoji="0" lang="en-US" altLang="zh-CN" sz="253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33" name="直接箭头连接符 32"/>
          <p:cNvCxnSpPr/>
          <p:nvPr>
            <p:custDataLst>
              <p:tags r:id="rId42"/>
            </p:custDataLst>
          </p:nvPr>
        </p:nvCxnSpPr>
        <p:spPr>
          <a:xfrm flipH="1" flipV="1">
            <a:off x="7085918" y="4326380"/>
            <a:ext cx="877965" cy="0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>
            <p:custDataLst>
              <p:tags r:id="rId43"/>
            </p:custDataLst>
          </p:nvPr>
        </p:nvCxnSpPr>
        <p:spPr>
          <a:xfrm rot="5400000" flipH="1" flipV="1">
            <a:off x="9219748" y="5100632"/>
            <a:ext cx="877965" cy="0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"/>
          <p:cNvSpPr txBox="1"/>
          <p:nvPr>
            <p:custDataLst>
              <p:tags r:id="rId44"/>
            </p:custDataLst>
          </p:nvPr>
        </p:nvSpPr>
        <p:spPr>
          <a:xfrm>
            <a:off x="7309471" y="3864195"/>
            <a:ext cx="538393" cy="48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53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</a:t>
            </a:r>
            <a:r>
              <a:rPr kumimoji="0" lang="en-US" altLang="zh-CN" sz="2530" b="0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Hoefler Text"/>
              </a:rPr>
              <a:t>−</a:t>
            </a:r>
            <a:endParaRPr kumimoji="0" lang="en-US" altLang="zh-CN" sz="2530" b="0" i="0" u="none" strike="noStrike" kern="0" cap="none" spc="0" normalizeH="0" baseline="30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Hoefler Text"/>
            </a:endParaRPr>
          </a:p>
        </p:txBody>
      </p:sp>
      <p:sp>
        <p:nvSpPr>
          <p:cNvPr id="27" name="文本框 26"/>
          <p:cNvSpPr txBox="1"/>
          <p:nvPr>
            <p:custDataLst>
              <p:tags r:id="rId45"/>
            </p:custDataLst>
          </p:nvPr>
        </p:nvSpPr>
        <p:spPr>
          <a:xfrm>
            <a:off x="1031816" y="2062301"/>
            <a:ext cx="5454843" cy="48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53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(2)</a:t>
            </a:r>
            <a:r>
              <a:rPr kumimoji="0" lang="zh-CN" altLang="en-US" sz="253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、外加电流法</a:t>
            </a:r>
            <a:r>
              <a:rPr kumimoji="0" lang="en-US" altLang="zh-CN" sz="253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——</a:t>
            </a:r>
            <a:r>
              <a:rPr kumimoji="0" lang="en-US" altLang="zh-CN" sz="253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                </a:t>
            </a:r>
            <a:r>
              <a:rPr kumimoji="0" lang="zh-CN" altLang="en-US" sz="253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原理</a:t>
            </a:r>
            <a:r>
              <a:rPr kumimoji="0" lang="en-US" altLang="zh-CN" sz="253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    </a:t>
            </a:r>
            <a:endParaRPr kumimoji="0" lang="zh-CN" altLang="en-US" sz="253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2" name="矩形 1"/>
          <p:cNvSpPr/>
          <p:nvPr>
            <p:custDataLst>
              <p:tags r:id="rId46"/>
            </p:custDataLst>
          </p:nvPr>
        </p:nvSpPr>
        <p:spPr>
          <a:xfrm>
            <a:off x="9653104" y="4816367"/>
            <a:ext cx="464820" cy="4800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53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</a:t>
            </a:r>
            <a:r>
              <a:rPr kumimoji="0" lang="en-US" altLang="zh-CN" sz="2530" b="0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Hoefler Text"/>
              </a:rPr>
              <a:t>−</a:t>
            </a:r>
            <a:endParaRPr kumimoji="0" lang="en-US" altLang="zh-CN" sz="2530" b="0" i="0" u="none" strike="noStrike" kern="0" cap="none" spc="0" normalizeH="0" baseline="30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Hoefler Text"/>
            </a:endParaRPr>
          </a:p>
        </p:txBody>
      </p:sp>
      <p:sp>
        <p:nvSpPr>
          <p:cNvPr id="11" name="文本框 10"/>
          <p:cNvSpPr txBox="1"/>
          <p:nvPr>
            <p:custDataLst>
              <p:tags r:id="rId47"/>
            </p:custDataLst>
          </p:nvPr>
        </p:nvSpPr>
        <p:spPr>
          <a:xfrm>
            <a:off x="1762637" y="2792267"/>
            <a:ext cx="9488252" cy="67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21856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53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应用：钢铁闸门，高压线铁架，地下管道连接直流电源的负极。</a:t>
            </a:r>
            <a:endParaRPr kumimoji="0" lang="zh-CN" altLang="zh-CN" sz="2530" b="0" i="0" u="none" strike="noStrike" kern="1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48"/>
            </p:custDataLst>
          </p:nvPr>
        </p:nvSpPr>
        <p:spPr>
          <a:xfrm>
            <a:off x="452612" y="232685"/>
            <a:ext cx="11340395" cy="746125"/>
          </a:xfrm>
          <a:prstGeom prst="rect">
            <a:avLst/>
          </a:prstGeom>
        </p:spPr>
        <p:txBody>
          <a:bodyPr wrap="square" lIns="128561" tIns="64279" rIns="128561" bIns="64279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en-US" altLang="zh-CN" sz="2680" b="1" kern="1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</a:t>
            </a:r>
            <a:r>
              <a:rPr lang="zh-CN" altLang="en-US" sz="2680" b="1" kern="1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电化学保护法</a:t>
            </a:r>
            <a:endParaRPr lang="zh-CN" altLang="en-US" sz="2680" b="1" kern="1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28" grpId="0" animBg="1"/>
      <p:bldP spid="30" grpId="0"/>
      <p:bldP spid="31" grpId="0"/>
      <p:bldP spid="32" grpId="0"/>
      <p:bldP spid="35" grpId="0"/>
      <p:bldP spid="2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1038617" y="880157"/>
            <a:ext cx="10700974" cy="618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74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下图各烧杯中盛有稀盐酸，铁在其中被腐蚀由快到慢的顺序是怎样的？</a:t>
            </a:r>
            <a:endParaRPr lang="zh-CN" altLang="en-US" sz="2740" b="1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1372212" y="1888315"/>
            <a:ext cx="9940876" cy="1732488"/>
            <a:chOff x="2047" y="3060"/>
            <a:chExt cx="14844" cy="2587"/>
          </a:xfrm>
        </p:grpSpPr>
        <p:pic>
          <p:nvPicPr>
            <p:cNvPr id="9" name="Picture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r="86403" b="18207"/>
            <a:stretch>
              <a:fillRect/>
            </a:stretch>
          </p:blipFill>
          <p:spPr>
            <a:xfrm>
              <a:off x="9920" y="3078"/>
              <a:ext cx="1598" cy="243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" name="Picture 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/>
            <a:srcRect l="82947" b="18522"/>
            <a:stretch>
              <a:fillRect/>
            </a:stretch>
          </p:blipFill>
          <p:spPr>
            <a:xfrm>
              <a:off x="14887" y="3060"/>
              <a:ext cx="2004" cy="242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" name="Picture 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4"/>
            <a:srcRect l="13958" r="68989" b="18207"/>
            <a:stretch>
              <a:fillRect/>
            </a:stretch>
          </p:blipFill>
          <p:spPr>
            <a:xfrm>
              <a:off x="7122" y="3069"/>
              <a:ext cx="2004" cy="243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" name="Picture 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4"/>
            <a:srcRect l="31210" r="51737" b="18522"/>
            <a:stretch>
              <a:fillRect/>
            </a:stretch>
          </p:blipFill>
          <p:spPr>
            <a:xfrm>
              <a:off x="12282" y="3060"/>
              <a:ext cx="2004" cy="242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rcRect l="48313" r="34634" b="18522"/>
            <a:stretch>
              <a:fillRect/>
            </a:stretch>
          </p:blipFill>
          <p:spPr>
            <a:xfrm>
              <a:off x="4651" y="3078"/>
              <a:ext cx="2004" cy="242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" name="Picture 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4"/>
            <a:srcRect l="65479" r="17469" b="18522"/>
            <a:stretch>
              <a:fillRect/>
            </a:stretch>
          </p:blipFill>
          <p:spPr>
            <a:xfrm>
              <a:off x="2047" y="3078"/>
              <a:ext cx="2004" cy="242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文本框 4"/>
            <p:cNvSpPr txBox="1"/>
            <p:nvPr>
              <p:custDataLst>
                <p:tags r:id="rId10"/>
              </p:custDataLst>
            </p:nvPr>
          </p:nvSpPr>
          <p:spPr>
            <a:xfrm>
              <a:off x="2743" y="5488"/>
              <a:ext cx="660" cy="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" b="1"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①</a:t>
              </a:r>
              <a:endParaRPr lang="zh-CN" altLang="en-US" sz="1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1"/>
              </p:custDataLst>
            </p:nvPr>
          </p:nvSpPr>
          <p:spPr>
            <a:xfrm>
              <a:off x="5323" y="5488"/>
              <a:ext cx="660" cy="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" b="1"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②</a:t>
              </a:r>
              <a:endParaRPr lang="zh-CN" altLang="en-US" sz="1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2"/>
              </p:custDataLst>
            </p:nvPr>
          </p:nvSpPr>
          <p:spPr>
            <a:xfrm>
              <a:off x="7794" y="5488"/>
              <a:ext cx="660" cy="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" b="1"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③</a:t>
              </a:r>
              <a:endParaRPr lang="zh-CN" altLang="en-US" sz="1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3"/>
              </p:custDataLst>
            </p:nvPr>
          </p:nvSpPr>
          <p:spPr>
            <a:xfrm>
              <a:off x="10374" y="5488"/>
              <a:ext cx="660" cy="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" b="1"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④</a:t>
              </a:r>
              <a:endParaRPr lang="zh-CN" altLang="en-US" sz="1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14"/>
              </p:custDataLst>
            </p:nvPr>
          </p:nvSpPr>
          <p:spPr>
            <a:xfrm>
              <a:off x="12954" y="5488"/>
              <a:ext cx="660" cy="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" b="1"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⑤</a:t>
              </a:r>
              <a:endParaRPr lang="zh-CN" altLang="en-US" sz="1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15"/>
              </p:custDataLst>
            </p:nvPr>
          </p:nvSpPr>
          <p:spPr>
            <a:xfrm>
              <a:off x="15535" y="5488"/>
              <a:ext cx="660" cy="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" b="1"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⑥</a:t>
              </a:r>
              <a:endParaRPr lang="zh-CN" altLang="en-US" sz="10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16"/>
            </p:custDataLst>
          </p:nvPr>
        </p:nvSpPr>
        <p:spPr>
          <a:xfrm>
            <a:off x="1038735" y="4576118"/>
            <a:ext cx="1972042" cy="447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2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电解池的阳极</a:t>
            </a:r>
            <a:endParaRPr lang="zh-CN" altLang="en-US" sz="2320" b="1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7"/>
            </p:custDataLst>
          </p:nvPr>
        </p:nvSpPr>
        <p:spPr>
          <a:xfrm>
            <a:off x="3329066" y="4570355"/>
            <a:ext cx="2419536" cy="447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2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原电池的负极</a:t>
            </a:r>
            <a:endParaRPr lang="zh-CN" altLang="en-US" sz="2320" b="1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18"/>
            </p:custDataLst>
          </p:nvPr>
        </p:nvSpPr>
        <p:spPr>
          <a:xfrm>
            <a:off x="5639305" y="4596155"/>
            <a:ext cx="1447762" cy="447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2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化学腐蚀</a:t>
            </a:r>
            <a:endParaRPr lang="zh-CN" altLang="en-US" sz="232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19"/>
            </p:custDataLst>
          </p:nvPr>
        </p:nvSpPr>
        <p:spPr>
          <a:xfrm>
            <a:off x="7289041" y="4590394"/>
            <a:ext cx="2180820" cy="447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2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原电池的正极</a:t>
            </a:r>
            <a:endParaRPr lang="zh-CN" altLang="en-US" sz="2320" b="1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20"/>
            </p:custDataLst>
          </p:nvPr>
        </p:nvSpPr>
        <p:spPr>
          <a:xfrm>
            <a:off x="9641204" y="4570355"/>
            <a:ext cx="2180820" cy="447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2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电解池的阴极</a:t>
            </a:r>
            <a:endParaRPr lang="zh-CN" altLang="en-US" sz="2320" b="1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21"/>
            </p:custDataLst>
          </p:nvPr>
        </p:nvSpPr>
        <p:spPr>
          <a:xfrm>
            <a:off x="2852286" y="4489206"/>
            <a:ext cx="538693" cy="61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375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＞</a:t>
            </a:r>
            <a:endParaRPr lang="zh-CN" altLang="en-US" sz="3375" b="1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>
            <p:custDataLst>
              <p:tags r:id="rId22"/>
            </p:custDataLst>
          </p:nvPr>
        </p:nvSpPr>
        <p:spPr>
          <a:xfrm>
            <a:off x="5167984" y="4489206"/>
            <a:ext cx="538693" cy="61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375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＞</a:t>
            </a:r>
            <a:endParaRPr lang="zh-CN" altLang="en-US" sz="3375" b="1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>
            <p:custDataLst>
              <p:tags r:id="rId23"/>
            </p:custDataLst>
          </p:nvPr>
        </p:nvSpPr>
        <p:spPr>
          <a:xfrm>
            <a:off x="6852792" y="4489205"/>
            <a:ext cx="538693" cy="61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375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＞</a:t>
            </a:r>
            <a:endParaRPr lang="zh-CN" altLang="en-US" sz="3375" b="1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>
            <p:custDataLst>
              <p:tags r:id="rId24"/>
            </p:custDataLst>
          </p:nvPr>
        </p:nvSpPr>
        <p:spPr>
          <a:xfrm>
            <a:off x="9133142" y="4485676"/>
            <a:ext cx="538693" cy="61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375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＞</a:t>
            </a:r>
            <a:endParaRPr lang="zh-CN" altLang="en-US" sz="3375" b="1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>
            <p:custDataLst>
              <p:tags r:id="rId25"/>
            </p:custDataLst>
          </p:nvPr>
        </p:nvSpPr>
        <p:spPr>
          <a:xfrm>
            <a:off x="2893214" y="1888072"/>
            <a:ext cx="3349104" cy="201554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 b="1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>
            <p:custDataLst>
              <p:tags r:id="rId26"/>
            </p:custDataLst>
          </p:nvPr>
        </p:nvSpPr>
        <p:spPr>
          <a:xfrm>
            <a:off x="3248702" y="5362839"/>
            <a:ext cx="2419536" cy="1430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32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金属活动性差别越大，活泼性强的金属腐蚀越快</a:t>
            </a:r>
            <a:endParaRPr lang="zh-CN" altLang="en-US" sz="2320" b="1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6" name="箭头: 下 35"/>
          <p:cNvSpPr/>
          <p:nvPr>
            <p:custDataLst>
              <p:tags r:id="rId27"/>
            </p:custDataLst>
          </p:nvPr>
        </p:nvSpPr>
        <p:spPr>
          <a:xfrm>
            <a:off x="4126647" y="5117640"/>
            <a:ext cx="331496" cy="311296"/>
          </a:xfrm>
          <a:prstGeom prst="downArrow">
            <a:avLst/>
          </a:prstGeom>
          <a:solidFill>
            <a:srgbClr val="087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 b="1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0" name="箭头: 下 39"/>
          <p:cNvSpPr/>
          <p:nvPr>
            <p:custDataLst>
              <p:tags r:id="rId28"/>
            </p:custDataLst>
          </p:nvPr>
        </p:nvSpPr>
        <p:spPr>
          <a:xfrm>
            <a:off x="8096566" y="5099199"/>
            <a:ext cx="331496" cy="311296"/>
          </a:xfrm>
          <a:prstGeom prst="downArrow">
            <a:avLst/>
          </a:prstGeom>
          <a:solidFill>
            <a:srgbClr val="087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 b="1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29"/>
            </p:custDataLst>
          </p:nvPr>
        </p:nvSpPr>
        <p:spPr>
          <a:xfrm>
            <a:off x="7377812" y="5455926"/>
            <a:ext cx="1874569" cy="53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32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牺牲阳极法</a:t>
            </a:r>
            <a:endParaRPr lang="zh-CN" altLang="en-US" sz="2320" b="1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2" name="箭头: 下 41"/>
          <p:cNvSpPr/>
          <p:nvPr>
            <p:custDataLst>
              <p:tags r:id="rId30"/>
            </p:custDataLst>
          </p:nvPr>
        </p:nvSpPr>
        <p:spPr>
          <a:xfrm>
            <a:off x="10475669" y="5099199"/>
            <a:ext cx="331496" cy="311296"/>
          </a:xfrm>
          <a:prstGeom prst="downArrow">
            <a:avLst/>
          </a:prstGeom>
          <a:solidFill>
            <a:srgbClr val="087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 b="1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3" name="文本框 42"/>
          <p:cNvSpPr txBox="1"/>
          <p:nvPr>
            <p:custDataLst>
              <p:tags r:id="rId31"/>
            </p:custDataLst>
          </p:nvPr>
        </p:nvSpPr>
        <p:spPr>
          <a:xfrm>
            <a:off x="9756916" y="5455926"/>
            <a:ext cx="1874569" cy="53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320" b="1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外加电流法</a:t>
            </a:r>
            <a:endParaRPr lang="zh-CN" altLang="en-US" sz="2320" b="1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>
            <p:custDataLst>
              <p:tags r:id="rId32"/>
            </p:custDataLst>
          </p:nvPr>
        </p:nvSpPr>
        <p:spPr>
          <a:xfrm>
            <a:off x="1079892" y="4046421"/>
            <a:ext cx="5124840" cy="447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2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腐蚀由快到慢：①②③④⑤⑥</a:t>
            </a:r>
            <a:endParaRPr lang="zh-CN" altLang="en-US" sz="232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>
            <p:custDataLst>
              <p:tags r:id="rId33"/>
            </p:custDataLst>
          </p:nvPr>
        </p:nvSpPr>
        <p:spPr>
          <a:xfrm flipH="1">
            <a:off x="72390" y="0"/>
            <a:ext cx="2264410" cy="606425"/>
          </a:xfrm>
          <a:prstGeom prst="rect">
            <a:avLst/>
          </a:prstGeom>
          <a:solidFill>
            <a:srgbClr val="087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955">
                <a:latin typeface="楷体" panose="02010609060101010101" pitchFamily="49" charset="-122"/>
                <a:ea typeface="楷体" panose="02010609060101010101" pitchFamily="49" charset="-122"/>
              </a:rPr>
              <a:t>课堂</a:t>
            </a:r>
            <a:r>
              <a:rPr lang="en-US" altLang="zh-CN" sz="2955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955">
                <a:latin typeface="楷体" panose="02010609060101010101" pitchFamily="49" charset="-122"/>
                <a:ea typeface="楷体" panose="02010609060101010101" pitchFamily="49" charset="-122"/>
              </a:rPr>
              <a:t>练习</a:t>
            </a:r>
            <a:endParaRPr lang="zh-CN" altLang="en-US" sz="2955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8" grpId="0"/>
      <p:bldP spid="29" grpId="0"/>
      <p:bldP spid="30" grpId="0"/>
      <p:bldP spid="32" grpId="0"/>
      <p:bldP spid="33" grpId="0"/>
      <p:bldP spid="34" grpId="0"/>
      <p:bldP spid="35" grpId="0"/>
      <p:bldP spid="16" grpId="0" animBg="1"/>
      <p:bldP spid="37" grpId="0"/>
      <p:bldP spid="36" grpId="0" animBg="1"/>
      <p:bldP spid="40" grpId="0" animBg="1"/>
      <p:bldP spid="41" grpId="0"/>
      <p:bldP spid="42" grpId="0" animBg="1"/>
      <p:bldP spid="43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236220" y="951865"/>
            <a:ext cx="12076430" cy="5977890"/>
          </a:xfrm>
          <a:prstGeom prst="rect">
            <a:avLst/>
          </a:prstGeom>
          <a:solidFill>
            <a:schemeClr val="bg1"/>
          </a:solidFill>
        </p:spPr>
        <p:txBody>
          <a:bodyPr wrap="square" lIns="128523" tIns="64260" rIns="128523" bIns="64260">
            <a:no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7930">
              <a:lnSpc>
                <a:spcPct val="150000"/>
              </a:lnSpc>
            </a:pPr>
            <a:r>
              <a:rPr lang="zh-CN" altLang="zh-CN" sz="2800" b="1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金属腐蚀快慢的判断方法</a:t>
            </a:r>
            <a:endParaRPr lang="zh-CN" altLang="zh-CN" sz="2800" kern="1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defTabSz="1217930">
              <a:lnSpc>
                <a:spcPct val="150000"/>
              </a:lnSpc>
              <a:spcBef>
                <a:spcPts val="1200"/>
              </a:spcBef>
            </a:pPr>
            <a:r>
              <a:rPr lang="en-US" altLang="zh-CN" sz="28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(1)</a:t>
            </a:r>
            <a:r>
              <a:rPr lang="zh-CN" altLang="zh-CN" sz="28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同一电解质溶液，同一种金属腐蚀由快到慢的顺序</a:t>
            </a:r>
            <a:r>
              <a:rPr lang="zh-CN" altLang="en-US" sz="28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en-US" altLang="zh-CN" sz="2800" kern="1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defTabSz="1217930">
              <a:lnSpc>
                <a:spcPct val="150000"/>
              </a:lnSpc>
              <a:spcBef>
                <a:spcPts val="1200"/>
              </a:spcBef>
            </a:pPr>
            <a:r>
              <a:rPr lang="en-US" altLang="zh-CN" sz="2800" kern="1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zh-CN" sz="2800" kern="100">
                <a:solidFill>
                  <a:srgbClr val="167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电解池的阳极＞原电池的负极＞化学腐蚀＞原电池的正极</a:t>
            </a:r>
            <a:r>
              <a:rPr lang="en-US" altLang="zh-CN" sz="2800" kern="100">
                <a:solidFill>
                  <a:srgbClr val="167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&gt;</a:t>
            </a:r>
            <a:r>
              <a:rPr lang="zh-CN" altLang="zh-CN" sz="2800" kern="100">
                <a:solidFill>
                  <a:srgbClr val="167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电解池的阴极</a:t>
            </a:r>
            <a:endParaRPr lang="zh-CN" altLang="zh-CN" sz="2800" kern="100">
              <a:solidFill>
                <a:srgbClr val="167BE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defTabSz="1217930">
              <a:lnSpc>
                <a:spcPct val="150000"/>
              </a:lnSpc>
              <a:spcBef>
                <a:spcPts val="1200"/>
              </a:spcBef>
            </a:pPr>
            <a:r>
              <a:rPr lang="en-US" altLang="zh-CN" sz="28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(2)</a:t>
            </a:r>
            <a:r>
              <a:rPr lang="zh-CN" altLang="zh-CN" sz="28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同一种金属在不同介质中腐蚀由快到慢的顺序</a:t>
            </a:r>
            <a:r>
              <a:rPr lang="zh-CN" altLang="en-US" sz="28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en-US" altLang="zh-CN" sz="2800" kern="1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defTabSz="1217930">
              <a:lnSpc>
                <a:spcPct val="150000"/>
              </a:lnSpc>
              <a:spcBef>
                <a:spcPts val="1200"/>
              </a:spcBef>
            </a:pPr>
            <a:r>
              <a:rPr lang="en-US" altLang="zh-CN" sz="2800" kern="1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zh-CN" sz="2800" kern="100">
                <a:solidFill>
                  <a:srgbClr val="167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强电解质溶液＞弱电解质溶液＞非电解质溶液</a:t>
            </a:r>
            <a:endParaRPr lang="zh-CN" altLang="zh-CN" sz="2800" kern="100">
              <a:solidFill>
                <a:srgbClr val="167BE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defTabSz="1217930">
              <a:lnSpc>
                <a:spcPct val="150000"/>
              </a:lnSpc>
              <a:spcBef>
                <a:spcPts val="1200"/>
              </a:spcBef>
            </a:pPr>
            <a:r>
              <a:rPr lang="en-US" altLang="zh-CN" sz="28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(3)</a:t>
            </a:r>
            <a:r>
              <a:rPr lang="zh-CN" altLang="zh-CN" sz="28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同一种电解质溶液</a:t>
            </a:r>
            <a:r>
              <a:rPr lang="zh-CN" altLang="en-US" sz="28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zh-CN" sz="28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电解质溶液</a:t>
            </a:r>
            <a:r>
              <a:rPr lang="zh-CN" altLang="zh-CN" sz="2800" kern="100">
                <a:solidFill>
                  <a:srgbClr val="167BE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浓度越大，金属腐蚀越快。</a:t>
            </a:r>
            <a:endParaRPr lang="zh-CN" altLang="zh-CN" sz="2800" kern="1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defTabSz="1217930">
              <a:lnSpc>
                <a:spcPct val="150000"/>
              </a:lnSpc>
              <a:spcBef>
                <a:spcPts val="1200"/>
              </a:spcBef>
            </a:pPr>
            <a:r>
              <a:rPr lang="en-US" altLang="zh-CN" sz="28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(4)</a:t>
            </a:r>
            <a:r>
              <a:rPr lang="zh-CN" altLang="zh-CN" sz="2800" kern="1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金属活动性差别越大，活泼性强的金属腐蚀越快。</a:t>
            </a:r>
            <a:endParaRPr lang="zh-CN" altLang="zh-CN" sz="2800" kern="1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 flipH="1">
            <a:off x="72390" y="0"/>
            <a:ext cx="2264410" cy="606425"/>
          </a:xfrm>
          <a:prstGeom prst="rect">
            <a:avLst/>
          </a:prstGeom>
          <a:solidFill>
            <a:srgbClr val="087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955">
                <a:latin typeface="楷体" panose="02010609060101010101" pitchFamily="49" charset="-122"/>
                <a:ea typeface="楷体" panose="02010609060101010101" pitchFamily="49" charset="-122"/>
              </a:rPr>
              <a:t>知识</a:t>
            </a:r>
            <a:r>
              <a:rPr lang="en-US" altLang="zh-CN" sz="2955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955">
                <a:latin typeface="楷体" panose="02010609060101010101" pitchFamily="49" charset="-122"/>
                <a:ea typeface="楷体" panose="02010609060101010101" pitchFamily="49" charset="-122"/>
              </a:rPr>
              <a:t>拓展</a:t>
            </a:r>
            <a:endParaRPr lang="zh-CN" altLang="en-US" sz="2955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8610" y="808355"/>
            <a:ext cx="11875770" cy="1551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914400">
              <a:lnSpc>
                <a:spcPct val="125000"/>
              </a:lnSpc>
            </a:pPr>
            <a:r>
              <a:rPr lang="zh-CN" altLang="en-US" sz="2530" b="1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常用的白铁皮是在薄钢板表面镀上一层锌，罐装食品用的马口铁是在薄钢板表面镀上一层锡。若上述两种钢铁制品的表面出现破损时，请分析并说明白铁皮、马口铁的腐蚀情况。</a:t>
            </a:r>
            <a:endParaRPr lang="zh-CN" altLang="en-US" sz="2530" b="1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 r="9799"/>
          <a:stretch>
            <a:fillRect/>
          </a:stretch>
        </p:blipFill>
        <p:spPr>
          <a:xfrm>
            <a:off x="2200530" y="2680351"/>
            <a:ext cx="2033178" cy="1909286"/>
          </a:xfrm>
          <a:prstGeom prst="rect">
            <a:avLst/>
          </a:prstGeom>
        </p:spPr>
      </p:pic>
      <p:grpSp>
        <p:nvGrpSpPr>
          <p:cNvPr id="23" name="组合 22"/>
          <p:cNvGrpSpPr/>
          <p:nvPr>
            <p:custDataLst>
              <p:tags r:id="rId4"/>
            </p:custDataLst>
          </p:nvPr>
        </p:nvGrpSpPr>
        <p:grpSpPr>
          <a:xfrm>
            <a:off x="8479790" y="4589145"/>
            <a:ext cx="2483485" cy="2223770"/>
            <a:chOff x="5546515" y="2059997"/>
            <a:chExt cx="3864903" cy="2903516"/>
          </a:xfrm>
        </p:grpSpPr>
        <p:pic>
          <p:nvPicPr>
            <p:cNvPr id="12" name="图片 1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6515" y="2059997"/>
              <a:ext cx="3864903" cy="2903516"/>
            </a:xfrm>
            <a:prstGeom prst="rect">
              <a:avLst/>
            </a:prstGeom>
          </p:spPr>
        </p:pic>
        <p:sp>
          <p:nvSpPr>
            <p:cNvPr id="5" name="矩形 4"/>
            <p:cNvSpPr/>
            <p:nvPr>
              <p:custDataLst>
                <p:tags r:id="rId7"/>
              </p:custDataLst>
            </p:nvPr>
          </p:nvSpPr>
          <p:spPr>
            <a:xfrm>
              <a:off x="8341743" y="4606039"/>
              <a:ext cx="741872" cy="298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5518213" y="3111903"/>
            <a:ext cx="5204957" cy="48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30" b="1">
                <a:latin typeface="微软雅黑" panose="020B0503020204020204" pitchFamily="34" charset="-122"/>
                <a:ea typeface="微软雅黑" panose="020B0503020204020204" pitchFamily="34" charset="-122"/>
              </a:rPr>
              <a:t>白铁皮：薄钢板表面镀上一层</a:t>
            </a:r>
            <a:r>
              <a:rPr lang="zh-CN" altLang="en-US" sz="253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锌</a:t>
            </a:r>
            <a:endParaRPr lang="zh-CN" altLang="en-US" sz="253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2180854" y="5200577"/>
            <a:ext cx="5204957" cy="48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30" b="1">
                <a:latin typeface="微软雅黑" panose="020B0503020204020204" pitchFamily="34" charset="-122"/>
                <a:ea typeface="微软雅黑" panose="020B0503020204020204" pitchFamily="34" charset="-122"/>
              </a:rPr>
              <a:t>马口铁：薄钢板表面镀上一层</a:t>
            </a:r>
            <a:r>
              <a:rPr lang="zh-CN" altLang="en-US" sz="253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锡</a:t>
            </a:r>
            <a:endParaRPr lang="zh-CN" altLang="en-US" sz="253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箭头: 右 24"/>
          <p:cNvSpPr/>
          <p:nvPr>
            <p:custDataLst>
              <p:tags r:id="rId10"/>
            </p:custDataLst>
          </p:nvPr>
        </p:nvSpPr>
        <p:spPr>
          <a:xfrm>
            <a:off x="4520978" y="3544857"/>
            <a:ext cx="709618" cy="406523"/>
          </a:xfrm>
          <a:prstGeom prst="rightArrow">
            <a:avLst/>
          </a:prstGeom>
          <a:solidFill>
            <a:srgbClr val="087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30"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0" name="箭头: 右 29"/>
          <p:cNvSpPr/>
          <p:nvPr>
            <p:custDataLst>
              <p:tags r:id="rId11"/>
            </p:custDataLst>
          </p:nvPr>
        </p:nvSpPr>
        <p:spPr>
          <a:xfrm rot="10800000">
            <a:off x="7467113" y="5587493"/>
            <a:ext cx="709618" cy="406523"/>
          </a:xfrm>
          <a:prstGeom prst="rightArrow">
            <a:avLst/>
          </a:prstGeom>
          <a:solidFill>
            <a:srgbClr val="087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3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5602387" y="3775337"/>
            <a:ext cx="4593325" cy="48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3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破损时，</a:t>
            </a:r>
            <a:r>
              <a:rPr lang="zh-CN" altLang="en-US" sz="253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锌</a:t>
            </a:r>
            <a:r>
              <a:rPr lang="zh-CN" altLang="en-US" sz="253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作负极而被腐蚀</a:t>
            </a:r>
            <a:endParaRPr lang="zh-CN" altLang="en-US" sz="253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3"/>
            </p:custDataLst>
          </p:nvPr>
        </p:nvSpPr>
        <p:spPr>
          <a:xfrm>
            <a:off x="2252105" y="5856406"/>
            <a:ext cx="4593325" cy="48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3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破损时，</a:t>
            </a:r>
            <a:r>
              <a:rPr lang="zh-CN" altLang="en-US" sz="253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铁</a:t>
            </a:r>
            <a:r>
              <a:rPr lang="zh-CN" altLang="en-US" sz="253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作负极而被腐蚀</a:t>
            </a:r>
            <a:endParaRPr lang="zh-CN" altLang="en-US" sz="253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4"/>
            </p:custDataLst>
          </p:nvPr>
        </p:nvSpPr>
        <p:spPr>
          <a:xfrm>
            <a:off x="5349472" y="2314293"/>
            <a:ext cx="4276451" cy="480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3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金属活动性：</a:t>
            </a:r>
            <a:r>
              <a:rPr lang="en-US" altLang="zh-CN" sz="253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Zn &gt; Fe &gt; Sn</a:t>
            </a:r>
            <a:endParaRPr lang="zh-CN" altLang="en-US" sz="253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>
            <p:custDataLst>
              <p:tags r:id="rId15"/>
            </p:custDataLst>
          </p:nvPr>
        </p:nvSpPr>
        <p:spPr>
          <a:xfrm flipH="1">
            <a:off x="72390" y="0"/>
            <a:ext cx="2264410" cy="606425"/>
          </a:xfrm>
          <a:prstGeom prst="rect">
            <a:avLst/>
          </a:prstGeom>
          <a:solidFill>
            <a:srgbClr val="087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955">
                <a:latin typeface="楷体" panose="02010609060101010101" pitchFamily="49" charset="-122"/>
                <a:ea typeface="楷体" panose="02010609060101010101" pitchFamily="49" charset="-122"/>
              </a:rPr>
              <a:t>思考</a:t>
            </a:r>
            <a:r>
              <a:rPr lang="en-US" altLang="zh-CN" sz="2955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955">
                <a:latin typeface="楷体" panose="02010609060101010101" pitchFamily="49" charset="-122"/>
                <a:ea typeface="楷体" panose="02010609060101010101" pitchFamily="49" charset="-122"/>
              </a:rPr>
              <a:t>讨论</a:t>
            </a:r>
            <a:endParaRPr lang="zh-CN" altLang="en-US" sz="2955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6"/>
            </p:custDataLst>
          </p:nvPr>
        </p:nvSpPr>
        <p:spPr>
          <a:xfrm>
            <a:off x="5925185" y="4408170"/>
            <a:ext cx="2976245" cy="546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95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铁为正极被保护</a:t>
            </a:r>
            <a:endParaRPr lang="zh-CN" altLang="en-US" sz="2955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73023" y="1456092"/>
            <a:ext cx="9241477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530" b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530" b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相同</a:t>
            </a:r>
            <a:r>
              <a:rPr lang="zh-CN" altLang="en-US" sz="253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材质的铁在图中四种情况下最不易被腐蚀的是</a:t>
            </a:r>
            <a:r>
              <a:rPr lang="en-US" altLang="zh-CN" sz="253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(</a:t>
            </a:r>
            <a:r>
              <a:rPr lang="zh-CN" altLang="en-US" sz="253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</a:t>
            </a:r>
            <a:r>
              <a:rPr lang="en-US" altLang="zh-CN" sz="253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)</a:t>
            </a:r>
            <a:endParaRPr lang="zh-CN" altLang="en-US" sz="253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0635" y="2392045"/>
            <a:ext cx="5969000" cy="405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934941" y="1640808"/>
            <a:ext cx="414655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530" b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endParaRPr lang="en-US" altLang="zh-CN" sz="2530" b="1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1" name="矩形 30"/>
          <p:cNvSpPr/>
          <p:nvPr>
            <p:custDataLst>
              <p:tags r:id="rId5"/>
            </p:custDataLst>
          </p:nvPr>
        </p:nvSpPr>
        <p:spPr>
          <a:xfrm flipH="1">
            <a:off x="72390" y="0"/>
            <a:ext cx="2264410" cy="606425"/>
          </a:xfrm>
          <a:prstGeom prst="rect">
            <a:avLst/>
          </a:prstGeom>
          <a:solidFill>
            <a:srgbClr val="087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955">
                <a:latin typeface="楷体" panose="02010609060101010101" pitchFamily="49" charset="-122"/>
                <a:ea typeface="楷体" panose="02010609060101010101" pitchFamily="49" charset="-122"/>
              </a:rPr>
              <a:t>课堂</a:t>
            </a:r>
            <a:r>
              <a:rPr lang="en-US" altLang="zh-CN" sz="2955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955">
                <a:latin typeface="楷体" panose="02010609060101010101" pitchFamily="49" charset="-122"/>
                <a:ea typeface="楷体" panose="02010609060101010101" pitchFamily="49" charset="-122"/>
              </a:rPr>
              <a:t>练习</a:t>
            </a:r>
            <a:endParaRPr lang="zh-CN" altLang="en-US" sz="2955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1028435" y="849100"/>
            <a:ext cx="11089772" cy="3087370"/>
          </a:xfrm>
          <a:prstGeom prst="rect">
            <a:avLst/>
          </a:prstGeom>
        </p:spPr>
        <p:txBody>
          <a:bodyPr wrap="square" lIns="171410" tIns="85703" rIns="171410" bIns="85703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530" b="1" kern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zh-CN" sz="2530" b="1" kern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下列</a:t>
            </a:r>
            <a:r>
              <a:rPr lang="zh-CN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关于如图所示的实验装置的判断中错误的是</a:t>
            </a:r>
            <a:r>
              <a:rPr lang="zh-CN" altLang="en-US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  </a:t>
            </a:r>
            <a:r>
              <a:rPr lang="en-US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）</a:t>
            </a:r>
            <a:endParaRPr lang="zh-CN" altLang="en-US" sz="2530" b="1" ker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530" b="1" kern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2530" b="1" kern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2530" b="1" kern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</a:t>
            </a:r>
            <a:r>
              <a:rPr lang="en-US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</a:t>
            </a:r>
            <a:r>
              <a:rPr lang="zh-CN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为碳棒，开关</a:t>
            </a:r>
            <a:r>
              <a:rPr lang="en-US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</a:t>
            </a:r>
            <a:r>
              <a:rPr lang="zh-CN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置于</a:t>
            </a:r>
            <a:r>
              <a:rPr lang="en-US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处可减缓铁的腐蚀</a:t>
            </a:r>
            <a:endParaRPr lang="zh-CN" altLang="zh-CN" sz="2530" b="1" ker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530" b="1" kern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530" b="1" kern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2530" b="1" kern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</a:t>
            </a:r>
            <a:r>
              <a:rPr lang="en-US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</a:t>
            </a:r>
            <a:r>
              <a:rPr lang="zh-CN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为锌棒，开关</a:t>
            </a:r>
            <a:r>
              <a:rPr lang="en-US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</a:t>
            </a:r>
            <a:r>
              <a:rPr lang="zh-CN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置于</a:t>
            </a:r>
            <a:r>
              <a:rPr lang="en-US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</a:t>
            </a:r>
            <a:r>
              <a:rPr lang="en-US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处都可减缓铁的腐蚀</a:t>
            </a:r>
            <a:endParaRPr lang="zh-CN" altLang="zh-CN" sz="2530" b="1" ker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530" b="1" kern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sz="2530" b="1" kern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2530" b="1" kern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</a:t>
            </a:r>
            <a:r>
              <a:rPr lang="en-US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</a:t>
            </a:r>
            <a:r>
              <a:rPr lang="zh-CN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为锌棒，开关</a:t>
            </a:r>
            <a:r>
              <a:rPr lang="en-US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</a:t>
            </a:r>
            <a:r>
              <a:rPr lang="zh-CN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置于</a:t>
            </a:r>
            <a:r>
              <a:rPr lang="en-US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处时，为</a:t>
            </a:r>
            <a:r>
              <a:rPr lang="zh-CN" altLang="zh-CN" sz="2530" b="1" kern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牺牲阳极</a:t>
            </a:r>
            <a:r>
              <a:rPr lang="zh-CN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的阴极保护法</a:t>
            </a:r>
            <a:endParaRPr lang="zh-CN" altLang="zh-CN" sz="2530" b="1" ker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530" b="1" kern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</a:t>
            </a:r>
            <a:r>
              <a:rPr lang="zh-CN" altLang="en-US" sz="2530" b="1" kern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2530" b="1" kern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</a:t>
            </a:r>
            <a:r>
              <a:rPr lang="en-US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</a:t>
            </a:r>
            <a:r>
              <a:rPr lang="zh-CN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为碳棒，开关</a:t>
            </a:r>
            <a:r>
              <a:rPr lang="en-US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</a:t>
            </a:r>
            <a:r>
              <a:rPr lang="zh-CN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置于</a:t>
            </a:r>
            <a:r>
              <a:rPr lang="en-US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处时，铁</a:t>
            </a:r>
            <a:r>
              <a:rPr lang="zh-CN" altLang="zh-CN" sz="2530" b="1" kern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电极上</a:t>
            </a:r>
            <a:r>
              <a:rPr lang="zh-CN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发生的反应为</a:t>
            </a:r>
            <a:r>
              <a:rPr lang="en-US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2H</a:t>
            </a:r>
            <a:r>
              <a:rPr lang="zh-CN" altLang="zh-CN" sz="2530" b="1" kern="0" baseline="30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＋</a:t>
            </a:r>
            <a:r>
              <a:rPr lang="zh-CN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＋</a:t>
            </a:r>
            <a:r>
              <a:rPr lang="en-US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2e</a:t>
            </a:r>
            <a:r>
              <a:rPr lang="zh-CN" altLang="zh-CN" sz="2530" b="1" kern="0" baseline="30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－</a:t>
            </a:r>
            <a:r>
              <a:rPr lang="en-US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=H</a:t>
            </a:r>
            <a:r>
              <a:rPr lang="en-US" altLang="zh-CN" sz="2530" b="1" kern="0" baseline="-25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en-US" altLang="zh-CN" sz="2530" b="1" ker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↑</a:t>
            </a:r>
            <a:endParaRPr lang="en-US" altLang="zh-CN" sz="2530" b="1" ker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4640" y="4178935"/>
            <a:ext cx="3324860" cy="267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9"/>
          <p:cNvSpPr txBox="1"/>
          <p:nvPr>
            <p:custDataLst>
              <p:tags r:id="rId4"/>
            </p:custDataLst>
          </p:nvPr>
        </p:nvSpPr>
        <p:spPr>
          <a:xfrm>
            <a:off x="8555225" y="1024308"/>
            <a:ext cx="455306" cy="56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95" b="1" ker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rPr>
              <a:t>D</a:t>
            </a:r>
            <a:endParaRPr lang="en-US" altLang="zh-CN" sz="3095" b="1" kern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>
            <p:custDataLst>
              <p:tags r:id="rId5"/>
            </p:custDataLst>
          </p:nvPr>
        </p:nvSpPr>
        <p:spPr>
          <a:xfrm flipH="1">
            <a:off x="72390" y="0"/>
            <a:ext cx="2264410" cy="606425"/>
          </a:xfrm>
          <a:prstGeom prst="rect">
            <a:avLst/>
          </a:prstGeom>
          <a:solidFill>
            <a:srgbClr val="087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955">
                <a:latin typeface="楷体" panose="02010609060101010101" pitchFamily="49" charset="-122"/>
                <a:ea typeface="楷体" panose="02010609060101010101" pitchFamily="49" charset="-122"/>
              </a:rPr>
              <a:t>课堂</a:t>
            </a:r>
            <a:r>
              <a:rPr lang="en-US" altLang="zh-CN" sz="2955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955">
                <a:latin typeface="楷体" panose="02010609060101010101" pitchFamily="49" charset="-122"/>
                <a:ea typeface="楷体" panose="02010609060101010101" pitchFamily="49" charset="-122"/>
              </a:rPr>
              <a:t>练习</a:t>
            </a:r>
            <a:endParaRPr lang="zh-CN" altLang="en-US" sz="2955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54642" y="2809997"/>
            <a:ext cx="2139898" cy="1104043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128574" tIns="64287" rIns="128574" bIns="64287" anchor="ctr"/>
          <a:lstStyle>
            <a:defPPr>
              <a:defRPr lang="zh-CN"/>
            </a:defPPr>
            <a:lvl1pPr>
              <a:defRPr sz="2800" b="1">
                <a:solidFill>
                  <a:prstClr val="white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955">
                <a:latin typeface="微软雅黑 Light" panose="020B0502040204020203" charset="-122"/>
                <a:ea typeface="微软雅黑 Light" panose="020B0502040204020203" charset="-122"/>
              </a:rPr>
              <a:t>金属的腐蚀与防护</a:t>
            </a:r>
            <a:endParaRPr lang="zh-CN" altLang="en-US" sz="2955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3" name="左大括号 2"/>
          <p:cNvSpPr/>
          <p:nvPr>
            <p:custDataLst>
              <p:tags r:id="rId2"/>
            </p:custDataLst>
          </p:nvPr>
        </p:nvSpPr>
        <p:spPr>
          <a:xfrm>
            <a:off x="2906912" y="1919382"/>
            <a:ext cx="286184" cy="296028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900">
              <a:latin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71409" y="1731566"/>
            <a:ext cx="2183886" cy="520284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128574" tIns="64287" rIns="128574" bIns="64287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2955" b="1">
                <a:solidFill>
                  <a:prstClr val="white"/>
                </a:solidFill>
                <a:latin typeface="微软雅黑 Light" panose="020B0502040204020203" charset="-122"/>
                <a:ea typeface="微软雅黑 Light" panose="020B0502040204020203" charset="-122"/>
              </a:rPr>
              <a:t>金属的腐蚀</a:t>
            </a:r>
            <a:endParaRPr lang="en-US" altLang="zh-CN" sz="2955" b="1">
              <a:solidFill>
                <a:prstClr val="white"/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271409" y="4609382"/>
            <a:ext cx="2183886" cy="572137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128574" tIns="64287" rIns="128574" bIns="64287" anchor="ctr"/>
          <a:lstStyle>
            <a:defPPr>
              <a:defRPr lang="zh-CN"/>
            </a:defPPr>
            <a:lvl1pPr>
              <a:defRPr sz="2800" b="1">
                <a:solidFill>
                  <a:prstClr val="white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955">
                <a:latin typeface="微软雅黑 Light" panose="020B0502040204020203" charset="-122"/>
                <a:ea typeface="微软雅黑 Light" panose="020B0502040204020203" charset="-122"/>
              </a:rPr>
              <a:t>金属的防护</a:t>
            </a:r>
            <a:endParaRPr lang="zh-CN" altLang="en-US" sz="2955">
              <a:latin typeface="+mn-ea"/>
            </a:endParaRPr>
          </a:p>
        </p:txBody>
      </p:sp>
      <p:sp>
        <p:nvSpPr>
          <p:cNvPr id="6" name="文本框 8"/>
          <p:cNvSpPr txBox="1"/>
          <p:nvPr>
            <p:custDataLst>
              <p:tags r:id="rId5"/>
            </p:custDataLst>
          </p:nvPr>
        </p:nvSpPr>
        <p:spPr>
          <a:xfrm>
            <a:off x="5928337" y="1150273"/>
            <a:ext cx="1689100" cy="54610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0070C0"/>
                </a:solidFill>
                <a:latin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955" b="1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化学腐蚀</a:t>
            </a:r>
            <a:endParaRPr lang="zh-CN" altLang="en-US" sz="2955" b="1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7" name="文本框 9"/>
          <p:cNvSpPr txBox="1"/>
          <p:nvPr>
            <p:custDataLst>
              <p:tags r:id="rId6"/>
            </p:custDataLst>
          </p:nvPr>
        </p:nvSpPr>
        <p:spPr>
          <a:xfrm>
            <a:off x="5961822" y="4548157"/>
            <a:ext cx="3571875" cy="54610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0070C0"/>
                </a:solidFill>
                <a:latin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955" b="1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金属表面覆盖保护层</a:t>
            </a:r>
            <a:endParaRPr lang="zh-CN" altLang="en-US" sz="2530"/>
          </a:p>
        </p:txBody>
      </p:sp>
      <p:sp>
        <p:nvSpPr>
          <p:cNvPr id="8" name="左大括号 7"/>
          <p:cNvSpPr/>
          <p:nvPr>
            <p:custDataLst>
              <p:tags r:id="rId7"/>
            </p:custDataLst>
          </p:nvPr>
        </p:nvSpPr>
        <p:spPr>
          <a:xfrm>
            <a:off x="5619299" y="1348177"/>
            <a:ext cx="241399" cy="1288754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900">
              <a:latin typeface="+mn-ea"/>
            </a:endParaRPr>
          </a:p>
        </p:txBody>
      </p:sp>
      <p:sp>
        <p:nvSpPr>
          <p:cNvPr id="9" name="文本框 11"/>
          <p:cNvSpPr txBox="1"/>
          <p:nvPr>
            <p:custDataLst>
              <p:tags r:id="rId8"/>
            </p:custDataLst>
          </p:nvPr>
        </p:nvSpPr>
        <p:spPr>
          <a:xfrm>
            <a:off x="5936374" y="2406248"/>
            <a:ext cx="2065655" cy="54610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0070C0"/>
                </a:solidFill>
                <a:latin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955" b="1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电化学腐蚀</a:t>
            </a:r>
            <a:endParaRPr lang="zh-CN" altLang="en-US" sz="2955" b="1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10" name="文本框 12"/>
          <p:cNvSpPr txBox="1"/>
          <p:nvPr>
            <p:custDataLst>
              <p:tags r:id="rId9"/>
            </p:custDataLst>
          </p:nvPr>
        </p:nvSpPr>
        <p:spPr>
          <a:xfrm>
            <a:off x="5961822" y="3701025"/>
            <a:ext cx="3571875" cy="54610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0070C0"/>
                </a:solidFill>
                <a:latin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955" b="1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改变金属材料的组成</a:t>
            </a:r>
            <a:endParaRPr lang="zh-CN" altLang="en-US" sz="2530"/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6113772" y="5464165"/>
            <a:ext cx="2442210" cy="54610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0070C0"/>
                </a:solidFill>
                <a:latin typeface="+mn-ea"/>
              </a:defRPr>
            </a:lvl1pPr>
          </a:lstStyle>
          <a:p>
            <a:r>
              <a:rPr lang="zh-CN" altLang="en-US" sz="2955" b="1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电化学保护法</a:t>
            </a:r>
            <a:endParaRPr lang="zh-CN" altLang="en-US" sz="2530"/>
          </a:p>
        </p:txBody>
      </p:sp>
      <p:sp>
        <p:nvSpPr>
          <p:cNvPr id="13" name="左大括号 12"/>
          <p:cNvSpPr/>
          <p:nvPr>
            <p:custDataLst>
              <p:tags r:id="rId11"/>
            </p:custDataLst>
          </p:nvPr>
        </p:nvSpPr>
        <p:spPr>
          <a:xfrm>
            <a:off x="5619050" y="3981976"/>
            <a:ext cx="342881" cy="181419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900">
              <a:latin typeface="+mn-ea"/>
            </a:endParaRPr>
          </a:p>
        </p:txBody>
      </p:sp>
      <p:sp>
        <p:nvSpPr>
          <p:cNvPr id="14" name="左大括号 13"/>
          <p:cNvSpPr/>
          <p:nvPr>
            <p:custDataLst>
              <p:tags r:id="rId12"/>
            </p:custDataLst>
          </p:nvPr>
        </p:nvSpPr>
        <p:spPr>
          <a:xfrm>
            <a:off x="8617921" y="5261753"/>
            <a:ext cx="300691" cy="103534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900">
              <a:latin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8918612" y="5180720"/>
            <a:ext cx="2820734" cy="546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955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1）牺牲阳极法</a:t>
            </a:r>
            <a:endParaRPr lang="zh-CN" altLang="en-US" sz="2530">
              <a:solidFill>
                <a:srgbClr val="C00000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4"/>
            </p:custDataLst>
          </p:nvPr>
        </p:nvSpPr>
        <p:spPr>
          <a:xfrm>
            <a:off x="8925979" y="5916040"/>
            <a:ext cx="2950653" cy="546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955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2）外加电流法</a:t>
            </a:r>
            <a:endParaRPr lang="zh-CN" altLang="en-US" sz="2530">
              <a:solidFill>
                <a:srgbClr val="C00000"/>
              </a:solidFill>
            </a:endParaRPr>
          </a:p>
        </p:txBody>
      </p:sp>
      <p:sp>
        <p:nvSpPr>
          <p:cNvPr id="19" name="左大括号 18"/>
          <p:cNvSpPr/>
          <p:nvPr>
            <p:custDataLst>
              <p:tags r:id="rId15"/>
            </p:custDataLst>
          </p:nvPr>
        </p:nvSpPr>
        <p:spPr>
          <a:xfrm>
            <a:off x="8083802" y="2025462"/>
            <a:ext cx="241401" cy="120017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900">
              <a:latin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16"/>
            </p:custDataLst>
          </p:nvPr>
        </p:nvSpPr>
        <p:spPr>
          <a:xfrm>
            <a:off x="8400942" y="1919331"/>
            <a:ext cx="3136157" cy="5461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</a:defRPr>
            </a:lvl1pPr>
          </a:lstStyle>
          <a:p>
            <a:r>
              <a:rPr lang="en-US" altLang="zh-CN" sz="2955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</a:t>
            </a:r>
            <a:r>
              <a:rPr lang="zh-CN" altLang="en-US" sz="2955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）析氢腐蚀</a:t>
            </a:r>
            <a:endParaRPr lang="zh-CN" altLang="en-US" sz="2955" b="1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7"/>
            </p:custDataLst>
          </p:nvPr>
        </p:nvSpPr>
        <p:spPr>
          <a:xfrm>
            <a:off x="8400942" y="2852879"/>
            <a:ext cx="2423607" cy="5461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C00000"/>
                </a:solidFill>
              </a:defRPr>
            </a:lvl1pPr>
          </a:lstStyle>
          <a:p>
            <a:r>
              <a:rPr lang="zh-CN" altLang="en-US" sz="2955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2）吸氧腐蚀</a:t>
            </a:r>
            <a:endParaRPr lang="zh-CN" altLang="en-US" sz="2530"/>
          </a:p>
        </p:txBody>
      </p:sp>
      <p:sp>
        <p:nvSpPr>
          <p:cNvPr id="11" name="圆角矩形 10"/>
          <p:cNvSpPr/>
          <p:nvPr>
            <p:custDataLst>
              <p:tags r:id="rId18"/>
            </p:custDataLst>
          </p:nvPr>
        </p:nvSpPr>
        <p:spPr>
          <a:xfrm>
            <a:off x="92665" y="88254"/>
            <a:ext cx="2357978" cy="725944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3375" b="1" smtClean="0">
                <a:ln>
                  <a:noFill/>
                </a:ln>
                <a:solidFill>
                  <a:schemeClr val="lt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cs typeface="宋体" panose="02010600030101010101" pitchFamily="2" charset="-122"/>
                <a:sym typeface="+mn-ea"/>
              </a:rPr>
              <a:t>课堂小结</a:t>
            </a:r>
            <a:endParaRPr lang="zh-CN" altLang="en-US" sz="3375" b="1" smtClean="0">
              <a:ln>
                <a:noFill/>
              </a:ln>
              <a:solidFill>
                <a:schemeClr val="lt1"/>
              </a:solidFill>
              <a:effectLst/>
              <a:latin typeface="微软雅黑 Light" panose="020B0502040204020203" charset="-122"/>
              <a:ea typeface="微软雅黑 Light" panose="020B0502040204020203" charset="-122"/>
              <a:cs typeface="宋体" panose="02010600030101010101" pitchFamily="2" charset="-122"/>
              <a:sym typeface="+mn-ea"/>
            </a:endParaRPr>
          </a:p>
        </p:txBody>
      </p:sp>
    </p:spTree>
    <p:custDataLst>
      <p:tags r:id="rId19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矩形 11271"/>
          <p:cNvSpPr/>
          <p:nvPr>
            <p:custDataLst>
              <p:tags r:id="rId1"/>
            </p:custDataLst>
          </p:nvPr>
        </p:nvSpPr>
        <p:spPr>
          <a:xfrm>
            <a:off x="1593210" y="3644452"/>
            <a:ext cx="3852056" cy="271023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lIns="96434" tIns="48216" rIns="96434" bIns="48216" anchor="ctr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 eaLnBrk="1" hangingPunct="1"/>
            <a:endParaRPr lang="en-US" altLang="en-US" sz="2530" b="1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165100" y="3256280"/>
            <a:ext cx="7995285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CC0066"/>
              </a:buClr>
            </a:pPr>
            <a:r>
              <a:rPr lang="zh-CN" altLang="en-US" sz="240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①机器设备、仪器、仪表的</a:t>
            </a:r>
            <a:r>
              <a:rPr lang="zh-CN" altLang="en-US" sz="240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精度和灵敏度</a:t>
            </a:r>
            <a:r>
              <a:rPr lang="zh-CN" altLang="en-US" sz="240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降低，直至报废。</a:t>
            </a:r>
            <a:endParaRPr lang="en-US" altLang="zh-CN" sz="2400" smtClean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charset="0"/>
            </a:endParaRPr>
          </a:p>
          <a:p>
            <a:pPr lvl="0">
              <a:lnSpc>
                <a:spcPct val="150000"/>
              </a:lnSpc>
              <a:buClr>
                <a:srgbClr val="CC0066"/>
              </a:buClr>
            </a:pPr>
            <a:r>
              <a:rPr lang="zh-CN" altLang="en-US" sz="240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②飞机的某一零部件</a:t>
            </a:r>
            <a:r>
              <a:rPr lang="zh-CN" altLang="en-US" sz="240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破损</a:t>
            </a:r>
            <a:r>
              <a:rPr lang="zh-CN" altLang="en-US" sz="240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而造成坠毁；</a:t>
            </a:r>
            <a:endParaRPr lang="en-US" altLang="zh-CN" sz="2400" smtClean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charset="0"/>
            </a:endParaRPr>
          </a:p>
          <a:p>
            <a:pPr lvl="0">
              <a:lnSpc>
                <a:spcPct val="150000"/>
              </a:lnSpc>
              <a:buClr>
                <a:srgbClr val="CC0066"/>
              </a:buClr>
            </a:pPr>
            <a:r>
              <a:rPr lang="zh-CN" altLang="en-US" sz="240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③桥梁、建筑物的金属构架</a:t>
            </a:r>
            <a:r>
              <a:rPr lang="zh-CN" altLang="en-US" sz="240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强度</a:t>
            </a:r>
            <a:r>
              <a:rPr lang="zh-CN" altLang="en-US" sz="240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降低而造成塌陷；</a:t>
            </a:r>
            <a:endParaRPr lang="en-US" altLang="zh-CN" sz="2400" smtClean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charset="0"/>
            </a:endParaRPr>
          </a:p>
          <a:p>
            <a:pPr lvl="0">
              <a:lnSpc>
                <a:spcPct val="150000"/>
              </a:lnSpc>
              <a:buClr>
                <a:srgbClr val="CC0066"/>
              </a:buClr>
            </a:pPr>
            <a:r>
              <a:rPr lang="zh-CN" altLang="en-US" sz="24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④地下</a:t>
            </a:r>
            <a:r>
              <a:rPr lang="zh-CN" altLang="en-US" sz="240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金属管道</a:t>
            </a:r>
            <a:r>
              <a:rPr lang="zh-CN" altLang="en-US" sz="240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破裂</a:t>
            </a:r>
            <a:r>
              <a:rPr lang="zh-CN" altLang="en-US" sz="240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而发生泄漏；</a:t>
            </a:r>
            <a:endParaRPr lang="en-US" altLang="zh-CN" sz="2400" smtClean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charset="0"/>
            </a:endParaRPr>
          </a:p>
          <a:p>
            <a:pPr lvl="0">
              <a:lnSpc>
                <a:spcPct val="150000"/>
              </a:lnSpc>
              <a:buClr>
                <a:srgbClr val="CC0066"/>
              </a:buClr>
            </a:pPr>
            <a:r>
              <a:rPr lang="zh-CN" altLang="en-US" sz="24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⑤轮船</a:t>
            </a:r>
            <a:r>
              <a:rPr lang="zh-CN" altLang="en-US" sz="240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的船体损坏等。</a:t>
            </a:r>
            <a:endParaRPr lang="zh-CN" altLang="en-US" sz="24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165100" y="2680335"/>
            <a:ext cx="3903980" cy="4679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530" b="1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金属腐蚀有哪些危害？</a:t>
            </a:r>
            <a:endParaRPr lang="zh-CN" altLang="en-US" sz="2530" b="1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92710" y="880110"/>
            <a:ext cx="12618085" cy="15513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>
              <a:lnSpc>
                <a:spcPct val="125000"/>
              </a:lnSpc>
            </a:pPr>
            <a:r>
              <a:rPr lang="zh-CN" altLang="en-US" sz="2530" b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我国</a:t>
            </a:r>
            <a:r>
              <a:rPr lang="zh-CN" altLang="en-US" sz="253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每年因为</a:t>
            </a:r>
            <a:r>
              <a:rPr lang="zh-CN" altLang="en-US" sz="253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金属腐蚀</a:t>
            </a:r>
            <a:r>
              <a:rPr lang="zh-CN" altLang="en-US" sz="253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所造成的</a:t>
            </a:r>
            <a:r>
              <a:rPr lang="zh-CN" altLang="en-US" sz="253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经济损失</a:t>
            </a:r>
            <a:r>
              <a:rPr lang="zh-CN" altLang="en-US" sz="253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约占国民生产总值的</a:t>
            </a:r>
            <a:r>
              <a:rPr lang="zh-CN" altLang="en-US" sz="253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5%</a:t>
            </a:r>
            <a:r>
              <a:rPr lang="zh-CN" altLang="en-US" sz="253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2530" b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oefler Text"/>
              </a:rPr>
              <a:t>全世界每年因生锈损失的钢铁约占世界钢铁年产量的1/4</a:t>
            </a:r>
            <a:r>
              <a:rPr lang="zh-CN" sz="2530" b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oefler Text"/>
              </a:rPr>
              <a:t>，</a:t>
            </a:r>
            <a:r>
              <a:rPr lang="zh-CN" altLang="en-US" sz="2530" b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oefler Text"/>
              </a:rPr>
              <a:t>超过每年各项大灾（火灾、风灾及地震等）损失的总和</a:t>
            </a:r>
            <a:r>
              <a:rPr lang="zh-CN" altLang="en-US" sz="2530" b="1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Hoefler Text"/>
              </a:rPr>
              <a:t>。</a:t>
            </a:r>
            <a:endParaRPr kumimoji="0" lang="zh-CN" altLang="en-US" sz="2530" b="1" i="0" u="none" strike="noStrike" cap="none" spc="0" normalizeH="0" baseline="0" smtClean="0">
              <a:ln>
                <a:noFill/>
              </a:ln>
              <a:solidFill>
                <a:schemeClr val="tx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Hoefler Text"/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6" r="7197"/>
          <a:stretch>
            <a:fillRect/>
          </a:stretch>
        </p:blipFill>
        <p:spPr bwMode="auto">
          <a:xfrm>
            <a:off x="4701540" y="5385435"/>
            <a:ext cx="3509010" cy="171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589645" y="2392045"/>
            <a:ext cx="4095750" cy="18434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478" name="图片 99"/>
          <p:cNvPicPr/>
          <p:nvPr>
            <p:custDataLst>
              <p:tags r:id="rId9"/>
            </p:custDataLst>
          </p:nvPr>
        </p:nvPicPr>
        <p:blipFill>
          <a:blip r:embed="rId10"/>
          <a:srcRect l="27000" t="34515" r="14999" b="5484"/>
          <a:stretch>
            <a:fillRect/>
          </a:stretch>
        </p:blipFill>
        <p:spPr>
          <a:xfrm>
            <a:off x="8301990" y="4552315"/>
            <a:ext cx="4564380" cy="2425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398145" y="2679700"/>
            <a:ext cx="5954395" cy="2423795"/>
            <a:chOff x="-17140" y="1981238"/>
            <a:chExt cx="5344835" cy="2231811"/>
          </a:xfrm>
        </p:grpSpPr>
        <p:pic>
          <p:nvPicPr>
            <p:cNvPr id="5" name="图片 2" descr="QQ截图2020061917223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rcRect r="21626" b="13863"/>
            <a:stretch>
              <a:fillRect/>
            </a:stretch>
          </p:blipFill>
          <p:spPr>
            <a:xfrm>
              <a:off x="-17140" y="1981238"/>
              <a:ext cx="2512909" cy="2231811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</p:pic>
        <p:pic>
          <p:nvPicPr>
            <p:cNvPr id="6" name="Picture 6" descr="xin_410804151629453172881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2592113" y="1981238"/>
              <a:ext cx="2735582" cy="2230964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</p:pic>
      </p:grp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1101089" y="5056218"/>
            <a:ext cx="4650105" cy="711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9603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9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铁锈主要成分：</a:t>
            </a:r>
            <a:r>
              <a:rPr kumimoji="0" lang="pt-BR" altLang="zh-CN" sz="269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Fe</a:t>
            </a:r>
            <a:r>
              <a:rPr kumimoji="0" lang="pt-BR" altLang="zh-CN" sz="2690" b="0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kumimoji="0" lang="pt-BR" altLang="zh-CN" sz="269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O</a:t>
            </a:r>
            <a:r>
              <a:rPr kumimoji="0" lang="pt-BR" altLang="zh-CN" sz="2690" b="0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kumimoji="0" lang="en-US" altLang="pt-BR" sz="2690" b="0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zh-CN" altLang="pt-BR" sz="269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•</a:t>
            </a:r>
            <a:r>
              <a:rPr kumimoji="0" lang="en-US" altLang="zh-CN" sz="269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xH</a:t>
            </a:r>
            <a:r>
              <a:rPr kumimoji="0" lang="en-US" altLang="zh-CN" sz="2690" b="0" i="0" u="none" strike="noStrike" kern="1200" cap="none" spc="0" normalizeH="0" baseline="-25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kumimoji="0" lang="en-US" altLang="zh-CN" sz="269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O</a:t>
            </a:r>
            <a:endParaRPr kumimoji="0" lang="en-US" altLang="zh-CN" sz="269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圆角矩形 3"/>
          <p:cNvSpPr/>
          <p:nvPr>
            <p:custDataLst>
              <p:tags r:id="rId7"/>
            </p:custDataLst>
          </p:nvPr>
        </p:nvSpPr>
        <p:spPr>
          <a:xfrm>
            <a:off x="1028721" y="5954047"/>
            <a:ext cx="1125052" cy="729784"/>
          </a:xfrm>
          <a:prstGeom prst="round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32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</a:t>
            </a:r>
            <a:endParaRPr kumimoji="0" lang="en-US" altLang="zh-CN" sz="232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32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Fe</a:t>
            </a:r>
            <a:r>
              <a:rPr kumimoji="0" lang="en-US" altLang="zh-CN" sz="269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269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圆角矩形 10"/>
          <p:cNvSpPr/>
          <p:nvPr>
            <p:custDataLst>
              <p:tags r:id="rId8"/>
            </p:custDataLst>
          </p:nvPr>
        </p:nvSpPr>
        <p:spPr>
          <a:xfrm>
            <a:off x="3837172" y="5953412"/>
            <a:ext cx="2089382" cy="729784"/>
          </a:xfrm>
          <a:prstGeom prst="round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32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+3</a:t>
            </a:r>
            <a:endParaRPr kumimoji="0" lang="en-US" altLang="zh-CN" sz="232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32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Fe</a:t>
            </a:r>
            <a:r>
              <a:rPr kumimoji="0" lang="en-US" altLang="zh-CN" sz="232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en-US" altLang="zh-CN" sz="232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</a:t>
            </a:r>
            <a:r>
              <a:rPr kumimoji="0" lang="en-US" altLang="zh-CN" sz="232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pt-BR" sz="232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•</a:t>
            </a:r>
            <a:r>
              <a:rPr kumimoji="0" lang="en-US" altLang="zh-CN" sz="232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xH</a:t>
            </a:r>
            <a:r>
              <a:rPr kumimoji="0" lang="en-US" altLang="zh-CN" sz="232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kumimoji="0" lang="en-US" altLang="zh-CN" sz="232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O</a:t>
            </a:r>
            <a:endParaRPr kumimoji="0" lang="zh-CN" altLang="en-US" sz="232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AutoShape 33"/>
          <p:cNvSpPr/>
          <p:nvPr>
            <p:custDataLst>
              <p:tags r:id="rId9"/>
            </p:custDataLst>
          </p:nvPr>
        </p:nvSpPr>
        <p:spPr>
          <a:xfrm>
            <a:off x="2469791" y="6216886"/>
            <a:ext cx="835269" cy="217590"/>
          </a:xfrm>
          <a:custGeom>
            <a:avLst/>
            <a:gdLst/>
            <a:ahLst/>
            <a:cxnLst>
              <a:cxn ang="17694720">
                <a:pos x="26" y="0"/>
              </a:cxn>
              <a:cxn ang="11796480">
                <a:pos x="0" y="0"/>
              </a:cxn>
              <a:cxn ang="5898240">
                <a:pos x="26" y="1"/>
              </a:cxn>
              <a:cxn ang="0">
                <a:pos x="34" y="0"/>
              </a:cxn>
            </a:cxnLst>
            <a:rect l="0" t="0" r="0" b="0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53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1029335" y="6699250"/>
            <a:ext cx="8150225" cy="550106"/>
          </a:xfrm>
          <a:prstGeom prst="roundRect">
            <a:avLst>
              <a:gd name="adj" fmla="val 8732"/>
            </a:avLst>
          </a:prstGeom>
          <a:ln w="31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金属原子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失去</a:t>
            </a:r>
            <a:r>
              <a:rPr kumimoji="0" lang="zh-C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电子，被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氧化</a:t>
            </a:r>
            <a:r>
              <a:rPr kumimoji="0" lang="zh-C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。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 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 - ne</a:t>
            </a:r>
            <a:r>
              <a:rPr kumimoji="0" lang="en-US" altLang="zh-CN" sz="2800" b="1" i="0" u="none" strike="noStrike" kern="1200" cap="none" spc="0" normalizeH="0" baseline="30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 M</a:t>
            </a:r>
            <a:r>
              <a:rPr kumimoji="0" lang="en-US" altLang="zh-CN" sz="2800" b="1" i="0" u="none" strike="noStrike" kern="1200" cap="none" spc="0" normalizeH="0" baseline="3000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n+</a:t>
            </a:r>
            <a:endParaRPr kumimoji="0" lang="zh-CN" altLang="zh-CN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309245" y="6699250"/>
            <a:ext cx="147637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实质：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16" name="组合 15"/>
          <p:cNvGrpSpPr/>
          <p:nvPr>
            <p:custDataLst>
              <p:tags r:id="rId12"/>
            </p:custDataLst>
          </p:nvPr>
        </p:nvGrpSpPr>
        <p:grpSpPr>
          <a:xfrm>
            <a:off x="7509510" y="2692400"/>
            <a:ext cx="4427220" cy="2352040"/>
            <a:chOff x="8049" y="1761"/>
            <a:chExt cx="4468" cy="2650"/>
          </a:xfrm>
        </p:grpSpPr>
        <p:pic>
          <p:nvPicPr>
            <p:cNvPr id="17" name="图片 3" descr="QQ截图20200619172251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8049" y="1761"/>
              <a:ext cx="2991" cy="2636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</p:pic>
        <p:pic>
          <p:nvPicPr>
            <p:cNvPr id="18" name="图片 5" descr="QQ截图20200619172322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11299" y="1775"/>
              <a:ext cx="1218" cy="2636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</p:pic>
      </p:grpSp>
      <p:sp>
        <p:nvSpPr>
          <p:cNvPr id="19" name="文本框 18"/>
          <p:cNvSpPr txBox="1"/>
          <p:nvPr>
            <p:custDataLst>
              <p:tags r:id="rId17"/>
            </p:custDataLst>
          </p:nvPr>
        </p:nvSpPr>
        <p:spPr>
          <a:xfrm>
            <a:off x="7509436" y="5258666"/>
            <a:ext cx="4747260" cy="504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9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铜绿主要成分：</a:t>
            </a:r>
            <a:r>
              <a:rPr kumimoji="0" lang="en-US" altLang="pt-BR" sz="269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Cu</a:t>
            </a:r>
            <a:r>
              <a:rPr kumimoji="0" lang="pt-BR" altLang="zh-CN" sz="2690" b="0" i="0" u="none" strike="noStrike" kern="1200" cap="none" spc="0" normalizeH="0" baseline="-25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kumimoji="0" lang="en-US" altLang="pt-BR" sz="269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kumimoji="0" lang="pt-BR" altLang="zh-CN" sz="269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O</a:t>
            </a:r>
            <a:r>
              <a:rPr kumimoji="0" lang="en-US" altLang="pt-BR" sz="269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H)</a:t>
            </a:r>
            <a:r>
              <a:rPr kumimoji="0" lang="en-US" altLang="pt-BR" sz="2690" b="0" i="0" u="none" strike="noStrike" kern="1200" cap="none" spc="0" normalizeH="0" baseline="-25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 </a:t>
            </a:r>
            <a:r>
              <a:rPr kumimoji="0" lang="en-US" altLang="pt-BR" sz="269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kumimoji="0" lang="en-US" altLang="zh-CN" sz="269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O</a:t>
            </a:r>
            <a:r>
              <a:rPr kumimoji="0" lang="en-US" altLang="zh-CN" sz="2690" b="0" i="0" u="none" strike="noStrike" kern="1200" cap="none" spc="0" normalizeH="0" baseline="-25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3</a:t>
            </a:r>
            <a:endParaRPr kumimoji="0" lang="en-US" altLang="zh-CN" sz="2690" b="0" i="0" u="none" strike="noStrike" kern="1200" cap="none" spc="0" normalizeH="0" baseline="-2500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圆角矩形 16"/>
          <p:cNvSpPr/>
          <p:nvPr>
            <p:custDataLst>
              <p:tags r:id="rId18"/>
            </p:custDataLst>
          </p:nvPr>
        </p:nvSpPr>
        <p:spPr>
          <a:xfrm>
            <a:off x="7293610" y="5920105"/>
            <a:ext cx="1127125" cy="729615"/>
          </a:xfrm>
          <a:prstGeom prst="round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32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</a:t>
            </a:r>
            <a:endParaRPr kumimoji="0" lang="en-US" altLang="zh-CN" sz="232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32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Cu</a:t>
            </a:r>
            <a:r>
              <a:rPr kumimoji="0" lang="en-US" altLang="zh-CN" sz="232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23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圆角矩形 17"/>
          <p:cNvSpPr/>
          <p:nvPr>
            <p:custDataLst>
              <p:tags r:id="rId19"/>
            </p:custDataLst>
          </p:nvPr>
        </p:nvSpPr>
        <p:spPr>
          <a:xfrm>
            <a:off x="9741950" y="5954682"/>
            <a:ext cx="2330464" cy="729784"/>
          </a:xfrm>
          <a:prstGeom prst="round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32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+2</a:t>
            </a:r>
            <a:endParaRPr kumimoji="0" lang="en-US" altLang="zh-CN" sz="232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pt-BR" sz="232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Cu</a:t>
            </a:r>
            <a:r>
              <a:rPr kumimoji="0" lang="pt-BR" altLang="zh-CN" sz="232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kumimoji="0" lang="en-US" altLang="pt-BR" sz="232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kumimoji="0" lang="pt-BR" altLang="zh-CN" sz="232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O</a:t>
            </a:r>
            <a:r>
              <a:rPr kumimoji="0" lang="en-US" altLang="pt-BR" sz="232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H)</a:t>
            </a:r>
            <a:r>
              <a:rPr kumimoji="0" lang="en-US" altLang="pt-BR" sz="232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 </a:t>
            </a:r>
            <a:r>
              <a:rPr kumimoji="0" lang="en-US" altLang="pt-BR" sz="232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kumimoji="0" lang="en-US" altLang="zh-CN" sz="232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O</a:t>
            </a:r>
            <a:r>
              <a:rPr kumimoji="0" lang="en-US" altLang="zh-CN" sz="232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3</a:t>
            </a:r>
            <a:endParaRPr kumimoji="0" lang="zh-CN" altLang="en-US" sz="23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AutoShape 33"/>
          <p:cNvSpPr/>
          <p:nvPr>
            <p:custDataLst>
              <p:tags r:id="rId20"/>
            </p:custDataLst>
          </p:nvPr>
        </p:nvSpPr>
        <p:spPr>
          <a:xfrm>
            <a:off x="8594057" y="6208246"/>
            <a:ext cx="835269" cy="217590"/>
          </a:xfrm>
          <a:custGeom>
            <a:avLst/>
            <a:gdLst/>
            <a:ahLst/>
            <a:cxnLst>
              <a:cxn ang="17694720">
                <a:pos x="26" y="0"/>
              </a:cxn>
              <a:cxn ang="11796480">
                <a:pos x="0" y="0"/>
              </a:cxn>
              <a:cxn ang="5898240">
                <a:pos x="26" y="1"/>
              </a:cxn>
              <a:cxn ang="0">
                <a:pos x="34" y="0"/>
              </a:cxn>
            </a:cxnLst>
            <a:rect l="0" t="0" r="0" b="0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1296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53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文本框 23"/>
          <p:cNvSpPr txBox="1"/>
          <p:nvPr>
            <p:custDataLst>
              <p:tags r:id="rId21"/>
            </p:custDataLst>
          </p:nvPr>
        </p:nvSpPr>
        <p:spPr>
          <a:xfrm>
            <a:off x="-51435" y="304165"/>
            <a:ext cx="3722370" cy="5835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l"/>
            <a:r>
              <a:rPr 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一、金属的腐蚀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22"/>
            </p:custDataLst>
          </p:nvPr>
        </p:nvSpPr>
        <p:spPr>
          <a:xfrm>
            <a:off x="241935" y="1343025"/>
            <a:ext cx="12211685" cy="13366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386205" indent="-1293495" eaLnBrk="1" fontAlgn="auto" latinLnBrk="0" hangingPunct="1">
              <a:lnSpc>
                <a:spcPct val="130000"/>
              </a:lnSpc>
            </a:pPr>
            <a:r>
              <a:rPr kumimoji="1" lang="zh-CN" altLang="en-US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金属或合金与周围的气体或液体物质发生</a:t>
            </a:r>
            <a:r>
              <a:rPr kumimoji="1"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氧化还原</a:t>
            </a:r>
            <a:r>
              <a:rPr kumimoji="1" lang="zh-CN" altLang="en-US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反应而引起损耗的现象。</a:t>
            </a:r>
            <a:endParaRPr kumimoji="1" lang="zh-CN" altLang="en-US" sz="2800" b="1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11" grpId="0" animBg="1"/>
      <p:bldP spid="12" grpId="0" animBg="1"/>
      <p:bldP spid="13" grpId="0" animBg="1"/>
      <p:bldP spid="19" grpId="0"/>
      <p:bldP spid="20" grpId="0" animBg="1"/>
      <p:bldP spid="21" grpId="0" animBg="1"/>
      <p:bldP spid="22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25120" y="448310"/>
            <a:ext cx="11461750" cy="1091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296035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 kern="1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</a:t>
            </a:r>
            <a:r>
              <a:rPr lang="zh-CN" altLang="en-US" sz="2800" b="1" kern="1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</a:t>
            </a:r>
            <a:r>
              <a:rPr lang="en-US" altLang="zh-CN" sz="2800" b="1" kern="1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化学腐蚀：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1296035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金属与其表面接触的一些物质（如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</a:t>
            </a:r>
            <a:r>
              <a:rPr kumimoji="0" lang="en-US" altLang="zh-CN" sz="24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Cl</a:t>
            </a:r>
            <a:r>
              <a:rPr kumimoji="0" lang="en-US" altLang="zh-CN" sz="24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SO</a:t>
            </a:r>
            <a:r>
              <a:rPr kumimoji="0" lang="en-US" altLang="zh-CN" sz="24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直接反应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而引起的腐蚀。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2829560" y="2320290"/>
            <a:ext cx="5265420" cy="4836624"/>
            <a:chOff x="2186" y="1348"/>
            <a:chExt cx="3854" cy="3374"/>
          </a:xfrm>
        </p:grpSpPr>
        <p:pic>
          <p:nvPicPr>
            <p:cNvPr id="5" name="图片 4" descr="360截图2021121009173602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2502" y="1348"/>
              <a:ext cx="3054" cy="2339"/>
            </a:xfrm>
            <a:prstGeom prst="roundRect">
              <a:avLst/>
            </a:prstGeom>
          </p:spPr>
        </p:pic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2186" y="4116"/>
              <a:ext cx="3854" cy="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9603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53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家用燃气灶的中心部位</a:t>
              </a:r>
              <a:endParaRPr kumimoji="0" lang="en-US" altLang="zh-CN" sz="253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129603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53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很容易生锈</a:t>
              </a:r>
              <a:endParaRPr kumimoji="0" lang="zh-CN" altLang="en-US" sz="253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>
            <p:custDataLst>
              <p:tags r:id="rId1"/>
            </p:custDataLst>
          </p:nvPr>
        </p:nvSpPr>
        <p:spPr>
          <a:xfrm>
            <a:off x="236855" y="232410"/>
            <a:ext cx="12247880" cy="1845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8709A"/>
              </a:buClr>
            </a:pPr>
            <a:r>
              <a:rPr lang="en-US" altLang="zh-CN" sz="2800" b="1" kern="1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</a:t>
            </a:r>
            <a:r>
              <a:rPr lang="zh-CN" altLang="en-US" sz="2800" b="1" kern="1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二</a:t>
            </a:r>
            <a:r>
              <a:rPr lang="en-US" altLang="zh-CN" sz="2800" b="1" kern="1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</a:t>
            </a:r>
            <a:r>
              <a:rPr lang="zh-CN" altLang="en-US" sz="2800" b="1" kern="1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电化学腐蚀：</a:t>
            </a:r>
            <a:endParaRPr lang="zh-CN" altLang="en-US" sz="2800" b="1" kern="1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  <a:buClr>
                <a:srgbClr val="08709A"/>
              </a:buClr>
            </a:pPr>
            <a:r>
              <a:rPr lang="zh-CN" altLang="en-US" sz="2400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2400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当</a:t>
            </a:r>
            <a:r>
              <a:rPr lang="zh-CN" altLang="en-US" sz="2400" b="1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不纯的金属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</a:t>
            </a:r>
            <a:r>
              <a:rPr lang="zh-CN" altLang="en-US" sz="2400" b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电解质溶液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接触时发生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原电池反应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，比较活泼的金属发生氧化反应而被腐蚀。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6805930" y="2464435"/>
            <a:ext cx="5563870" cy="431419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236855" y="2464435"/>
            <a:ext cx="6304280" cy="4313555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52755" y="2680335"/>
          <a:ext cx="11758930" cy="4128770"/>
        </p:xfrm>
        <a:graphic>
          <a:graphicData uri="http://schemas.openxmlformats.org/drawingml/2006/table">
            <a:tbl>
              <a:tblPr/>
              <a:tblGrid>
                <a:gridCol w="2108200"/>
                <a:gridCol w="3526790"/>
                <a:gridCol w="6123940"/>
              </a:tblGrid>
              <a:tr h="504190">
                <a:tc>
                  <a:txBody>
                    <a:bodyPr wrap="square"/>
                    <a:lstStyle>
                      <a:lvl1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85000"/>
                        <a:buFont typeface="Wingdings" panose="05000000000000000000" pitchFamily="2" charset="2"/>
                        <a:defRPr sz="1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SzPct val="90000"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金属腐蚀</a:t>
                      </a:r>
                      <a:r>
                        <a:rPr kumimoji="0" lang="zh-CN" altLang="en-US" sz="211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类型</a:t>
                      </a:r>
                      <a:endParaRPr kumimoji="0" lang="en-US" altLang="en-US" sz="211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2326" marR="72326" marT="0" marB="0" vert="horz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85000"/>
                        <a:buFont typeface="Wingdings" panose="05000000000000000000" pitchFamily="2" charset="2"/>
                        <a:defRPr sz="1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SzPct val="90000"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化学腐蚀</a:t>
                      </a:r>
                      <a:endParaRPr kumimoji="0" lang="en-US" altLang="zh-CN" sz="2110" b="1" i="0" u="none" strike="noStrike" cap="none" normalizeH="0" baseline="0" err="1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2326" marR="72326" marT="0" marB="0" vert="horz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85000"/>
                        <a:buFont typeface="Wingdings" panose="05000000000000000000" pitchFamily="2" charset="2"/>
                        <a:defRPr sz="1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SzPct val="90000"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电化学腐蚀</a:t>
                      </a:r>
                      <a:endParaRPr kumimoji="0" lang="en-US" altLang="zh-CN" sz="2110" b="1" i="0" u="none" strike="noStrike" cap="none" normalizeH="0" baseline="0" err="1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2326" marR="72326" marT="0" marB="0" vert="horz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7300">
                <a:tc>
                  <a:txBody>
                    <a:bodyPr wrap="square"/>
                    <a:lstStyle>
                      <a:lvl1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85000"/>
                        <a:buFont typeface="Wingdings" panose="05000000000000000000" pitchFamily="2" charset="2"/>
                        <a:defRPr sz="1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SzPct val="90000"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定义</a:t>
                      </a:r>
                      <a:endParaRPr kumimoji="0" lang="en-US" altLang="zh-CN" sz="2110" b="1" i="0" u="none" strike="noStrike" cap="none" normalizeH="0" baseline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2326" marR="72326" marT="0" marB="0" vert="horz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85000"/>
                        <a:buFont typeface="Wingdings" panose="05000000000000000000" pitchFamily="2" charset="2"/>
                        <a:defRPr sz="1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SzPct val="90000"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纯</a:t>
                      </a:r>
                      <a:r>
                        <a:rPr kumimoji="0" lang="en-US" altLang="zh-CN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金属</a:t>
                      </a:r>
                      <a:r>
                        <a:rPr kumimoji="0" lang="en-US" altLang="zh-CN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与接触到的物质直接反应</a:t>
                      </a:r>
                      <a:endParaRPr kumimoji="0" lang="en-US" altLang="en-US" sz="2110" b="1" i="0" u="none" strike="noStrike" cap="none" normalizeH="0" baseline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2326" marR="72326" marT="0" marB="0" vert="horz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85000"/>
                        <a:buFont typeface="Wingdings" panose="05000000000000000000" pitchFamily="2" charset="2"/>
                        <a:defRPr sz="1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SzPct val="90000"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不纯的金属</a:t>
                      </a:r>
                      <a:r>
                        <a:rPr kumimoji="0" lang="en-US" altLang="zh-CN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在潮湿的空气或电解质溶液中形成原电池，发生氧化还原反应</a:t>
                      </a:r>
                      <a:endParaRPr kumimoji="0" lang="en-US" altLang="zh-CN" sz="2110" b="1" i="0" u="none" strike="noStrike" cap="none" normalizeH="0" baseline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2326" marR="72326" marT="0" marB="0" vert="horz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495">
                <a:tc>
                  <a:txBody>
                    <a:bodyPr wrap="square"/>
                    <a:lstStyle>
                      <a:lvl1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85000"/>
                        <a:buFont typeface="Wingdings" panose="05000000000000000000" pitchFamily="2" charset="2"/>
                        <a:defRPr sz="1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SzPct val="90000"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现象</a:t>
                      </a:r>
                      <a:endParaRPr kumimoji="0" lang="en-US" altLang="zh-CN" sz="2110" b="1" i="0" u="none" strike="noStrike" cap="none" normalizeH="0" baseline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2326" marR="72326" marT="0" marB="0" vert="horz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85000"/>
                        <a:buFont typeface="Wingdings" panose="05000000000000000000" pitchFamily="2" charset="2"/>
                        <a:defRPr sz="1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SzPct val="90000"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金属被腐蚀</a:t>
                      </a:r>
                      <a:endParaRPr kumimoji="0" lang="en-US" altLang="zh-CN" sz="2110" b="1" i="0" u="none" strike="noStrike" cap="none" normalizeH="0" baseline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2326" marR="72326" marT="0" marB="0" vert="horz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85000"/>
                        <a:buFont typeface="Wingdings" panose="05000000000000000000" pitchFamily="2" charset="2"/>
                        <a:defRPr sz="1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SzPct val="90000"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较活泼金属被腐蚀</a:t>
                      </a:r>
                      <a:endParaRPr kumimoji="0" lang="en-US" altLang="zh-CN" sz="2110" b="1" i="0" u="none" strike="noStrike" cap="none" normalizeH="0" baseline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2326" marR="72326" marT="0" marB="0" vert="horz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2445">
                <a:tc>
                  <a:txBody>
                    <a:bodyPr wrap="square"/>
                    <a:lstStyle>
                      <a:lvl1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85000"/>
                        <a:buFont typeface="Wingdings" panose="05000000000000000000" pitchFamily="2" charset="2"/>
                        <a:defRPr sz="1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SzPct val="90000"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区别</a:t>
                      </a:r>
                      <a:endParaRPr kumimoji="0" lang="en-US" altLang="zh-CN" sz="2110" b="1" i="0" u="none" strike="noStrike" cap="none" normalizeH="0" baseline="0" err="1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2326" marR="72326" marT="0" marB="0" vert="horz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85000"/>
                        <a:buFont typeface="Wingdings" panose="05000000000000000000" pitchFamily="2" charset="2"/>
                        <a:defRPr sz="1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SzPct val="90000"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1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无</a:t>
                      </a:r>
                      <a:r>
                        <a:rPr kumimoji="0" lang="en-US" altLang="zh-CN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电流</a:t>
                      </a:r>
                      <a:r>
                        <a:rPr kumimoji="0" lang="en-US" altLang="zh-CN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产生</a:t>
                      </a:r>
                      <a:endParaRPr kumimoji="0" lang="en-US" altLang="en-US" sz="211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2326" marR="72326" marT="0" marB="0" vert="horz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wrap="square"/>
                    <a:lstStyle>
                      <a:lvl1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85000"/>
                        <a:buFont typeface="Wingdings" panose="05000000000000000000" pitchFamily="2" charset="2"/>
                        <a:defRPr sz="1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SzPct val="90000"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1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有</a:t>
                      </a:r>
                      <a:r>
                        <a:rPr kumimoji="0" lang="en-US" altLang="zh-CN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微弱电流</a:t>
                      </a:r>
                      <a:r>
                        <a:rPr kumimoji="0" lang="en-US" altLang="zh-CN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产生</a:t>
                      </a:r>
                      <a:endParaRPr kumimoji="0" lang="en-US" altLang="en-US" sz="211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2326" marR="72326" marT="0" marB="0" vert="horz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3340">
                <a:tc>
                  <a:txBody>
                    <a:bodyPr wrap="square"/>
                    <a:lstStyle>
                      <a:lvl1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85000"/>
                        <a:buFont typeface="Wingdings" panose="05000000000000000000" pitchFamily="2" charset="2"/>
                        <a:defRPr sz="1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SzPct val="90000"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11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实质与联系</a:t>
                      </a:r>
                      <a:endParaRPr kumimoji="0" lang="en-US" altLang="zh-CN" sz="211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2326" marR="72326" marT="0" marB="0" vert="horz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 wrap="square"/>
                    <a:lstStyle>
                      <a:lvl1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Font typeface="Wingdings" panose="05000000000000000000" pitchFamily="2" charset="2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85000"/>
                        <a:buFont typeface="Wingdings" panose="05000000000000000000" pitchFamily="2" charset="2"/>
                        <a:defRPr sz="1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defTabSz="685800">
                        <a:spcBef>
                          <a:spcPct val="15000"/>
                        </a:spcBef>
                        <a:buClr>
                          <a:srgbClr val="0066CC"/>
                        </a:buClr>
                        <a:buSzPct val="95000"/>
                        <a:buFont typeface="Wingdings" panose="05000000000000000000" pitchFamily="2" charset="2"/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SzPct val="90000"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defTabSz="685800">
                        <a:spcBef>
                          <a:spcPct val="15000"/>
                        </a:spcBef>
                        <a:buClr>
                          <a:srgbClr val="E40000"/>
                        </a:buClr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defTabSz="685800" fontAlgn="base"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rgbClr val="E40000"/>
                        </a:buClr>
                        <a:buSzTx/>
                        <a:buFont typeface="Wingdings" panose="05000000000000000000" pitchFamily="2" charset="2"/>
                        <a:defRPr sz="13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11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①</a:t>
                      </a:r>
                      <a:r>
                        <a:rPr kumimoji="0" lang="en-US" altLang="zh-CN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实质</a:t>
                      </a:r>
                      <a:r>
                        <a:rPr kumimoji="0" lang="en-US" altLang="zh-CN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：都是</a:t>
                      </a:r>
                      <a:r>
                        <a:rPr kumimoji="0" lang="en-US" altLang="zh-CN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金属</a:t>
                      </a:r>
                      <a:r>
                        <a:rPr kumimoji="0" lang="en-US" altLang="zh-CN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原子</a:t>
                      </a:r>
                      <a:r>
                        <a:rPr kumimoji="0" lang="en-US" altLang="zh-CN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失去电子</a:t>
                      </a:r>
                      <a:r>
                        <a:rPr kumimoji="0" lang="en-US" altLang="zh-CN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被</a:t>
                      </a:r>
                      <a:r>
                        <a:rPr kumimoji="0" lang="zh-CN" altLang="en-US" sz="211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氧化</a:t>
                      </a:r>
                      <a:r>
                        <a:rPr kumimoji="0" lang="en-US" altLang="zh-CN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而损耗；</a:t>
                      </a:r>
                      <a:endParaRPr kumimoji="0" lang="en-US" altLang="zh-CN" sz="2110" b="1" i="0" u="none" strike="noStrike" cap="none" normalizeH="0" baseline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11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②化学腐蚀与电化学腐蚀往往同时发生，但</a:t>
                      </a:r>
                      <a:r>
                        <a:rPr kumimoji="0" lang="zh-CN" altLang="en-US" sz="211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电化学腐蚀</a:t>
                      </a:r>
                      <a:r>
                        <a:rPr kumimoji="0" lang="en-US" altLang="zh-CN" sz="2110" b="1" i="0" u="none" strike="noStrike" cap="none" normalizeH="0" baseline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更普遍</a:t>
                      </a:r>
                      <a:endParaRPr kumimoji="0" lang="en-US" altLang="en-US" sz="211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2326" marR="72326" marT="0" marB="0" vert="horz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 flipH="1">
            <a:off x="3188970" y="15875"/>
            <a:ext cx="2264410" cy="606425"/>
          </a:xfrm>
          <a:prstGeom prst="rect">
            <a:avLst/>
          </a:prstGeom>
          <a:solidFill>
            <a:srgbClr val="087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955">
                <a:latin typeface="楷体" panose="02010609060101010101" pitchFamily="49" charset="-122"/>
                <a:ea typeface="楷体" panose="02010609060101010101" pitchFamily="49" charset="-122"/>
              </a:rPr>
              <a:t>对比</a:t>
            </a:r>
            <a:r>
              <a:rPr lang="en-US" altLang="zh-CN" sz="2955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2955">
                <a:latin typeface="楷体" panose="02010609060101010101" pitchFamily="49" charset="-122"/>
                <a:ea typeface="楷体" panose="02010609060101010101" pitchFamily="49" charset="-122"/>
              </a:rPr>
              <a:t>总结</a:t>
            </a:r>
            <a:endParaRPr lang="zh-CN" altLang="en-US" sz="2955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65100" y="952500"/>
            <a:ext cx="11156315" cy="12579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sz="253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①</a:t>
            </a:r>
            <a:r>
              <a:rPr sz="253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看金属</a:t>
            </a:r>
            <a:r>
              <a:rPr sz="253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：纯金属发生化学腐蚀</a:t>
            </a:r>
            <a:endParaRPr sz="253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charset="0"/>
            </a:endParaRPr>
          </a:p>
          <a:p>
            <a:pPr algn="l">
              <a:lnSpc>
                <a:spcPct val="150000"/>
              </a:lnSpc>
            </a:pPr>
            <a:r>
              <a:rPr sz="253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②</a:t>
            </a:r>
            <a:r>
              <a:rPr sz="253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看接触物</a:t>
            </a:r>
            <a:r>
              <a:rPr sz="253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：非电解质发生化学腐蚀，电解质溶液发生电化学腐蚀</a:t>
            </a:r>
            <a:endParaRPr lang="zh-CN" altLang="en-US" sz="253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5925185" y="-55880"/>
            <a:ext cx="9525635" cy="833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l">
              <a:lnSpc>
                <a:spcPct val="150000"/>
              </a:lnSpc>
            </a:pPr>
            <a:r>
              <a:rPr sz="253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两种腐蚀的判断方法</a:t>
            </a:r>
            <a:endParaRPr sz="253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charset="0"/>
            </a:endParaRPr>
          </a:p>
          <a:p>
            <a:pPr algn="l">
              <a:lnSpc>
                <a:spcPct val="150000"/>
              </a:lnSpc>
            </a:pPr>
            <a:endParaRPr sz="253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charset="0"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2135" y="3312795"/>
            <a:ext cx="4018280" cy="23691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948132" y="4669383"/>
            <a:ext cx="4023586" cy="56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763" tIns="53382" rIns="106763" bIns="53382">
            <a:spAutoFit/>
          </a:bodyPr>
          <a:lstStyle>
            <a:lvl1pPr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506730"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012825"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519555"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24380"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481580" defTabSz="10128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38780" defTabSz="10128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395980" defTabSz="10128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53180" defTabSz="10128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955" b="1">
                <a:solidFill>
                  <a:srgbClr val="FF0000"/>
                </a:solidFill>
                <a:ea typeface="黑体" panose="02010609060101010101" charset="-122"/>
                <a:cs typeface="Times New Roman" panose="02020603050405020304" pitchFamily="18" charset="0"/>
              </a:rPr>
              <a:t>Fe + 2H</a:t>
            </a:r>
            <a:r>
              <a:rPr lang="en-US" altLang="zh-CN" sz="2955" b="1" baseline="30000">
                <a:solidFill>
                  <a:srgbClr val="FF0000"/>
                </a:solidFill>
                <a:ea typeface="黑体" panose="02010609060101010101" charset="-122"/>
                <a:cs typeface="Times New Roman" panose="02020603050405020304" pitchFamily="18" charset="0"/>
              </a:rPr>
              <a:t>+   </a:t>
            </a:r>
            <a:r>
              <a:rPr lang="en-US" altLang="zh-CN" sz="2955" b="1">
                <a:solidFill>
                  <a:srgbClr val="FF0000"/>
                </a:solidFill>
                <a:ea typeface="黑体" panose="02010609060101010101" charset="-122"/>
                <a:cs typeface="Times New Roman" panose="02020603050405020304" pitchFamily="18" charset="0"/>
              </a:rPr>
              <a:t>=Fe</a:t>
            </a:r>
            <a:r>
              <a:rPr lang="en-US" altLang="zh-CN" sz="2955" b="1" baseline="30000">
                <a:solidFill>
                  <a:srgbClr val="FF0000"/>
                </a:solidFill>
                <a:ea typeface="黑体" panose="02010609060101010101" charset="-122"/>
                <a:cs typeface="Times New Roman" panose="02020603050405020304" pitchFamily="18" charset="0"/>
              </a:rPr>
              <a:t>2+ </a:t>
            </a:r>
            <a:r>
              <a:rPr lang="en-US" altLang="zh-CN" sz="2955" b="1">
                <a:solidFill>
                  <a:srgbClr val="FF0000"/>
                </a:solidFill>
                <a:ea typeface="黑体" panose="02010609060101010101" charset="-122"/>
                <a:cs typeface="Times New Roman" panose="02020603050405020304" pitchFamily="18" charset="0"/>
              </a:rPr>
              <a:t>+ H</a:t>
            </a:r>
            <a:r>
              <a:rPr lang="en-US" altLang="zh-CN" sz="2955" b="1" baseline="-25000">
                <a:solidFill>
                  <a:srgbClr val="FF0000"/>
                </a:solidFill>
                <a:ea typeface="黑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2955" b="1">
                <a:solidFill>
                  <a:srgbClr val="FF0000"/>
                </a:solidFill>
                <a:ea typeface="黑体" panose="02010609060101010101" charset="-122"/>
                <a:cs typeface="Times New Roman" panose="02020603050405020304" pitchFamily="18" charset="0"/>
              </a:rPr>
              <a:t>↑</a:t>
            </a:r>
            <a:endParaRPr lang="en-US" altLang="zh-CN" sz="2955" b="1">
              <a:solidFill>
                <a:srgbClr val="FF0000"/>
              </a:solidFill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476935" y="4666479"/>
            <a:ext cx="1724660" cy="56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6763" tIns="53382" rIns="106763" bIns="53382">
            <a:spAutoFit/>
          </a:bodyPr>
          <a:lstStyle>
            <a:lvl1pPr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506730"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012825"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519555"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24380"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481580" defTabSz="10128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38780" defTabSz="10128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395980" defTabSz="10128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53180" defTabSz="10128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0" lang="zh-CN" altLang="en-US" sz="2955" b="1">
                <a:ea typeface="黑体" panose="02010609060101010101" charset="-122"/>
              </a:rPr>
              <a:t>总反应：</a:t>
            </a:r>
            <a:endParaRPr kumimoji="0" lang="zh-CN" altLang="en-US" sz="2955" b="1">
              <a:ea typeface="黑体" panose="02010609060101010101" charset="-122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940452" y="3931902"/>
            <a:ext cx="2968813" cy="56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763" tIns="53382" rIns="106763" bIns="53382">
            <a:spAutoFit/>
          </a:bodyPr>
          <a:lstStyle>
            <a:lvl1pPr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506730"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012825"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519555"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24380"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481580" defTabSz="10128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38780" defTabSz="10128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395980" defTabSz="10128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53180" defTabSz="10128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955" b="1">
                <a:solidFill>
                  <a:srgbClr val="FF0000"/>
                </a:solidFill>
                <a:ea typeface="黑体" panose="02010609060101010101" charset="-122"/>
                <a:cs typeface="Times New Roman" panose="02020603050405020304" pitchFamily="18" charset="0"/>
              </a:rPr>
              <a:t>2H</a:t>
            </a:r>
            <a:r>
              <a:rPr lang="en-US" altLang="zh-CN" sz="2955" b="1" baseline="30000">
                <a:solidFill>
                  <a:srgbClr val="FF0000"/>
                </a:solidFill>
                <a:ea typeface="黑体" panose="02010609060101010101" charset="-122"/>
                <a:cs typeface="Times New Roman" panose="02020603050405020304" pitchFamily="18" charset="0"/>
              </a:rPr>
              <a:t>+</a:t>
            </a:r>
            <a:r>
              <a:rPr lang="en-US" altLang="zh-CN" sz="2955" b="1">
                <a:solidFill>
                  <a:srgbClr val="FF0000"/>
                </a:solidFill>
                <a:ea typeface="黑体" panose="02010609060101010101" charset="-122"/>
                <a:cs typeface="Times New Roman" panose="02020603050405020304" pitchFamily="18" charset="0"/>
              </a:rPr>
              <a:t>+  2e</a:t>
            </a:r>
            <a:r>
              <a:rPr lang="en-US" altLang="zh-CN" sz="2955" b="1" baseline="30000">
                <a:solidFill>
                  <a:srgbClr val="FF0000"/>
                </a:solidFill>
                <a:ea typeface="黑体" panose="02010609060101010101" charset="-122"/>
                <a:cs typeface="Times New Roman" panose="02020603050405020304" pitchFamily="18" charset="0"/>
              </a:rPr>
              <a:t>-</a:t>
            </a:r>
            <a:r>
              <a:rPr lang="en-US" altLang="zh-CN" sz="2955" b="1">
                <a:solidFill>
                  <a:srgbClr val="FF0000"/>
                </a:solidFill>
                <a:ea typeface="黑体" panose="02010609060101010101" charset="-122"/>
                <a:cs typeface="Times New Roman" panose="02020603050405020304" pitchFamily="18" charset="0"/>
              </a:rPr>
              <a:t> =H</a:t>
            </a:r>
            <a:r>
              <a:rPr lang="en-US" altLang="zh-CN" sz="2955" b="1" baseline="-25000">
                <a:solidFill>
                  <a:srgbClr val="FF0000"/>
                </a:solidFill>
                <a:ea typeface="黑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2955" b="1">
                <a:solidFill>
                  <a:srgbClr val="FF0000"/>
                </a:solidFill>
                <a:ea typeface="黑体" panose="02010609060101010101" charset="-122"/>
                <a:cs typeface="Times New Roman" panose="02020603050405020304" pitchFamily="18" charset="0"/>
              </a:rPr>
              <a:t> ↑</a:t>
            </a:r>
            <a:endParaRPr lang="en-US" altLang="zh-CN" sz="2955" b="1">
              <a:solidFill>
                <a:srgbClr val="FF0000"/>
              </a:solidFill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581158" y="3931721"/>
            <a:ext cx="1346835" cy="56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6763" tIns="53382" rIns="106763" bIns="53382">
            <a:spAutoFit/>
          </a:bodyPr>
          <a:lstStyle>
            <a:lvl1pPr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506730"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012825"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519555"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24380"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481580" defTabSz="10128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38780" defTabSz="10128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395980" defTabSz="10128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53180" defTabSz="10128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955" b="1">
                <a:ea typeface="黑体" panose="02010609060101010101" charset="-122"/>
              </a:rPr>
              <a:t>正极：</a:t>
            </a:r>
            <a:endParaRPr lang="zh-CN" altLang="en-US" sz="2955" b="1">
              <a:ea typeface="黑体" panose="02010609060101010101" charset="-122"/>
            </a:endParaRPr>
          </a:p>
        </p:txBody>
      </p:sp>
      <p:sp>
        <p:nvSpPr>
          <p:cNvPr id="4" name="Rectangle 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580816" y="3074159"/>
            <a:ext cx="1346835" cy="56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6763" tIns="53382" rIns="106763" bIns="53382">
            <a:spAutoFit/>
          </a:bodyPr>
          <a:lstStyle>
            <a:lvl1pPr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506730"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012825"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519555"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24380"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481580" defTabSz="10128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38780" defTabSz="10128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395980" defTabSz="10128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53180" defTabSz="10128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955" b="1">
                <a:ea typeface="黑体" panose="02010609060101010101" charset="-122"/>
                <a:cs typeface="Times New Roman" panose="02020603050405020304" pitchFamily="18" charset="0"/>
              </a:rPr>
              <a:t>负极：</a:t>
            </a:r>
            <a:endParaRPr lang="zh-CN" altLang="en-US" sz="2955" b="1"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947825" y="3040005"/>
            <a:ext cx="2968813" cy="56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763" tIns="53382" rIns="106763" bIns="53382">
            <a:spAutoFit/>
          </a:bodyPr>
          <a:lstStyle>
            <a:lvl1pPr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506730"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012825"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519555"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24380" algn="l" defTabSz="1012825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481580" defTabSz="10128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38780" defTabSz="10128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395980" defTabSz="10128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53180" defTabSz="10128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955" b="1">
                <a:solidFill>
                  <a:srgbClr val="FF0000"/>
                </a:solidFill>
                <a:ea typeface="黑体" panose="02010609060101010101" charset="-122"/>
                <a:cs typeface="Times New Roman" panose="02020603050405020304" pitchFamily="18" charset="0"/>
              </a:rPr>
              <a:t>Fe - 2e</a:t>
            </a:r>
            <a:r>
              <a:rPr lang="en-US" altLang="zh-CN" sz="2955" b="1" baseline="30000">
                <a:solidFill>
                  <a:srgbClr val="FF0000"/>
                </a:solidFill>
                <a:ea typeface="黑体" panose="02010609060101010101" charset="-122"/>
                <a:cs typeface="Times New Roman" panose="02020603050405020304" pitchFamily="18" charset="0"/>
              </a:rPr>
              <a:t>-</a:t>
            </a:r>
            <a:r>
              <a:rPr lang="en-US" altLang="zh-CN" sz="2955" b="1">
                <a:solidFill>
                  <a:srgbClr val="FF0000"/>
                </a:solidFill>
                <a:ea typeface="黑体" panose="02010609060101010101" charset="-122"/>
                <a:cs typeface="Times New Roman" panose="02020603050405020304" pitchFamily="18" charset="0"/>
              </a:rPr>
              <a:t> = Fe</a:t>
            </a:r>
            <a:r>
              <a:rPr lang="en-US" altLang="zh-CN" sz="2955" b="1" baseline="30000">
                <a:solidFill>
                  <a:srgbClr val="FF0000"/>
                </a:solidFill>
                <a:ea typeface="黑体" panose="02010609060101010101" charset="-122"/>
                <a:cs typeface="Times New Roman" panose="02020603050405020304" pitchFamily="18" charset="0"/>
              </a:rPr>
              <a:t>2+</a:t>
            </a:r>
            <a:endParaRPr lang="en-US" altLang="zh-CN" sz="2955" b="1" baseline="30000">
              <a:solidFill>
                <a:srgbClr val="FF0000"/>
              </a:solidFill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1" name="圆角矩形标注 30"/>
          <p:cNvSpPr/>
          <p:nvPr>
            <p:custDataLst>
              <p:tags r:id="rId9"/>
            </p:custDataLst>
          </p:nvPr>
        </p:nvSpPr>
        <p:spPr>
          <a:xfrm>
            <a:off x="4454795" y="2249488"/>
            <a:ext cx="638214" cy="620802"/>
          </a:xfrm>
          <a:prstGeom prst="wedgeRoundRectCallout">
            <a:avLst>
              <a:gd name="adj1" fmla="val -44158"/>
              <a:gd name="adj2" fmla="val 197400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530" b="1" spc="-1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</a:t>
            </a:r>
            <a:r>
              <a:rPr lang="en-US" altLang="zh-CN" sz="2530" b="1" spc="-150" baseline="30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</a:t>
            </a:r>
            <a:endParaRPr lang="en-US" altLang="zh-CN" sz="2530" b="1" spc="-150" baseline="30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0" name="圆角矩形标注 29"/>
          <p:cNvSpPr/>
          <p:nvPr>
            <p:custDataLst>
              <p:tags r:id="rId10"/>
            </p:custDataLst>
          </p:nvPr>
        </p:nvSpPr>
        <p:spPr>
          <a:xfrm>
            <a:off x="525145" y="2320290"/>
            <a:ext cx="3440430" cy="762635"/>
          </a:xfrm>
          <a:prstGeom prst="wedgeRoundRectCallout">
            <a:avLst>
              <a:gd name="adj1" fmla="val 43062"/>
              <a:gd name="adj2" fmla="val 120956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sz="2110" b="1" spc="-1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酸性较强水膜或电解质溶液</a:t>
            </a:r>
            <a:r>
              <a:rPr lang="en-US" altLang="zh-CN" sz="2110" b="1" spc="-1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2110" b="1" spc="-15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9" name="圆角矩形标注 28"/>
          <p:cNvSpPr/>
          <p:nvPr>
            <p:custDataLst>
              <p:tags r:id="rId11"/>
            </p:custDataLst>
          </p:nvPr>
        </p:nvSpPr>
        <p:spPr>
          <a:xfrm>
            <a:off x="1569101" y="5666915"/>
            <a:ext cx="1759945" cy="742016"/>
          </a:xfrm>
          <a:prstGeom prst="wedgeRoundRectCallout">
            <a:avLst>
              <a:gd name="adj1" fmla="val -9301"/>
              <a:gd name="adj2" fmla="val -136913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10" b="1" spc="-1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Fe</a:t>
            </a:r>
            <a:r>
              <a:rPr lang="zh-CN" sz="2110" b="1" spc="-1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负极材料</a:t>
            </a:r>
            <a:endParaRPr lang="zh-CN" sz="2110" b="1" spc="-15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/>
            <a:r>
              <a:rPr lang="zh-CN" sz="2110" b="1" spc="-1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负极反应物</a:t>
            </a:r>
            <a:endParaRPr lang="zh-CN" sz="2110" b="1" spc="-15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8" name="圆角矩形标注 27"/>
          <p:cNvSpPr/>
          <p:nvPr>
            <p:custDataLst>
              <p:tags r:id="rId12"/>
            </p:custDataLst>
          </p:nvPr>
        </p:nvSpPr>
        <p:spPr>
          <a:xfrm>
            <a:off x="4602796" y="5753305"/>
            <a:ext cx="1415724" cy="494231"/>
          </a:xfrm>
          <a:prstGeom prst="wedgeRoundRectCallout">
            <a:avLst>
              <a:gd name="adj1" fmla="val 15433"/>
              <a:gd name="adj2" fmla="val -241845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110" b="1" spc="-1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</a:t>
            </a:r>
            <a:r>
              <a:rPr lang="zh-CN" sz="2110" b="1" spc="-1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正极材料</a:t>
            </a:r>
            <a:endParaRPr lang="zh-CN" sz="2110" b="1" spc="-15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13"/>
            </p:custDataLst>
          </p:nvPr>
        </p:nvSpPr>
        <p:spPr>
          <a:xfrm>
            <a:off x="6395085" y="2314575"/>
            <a:ext cx="2597785" cy="53149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indent="0">
              <a:buClr>
                <a:srgbClr val="08709A"/>
              </a:buClr>
              <a:buNone/>
            </a:pPr>
            <a:r>
              <a:rPr lang="zh-CN" altLang="en-US" sz="295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95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95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）析氢腐蚀</a:t>
            </a:r>
            <a:endParaRPr lang="en-US" altLang="zh-CN" sz="2955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4"/>
            </p:custDataLst>
          </p:nvPr>
        </p:nvSpPr>
        <p:spPr>
          <a:xfrm>
            <a:off x="99060" y="1313180"/>
            <a:ext cx="12759690" cy="880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pt-BR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根据钢铁表面水膜的酸性强弱，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钢铁腐蚀可分为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析氢腐蚀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吸氧腐蚀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两种类型。</a:t>
            </a:r>
            <a:endParaRPr lang="zh-CN" altLang="en-US" sz="28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圆角矩形 8"/>
          <p:cNvSpPr/>
          <p:nvPr>
            <p:custDataLst>
              <p:tags r:id="rId15"/>
            </p:custDataLst>
          </p:nvPr>
        </p:nvSpPr>
        <p:spPr>
          <a:xfrm>
            <a:off x="99060" y="77470"/>
            <a:ext cx="2442210" cy="710565"/>
          </a:xfrm>
          <a:prstGeom prst="roundRect">
            <a:avLst/>
          </a:prstGeom>
          <a:solidFill>
            <a:srgbClr val="4F81BD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6"/>
            </p:custDataLst>
          </p:nvPr>
        </p:nvSpPr>
        <p:spPr>
          <a:xfrm>
            <a:off x="325120" y="-106680"/>
            <a:ext cx="2033270" cy="895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  <a:buClrTx/>
              <a:buSzTx/>
              <a:buFontTx/>
              <a:defRPr/>
            </a:pP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新知探究</a:t>
            </a:r>
            <a:endParaRPr lang="zh-CN" altLang="en-US" sz="32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7"/>
            </p:custDataLst>
          </p:nvPr>
        </p:nvSpPr>
        <p:spPr>
          <a:xfrm>
            <a:off x="-113665" y="784225"/>
            <a:ext cx="3603625" cy="5835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0" indent="0" algn="l" eaLnBrk="1" latinLnBrk="0" hangingPunct="1"/>
            <a:r>
              <a:rPr 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一、金属的腐蚀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8"/>
            </p:custDataLst>
          </p:nvPr>
        </p:nvSpPr>
        <p:spPr>
          <a:xfrm>
            <a:off x="596900" y="6568440"/>
            <a:ext cx="1080135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129603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</a:t>
            </a:r>
            <a:r>
              <a:rPr kumimoji="0" lang="zh-CN" altLang="en-US" sz="24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酸性</a:t>
            </a:r>
            <a:r>
              <a:rPr kumimoji="0" lang="zh-CN" alt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环境中，由于钢铁在腐蚀过程中不断有</a:t>
            </a:r>
            <a:r>
              <a:rPr kumimoji="0" lang="en-US" altLang="zh-CN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</a:t>
            </a:r>
            <a:r>
              <a:rPr kumimoji="0" lang="en-US" altLang="zh-CN" sz="240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放出，所以叫做析氢腐蚀。</a:t>
            </a:r>
            <a:endParaRPr kumimoji="0" lang="zh-CN" altLang="en-US" sz="24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2" animBg="1"/>
      <p:bldP spid="5" grpId="5" animBg="1"/>
      <p:bldP spid="31" grpId="10" animBg="1"/>
      <p:bldP spid="30" grpId="7" animBg="1"/>
      <p:bldP spid="29" grpId="8" animBg="1"/>
      <p:bldP spid="28" grpId="9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99060" y="1816100"/>
            <a:ext cx="12668250" cy="1064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53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sz="253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如果钢铁表面吸附的水膜</a:t>
            </a:r>
            <a:r>
              <a:rPr lang="zh-CN" sz="253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酸性很弱或呈中性</a:t>
            </a:r>
            <a:r>
              <a:rPr lang="zh-CN" sz="253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，但溶有一定量的氧气，此时就会发生吸氧腐蚀。钢铁等金属的腐蚀主要是吸氧腐蚀。</a:t>
            </a:r>
            <a:endParaRPr lang="zh-CN" sz="253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26035" y="1367790"/>
            <a:ext cx="2966085" cy="5943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>
              <a:buClr>
                <a:srgbClr val="08709A"/>
              </a:buClr>
              <a:buNone/>
            </a:pPr>
            <a:r>
              <a:rPr lang="zh-CN" altLang="en-US" sz="295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95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955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）吸氧腐蚀</a:t>
            </a:r>
            <a:endParaRPr lang="en-US" altLang="zh-CN" sz="2955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94947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0488" y="3606280"/>
            <a:ext cx="4069035" cy="219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圆角矩形标注 9"/>
          <p:cNvSpPr/>
          <p:nvPr>
            <p:custDataLst>
              <p:tags r:id="rId5"/>
            </p:custDataLst>
          </p:nvPr>
        </p:nvSpPr>
        <p:spPr>
          <a:xfrm>
            <a:off x="6166522" y="2865603"/>
            <a:ext cx="2041215" cy="754071"/>
          </a:xfrm>
          <a:prstGeom prst="wedgeRoundRectCallout">
            <a:avLst>
              <a:gd name="adj1" fmla="val 62407"/>
              <a:gd name="adj2" fmla="val 140744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sz="2110" b="1" spc="-1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酸性很弱或中性的电解质溶液</a:t>
            </a:r>
            <a:r>
              <a:rPr lang="en-US" altLang="zh-CN" sz="2110" b="1" spc="-1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2110" b="1" spc="-15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6" name="圆角矩形标注 15"/>
          <p:cNvSpPr/>
          <p:nvPr>
            <p:custDataLst>
              <p:tags r:id="rId6"/>
            </p:custDataLst>
          </p:nvPr>
        </p:nvSpPr>
        <p:spPr>
          <a:xfrm>
            <a:off x="9466753" y="2781222"/>
            <a:ext cx="1632034" cy="533743"/>
          </a:xfrm>
          <a:prstGeom prst="wedgeRoundRectCallout">
            <a:avLst>
              <a:gd name="adj1" fmla="val -30790"/>
              <a:gd name="adj2" fmla="val 162028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sz="2110" b="1" spc="-1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正极反应物</a:t>
            </a:r>
            <a:endParaRPr lang="zh-CN" sz="2110" b="1" spc="-15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圆角矩形标注 10"/>
          <p:cNvSpPr/>
          <p:nvPr>
            <p:custDataLst>
              <p:tags r:id="rId7"/>
            </p:custDataLst>
          </p:nvPr>
        </p:nvSpPr>
        <p:spPr>
          <a:xfrm>
            <a:off x="7340488" y="6046629"/>
            <a:ext cx="1694315" cy="865909"/>
          </a:xfrm>
          <a:prstGeom prst="wedgeRoundRectCallout">
            <a:avLst>
              <a:gd name="adj1" fmla="val -9301"/>
              <a:gd name="adj2" fmla="val -136913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sz="2110" b="1" spc="-1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负极材料</a:t>
            </a:r>
            <a:endParaRPr lang="zh-CN" sz="2110" b="1" spc="-15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sz="2110" b="1" spc="-1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负极反应物</a:t>
            </a:r>
            <a:endParaRPr lang="zh-CN" sz="2110" b="1" spc="-15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圆角矩形标注 11"/>
          <p:cNvSpPr/>
          <p:nvPr>
            <p:custDataLst>
              <p:tags r:id="rId8"/>
            </p:custDataLst>
          </p:nvPr>
        </p:nvSpPr>
        <p:spPr>
          <a:xfrm>
            <a:off x="10150506" y="5951533"/>
            <a:ext cx="1327325" cy="399135"/>
          </a:xfrm>
          <a:prstGeom prst="wedgeRoundRectCallout">
            <a:avLst>
              <a:gd name="adj1" fmla="val 1850"/>
              <a:gd name="adj2" fmla="val -300050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sz="2110" b="1" spc="-15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正极材料</a:t>
            </a:r>
            <a:endParaRPr lang="zh-CN" sz="2110" b="1" spc="-15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8141" name="Text Box 13"/>
          <p:cNvSpPr txBox="1"/>
          <p:nvPr>
            <p:custDataLst>
              <p:tags r:id="rId9"/>
            </p:custDataLst>
          </p:nvPr>
        </p:nvSpPr>
        <p:spPr>
          <a:xfrm>
            <a:off x="525145" y="4192270"/>
            <a:ext cx="6875780" cy="5461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zh-CN" altLang="en-US" sz="295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总反应：</a:t>
            </a:r>
            <a:r>
              <a:rPr lang="en-US" altLang="zh-CN" sz="2955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2Fe+</a:t>
            </a:r>
            <a:r>
              <a:rPr lang="en-US" altLang="zh-CN" sz="2955" b="1" baseline="30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955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</a:t>
            </a:r>
            <a:r>
              <a:rPr lang="en-US" altLang="zh-CN" sz="2955" b="1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en-US" altLang="zh-CN" sz="2955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+2H</a:t>
            </a:r>
            <a:r>
              <a:rPr lang="en-US" altLang="zh-CN" sz="2955" b="1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en-US" altLang="zh-CN" sz="2955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</a:t>
            </a:r>
            <a:r>
              <a:rPr lang="en-US" altLang="zh-CN" sz="2955" b="1" baseline="30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955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=2Fe(OH)</a:t>
            </a:r>
            <a:r>
              <a:rPr lang="en-US" altLang="zh-CN" sz="2955" b="1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endParaRPr lang="en-US" altLang="zh-CN" sz="2955" b="1" baseline="-25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8142" name="Text Box 14"/>
          <p:cNvSpPr txBox="1"/>
          <p:nvPr>
            <p:custDataLst>
              <p:tags r:id="rId10"/>
            </p:custDataLst>
          </p:nvPr>
        </p:nvSpPr>
        <p:spPr>
          <a:xfrm>
            <a:off x="1960245" y="3543935"/>
            <a:ext cx="4876165" cy="5461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955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zh-CN" sz="2955" b="1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955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+ 2H</a:t>
            </a:r>
            <a:r>
              <a:rPr lang="en-US" altLang="zh-CN" sz="2955" b="1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955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 + 4e</a:t>
            </a:r>
            <a:r>
              <a:rPr lang="en-US" altLang="zh-CN" sz="2955" b="1" baseline="30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2955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 4OH</a:t>
            </a:r>
            <a:r>
              <a:rPr lang="en-US" altLang="zh-CN" sz="2955" b="1" baseline="30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endParaRPr lang="en-US" altLang="zh-CN" sz="2955" b="1" baseline="30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8143" name="Text Box 15"/>
          <p:cNvSpPr txBox="1"/>
          <p:nvPr>
            <p:custDataLst>
              <p:tags r:id="rId11"/>
            </p:custDataLst>
          </p:nvPr>
        </p:nvSpPr>
        <p:spPr>
          <a:xfrm>
            <a:off x="2176780" y="3008630"/>
            <a:ext cx="3366770" cy="5461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955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Fe - 2e</a:t>
            </a:r>
            <a:r>
              <a:rPr lang="en-US" altLang="zh-CN" sz="2955" b="1" baseline="30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altLang="zh-CN" sz="2955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= Fe</a:t>
            </a:r>
            <a:r>
              <a:rPr lang="en-US" altLang="zh-CN" sz="2955" b="1" baseline="30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2+</a:t>
            </a:r>
            <a:endParaRPr lang="en-US" altLang="zh-CN" sz="2955" b="1" baseline="30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441" name="Rectangle 16"/>
          <p:cNvSpPr/>
          <p:nvPr>
            <p:custDataLst>
              <p:tags r:id="rId12"/>
            </p:custDataLst>
          </p:nvPr>
        </p:nvSpPr>
        <p:spPr>
          <a:xfrm>
            <a:off x="708025" y="3042920"/>
            <a:ext cx="1750060" cy="51181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95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负极：</a:t>
            </a:r>
            <a:endParaRPr lang="zh-CN" altLang="en-US" sz="2955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42" name="Rectangle 17"/>
          <p:cNvSpPr/>
          <p:nvPr>
            <p:custDataLst>
              <p:tags r:id="rId13"/>
            </p:custDataLst>
          </p:nvPr>
        </p:nvSpPr>
        <p:spPr>
          <a:xfrm>
            <a:off x="669345" y="3616120"/>
            <a:ext cx="1130436" cy="5461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ysClr val="windowText" lastClr="000000"/>
                </a:solidFill>
                <a:latin typeface="Calibri" panose="020F0502020204030204"/>
                <a:ea typeface="+mn-ea"/>
                <a:cs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95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正极：</a:t>
            </a:r>
            <a:endParaRPr lang="zh-CN" altLang="en-US" sz="2955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4"/>
            </p:custDataLst>
          </p:nvPr>
        </p:nvSpPr>
        <p:spPr>
          <a:xfrm>
            <a:off x="525145" y="4812665"/>
            <a:ext cx="7230745" cy="1001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base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</a:pPr>
            <a:r>
              <a:rPr lang="zh-CN" altLang="en-US" sz="295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后续反应：</a:t>
            </a:r>
            <a:endParaRPr lang="zh-CN" altLang="en-US" sz="2955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l" fontAlgn="base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</a:pPr>
            <a:r>
              <a:rPr lang="zh-CN" altLang="en-US" sz="295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295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4Fe(OH)</a:t>
            </a:r>
            <a:r>
              <a:rPr lang="en-US" altLang="zh-CN" sz="2955" b="1" baseline="-25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en-US" altLang="zh-CN" sz="295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en-US" altLang="zh-CN" sz="2955" b="1" baseline="30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295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</a:t>
            </a:r>
            <a:r>
              <a:rPr lang="en-US" altLang="zh-CN" sz="2955" b="1" baseline="-25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en-US" altLang="zh-CN" sz="295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+2H</a:t>
            </a:r>
            <a:r>
              <a:rPr lang="en-US" altLang="zh-CN" sz="2955" b="1" baseline="-25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en-US" altLang="zh-CN" sz="295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</a:t>
            </a:r>
            <a:r>
              <a:rPr lang="en-US" altLang="zh-CN" sz="2955" b="1" baseline="30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295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=4Fe(OH)</a:t>
            </a:r>
            <a:r>
              <a:rPr lang="en-US" sz="2955" b="1" baseline="-25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endParaRPr lang="en-US" sz="2955" b="1" baseline="-25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5844" name="Text Box 68"/>
          <p:cNvSpPr txBox="1"/>
          <p:nvPr>
            <p:custDataLst>
              <p:tags r:id="rId15"/>
            </p:custDataLst>
          </p:nvPr>
        </p:nvSpPr>
        <p:spPr>
          <a:xfrm>
            <a:off x="1007745" y="5928995"/>
            <a:ext cx="6466205" cy="5461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95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2Fe(OH)</a:t>
            </a:r>
            <a:r>
              <a:rPr lang="en-US" altLang="zh-CN" sz="2955" b="1" baseline="-25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95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=Fe</a:t>
            </a:r>
            <a:r>
              <a:rPr lang="en-US" altLang="zh-CN" sz="2955" b="1" baseline="-25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95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O</a:t>
            </a:r>
            <a:r>
              <a:rPr lang="en-US" altLang="zh-CN" sz="2955" b="1" baseline="-25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95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·</a:t>
            </a:r>
            <a:r>
              <a:rPr lang="en-US" altLang="zh-CN" sz="2955" b="1" 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x</a:t>
            </a:r>
            <a:r>
              <a:rPr lang="en-US" altLang="zh-CN" sz="295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en-US" altLang="zh-CN" sz="2955" b="1" baseline="-25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95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O+(3-</a:t>
            </a:r>
            <a:r>
              <a:rPr lang="en-US" altLang="zh-CN" sz="2955" b="1" i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x</a:t>
            </a:r>
            <a:r>
              <a:rPr lang="en-US" altLang="zh-CN" sz="295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)H</a:t>
            </a:r>
            <a:r>
              <a:rPr lang="en-US" altLang="zh-CN" sz="2955" b="1" baseline="-25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95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O</a:t>
            </a:r>
            <a:endParaRPr lang="en-US" altLang="zh-CN" sz="2955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圆角矩形 8"/>
          <p:cNvSpPr/>
          <p:nvPr>
            <p:custDataLst>
              <p:tags r:id="rId16"/>
            </p:custDataLst>
          </p:nvPr>
        </p:nvSpPr>
        <p:spPr>
          <a:xfrm>
            <a:off x="99060" y="77470"/>
            <a:ext cx="2442210" cy="710565"/>
          </a:xfrm>
          <a:prstGeom prst="roundRect">
            <a:avLst/>
          </a:prstGeom>
          <a:solidFill>
            <a:srgbClr val="4F81BD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7"/>
            </p:custDataLst>
          </p:nvPr>
        </p:nvSpPr>
        <p:spPr>
          <a:xfrm>
            <a:off x="325120" y="-106680"/>
            <a:ext cx="2033270" cy="8953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  <a:spcBef>
                <a:spcPct val="50000"/>
              </a:spcBef>
              <a:buClrTx/>
              <a:buSzTx/>
              <a:buFontTx/>
              <a:defRPr/>
            </a:pPr>
            <a:r>
              <a:rPr lang="zh-CN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新知探究</a:t>
            </a:r>
            <a:endParaRPr lang="zh-CN" altLang="en-US" sz="3200" b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8"/>
            </p:custDataLst>
          </p:nvPr>
        </p:nvSpPr>
        <p:spPr>
          <a:xfrm>
            <a:off x="-113665" y="784225"/>
            <a:ext cx="3603625" cy="5835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0" indent="0" algn="l" eaLnBrk="1" latinLnBrk="0" hangingPunct="1"/>
            <a:r>
              <a:rPr 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一、金属的腐蚀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8" animBg="1"/>
      <p:bldP spid="16" grpId="11" animBg="1"/>
      <p:bldP spid="11" grpId="9" animBg="1"/>
      <p:bldP spid="12" grpId="10" animBg="1"/>
      <p:bldP spid="48141" grpId="0"/>
      <p:bldP spid="48142" grpId="0"/>
      <p:bldP spid="48143" grpId="0"/>
      <p:bldP spid="18441" grpId="0"/>
      <p:bldP spid="18442" grpId="0"/>
      <p:bldP spid="5" grpId="0"/>
      <p:bldP spid="75844" grpId="0"/>
    </p:bldLst>
  </p:timing>
</p:sld>
</file>

<file path=ppt/tags/tag1.xml><?xml version="1.0" encoding="utf-8"?>
<p:tagLst xmlns:p="http://schemas.openxmlformats.org/presentationml/2006/main">
  <p:tag name="AS_UNIQUEID" val="7764"/>
</p:tagLst>
</file>

<file path=ppt/tags/tag10.xml><?xml version="1.0" encoding="utf-8"?>
<p:tagLst xmlns:p="http://schemas.openxmlformats.org/presentationml/2006/main">
  <p:tag name="AS_UNIQUEID" val="6610"/>
</p:tagLst>
</file>

<file path=ppt/tags/tag100.xml><?xml version="1.0" encoding="utf-8"?>
<p:tagLst xmlns:p="http://schemas.openxmlformats.org/presentationml/2006/main">
  <p:tag name="AS_UNIQUEID" val="7744"/>
</p:tagLst>
</file>

<file path=ppt/tags/tag101.xml><?xml version="1.0" encoding="utf-8"?>
<p:tagLst xmlns:p="http://schemas.openxmlformats.org/presentationml/2006/main">
  <p:tag name="AS_UNIQUEID" val="7745"/>
</p:tagLst>
</file>

<file path=ppt/tags/tag102.xml><?xml version="1.0" encoding="utf-8"?>
<p:tagLst xmlns:p="http://schemas.openxmlformats.org/presentationml/2006/main">
  <p:tag name="AS_UNIQUEID" val="7746"/>
</p:tagLst>
</file>

<file path=ppt/tags/tag103.xml><?xml version="1.0" encoding="utf-8"?>
<p:tagLst xmlns:p="http://schemas.openxmlformats.org/presentationml/2006/main">
  <p:tag name="AS_UNIQUEID" val="7747"/>
</p:tagLst>
</file>

<file path=ppt/tags/tag104.xml><?xml version="1.0" encoding="utf-8"?>
<p:tagLst xmlns:p="http://schemas.openxmlformats.org/presentationml/2006/main">
  <p:tag name="AS_UNIQUEID" val="7748"/>
</p:tagLst>
</file>

<file path=ppt/tags/tag105.xml><?xml version="1.0" encoding="utf-8"?>
<p:tagLst xmlns:p="http://schemas.openxmlformats.org/presentationml/2006/main">
  <p:tag name="AS_UNIQUEID" val="7749"/>
</p:tagLst>
</file>

<file path=ppt/tags/tag106.xml><?xml version="1.0" encoding="utf-8"?>
<p:tagLst xmlns:p="http://schemas.openxmlformats.org/presentationml/2006/main">
  <p:tag name="AS_UNIQUEID" val="7750"/>
</p:tagLst>
</file>

<file path=ppt/tags/tag107.xml><?xml version="1.0" encoding="utf-8"?>
<p:tagLst xmlns:p="http://schemas.openxmlformats.org/presentationml/2006/main">
  <p:tag name="AS_UNIQUEID" val="7751"/>
</p:tagLst>
</file>

<file path=ppt/tags/tag108.xml><?xml version="1.0" encoding="utf-8"?>
<p:tagLst xmlns:p="http://schemas.openxmlformats.org/presentationml/2006/main">
  <p:tag name="AS_UNIQUEID" val="7752"/>
</p:tagLst>
</file>

<file path=ppt/tags/tag109.xml><?xml version="1.0" encoding="utf-8"?>
<p:tagLst xmlns:p="http://schemas.openxmlformats.org/presentationml/2006/main">
  <p:tag name="AS_UNIQUEID" val="7753"/>
</p:tagLst>
</file>

<file path=ppt/tags/tag11.xml><?xml version="1.0" encoding="utf-8"?>
<p:tagLst xmlns:p="http://schemas.openxmlformats.org/presentationml/2006/main">
  <p:tag name="AS_UNIQUEID" val="6611"/>
</p:tagLst>
</file>

<file path=ppt/tags/tag110.xml><?xml version="1.0" encoding="utf-8"?>
<p:tagLst xmlns:p="http://schemas.openxmlformats.org/presentationml/2006/main">
  <p:tag name="AS_UNIQUEID" val="7754"/>
</p:tagLst>
</file>

<file path=ppt/tags/tag111.xml><?xml version="1.0" encoding="utf-8"?>
<p:tagLst xmlns:p="http://schemas.openxmlformats.org/presentationml/2006/main">
  <p:tag name="AS_UNIQUEID" val="7755"/>
</p:tagLst>
</file>

<file path=ppt/tags/tag112.xml><?xml version="1.0" encoding="utf-8"?>
<p:tagLst xmlns:p="http://schemas.openxmlformats.org/presentationml/2006/main">
  <p:tag name="AS_UNIQUEID" val="7756"/>
</p:tagLst>
</file>

<file path=ppt/tags/tag113.xml><?xml version="1.0" encoding="utf-8"?>
<p:tagLst xmlns:p="http://schemas.openxmlformats.org/presentationml/2006/main">
  <p:tag name="AS_UNIQUEID" val="7757"/>
</p:tagLst>
</file>

<file path=ppt/tags/tag114.xml><?xml version="1.0" encoding="utf-8"?>
<p:tagLst xmlns:p="http://schemas.openxmlformats.org/presentationml/2006/main">
  <p:tag name="AS_UNIQUEID" val="7758"/>
</p:tagLst>
</file>

<file path=ppt/tags/tag115.xml><?xml version="1.0" encoding="utf-8"?>
<p:tagLst xmlns:p="http://schemas.openxmlformats.org/presentationml/2006/main">
  <p:tag name="AS_UNIQUEID" val="7759"/>
</p:tagLst>
</file>

<file path=ppt/tags/tag116.xml><?xml version="1.0" encoding="utf-8"?>
<p:tagLst xmlns:p="http://schemas.openxmlformats.org/presentationml/2006/main">
  <p:tag name="AS_UNIQUEID" val="7760"/>
</p:tagLst>
</file>

<file path=ppt/tags/tag117.xml><?xml version="1.0" encoding="utf-8"?>
<p:tagLst xmlns:p="http://schemas.openxmlformats.org/presentationml/2006/main">
  <p:tag name="AS_UNIQUEID" val="7761"/>
</p:tagLst>
</file>

<file path=ppt/tags/tag118.xml><?xml version="1.0" encoding="utf-8"?>
<p:tagLst xmlns:p="http://schemas.openxmlformats.org/presentationml/2006/main">
  <p:tag name="AS_UNIQUEID" val="7762"/>
</p:tagLst>
</file>

<file path=ppt/tags/tag119.xml><?xml version="1.0" encoding="utf-8"?>
<p:tagLst xmlns:p="http://schemas.openxmlformats.org/presentationml/2006/main">
  <p:tag name="AS_UNIQUEID" val="5683"/>
</p:tagLst>
</file>

<file path=ppt/tags/tag12.xml><?xml version="1.0" encoding="utf-8"?>
<p:tagLst xmlns:p="http://schemas.openxmlformats.org/presentationml/2006/main">
  <p:tag name="AS_UNIQUEID" val="6612"/>
</p:tagLst>
</file>

<file path=ppt/tags/tag120.xml><?xml version="1.0" encoding="utf-8"?>
<p:tagLst xmlns:p="http://schemas.openxmlformats.org/presentationml/2006/main">
  <p:tag name="AS_UNIQUEID" val="5684"/>
</p:tagLst>
</file>

<file path=ppt/tags/tag121.xml><?xml version="1.0" encoding="utf-8"?>
<p:tagLst xmlns:p="http://schemas.openxmlformats.org/presentationml/2006/main">
  <p:tag name="AS_UNIQUEID" val="5685"/>
</p:tagLst>
</file>

<file path=ppt/tags/tag122.xml><?xml version="1.0" encoding="utf-8"?>
<p:tagLst xmlns:p="http://schemas.openxmlformats.org/presentationml/2006/main">
  <p:tag name="AS_UNIQUEID" val="5686"/>
</p:tagLst>
</file>

<file path=ppt/tags/tag123.xml><?xml version="1.0" encoding="utf-8"?>
<p:tagLst xmlns:p="http://schemas.openxmlformats.org/presentationml/2006/main">
  <p:tag name="AS_UNIQUEID" val="5687"/>
</p:tagLst>
</file>

<file path=ppt/tags/tag124.xml><?xml version="1.0" encoding="utf-8"?>
<p:tagLst xmlns:p="http://schemas.openxmlformats.org/presentationml/2006/main">
  <p:tag name="AS_UNIQUEID" val="5688"/>
</p:tagLst>
</file>

<file path=ppt/tags/tag125.xml><?xml version="1.0" encoding="utf-8"?>
<p:tagLst xmlns:p="http://schemas.openxmlformats.org/presentationml/2006/main">
  <p:tag name="AS_UNIQUEID" val="5689"/>
</p:tagLst>
</file>

<file path=ppt/tags/tag126.xml><?xml version="1.0" encoding="utf-8"?>
<p:tagLst xmlns:p="http://schemas.openxmlformats.org/presentationml/2006/main">
  <p:tag name="AS_UNIQUEID" val="5690"/>
</p:tagLst>
</file>

<file path=ppt/tags/tag127.xml><?xml version="1.0" encoding="utf-8"?>
<p:tagLst xmlns:p="http://schemas.openxmlformats.org/presentationml/2006/main">
  <p:tag name="AS_UNIQUEID" val="5691"/>
</p:tagLst>
</file>

<file path=ppt/tags/tag128.xml><?xml version="1.0" encoding="utf-8"?>
<p:tagLst xmlns:p="http://schemas.openxmlformats.org/presentationml/2006/main">
  <p:tag name="AS_UNIQUEID" val="5692"/>
</p:tagLst>
</file>

<file path=ppt/tags/tag129.xml><?xml version="1.0" encoding="utf-8"?>
<p:tagLst xmlns:p="http://schemas.openxmlformats.org/presentationml/2006/main">
  <p:tag name="AS_UNIQUEID" val="5693"/>
</p:tagLst>
</file>

<file path=ppt/tags/tag13.xml><?xml version="1.0" encoding="utf-8"?>
<p:tagLst xmlns:p="http://schemas.openxmlformats.org/presentationml/2006/main">
  <p:tag name="AS_UNIQUEID" val="6613"/>
</p:tagLst>
</file>

<file path=ppt/tags/tag130.xml><?xml version="1.0" encoding="utf-8"?>
<p:tagLst xmlns:p="http://schemas.openxmlformats.org/presentationml/2006/main">
  <p:tag name="AS_UNIQUEID" val="5694"/>
</p:tagLst>
</file>

<file path=ppt/tags/tag131.xml><?xml version="1.0" encoding="utf-8"?>
<p:tagLst xmlns:p="http://schemas.openxmlformats.org/presentationml/2006/main">
  <p:tag name="AS_UNIQUEID" val="5695"/>
</p:tagLst>
</file>

<file path=ppt/tags/tag132.xml><?xml version="1.0" encoding="utf-8"?>
<p:tagLst xmlns:p="http://schemas.openxmlformats.org/presentationml/2006/main">
  <p:tag name="AS_UNIQUEID" val="5696"/>
</p:tagLst>
</file>

<file path=ppt/tags/tag133.xml><?xml version="1.0" encoding="utf-8"?>
<p:tagLst xmlns:p="http://schemas.openxmlformats.org/presentationml/2006/main">
  <p:tag name="AS_UNIQUEID" val="5697"/>
</p:tagLst>
</file>

<file path=ppt/tags/tag134.xml><?xml version="1.0" encoding="utf-8"?>
<p:tagLst xmlns:p="http://schemas.openxmlformats.org/presentationml/2006/main">
  <p:tag name="AS_UNIQUEID" val="5698"/>
</p:tagLst>
</file>

<file path=ppt/tags/tag135.xml><?xml version="1.0" encoding="utf-8"?>
<p:tagLst xmlns:p="http://schemas.openxmlformats.org/presentationml/2006/main">
  <p:tag name="AS_UNIQUEID" val="5699"/>
</p:tagLst>
</file>

<file path=ppt/tags/tag136.xml><?xml version="1.0" encoding="utf-8"?>
<p:tagLst xmlns:p="http://schemas.openxmlformats.org/presentationml/2006/main">
  <p:tag name="AS_UNIQUEID" val="5700"/>
</p:tagLst>
</file>

<file path=ppt/tags/tag137.xml><?xml version="1.0" encoding="utf-8"?>
<p:tagLst xmlns:p="http://schemas.openxmlformats.org/presentationml/2006/main">
  <p:tag name="AS_UNIQUEID" val="5701"/>
</p:tagLst>
</file>

<file path=ppt/tags/tag138.xml><?xml version="1.0" encoding="utf-8"?>
<p:tagLst xmlns:p="http://schemas.openxmlformats.org/presentationml/2006/main">
  <p:tag name="AS_UNIQUEID" val="5702"/>
</p:tagLst>
</file>

<file path=ppt/tags/tag139.xml><?xml version="1.0" encoding="utf-8"?>
<p:tagLst xmlns:p="http://schemas.openxmlformats.org/presentationml/2006/main">
  <p:tag name="AS_UNIQUEID" val="5703"/>
</p:tagLst>
</file>

<file path=ppt/tags/tag14.xml><?xml version="1.0" encoding="utf-8"?>
<p:tagLst xmlns:p="http://schemas.openxmlformats.org/presentationml/2006/main">
  <p:tag name="AS_UNIQUEID" val="7773"/>
</p:tagLst>
</file>

<file path=ppt/tags/tag140.xml><?xml version="1.0" encoding="utf-8"?>
<p:tagLst xmlns:p="http://schemas.openxmlformats.org/presentationml/2006/main">
  <p:tag name="AS_UNIQUEID" val="5704"/>
</p:tagLst>
</file>

<file path=ppt/tags/tag141.xml><?xml version="1.0" encoding="utf-8"?>
<p:tagLst xmlns:p="http://schemas.openxmlformats.org/presentationml/2006/main">
  <p:tag name="AS_UNIQUEID" val="5705"/>
</p:tagLst>
</file>

<file path=ppt/tags/tag142.xml><?xml version="1.0" encoding="utf-8"?>
<p:tagLst xmlns:p="http://schemas.openxmlformats.org/presentationml/2006/main">
  <p:tag name="AS_UNIQUEID" val="5706"/>
</p:tagLst>
</file>

<file path=ppt/tags/tag143.xml><?xml version="1.0" encoding="utf-8"?>
<p:tagLst xmlns:p="http://schemas.openxmlformats.org/presentationml/2006/main">
  <p:tag name="AS_UNIQUEID" val="5707"/>
</p:tagLst>
</file>

<file path=ppt/tags/tag144.xml><?xml version="1.0" encoding="utf-8"?>
<p:tagLst xmlns:p="http://schemas.openxmlformats.org/presentationml/2006/main">
  <p:tag name="AS_UNIQUEID" val="5708"/>
</p:tagLst>
</file>

<file path=ppt/tags/tag145.xml><?xml version="1.0" encoding="utf-8"?>
<p:tagLst xmlns:p="http://schemas.openxmlformats.org/presentationml/2006/main">
  <p:tag name="AS_UNIQUEID" val="5709"/>
</p:tagLst>
</file>

<file path=ppt/tags/tag146.xml><?xml version="1.0" encoding="utf-8"?>
<p:tagLst xmlns:p="http://schemas.openxmlformats.org/presentationml/2006/main">
  <p:tag name="AS_UNIQUEID" val="5710"/>
</p:tagLst>
</file>

<file path=ppt/tags/tag147.xml><?xml version="1.0" encoding="utf-8"?>
<p:tagLst xmlns:p="http://schemas.openxmlformats.org/presentationml/2006/main">
  <p:tag name="AS_UNIQUEID" val="5711"/>
</p:tagLst>
</file>

<file path=ppt/tags/tag148.xml><?xml version="1.0" encoding="utf-8"?>
<p:tagLst xmlns:p="http://schemas.openxmlformats.org/presentationml/2006/main">
  <p:tag name="AS_UNIQUEID" val="5712"/>
</p:tagLst>
</file>

<file path=ppt/tags/tag149.xml><?xml version="1.0" encoding="utf-8"?>
<p:tagLst xmlns:p="http://schemas.openxmlformats.org/presentationml/2006/main">
  <p:tag name="AS_UNIQUEID" val="5713"/>
</p:tagLst>
</file>

<file path=ppt/tags/tag15.xml><?xml version="1.0" encoding="utf-8"?>
<p:tagLst xmlns:p="http://schemas.openxmlformats.org/presentationml/2006/main">
  <p:tag name="AS_UNIQUEID" val="7774"/>
</p:tagLst>
</file>

<file path=ppt/tags/tag150.xml><?xml version="1.0" encoding="utf-8"?>
<p:tagLst xmlns:p="http://schemas.openxmlformats.org/presentationml/2006/main">
  <p:tag name="AS_UNIQUEID" val="5714"/>
</p:tagLst>
</file>

<file path=ppt/tags/tag151.xml><?xml version="1.0" encoding="utf-8"?>
<p:tagLst xmlns:p="http://schemas.openxmlformats.org/presentationml/2006/main">
  <p:tag name="AS_UNIQUEID" val="5715"/>
</p:tagLst>
</file>

<file path=ppt/tags/tag152.xml><?xml version="1.0" encoding="utf-8"?>
<p:tagLst xmlns:p="http://schemas.openxmlformats.org/presentationml/2006/main">
  <p:tag name="AS_UNIQUEID" val="5716"/>
</p:tagLst>
</file>

<file path=ppt/tags/tag153.xml><?xml version="1.0" encoding="utf-8"?>
<p:tagLst xmlns:p="http://schemas.openxmlformats.org/presentationml/2006/main">
  <p:tag name="AS_UNIQUEID" val="5717"/>
</p:tagLst>
</file>

<file path=ppt/tags/tag154.xml><?xml version="1.0" encoding="utf-8"?>
<p:tagLst xmlns:p="http://schemas.openxmlformats.org/presentationml/2006/main">
  <p:tag name="AS_UNIQUEID" val="3108"/>
</p:tagLst>
</file>

<file path=ppt/tags/tag155.xml><?xml version="1.0" encoding="utf-8"?>
<p:tagLst xmlns:p="http://schemas.openxmlformats.org/presentationml/2006/main">
  <p:tag name="AS_UNIQUEID" val="3109"/>
</p:tagLst>
</file>

<file path=ppt/tags/tag156.xml><?xml version="1.0" encoding="utf-8"?>
<p:tagLst xmlns:p="http://schemas.openxmlformats.org/presentationml/2006/main">
  <p:tag name="AS_UNIQUEID" val="3110"/>
</p:tagLst>
</file>

<file path=ppt/tags/tag157.xml><?xml version="1.0" encoding="utf-8"?>
<p:tagLst xmlns:p="http://schemas.openxmlformats.org/presentationml/2006/main">
  <p:tag name="AS_UNIQUEID" val="3111"/>
</p:tagLst>
</file>

<file path=ppt/tags/tag158.xml><?xml version="1.0" encoding="utf-8"?>
<p:tagLst xmlns:p="http://schemas.openxmlformats.org/presentationml/2006/main">
  <p:tag name="AS_UNIQUEID" val="4997"/>
</p:tagLst>
</file>

<file path=ppt/tags/tag159.xml><?xml version="1.0" encoding="utf-8"?>
<p:tagLst xmlns:p="http://schemas.openxmlformats.org/presentationml/2006/main">
  <p:tag name="AS_UNIQUEID" val="83"/>
</p:tagLst>
</file>

<file path=ppt/tags/tag16.xml><?xml version="1.0" encoding="utf-8"?>
<p:tagLst xmlns:p="http://schemas.openxmlformats.org/presentationml/2006/main">
  <p:tag name="AS_UNIQUEID" val="7775"/>
</p:tagLst>
</file>

<file path=ppt/tags/tag160.xml><?xml version="1.0" encoding="utf-8"?>
<p:tagLst xmlns:p="http://schemas.openxmlformats.org/presentationml/2006/main">
  <p:tag name="AS_UNIQUEID" val="84"/>
</p:tagLst>
</file>

<file path=ppt/tags/tag161.xml><?xml version="1.0" encoding="utf-8"?>
<p:tagLst xmlns:p="http://schemas.openxmlformats.org/presentationml/2006/main">
  <p:tag name="AS_UNIQUEID" val="85"/>
</p:tagLst>
</file>

<file path=ppt/tags/tag162.xml><?xml version="1.0" encoding="utf-8"?>
<p:tagLst xmlns:p="http://schemas.openxmlformats.org/presentationml/2006/main">
  <p:tag name="AS_UNIQUEID" val="86"/>
</p:tagLst>
</file>

<file path=ppt/tags/tag163.xml><?xml version="1.0" encoding="utf-8"?>
<p:tagLst xmlns:p="http://schemas.openxmlformats.org/presentationml/2006/main">
  <p:tag name="AS_UNIQUEID" val="6667"/>
  <p:tag name="KSO_WM_BEAUTIFY_FLAG" val=""/>
</p:tagLst>
</file>

<file path=ppt/tags/tag164.xml><?xml version="1.0" encoding="utf-8"?>
<p:tagLst xmlns:p="http://schemas.openxmlformats.org/presentationml/2006/main">
  <p:tag name="AS_UNIQUEID" val="6668"/>
  <p:tag name="KSO_WM_BEAUTIFY_FLAG" val=""/>
</p:tagLst>
</file>

<file path=ppt/tags/tag165.xml><?xml version="1.0" encoding="utf-8"?>
<p:tagLst xmlns:p="http://schemas.openxmlformats.org/presentationml/2006/main">
  <p:tag name="AS_UNIQUEID" val="6669"/>
  <p:tag name="KSO_WM_BEAUTIFY_FLAG" val=""/>
</p:tagLst>
</file>

<file path=ppt/tags/tag166.xml><?xml version="1.0" encoding="utf-8"?>
<p:tagLst xmlns:p="http://schemas.openxmlformats.org/presentationml/2006/main">
  <p:tag name="AS_UNIQUEID" val="6670"/>
  <p:tag name="KSO_WM_BEAUTIFY_FLAG" val=""/>
</p:tagLst>
</file>

<file path=ppt/tags/tag167.xml><?xml version="1.0" encoding="utf-8"?>
<p:tagLst xmlns:p="http://schemas.openxmlformats.org/presentationml/2006/main">
  <p:tag name="AS_UNIQUEID" val="6671"/>
</p:tagLst>
</file>

<file path=ppt/tags/tag168.xml><?xml version="1.0" encoding="utf-8"?>
<p:tagLst xmlns:p="http://schemas.openxmlformats.org/presentationml/2006/main">
  <p:tag name="AS_UNIQUEID" val="6673"/>
  <p:tag name="KSO_WM_BEAUTIFY_FLAG" val=""/>
</p:tagLst>
</file>

<file path=ppt/tags/tag169.xml><?xml version="1.0" encoding="utf-8"?>
<p:tagLst xmlns:p="http://schemas.openxmlformats.org/presentationml/2006/main">
  <p:tag name="AS_UNIQUEID" val="6674"/>
  <p:tag name="KSO_WM_BEAUTIFY_FLAG" val=""/>
</p:tagLst>
</file>

<file path=ppt/tags/tag17.xml><?xml version="1.0" encoding="utf-8"?>
<p:tagLst xmlns:p="http://schemas.openxmlformats.org/presentationml/2006/main">
  <p:tag name="AS_UNIQUEID" val="7776"/>
</p:tagLst>
</file>

<file path=ppt/tags/tag170.xml><?xml version="1.0" encoding="utf-8"?>
<p:tagLst xmlns:p="http://schemas.openxmlformats.org/presentationml/2006/main">
  <p:tag name="AS_UNIQUEID" val="6675"/>
  <p:tag name="KSO_WM_BEAUTIFY_FLAG" val=""/>
</p:tagLst>
</file>

<file path=ppt/tags/tag171.xml><?xml version="1.0" encoding="utf-8"?>
<p:tagLst xmlns:p="http://schemas.openxmlformats.org/presentationml/2006/main">
  <p:tag name="AS_UNIQUEID" val="6676"/>
  <p:tag name="KSO_WM_BEAUTIFY_FLAG" val=""/>
</p:tagLst>
</file>

<file path=ppt/tags/tag172.xml><?xml version="1.0" encoding="utf-8"?>
<p:tagLst xmlns:p="http://schemas.openxmlformats.org/presentationml/2006/main">
  <p:tag name="AS_UNIQUEID" val="6677"/>
  <p:tag name="KSO_WM_BEAUTIFY_FLAG" val=""/>
</p:tagLst>
</file>

<file path=ppt/tags/tag173.xml><?xml version="1.0" encoding="utf-8"?>
<p:tagLst xmlns:p="http://schemas.openxmlformats.org/presentationml/2006/main">
  <p:tag name="AS_UNIQUEID" val="154"/>
</p:tagLst>
</file>

<file path=ppt/tags/tag174.xml><?xml version="1.0" encoding="utf-8"?>
<p:tagLst xmlns:p="http://schemas.openxmlformats.org/presentationml/2006/main">
  <p:tag name="AS_UNIQUEID" val="155"/>
</p:tagLst>
</file>

<file path=ppt/tags/tag175.xml><?xml version="1.0" encoding="utf-8"?>
<p:tagLst xmlns:p="http://schemas.openxmlformats.org/presentationml/2006/main">
  <p:tag name="AS_UNIQUEID" val="156"/>
</p:tagLst>
</file>

<file path=ppt/tags/tag176.xml><?xml version="1.0" encoding="utf-8"?>
<p:tagLst xmlns:p="http://schemas.openxmlformats.org/presentationml/2006/main">
  <p:tag name="AS_UNIQUEID" val="157"/>
</p:tagLst>
</file>

<file path=ppt/tags/tag177.xml><?xml version="1.0" encoding="utf-8"?>
<p:tagLst xmlns:p="http://schemas.openxmlformats.org/presentationml/2006/main">
  <p:tag name="AS_UNIQUEID" val="158"/>
</p:tagLst>
</file>

<file path=ppt/tags/tag178.xml><?xml version="1.0" encoding="utf-8"?>
<p:tagLst xmlns:p="http://schemas.openxmlformats.org/presentationml/2006/main">
  <p:tag name="AS_UNIQUEID" val="159"/>
</p:tagLst>
</file>

<file path=ppt/tags/tag179.xml><?xml version="1.0" encoding="utf-8"?>
<p:tagLst xmlns:p="http://schemas.openxmlformats.org/presentationml/2006/main">
  <p:tag name="AS_UNIQUEID" val="160"/>
</p:tagLst>
</file>

<file path=ppt/tags/tag18.xml><?xml version="1.0" encoding="utf-8"?>
<p:tagLst xmlns:p="http://schemas.openxmlformats.org/presentationml/2006/main">
  <p:tag name="AS_UNIQUEID" val="7777"/>
</p:tagLst>
</file>

<file path=ppt/tags/tag180.xml><?xml version="1.0" encoding="utf-8"?>
<p:tagLst xmlns:p="http://schemas.openxmlformats.org/presentationml/2006/main">
  <p:tag name="AS_UNIQUEID" val="161"/>
</p:tagLst>
</file>

<file path=ppt/tags/tag181.xml><?xml version="1.0" encoding="utf-8"?>
<p:tagLst xmlns:p="http://schemas.openxmlformats.org/presentationml/2006/main">
  <p:tag name="AS_UNIQUEID" val="162"/>
</p:tagLst>
</file>

<file path=ppt/tags/tag182.xml><?xml version="1.0" encoding="utf-8"?>
<p:tagLst xmlns:p="http://schemas.openxmlformats.org/presentationml/2006/main">
  <p:tag name="AS_UNIQUEID" val="163"/>
</p:tagLst>
</file>

<file path=ppt/tags/tag183.xml><?xml version="1.0" encoding="utf-8"?>
<p:tagLst xmlns:p="http://schemas.openxmlformats.org/presentationml/2006/main">
  <p:tag name="AS_UNIQUEID" val="164"/>
</p:tagLst>
</file>

<file path=ppt/tags/tag184.xml><?xml version="1.0" encoding="utf-8"?>
<p:tagLst xmlns:p="http://schemas.openxmlformats.org/presentationml/2006/main">
  <p:tag name="AS_UNIQUEID" val="165"/>
</p:tagLst>
</file>

<file path=ppt/tags/tag185.xml><?xml version="1.0" encoding="utf-8"?>
<p:tagLst xmlns:p="http://schemas.openxmlformats.org/presentationml/2006/main">
  <p:tag name="AS_UNIQUEID" val="166"/>
</p:tagLst>
</file>

<file path=ppt/tags/tag186.xml><?xml version="1.0" encoding="utf-8"?>
<p:tagLst xmlns:p="http://schemas.openxmlformats.org/presentationml/2006/main">
  <p:tag name="AS_UNIQUEID" val="167"/>
</p:tagLst>
</file>

<file path=ppt/tags/tag187.xml><?xml version="1.0" encoding="utf-8"?>
<p:tagLst xmlns:p="http://schemas.openxmlformats.org/presentationml/2006/main">
  <p:tag name="AS_UNIQUEID" val="168"/>
</p:tagLst>
</file>

<file path=ppt/tags/tag188.xml><?xml version="1.0" encoding="utf-8"?>
<p:tagLst xmlns:p="http://schemas.openxmlformats.org/presentationml/2006/main">
  <p:tag name="AS_UNIQUEID" val="169"/>
</p:tagLst>
</file>

<file path=ppt/tags/tag189.xml><?xml version="1.0" encoding="utf-8"?>
<p:tagLst xmlns:p="http://schemas.openxmlformats.org/presentationml/2006/main">
  <p:tag name="AS_UNIQUEID" val="170"/>
</p:tagLst>
</file>

<file path=ppt/tags/tag19.xml><?xml version="1.0" encoding="utf-8"?>
<p:tagLst xmlns:p="http://schemas.openxmlformats.org/presentationml/2006/main">
  <p:tag name="AS_UNIQUEID" val="7778"/>
</p:tagLst>
</file>

<file path=ppt/tags/tag190.xml><?xml version="1.0" encoding="utf-8"?>
<p:tagLst xmlns:p="http://schemas.openxmlformats.org/presentationml/2006/main">
  <p:tag name="AS_UNIQUEID" val="553"/>
</p:tagLst>
</file>

<file path=ppt/tags/tag191.xml><?xml version="1.0" encoding="utf-8"?>
<p:tagLst xmlns:p="http://schemas.openxmlformats.org/presentationml/2006/main">
  <p:tag name="AS_UNIQUEID" val="554"/>
</p:tagLst>
</file>

<file path=ppt/tags/tag192.xml><?xml version="1.0" encoding="utf-8"?>
<p:tagLst xmlns:p="http://schemas.openxmlformats.org/presentationml/2006/main">
  <p:tag name="AS_UNIQUEID" val="172"/>
</p:tagLst>
</file>

<file path=ppt/tags/tag193.xml><?xml version="1.0" encoding="utf-8"?>
<p:tagLst xmlns:p="http://schemas.openxmlformats.org/presentationml/2006/main">
  <p:tag name="AS_UNIQUEID" val="173"/>
</p:tagLst>
</file>

<file path=ppt/tags/tag194.xml><?xml version="1.0" encoding="utf-8"?>
<p:tagLst xmlns:p="http://schemas.openxmlformats.org/presentationml/2006/main">
  <p:tag name="AS_UNIQUEID" val="174"/>
</p:tagLst>
</file>

<file path=ppt/tags/tag195.xml><?xml version="1.0" encoding="utf-8"?>
<p:tagLst xmlns:p="http://schemas.openxmlformats.org/presentationml/2006/main">
  <p:tag name="AS_UNIQUEID" val="175"/>
</p:tagLst>
</file>

<file path=ppt/tags/tag196.xml><?xml version="1.0" encoding="utf-8"?>
<p:tagLst xmlns:p="http://schemas.openxmlformats.org/presentationml/2006/main">
  <p:tag name="AS_UNIQUEID" val="176"/>
</p:tagLst>
</file>

<file path=ppt/tags/tag197.xml><?xml version="1.0" encoding="utf-8"?>
<p:tagLst xmlns:p="http://schemas.openxmlformats.org/presentationml/2006/main">
  <p:tag name="AS_UNIQUEID" val="177"/>
</p:tagLst>
</file>

<file path=ppt/tags/tag198.xml><?xml version="1.0" encoding="utf-8"?>
<p:tagLst xmlns:p="http://schemas.openxmlformats.org/presentationml/2006/main">
  <p:tag name="AS_UNIQUEID" val="178"/>
</p:tagLst>
</file>

<file path=ppt/tags/tag199.xml><?xml version="1.0" encoding="utf-8"?>
<p:tagLst xmlns:p="http://schemas.openxmlformats.org/presentationml/2006/main">
  <p:tag name="AS_UNIQUEID" val="179"/>
</p:tagLst>
</file>

<file path=ppt/tags/tag2.xml><?xml version="1.0" encoding="utf-8"?>
<p:tagLst xmlns:p="http://schemas.openxmlformats.org/presentationml/2006/main">
  <p:tag name="AS_UNIQUEID" val="7765"/>
</p:tagLst>
</file>

<file path=ppt/tags/tag20.xml><?xml version="1.0" encoding="utf-8"?>
<p:tagLst xmlns:p="http://schemas.openxmlformats.org/presentationml/2006/main">
  <p:tag name="AS_UNIQUEID" val="7779"/>
</p:tagLst>
</file>

<file path=ppt/tags/tag200.xml><?xml version="1.0" encoding="utf-8"?>
<p:tagLst xmlns:p="http://schemas.openxmlformats.org/presentationml/2006/main">
  <p:tag name="AS_UNIQUEID" val="180"/>
</p:tagLst>
</file>

<file path=ppt/tags/tag201.xml><?xml version="1.0" encoding="utf-8"?>
<p:tagLst xmlns:p="http://schemas.openxmlformats.org/presentationml/2006/main">
  <p:tag name="AS_UNIQUEID" val="181"/>
</p:tagLst>
</file>

<file path=ppt/tags/tag202.xml><?xml version="1.0" encoding="utf-8"?>
<p:tagLst xmlns:p="http://schemas.openxmlformats.org/presentationml/2006/main">
  <p:tag name="AS_UNIQUEID" val="182"/>
</p:tagLst>
</file>

<file path=ppt/tags/tag203.xml><?xml version="1.0" encoding="utf-8"?>
<p:tagLst xmlns:p="http://schemas.openxmlformats.org/presentationml/2006/main">
  <p:tag name="AS_UNIQUEID" val="183"/>
</p:tagLst>
</file>

<file path=ppt/tags/tag204.xml><?xml version="1.0" encoding="utf-8"?>
<p:tagLst xmlns:p="http://schemas.openxmlformats.org/presentationml/2006/main">
  <p:tag name="AS_UNIQUEID" val="184"/>
</p:tagLst>
</file>

<file path=ppt/tags/tag205.xml><?xml version="1.0" encoding="utf-8"?>
<p:tagLst xmlns:p="http://schemas.openxmlformats.org/presentationml/2006/main">
  <p:tag name="AS_UNIQUEID" val="185"/>
</p:tagLst>
</file>

<file path=ppt/tags/tag206.xml><?xml version="1.0" encoding="utf-8"?>
<p:tagLst xmlns:p="http://schemas.openxmlformats.org/presentationml/2006/main">
  <p:tag name="AS_UNIQUEID" val="186"/>
</p:tagLst>
</file>

<file path=ppt/tags/tag207.xml><?xml version="1.0" encoding="utf-8"?>
<p:tagLst xmlns:p="http://schemas.openxmlformats.org/presentationml/2006/main">
  <p:tag name="AS_UNIQUEID" val="556"/>
</p:tagLst>
</file>

<file path=ppt/tags/tag208.xml><?xml version="1.0" encoding="utf-8"?>
<p:tagLst xmlns:p="http://schemas.openxmlformats.org/presentationml/2006/main">
  <p:tag name="AS_UNIQUEID" val="557"/>
</p:tagLst>
</file>

<file path=ppt/tags/tag209.xml><?xml version="1.0" encoding="utf-8"?>
<p:tagLst xmlns:p="http://schemas.openxmlformats.org/presentationml/2006/main">
  <p:tag name="AS_UNIQUEID" val="1835"/>
</p:tagLst>
</file>

<file path=ppt/tags/tag21.xml><?xml version="1.0" encoding="utf-8"?>
<p:tagLst xmlns:p="http://schemas.openxmlformats.org/presentationml/2006/main">
  <p:tag name="AS_UNIQUEID" val="7781"/>
</p:tagLst>
</file>

<file path=ppt/tags/tag210.xml><?xml version="1.0" encoding="utf-8"?>
<p:tagLst xmlns:p="http://schemas.openxmlformats.org/presentationml/2006/main">
  <p:tag name="AS_UNIQUEID" val="1836"/>
</p:tagLst>
</file>

<file path=ppt/tags/tag211.xml><?xml version="1.0" encoding="utf-8"?>
<p:tagLst xmlns:p="http://schemas.openxmlformats.org/presentationml/2006/main">
  <p:tag name="AS_UNIQUEID" val="1837"/>
</p:tagLst>
</file>

<file path=ppt/tags/tag212.xml><?xml version="1.0" encoding="utf-8"?>
<p:tagLst xmlns:p="http://schemas.openxmlformats.org/presentationml/2006/main">
  <p:tag name="AS_UNIQUEID" val="1838"/>
</p:tagLst>
</file>

<file path=ppt/tags/tag213.xml><?xml version="1.0" encoding="utf-8"?>
<p:tagLst xmlns:p="http://schemas.openxmlformats.org/presentationml/2006/main">
  <p:tag name="AS_UNIQUEID" val="7871"/>
</p:tagLst>
</file>

<file path=ppt/tags/tag214.xml><?xml version="1.0" encoding="utf-8"?>
<p:tagLst xmlns:p="http://schemas.openxmlformats.org/presentationml/2006/main">
  <p:tag name="AS_UNIQUEID" val="7872"/>
</p:tagLst>
</file>

<file path=ppt/tags/tag215.xml><?xml version="1.0" encoding="utf-8"?>
<p:tagLst xmlns:p="http://schemas.openxmlformats.org/presentationml/2006/main">
  <p:tag name="AS_UNIQUEID" val="7873"/>
</p:tagLst>
</file>

<file path=ppt/tags/tag216.xml><?xml version="1.0" encoding="utf-8"?>
<p:tagLst xmlns:p="http://schemas.openxmlformats.org/presentationml/2006/main">
  <p:tag name="AS_UNIQUEID" val="7874"/>
</p:tagLst>
</file>

<file path=ppt/tags/tag217.xml><?xml version="1.0" encoding="utf-8"?>
<p:tagLst xmlns:p="http://schemas.openxmlformats.org/presentationml/2006/main">
  <p:tag name="AS_UNIQUEID" val="7875"/>
</p:tagLst>
</file>

<file path=ppt/tags/tag218.xml><?xml version="1.0" encoding="utf-8"?>
<p:tagLst xmlns:p="http://schemas.openxmlformats.org/presentationml/2006/main">
  <p:tag name="AS_UNIQUEID" val="7876"/>
</p:tagLst>
</file>

<file path=ppt/tags/tag219.xml><?xml version="1.0" encoding="utf-8"?>
<p:tagLst xmlns:p="http://schemas.openxmlformats.org/presentationml/2006/main">
  <p:tag name="AS_UNIQUEID" val="7877"/>
</p:tagLst>
</file>

<file path=ppt/tags/tag22.xml><?xml version="1.0" encoding="utf-8"?>
<p:tagLst xmlns:p="http://schemas.openxmlformats.org/presentationml/2006/main">
  <p:tag name="AS_UNIQUEID" val="7782"/>
</p:tagLst>
</file>

<file path=ppt/tags/tag220.xml><?xml version="1.0" encoding="utf-8"?>
<p:tagLst xmlns:p="http://schemas.openxmlformats.org/presentationml/2006/main">
  <p:tag name="AS_UNIQUEID" val="68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21.xml><?xml version="1.0" encoding="utf-8"?>
<p:tagLst xmlns:p="http://schemas.openxmlformats.org/presentationml/2006/main">
  <p:tag name="AS_UNIQUEID" val="68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22.xml><?xml version="1.0" encoding="utf-8"?>
<p:tagLst xmlns:p="http://schemas.openxmlformats.org/presentationml/2006/main">
  <p:tag name="AS_UNIQUEID" val="68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23.xml><?xml version="1.0" encoding="utf-8"?>
<p:tagLst xmlns:p="http://schemas.openxmlformats.org/presentationml/2006/main">
  <p:tag name="AS_UNIQUEID" val="68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24.xml><?xml version="1.0" encoding="utf-8"?>
<p:tagLst xmlns:p="http://schemas.openxmlformats.org/presentationml/2006/main">
  <p:tag name="AS_UNIQUEID" val="68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25.xml><?xml version="1.0" encoding="utf-8"?>
<p:tagLst xmlns:p="http://schemas.openxmlformats.org/presentationml/2006/main">
  <p:tag name="AS_UNIQUEID" val="68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26.xml><?xml version="1.0" encoding="utf-8"?>
<p:tagLst xmlns:p="http://schemas.openxmlformats.org/presentationml/2006/main">
  <p:tag name="AS_UNIQUEID" val="68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27.xml><?xml version="1.0" encoding="utf-8"?>
<p:tagLst xmlns:p="http://schemas.openxmlformats.org/presentationml/2006/main">
  <p:tag name="AS_UNIQUEID" val="68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28.xml><?xml version="1.0" encoding="utf-8"?>
<p:tagLst xmlns:p="http://schemas.openxmlformats.org/presentationml/2006/main">
  <p:tag name="AS_UNIQUEID" val="68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29.xml><?xml version="1.0" encoding="utf-8"?>
<p:tagLst xmlns:p="http://schemas.openxmlformats.org/presentationml/2006/main">
  <p:tag name="AS_UNIQUEID" val="68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3.xml><?xml version="1.0" encoding="utf-8"?>
<p:tagLst xmlns:p="http://schemas.openxmlformats.org/presentationml/2006/main">
  <p:tag name="AS_UNIQUEID" val="7783"/>
</p:tagLst>
</file>

<file path=ppt/tags/tag230.xml><?xml version="1.0" encoding="utf-8"?>
<p:tagLst xmlns:p="http://schemas.openxmlformats.org/presentationml/2006/main">
  <p:tag name="AS_UNIQUEID" val="68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31.xml><?xml version="1.0" encoding="utf-8"?>
<p:tagLst xmlns:p="http://schemas.openxmlformats.org/presentationml/2006/main">
  <p:tag name="AS_UNIQUEID" val="68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32.xml><?xml version="1.0" encoding="utf-8"?>
<p:tagLst xmlns:p="http://schemas.openxmlformats.org/presentationml/2006/main">
  <p:tag name="AS_UNIQUEID" val="68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33.xml><?xml version="1.0" encoding="utf-8"?>
<p:tagLst xmlns:p="http://schemas.openxmlformats.org/presentationml/2006/main">
  <p:tag name="AS_UNIQUEID" val="68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34.xml><?xml version="1.0" encoding="utf-8"?>
<p:tagLst xmlns:p="http://schemas.openxmlformats.org/presentationml/2006/main">
  <p:tag name="AS_UNIQUEID" val="68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35.xml><?xml version="1.0" encoding="utf-8"?>
<p:tagLst xmlns:p="http://schemas.openxmlformats.org/presentationml/2006/main">
  <p:tag name="AS_UNIQUEID" val="68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36.xml><?xml version="1.0" encoding="utf-8"?>
<p:tagLst xmlns:p="http://schemas.openxmlformats.org/presentationml/2006/main">
  <p:tag name="AS_UNIQUEID" val="68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37.xml><?xml version="1.0" encoding="utf-8"?>
<p:tagLst xmlns:p="http://schemas.openxmlformats.org/presentationml/2006/main">
  <p:tag name="AS_UNIQUEID" val="68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38.xml><?xml version="1.0" encoding="utf-8"?>
<p:tagLst xmlns:p="http://schemas.openxmlformats.org/presentationml/2006/main">
  <p:tag name="AS_UNIQUEID" val="68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39.xml><?xml version="1.0" encoding="utf-8"?>
<p:tagLst xmlns:p="http://schemas.openxmlformats.org/presentationml/2006/main">
  <p:tag name="AS_UNIQUEID" val="68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.xml><?xml version="1.0" encoding="utf-8"?>
<p:tagLst xmlns:p="http://schemas.openxmlformats.org/presentationml/2006/main">
  <p:tag name="AS_UNIQUEID" val="7784"/>
</p:tagLst>
</file>

<file path=ppt/tags/tag240.xml><?xml version="1.0" encoding="utf-8"?>
<p:tagLst xmlns:p="http://schemas.openxmlformats.org/presentationml/2006/main">
  <p:tag name="AS_UNIQUEID" val="68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41.xml><?xml version="1.0" encoding="utf-8"?>
<p:tagLst xmlns:p="http://schemas.openxmlformats.org/presentationml/2006/main">
  <p:tag name="AS_UNIQUEID" val="68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2.xml><?xml version="1.0" encoding="utf-8"?>
<p:tagLst xmlns:p="http://schemas.openxmlformats.org/presentationml/2006/main">
  <p:tag name="AS_UNIQUEID" val="69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3.xml><?xml version="1.0" encoding="utf-8"?>
<p:tagLst xmlns:p="http://schemas.openxmlformats.org/presentationml/2006/main">
  <p:tag name="AS_UNIQUEID" val="69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4.xml><?xml version="1.0" encoding="utf-8"?>
<p:tagLst xmlns:p="http://schemas.openxmlformats.org/presentationml/2006/main">
  <p:tag name="AS_UNIQUEID" val="69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5.xml><?xml version="1.0" encoding="utf-8"?>
<p:tagLst xmlns:p="http://schemas.openxmlformats.org/presentationml/2006/main">
  <p:tag name="AS_UNIQUEID" val="69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6.xml><?xml version="1.0" encoding="utf-8"?>
<p:tagLst xmlns:p="http://schemas.openxmlformats.org/presentationml/2006/main">
  <p:tag name="AS_UNIQUEID" val="69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7.xml><?xml version="1.0" encoding="utf-8"?>
<p:tagLst xmlns:p="http://schemas.openxmlformats.org/presentationml/2006/main">
  <p:tag name="AS_UNIQUEID" val="69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8.xml><?xml version="1.0" encoding="utf-8"?>
<p:tagLst xmlns:p="http://schemas.openxmlformats.org/presentationml/2006/main">
  <p:tag name="AS_UNIQUEID" val="69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9.xml><?xml version="1.0" encoding="utf-8"?>
<p:tagLst xmlns:p="http://schemas.openxmlformats.org/presentationml/2006/main">
  <p:tag name="AS_UNIQUEID" val="69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5.xml><?xml version="1.0" encoding="utf-8"?>
<p:tagLst xmlns:p="http://schemas.openxmlformats.org/presentationml/2006/main">
  <p:tag name="AS_UNIQUEID" val="7785"/>
</p:tagLst>
</file>

<file path=ppt/tags/tag250.xml><?xml version="1.0" encoding="utf-8"?>
<p:tagLst xmlns:p="http://schemas.openxmlformats.org/presentationml/2006/main">
  <p:tag name="AS_UNIQUEID" val="69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51.xml><?xml version="1.0" encoding="utf-8"?>
<p:tagLst xmlns:p="http://schemas.openxmlformats.org/presentationml/2006/main">
  <p:tag name="AS_UNIQUEID" val="69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52.xml><?xml version="1.0" encoding="utf-8"?>
<p:tagLst xmlns:p="http://schemas.openxmlformats.org/presentationml/2006/main">
  <p:tag name="AS_UNIQUEID" val="69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53.xml><?xml version="1.0" encoding="utf-8"?>
<p:tagLst xmlns:p="http://schemas.openxmlformats.org/presentationml/2006/main">
  <p:tag name="AS_UNIQUEID" val="69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254.xml><?xml version="1.0" encoding="utf-8"?>
<p:tagLst xmlns:p="http://schemas.openxmlformats.org/presentationml/2006/main">
  <p:tag name="AS_UNIQUEID" val="69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255.xml><?xml version="1.0" encoding="utf-8"?>
<p:tagLst xmlns:p="http://schemas.openxmlformats.org/presentationml/2006/main">
  <p:tag name="AS_UNIQUEID" val="69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256.xml><?xml version="1.0" encoding="utf-8"?>
<p:tagLst xmlns:p="http://schemas.openxmlformats.org/presentationml/2006/main">
  <p:tag name="AS_UNIQUEID" val="69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57.xml><?xml version="1.0" encoding="utf-8"?>
<p:tagLst xmlns:p="http://schemas.openxmlformats.org/presentationml/2006/main">
  <p:tag name="AS_UNIQUEID" val="69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58.xml><?xml version="1.0" encoding="utf-8"?>
<p:tagLst xmlns:p="http://schemas.openxmlformats.org/presentationml/2006/main">
  <p:tag name="AS_UNIQUEID" val="69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59.xml><?xml version="1.0" encoding="utf-8"?>
<p:tagLst xmlns:p="http://schemas.openxmlformats.org/presentationml/2006/main">
  <p:tag name="AS_UNIQUEID" val="69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6.xml><?xml version="1.0" encoding="utf-8"?>
<p:tagLst xmlns:p="http://schemas.openxmlformats.org/presentationml/2006/main">
  <p:tag name="AS_UNIQUEID" val="7787"/>
</p:tagLst>
</file>

<file path=ppt/tags/tag260.xml><?xml version="1.0" encoding="utf-8"?>
<p:tagLst xmlns:p="http://schemas.openxmlformats.org/presentationml/2006/main">
  <p:tag name="AS_UNIQUEID" val="69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61.xml><?xml version="1.0" encoding="utf-8"?>
<p:tagLst xmlns:p="http://schemas.openxmlformats.org/presentationml/2006/main">
  <p:tag name="AS_UNIQUEID" val="69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62.xml><?xml version="1.0" encoding="utf-8"?>
<p:tagLst xmlns:p="http://schemas.openxmlformats.org/presentationml/2006/main">
  <p:tag name="AS_UNIQUEID" val="69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63.xml><?xml version="1.0" encoding="utf-8"?>
<p:tagLst xmlns:p="http://schemas.openxmlformats.org/presentationml/2006/main">
  <p:tag name="AS_UNIQUEID" val="69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64.xml><?xml version="1.0" encoding="utf-8"?>
<p:tagLst xmlns:p="http://schemas.openxmlformats.org/presentationml/2006/main">
  <p:tag name="AS_UNIQUEID" val="69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65.xml><?xml version="1.0" encoding="utf-8"?>
<p:tagLst xmlns:p="http://schemas.openxmlformats.org/presentationml/2006/main">
  <p:tag name="AS_UNIQUEID" val="69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66.xml><?xml version="1.0" encoding="utf-8"?>
<p:tagLst xmlns:p="http://schemas.openxmlformats.org/presentationml/2006/main">
  <p:tag name="AS_UNIQUEID" val="69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67.xml><?xml version="1.0" encoding="utf-8"?>
<p:tagLst xmlns:p="http://schemas.openxmlformats.org/presentationml/2006/main">
  <p:tag name="AS_UNIQUEID" val="69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68.xml><?xml version="1.0" encoding="utf-8"?>
<p:tagLst xmlns:p="http://schemas.openxmlformats.org/presentationml/2006/main">
  <p:tag name="AS_UNIQUEID" val="69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69.xml><?xml version="1.0" encoding="utf-8"?>
<p:tagLst xmlns:p="http://schemas.openxmlformats.org/presentationml/2006/main">
  <p:tag name="AS_UNIQUEID" val="69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7.xml><?xml version="1.0" encoding="utf-8"?>
<p:tagLst xmlns:p="http://schemas.openxmlformats.org/presentationml/2006/main">
  <p:tag name="AS_UNIQUEID" val="7788"/>
</p:tagLst>
</file>

<file path=ppt/tags/tag270.xml><?xml version="1.0" encoding="utf-8"?>
<p:tagLst xmlns:p="http://schemas.openxmlformats.org/presentationml/2006/main">
  <p:tag name="AS_UNIQUEID" val="69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71.xml><?xml version="1.0" encoding="utf-8"?>
<p:tagLst xmlns:p="http://schemas.openxmlformats.org/presentationml/2006/main">
  <p:tag name="AS_UNIQUEID" val="69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72.xml><?xml version="1.0" encoding="utf-8"?>
<p:tagLst xmlns:p="http://schemas.openxmlformats.org/presentationml/2006/main">
  <p:tag name="AS_UNIQUEID" val="69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73.xml><?xml version="1.0" encoding="utf-8"?>
<p:tagLst xmlns:p="http://schemas.openxmlformats.org/presentationml/2006/main">
  <p:tag name="AS_UNIQUEID" val="69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74.xml><?xml version="1.0" encoding="utf-8"?>
<p:tagLst xmlns:p="http://schemas.openxmlformats.org/presentationml/2006/main">
  <p:tag name="AS_UNIQUEID" val="69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75.xml><?xml version="1.0" encoding="utf-8"?>
<p:tagLst xmlns:p="http://schemas.openxmlformats.org/presentationml/2006/main">
  <p:tag name="AS_UNIQUEID" val="69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76.xml><?xml version="1.0" encoding="utf-8"?>
<p:tagLst xmlns:p="http://schemas.openxmlformats.org/presentationml/2006/main">
  <p:tag name="AS_UNIQUEID" val="6941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77.xml><?xml version="1.0" encoding="utf-8"?>
<p:tagLst xmlns:p="http://schemas.openxmlformats.org/presentationml/2006/main">
  <p:tag name="AS_UNIQUEID" val="6942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78.xml><?xml version="1.0" encoding="utf-8"?>
<p:tagLst xmlns:p="http://schemas.openxmlformats.org/presentationml/2006/main">
  <p:tag name="AS_UNIQUEID" val="69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79.xml><?xml version="1.0" encoding="utf-8"?>
<p:tagLst xmlns:p="http://schemas.openxmlformats.org/presentationml/2006/main">
  <p:tag name="AS_UNIQUEID" val="69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8.xml><?xml version="1.0" encoding="utf-8"?>
<p:tagLst xmlns:p="http://schemas.openxmlformats.org/presentationml/2006/main">
  <p:tag name="AS_UNIQUEID" val="7789"/>
</p:tagLst>
</file>

<file path=ppt/tags/tag280.xml><?xml version="1.0" encoding="utf-8"?>
<p:tagLst xmlns:p="http://schemas.openxmlformats.org/presentationml/2006/main">
  <p:tag name="AS_UNIQUEID" val="69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81.xml><?xml version="1.0" encoding="utf-8"?>
<p:tagLst xmlns:p="http://schemas.openxmlformats.org/presentationml/2006/main">
  <p:tag name="AS_UNIQUEID" val="6946"/>
</p:tagLst>
</file>

<file path=ppt/tags/tag282.xml><?xml version="1.0" encoding="utf-8"?>
<p:tagLst xmlns:p="http://schemas.openxmlformats.org/presentationml/2006/main">
  <p:tag name="AS_UNIQUEID" val="7890"/>
</p:tagLst>
</file>

<file path=ppt/tags/tag28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84.xml><?xml version="1.0" encoding="utf-8"?>
<p:tagLst xmlns:p="http://schemas.openxmlformats.org/presentationml/2006/main">
  <p:tag name="AS_UNIQUEID" val="7908"/>
</p:tagLst>
</file>

<file path=ppt/tags/tag285.xml><?xml version="1.0" encoding="utf-8"?>
<p:tagLst xmlns:p="http://schemas.openxmlformats.org/presentationml/2006/main">
  <p:tag name="AS_UNIQUEID" val="7909"/>
</p:tagLst>
</file>

<file path=ppt/tags/tag286.xml><?xml version="1.0" encoding="utf-8"?>
<p:tagLst xmlns:p="http://schemas.openxmlformats.org/presentationml/2006/main">
  <p:tag name="AS_UNIQUEID" val="1512"/>
</p:tagLst>
</file>

<file path=ppt/tags/tag287.xml><?xml version="1.0" encoding="utf-8"?>
<p:tagLst xmlns:p="http://schemas.openxmlformats.org/presentationml/2006/main">
  <p:tag name="AS_UNIQUEID" val="1513"/>
</p:tagLst>
</file>

<file path=ppt/tags/tag288.xml><?xml version="1.0" encoding="utf-8"?>
<p:tagLst xmlns:p="http://schemas.openxmlformats.org/presentationml/2006/main">
  <p:tag name="AS_UNIQUEID" val="7904"/>
</p:tagLst>
</file>

<file path=ppt/tags/tag289.xml><?xml version="1.0" encoding="utf-8"?>
<p:tagLst xmlns:p="http://schemas.openxmlformats.org/presentationml/2006/main">
  <p:tag name="AS_UNIQUEID" val="7905"/>
</p:tagLst>
</file>

<file path=ppt/tags/tag29.xml><?xml version="1.0" encoding="utf-8"?>
<p:tagLst xmlns:p="http://schemas.openxmlformats.org/presentationml/2006/main">
  <p:tag name="AS_UNIQUEID" val="7790"/>
</p:tagLst>
</file>

<file path=ppt/tags/tag290.xml><?xml version="1.0" encoding="utf-8"?>
<p:tagLst xmlns:p="http://schemas.openxmlformats.org/presentationml/2006/main">
  <p:tag name="AS_UNIQUEID" val="7906"/>
</p:tagLst>
</file>

<file path=ppt/tags/tag291.xml><?xml version="1.0" encoding="utf-8"?>
<p:tagLst xmlns:p="http://schemas.openxmlformats.org/presentationml/2006/main">
  <p:tag name="AS_UNIQUEID" val="856"/>
</p:tagLst>
</file>

<file path=ppt/tags/tag292.xml><?xml version="1.0" encoding="utf-8"?>
<p:tagLst xmlns:p="http://schemas.openxmlformats.org/presentationml/2006/main">
  <p:tag name="AS_UNIQUEID" val="5070"/>
</p:tagLst>
</file>

<file path=ppt/tags/tag293.xml><?xml version="1.0" encoding="utf-8"?>
<p:tagLst xmlns:p="http://schemas.openxmlformats.org/presentationml/2006/main">
  <p:tag name="AS_UNIQUEID" val="5071"/>
</p:tagLst>
</file>

<file path=ppt/tags/tag294.xml><?xml version="1.0" encoding="utf-8"?>
<p:tagLst xmlns:p="http://schemas.openxmlformats.org/presentationml/2006/main">
  <p:tag name="AS_UNIQUEID" val="5072"/>
</p:tagLst>
</file>

<file path=ppt/tags/tag295.xml><?xml version="1.0" encoding="utf-8"?>
<p:tagLst xmlns:p="http://schemas.openxmlformats.org/presentationml/2006/main">
  <p:tag name="AS_UNIQUEID" val="5073"/>
</p:tagLst>
</file>

<file path=ppt/tags/tag296.xml><?xml version="1.0" encoding="utf-8"?>
<p:tagLst xmlns:p="http://schemas.openxmlformats.org/presentationml/2006/main">
  <p:tag name="AS_UNIQUEID" val="5074"/>
</p:tagLst>
</file>

<file path=ppt/tags/tag297.xml><?xml version="1.0" encoding="utf-8"?>
<p:tagLst xmlns:p="http://schemas.openxmlformats.org/presentationml/2006/main">
  <p:tag name="AS_UNIQUEID" val="5075"/>
</p:tagLst>
</file>

<file path=ppt/tags/tag298.xml><?xml version="1.0" encoding="utf-8"?>
<p:tagLst xmlns:p="http://schemas.openxmlformats.org/presentationml/2006/main">
  <p:tag name="AS_UNIQUEID" val="5076"/>
</p:tagLst>
</file>

<file path=ppt/tags/tag299.xml><?xml version="1.0" encoding="utf-8"?>
<p:tagLst xmlns:p="http://schemas.openxmlformats.org/presentationml/2006/main">
  <p:tag name="AS_UNIQUEID" val="5077"/>
</p:tagLst>
</file>

<file path=ppt/tags/tag3.xml><?xml version="1.0" encoding="utf-8"?>
<p:tagLst xmlns:p="http://schemas.openxmlformats.org/presentationml/2006/main">
  <p:tag name="AS_UNIQUEID" val="7766"/>
</p:tagLst>
</file>

<file path=ppt/tags/tag30.xml><?xml version="1.0" encoding="utf-8"?>
<p:tagLst xmlns:p="http://schemas.openxmlformats.org/presentationml/2006/main">
  <p:tag name="AS_UNIQUEID" val="7791"/>
</p:tagLst>
</file>

<file path=ppt/tags/tag300.xml><?xml version="1.0" encoding="utf-8"?>
<p:tagLst xmlns:p="http://schemas.openxmlformats.org/presentationml/2006/main">
  <p:tag name="AS_UNIQUEID" val="5078"/>
</p:tagLst>
</file>

<file path=ppt/tags/tag301.xml><?xml version="1.0" encoding="utf-8"?>
<p:tagLst xmlns:p="http://schemas.openxmlformats.org/presentationml/2006/main">
  <p:tag name="AS_UNIQUEID" val="5079"/>
</p:tagLst>
</file>

<file path=ppt/tags/tag302.xml><?xml version="1.0" encoding="utf-8"?>
<p:tagLst xmlns:p="http://schemas.openxmlformats.org/presentationml/2006/main">
  <p:tag name="AS_UNIQUEID" val="1461"/>
</p:tagLst>
</file>

<file path=ppt/tags/tag303.xml><?xml version="1.0" encoding="utf-8"?>
<p:tagLst xmlns:p="http://schemas.openxmlformats.org/presentationml/2006/main">
  <p:tag name="AS_UNIQUEID" val="5874"/>
</p:tagLst>
</file>

<file path=ppt/tags/tag304.xml><?xml version="1.0" encoding="utf-8"?>
<p:tagLst xmlns:p="http://schemas.openxmlformats.org/presentationml/2006/main">
  <p:tag name="AS_UNIQUEID" val="5049"/>
</p:tagLst>
</file>

<file path=ppt/tags/tag305.xml><?xml version="1.0" encoding="utf-8"?>
<p:tagLst xmlns:p="http://schemas.openxmlformats.org/presentationml/2006/main">
  <p:tag name="AS_UNIQUEID" val="859"/>
</p:tagLst>
</file>

<file path=ppt/tags/tag306.xml><?xml version="1.0" encoding="utf-8"?>
<p:tagLst xmlns:p="http://schemas.openxmlformats.org/presentationml/2006/main">
  <p:tag name="AS_UNIQUEID" val="5046"/>
</p:tagLst>
</file>

<file path=ppt/tags/tag307.xml><?xml version="1.0" encoding="utf-8"?>
<p:tagLst xmlns:p="http://schemas.openxmlformats.org/presentationml/2006/main">
  <p:tag name="AS_UNIQUEID" val="6083"/>
</p:tagLst>
</file>

<file path=ppt/tags/tag308.xml><?xml version="1.0" encoding="utf-8"?>
<p:tagLst xmlns:p="http://schemas.openxmlformats.org/presentationml/2006/main">
  <p:tag name="AS_UNIQUEID" val="855"/>
</p:tagLst>
</file>

<file path=ppt/tags/tag309.xml><?xml version="1.0" encoding="utf-8"?>
<p:tagLst xmlns:p="http://schemas.openxmlformats.org/presentationml/2006/main">
  <p:tag name="AS_UNIQUEID" val="1219"/>
</p:tagLst>
</file>

<file path=ppt/tags/tag31.xml><?xml version="1.0" encoding="utf-8"?>
<p:tagLst xmlns:p="http://schemas.openxmlformats.org/presentationml/2006/main">
  <p:tag name="AS_UNIQUEID" val="7793"/>
</p:tagLst>
</file>

<file path=ppt/tags/tag310.xml><?xml version="1.0" encoding="utf-8"?>
<p:tagLst xmlns:p="http://schemas.openxmlformats.org/presentationml/2006/main">
  <p:tag name="AS_UNIQUEID" val="5919"/>
</p:tagLst>
</file>

<file path=ppt/tags/tag311.xml><?xml version="1.0" encoding="utf-8"?>
<p:tagLst xmlns:p="http://schemas.openxmlformats.org/presentationml/2006/main">
  <p:tag name="AS_UNIQUEID" val="5920"/>
</p:tagLst>
</file>

<file path=ppt/tags/tag312.xml><?xml version="1.0" encoding="utf-8"?>
<p:tagLst xmlns:p="http://schemas.openxmlformats.org/presentationml/2006/main">
  <p:tag name="AS_UNIQUEID" val="5921"/>
</p:tagLst>
</file>

<file path=ppt/tags/tag313.xml><?xml version="1.0" encoding="utf-8"?>
<p:tagLst xmlns:p="http://schemas.openxmlformats.org/presentationml/2006/main">
  <p:tag name="AS_UNIQUEID" val="5085"/>
</p:tagLst>
</file>

<file path=ppt/tags/tag314.xml><?xml version="1.0" encoding="utf-8"?>
<p:tagLst xmlns:p="http://schemas.openxmlformats.org/presentationml/2006/main">
  <p:tag name="AS_UNIQUEID" val="852"/>
  <p:tag name="KSO_WM_UNIT_PLACING_PICTURE_USER_VIEWPORT" val="{&quot;height&quot;:3460,&quot;width&quot;:3900}"/>
</p:tagLst>
</file>

<file path=ppt/tags/tag315.xml><?xml version="1.0" encoding="utf-8"?>
<p:tagLst xmlns:p="http://schemas.openxmlformats.org/presentationml/2006/main">
  <p:tag name="AS_UNIQUEID" val="855"/>
</p:tagLst>
</file>

<file path=ppt/tags/tag316.xml><?xml version="1.0" encoding="utf-8"?>
<p:tagLst xmlns:p="http://schemas.openxmlformats.org/presentationml/2006/main">
  <p:tag name="AS_UNIQUEID" val="856"/>
</p:tagLst>
</file>

<file path=ppt/tags/tag317.xml><?xml version="1.0" encoding="utf-8"?>
<p:tagLst xmlns:p="http://schemas.openxmlformats.org/presentationml/2006/main">
  <p:tag name="AS_UNIQUEID" val="5086"/>
</p:tagLst>
</file>

<file path=ppt/tags/tag318.xml><?xml version="1.0" encoding="utf-8"?>
<p:tagLst xmlns:p="http://schemas.openxmlformats.org/presentationml/2006/main">
  <p:tag name="AS_UNIQUEID" val="5087"/>
</p:tagLst>
</file>

<file path=ppt/tags/tag319.xml><?xml version="1.0" encoding="utf-8"?>
<p:tagLst xmlns:p="http://schemas.openxmlformats.org/presentationml/2006/main">
  <p:tag name="AS_UNIQUEID" val="526"/>
</p:tagLst>
</file>

<file path=ppt/tags/tag32.xml><?xml version="1.0" encoding="utf-8"?>
<p:tagLst xmlns:p="http://schemas.openxmlformats.org/presentationml/2006/main">
  <p:tag name="AS_UNIQUEID" val="7794"/>
</p:tagLst>
</file>

<file path=ppt/tags/tag320.xml><?xml version="1.0" encoding="utf-8"?>
<p:tagLst xmlns:p="http://schemas.openxmlformats.org/presentationml/2006/main">
  <p:tag name="AS_UNIQUEID" val="864"/>
</p:tagLst>
</file>

<file path=ppt/tags/tag321.xml><?xml version="1.0" encoding="utf-8"?>
<p:tagLst xmlns:p="http://schemas.openxmlformats.org/presentationml/2006/main">
  <p:tag name="AS_UNIQUEID" val="5088"/>
</p:tagLst>
</file>

<file path=ppt/tags/tag322.xml><?xml version="1.0" encoding="utf-8"?>
<p:tagLst xmlns:p="http://schemas.openxmlformats.org/presentationml/2006/main">
  <p:tag name="AS_UNIQUEID" val="851"/>
</p:tagLst>
</file>

<file path=ppt/tags/tag323.xml><?xml version="1.0" encoding="utf-8"?>
<p:tagLst xmlns:p="http://schemas.openxmlformats.org/presentationml/2006/main">
  <p:tag name="AS_UNIQUEID" val="853"/>
  <p:tag name="KSO_WM_UNIT_PLACING_PICTURE_USER_VIEWPORT" val="{&quot;height&quot;:3462.499212598425,&quot;width&quot;:3930}"/>
</p:tagLst>
</file>

<file path=ppt/tags/tag324.xml><?xml version="1.0" encoding="utf-8"?>
<p:tagLst xmlns:p="http://schemas.openxmlformats.org/presentationml/2006/main">
  <p:tag name="AS_UNIQUEID" val="854"/>
</p:tagLst>
</file>

<file path=ppt/tags/tag325.xml><?xml version="1.0" encoding="utf-8"?>
<p:tagLst xmlns:p="http://schemas.openxmlformats.org/presentationml/2006/main">
  <p:tag name="AS_UNIQUEID" val="857"/>
</p:tagLst>
</file>

<file path=ppt/tags/tag326.xml><?xml version="1.0" encoding="utf-8"?>
<p:tagLst xmlns:p="http://schemas.openxmlformats.org/presentationml/2006/main">
  <p:tag name="AS_UNIQUEID" val="5091"/>
</p:tagLst>
</file>

<file path=ppt/tags/tag327.xml><?xml version="1.0" encoding="utf-8"?>
<p:tagLst xmlns:p="http://schemas.openxmlformats.org/presentationml/2006/main">
  <p:tag name="AS_UNIQUEID" val="5092"/>
</p:tagLst>
</file>

<file path=ppt/tags/tag328.xml><?xml version="1.0" encoding="utf-8"?>
<p:tagLst xmlns:p="http://schemas.openxmlformats.org/presentationml/2006/main">
  <p:tag name="AS_UNIQUEID" val="526"/>
</p:tagLst>
</file>

<file path=ppt/tags/tag329.xml><?xml version="1.0" encoding="utf-8"?>
<p:tagLst xmlns:p="http://schemas.openxmlformats.org/presentationml/2006/main">
  <p:tag name="AS_UNIQUEID" val="1817"/>
</p:tagLst>
</file>

<file path=ppt/tags/tag33.xml><?xml version="1.0" encoding="utf-8"?>
<p:tagLst xmlns:p="http://schemas.openxmlformats.org/presentationml/2006/main">
  <p:tag name="AS_UNIQUEID" val="7795"/>
</p:tagLst>
</file>

<file path=ppt/tags/tag330.xml><?xml version="1.0" encoding="utf-8"?>
<p:tagLst xmlns:p="http://schemas.openxmlformats.org/presentationml/2006/main">
  <p:tag name="AS_UNIQUEID" val="7932"/>
</p:tagLst>
</file>

<file path=ppt/tags/tag331.xml><?xml version="1.0" encoding="utf-8"?>
<p:tagLst xmlns:p="http://schemas.openxmlformats.org/presentationml/2006/main">
  <p:tag name="AS_UNIQUEID" val="954"/>
</p:tagLst>
</file>

<file path=ppt/tags/tag332.xml><?xml version="1.0" encoding="utf-8"?>
<p:tagLst xmlns:p="http://schemas.openxmlformats.org/presentationml/2006/main">
  <p:tag name="AS_UNIQUEID" val="955"/>
</p:tagLst>
</file>

<file path=ppt/tags/tag333.xml><?xml version="1.0" encoding="utf-8"?>
<p:tagLst xmlns:p="http://schemas.openxmlformats.org/presentationml/2006/main">
  <p:tag name="AS_UNIQUEID" val="867"/>
</p:tagLst>
</file>

<file path=ppt/tags/tag334.xml><?xml version="1.0" encoding="utf-8"?>
<p:tagLst xmlns:p="http://schemas.openxmlformats.org/presentationml/2006/main">
  <p:tag name="AS_UNIQUEID" val="882"/>
</p:tagLst>
</file>

<file path=ppt/tags/tag335.xml><?xml version="1.0" encoding="utf-8"?>
<p:tagLst xmlns:p="http://schemas.openxmlformats.org/presentationml/2006/main">
  <p:tag name="AS_UNIQUEID" val="883"/>
</p:tagLst>
</file>

<file path=ppt/tags/tag336.xml><?xml version="1.0" encoding="utf-8"?>
<p:tagLst xmlns:p="http://schemas.openxmlformats.org/presentationml/2006/main">
  <p:tag name="AS_UNIQUEID" val="884"/>
</p:tagLst>
</file>

<file path=ppt/tags/tag337.xml><?xml version="1.0" encoding="utf-8"?>
<p:tagLst xmlns:p="http://schemas.openxmlformats.org/presentationml/2006/main">
  <p:tag name="AS_UNIQUEID" val="5986"/>
</p:tagLst>
</file>

<file path=ppt/tags/tag338.xml><?xml version="1.0" encoding="utf-8"?>
<p:tagLst xmlns:p="http://schemas.openxmlformats.org/presentationml/2006/main">
  <p:tag name="AS_UNIQUEID" val="5970"/>
</p:tagLst>
</file>

<file path=ppt/tags/tag339.xml><?xml version="1.0" encoding="utf-8"?>
<p:tagLst xmlns:p="http://schemas.openxmlformats.org/presentationml/2006/main">
  <p:tag name="AS_UNIQUEID" val="5971"/>
</p:tagLst>
</file>

<file path=ppt/tags/tag34.xml><?xml version="1.0" encoding="utf-8"?>
<p:tagLst xmlns:p="http://schemas.openxmlformats.org/presentationml/2006/main">
  <p:tag name="AS_UNIQUEID" val="7796"/>
</p:tagLst>
</file>

<file path=ppt/tags/tag340.xml><?xml version="1.0" encoding="utf-8"?>
<p:tagLst xmlns:p="http://schemas.openxmlformats.org/presentationml/2006/main">
  <p:tag name="AS_UNIQUEID" val="5972"/>
</p:tagLst>
</file>

<file path=ppt/tags/tag341.xml><?xml version="1.0" encoding="utf-8"?>
<p:tagLst xmlns:p="http://schemas.openxmlformats.org/presentationml/2006/main">
  <p:tag name="AS_UNIQUEID" val="1573"/>
  <p:tag name="KSO_WM_UNIT_TABLE_BEAUTIFY" val="smartTable{3b7082f7-a43a-4c92-a0f6-8a52a8fc534d}"/>
  <p:tag name="TABLE_ENDDRAG_ORIGIN_RECT" val="925*325"/>
  <p:tag name="TABLE_ENDDRAG_RECT" val="28*226*925*325"/>
</p:tagLst>
</file>

<file path=ppt/tags/tag342.xml><?xml version="1.0" encoding="utf-8"?>
<p:tagLst xmlns:p="http://schemas.openxmlformats.org/presentationml/2006/main">
  <p:tag name="AS_UNIQUEID" val="6814"/>
</p:tagLst>
</file>

<file path=ppt/tags/tag343.xml><?xml version="1.0" encoding="utf-8"?>
<p:tagLst xmlns:p="http://schemas.openxmlformats.org/presentationml/2006/main">
  <p:tag name="AS_UNIQUEID" val="7943"/>
</p:tagLst>
</file>

<file path=ppt/tags/tag344.xml><?xml version="1.0" encoding="utf-8"?>
<p:tagLst xmlns:p="http://schemas.openxmlformats.org/presentationml/2006/main">
  <p:tag name="AS_UNIQUEID" val="1155"/>
</p:tagLst>
</file>

<file path=ppt/tags/tag345.xml><?xml version="1.0" encoding="utf-8"?>
<p:tagLst xmlns:p="http://schemas.openxmlformats.org/presentationml/2006/main">
  <p:tag name="AS_UNIQUEID" val="5998"/>
</p:tagLst>
</file>

<file path=ppt/tags/tag346.xml><?xml version="1.0" encoding="utf-8"?>
<p:tagLst xmlns:p="http://schemas.openxmlformats.org/presentationml/2006/main">
  <p:tag name="AS_UNIQUEID" val="5999"/>
</p:tagLst>
</file>

<file path=ppt/tags/tag347.xml><?xml version="1.0" encoding="utf-8"?>
<p:tagLst xmlns:p="http://schemas.openxmlformats.org/presentationml/2006/main">
  <p:tag name="AS_UNIQUEID" val="6000"/>
</p:tagLst>
</file>

<file path=ppt/tags/tag348.xml><?xml version="1.0" encoding="utf-8"?>
<p:tagLst xmlns:p="http://schemas.openxmlformats.org/presentationml/2006/main">
  <p:tag name="AS_UNIQUEID" val="719"/>
</p:tagLst>
</file>

<file path=ppt/tags/tag349.xml><?xml version="1.0" encoding="utf-8"?>
<p:tagLst xmlns:p="http://schemas.openxmlformats.org/presentationml/2006/main">
  <p:tag name="AS_UNIQUEID" val="1802"/>
</p:tagLst>
</file>

<file path=ppt/tags/tag35.xml><?xml version="1.0" encoding="utf-8"?>
<p:tagLst xmlns:p="http://schemas.openxmlformats.org/presentationml/2006/main">
  <p:tag name="AS_UNIQUEID" val="7797"/>
</p:tagLst>
</file>

<file path=ppt/tags/tag350.xml><?xml version="1.0" encoding="utf-8"?>
<p:tagLst xmlns:p="http://schemas.openxmlformats.org/presentationml/2006/main">
  <p:tag name="AS_UNIQUEID" val="1803"/>
</p:tagLst>
</file>

<file path=ppt/tags/tag351.xml><?xml version="1.0" encoding="utf-8"?>
<p:tagLst xmlns:p="http://schemas.openxmlformats.org/presentationml/2006/main">
  <p:tag name="AS_UNIQUEID" val="1804"/>
</p:tagLst>
</file>

<file path=ppt/tags/tag352.xml><?xml version="1.0" encoding="utf-8"?>
<p:tagLst xmlns:p="http://schemas.openxmlformats.org/presentationml/2006/main">
  <p:tag name="AS_UNIQUEID" val="1805"/>
</p:tagLst>
</file>

<file path=ppt/tags/tag353.xml><?xml version="1.0" encoding="utf-8"?>
<p:tagLst xmlns:p="http://schemas.openxmlformats.org/presentationml/2006/main">
  <p:tag name="AS_UNIQUEID" val="1806"/>
</p:tagLst>
</file>

<file path=ppt/tags/tag354.xml><?xml version="1.0" encoding="utf-8"?>
<p:tagLst xmlns:p="http://schemas.openxmlformats.org/presentationml/2006/main">
  <p:tag name="AS_UNIQUEID" val="1808"/>
</p:tagLst>
</file>

<file path=ppt/tags/tag355.xml><?xml version="1.0" encoding="utf-8"?>
<p:tagLst xmlns:p="http://schemas.openxmlformats.org/presentationml/2006/main">
  <p:tag name="AS_UNIQUEID" val="1812"/>
</p:tagLst>
</file>

<file path=ppt/tags/tag356.xml><?xml version="1.0" encoding="utf-8"?>
<p:tagLst xmlns:p="http://schemas.openxmlformats.org/presentationml/2006/main">
  <p:tag name="AS_UNIQUEID" val="1811"/>
</p:tagLst>
</file>

<file path=ppt/tags/tag357.xml><?xml version="1.0" encoding="utf-8"?>
<p:tagLst xmlns:p="http://schemas.openxmlformats.org/presentationml/2006/main">
  <p:tag name="AS_UNIQUEID" val="1810"/>
</p:tagLst>
</file>

<file path=ppt/tags/tag358.xml><?xml version="1.0" encoding="utf-8"?>
<p:tagLst xmlns:p="http://schemas.openxmlformats.org/presentationml/2006/main">
  <p:tag name="AS_UNIQUEID" val="1809"/>
</p:tagLst>
</file>

<file path=ppt/tags/tag359.xml><?xml version="1.0" encoding="utf-8"?>
<p:tagLst xmlns:p="http://schemas.openxmlformats.org/presentationml/2006/main">
  <p:tag name="AS_UNIQUEID" val="6049"/>
</p:tagLst>
</file>

<file path=ppt/tags/tag36.xml><?xml version="1.0" encoding="utf-8"?>
<p:tagLst xmlns:p="http://schemas.openxmlformats.org/presentationml/2006/main">
  <p:tag name="AS_UNIQUEID" val="7799"/>
</p:tagLst>
</file>

<file path=ppt/tags/tag360.xml><?xml version="1.0" encoding="utf-8"?>
<p:tagLst xmlns:p="http://schemas.openxmlformats.org/presentationml/2006/main">
  <p:tag name="AS_UNIQUEID" val="7946"/>
</p:tagLst>
</file>

<file path=ppt/tags/tag361.xml><?xml version="1.0" encoding="utf-8"?>
<p:tagLst xmlns:p="http://schemas.openxmlformats.org/presentationml/2006/main">
  <p:tag name="AS_UNIQUEID" val="7947"/>
</p:tagLst>
</file>

<file path=ppt/tags/tag362.xml><?xml version="1.0" encoding="utf-8"?>
<p:tagLst xmlns:p="http://schemas.openxmlformats.org/presentationml/2006/main">
  <p:tag name="AS_UNIQUEID" val="7948"/>
</p:tagLst>
</file>

<file path=ppt/tags/tag363.xml><?xml version="1.0" encoding="utf-8"?>
<p:tagLst xmlns:p="http://schemas.openxmlformats.org/presentationml/2006/main">
  <p:tag name="AS_UNIQUEID" val="1817"/>
</p:tagLst>
</file>

<file path=ppt/tags/tag364.xml><?xml version="1.0" encoding="utf-8"?>
<p:tagLst xmlns:p="http://schemas.openxmlformats.org/presentationml/2006/main">
  <p:tag name="AS_UNIQUEID" val="862"/>
</p:tagLst>
</file>

<file path=ppt/tags/tag365.xml><?xml version="1.0" encoding="utf-8"?>
<p:tagLst xmlns:p="http://schemas.openxmlformats.org/presentationml/2006/main">
  <p:tag name="AS_UNIQUEID" val="6035"/>
</p:tagLst>
</file>

<file path=ppt/tags/tag366.xml><?xml version="1.0" encoding="utf-8"?>
<p:tagLst xmlns:p="http://schemas.openxmlformats.org/presentationml/2006/main">
  <p:tag name="AS_UNIQUEID" val="6036"/>
</p:tagLst>
</file>

<file path=ppt/tags/tag367.xml><?xml version="1.0" encoding="utf-8"?>
<p:tagLst xmlns:p="http://schemas.openxmlformats.org/presentationml/2006/main">
  <p:tag name="AS_UNIQUEID" val="6037"/>
</p:tagLst>
</file>

<file path=ppt/tags/tag368.xml><?xml version="1.0" encoding="utf-8"?>
<p:tagLst xmlns:p="http://schemas.openxmlformats.org/presentationml/2006/main">
  <p:tag name="AS_UNIQUEID" val="6064"/>
</p:tagLst>
</file>

<file path=ppt/tags/tag369.xml><?xml version="1.0" encoding="utf-8"?>
<p:tagLst xmlns:p="http://schemas.openxmlformats.org/presentationml/2006/main">
  <p:tag name="AS_UNIQUEID" val="6065"/>
</p:tagLst>
</file>

<file path=ppt/tags/tag37.xml><?xml version="1.0" encoding="utf-8"?>
<p:tagLst xmlns:p="http://schemas.openxmlformats.org/presentationml/2006/main">
  <p:tag name="AS_UNIQUEID" val="7800"/>
</p:tagLst>
</file>

<file path=ppt/tags/tag370.xml><?xml version="1.0" encoding="utf-8"?>
<p:tagLst xmlns:p="http://schemas.openxmlformats.org/presentationml/2006/main">
  <p:tag name="AS_UNIQUEID" val="6066"/>
</p:tagLst>
</file>

<file path=ppt/tags/tag371.xml><?xml version="1.0" encoding="utf-8"?>
<p:tagLst xmlns:p="http://schemas.openxmlformats.org/presentationml/2006/main">
  <p:tag name="AS_UNIQUEID" val="1788"/>
</p:tagLst>
</file>

<file path=ppt/tags/tag372.xml><?xml version="1.0" encoding="utf-8"?>
<p:tagLst xmlns:p="http://schemas.openxmlformats.org/presentationml/2006/main">
  <p:tag name="AS_UNIQUEID" val="1791"/>
</p:tagLst>
</file>

<file path=ppt/tags/tag373.xml><?xml version="1.0" encoding="utf-8"?>
<p:tagLst xmlns:p="http://schemas.openxmlformats.org/presentationml/2006/main">
  <p:tag name="AS_UNIQUEID" val="1789"/>
</p:tagLst>
</file>

<file path=ppt/tags/tag374.xml><?xml version="1.0" encoding="utf-8"?>
<p:tagLst xmlns:p="http://schemas.openxmlformats.org/presentationml/2006/main">
  <p:tag name="AS_UNIQUEID" val="1790"/>
</p:tagLst>
</file>

<file path=ppt/tags/tag375.xml><?xml version="1.0" encoding="utf-8"?>
<p:tagLst xmlns:p="http://schemas.openxmlformats.org/presentationml/2006/main">
  <p:tag name="AS_UNIQUEID" val="6067"/>
</p:tagLst>
</file>

<file path=ppt/tags/tag376.xml><?xml version="1.0" encoding="utf-8"?>
<p:tagLst xmlns:p="http://schemas.openxmlformats.org/presentationml/2006/main">
  <p:tag name="AS_UNIQUEID" val="6068"/>
</p:tagLst>
</file>

<file path=ppt/tags/tag377.xml><?xml version="1.0" encoding="utf-8"?>
<p:tagLst xmlns:p="http://schemas.openxmlformats.org/presentationml/2006/main">
  <p:tag name="AS_UNIQUEID" val="6069"/>
</p:tagLst>
</file>

<file path=ppt/tags/tag378.xml><?xml version="1.0" encoding="utf-8"?>
<p:tagLst xmlns:p="http://schemas.openxmlformats.org/presentationml/2006/main">
  <p:tag name="AS_UNIQUEID" val="6070"/>
</p:tagLst>
</file>

<file path=ppt/tags/tag379.xml><?xml version="1.0" encoding="utf-8"?>
<p:tagLst xmlns:p="http://schemas.openxmlformats.org/presentationml/2006/main">
  <p:tag name="AS_UNIQUEID" val="6071"/>
</p:tagLst>
</file>

<file path=ppt/tags/tag38.xml><?xml version="1.0" encoding="utf-8"?>
<p:tagLst xmlns:p="http://schemas.openxmlformats.org/presentationml/2006/main">
  <p:tag name="AS_UNIQUEID" val="7801"/>
</p:tagLst>
</file>

<file path=ppt/tags/tag380.xml><?xml version="1.0" encoding="utf-8"?>
<p:tagLst xmlns:p="http://schemas.openxmlformats.org/presentationml/2006/main">
  <p:tag name="AS_UNIQUEID" val="6072"/>
</p:tagLst>
</file>

<file path=ppt/tags/tag381.xml><?xml version="1.0" encoding="utf-8"?>
<p:tagLst xmlns:p="http://schemas.openxmlformats.org/presentationml/2006/main">
  <p:tag name="AS_UNIQUEID" val="6073"/>
</p:tagLst>
</file>

<file path=ppt/tags/tag382.xml><?xml version="1.0" encoding="utf-8"?>
<p:tagLst xmlns:p="http://schemas.openxmlformats.org/presentationml/2006/main">
  <p:tag name="AS_UNIQUEID" val="7951"/>
</p:tagLst>
</file>

<file path=ppt/tags/tag383.xml><?xml version="1.0" encoding="utf-8"?>
<p:tagLst xmlns:p="http://schemas.openxmlformats.org/presentationml/2006/main">
  <p:tag name="AS_UNIQUEID" val="7952"/>
</p:tagLst>
</file>

<file path=ppt/tags/tag384.xml><?xml version="1.0" encoding="utf-8"?>
<p:tagLst xmlns:p="http://schemas.openxmlformats.org/presentationml/2006/main">
  <p:tag name="AS_UNIQUEID" val="1817"/>
</p:tagLst>
</file>

<file path=ppt/tags/tag385.xml><?xml version="1.0" encoding="utf-8"?>
<p:tagLst xmlns:p="http://schemas.openxmlformats.org/presentationml/2006/main">
  <p:tag name="AS_UNIQUEID" val="6051"/>
</p:tagLst>
</file>

<file path=ppt/tags/tag386.xml><?xml version="1.0" encoding="utf-8"?>
<p:tagLst xmlns:p="http://schemas.openxmlformats.org/presentationml/2006/main">
  <p:tag name="AS_UNIQUEID" val="6052"/>
</p:tagLst>
</file>

<file path=ppt/tags/tag387.xml><?xml version="1.0" encoding="utf-8"?>
<p:tagLst xmlns:p="http://schemas.openxmlformats.org/presentationml/2006/main">
  <p:tag name="AS_UNIQUEID" val="6053"/>
</p:tagLst>
</file>

<file path=ppt/tags/tag388.xml><?xml version="1.0" encoding="utf-8"?>
<p:tagLst xmlns:p="http://schemas.openxmlformats.org/presentationml/2006/main">
  <p:tag name="AS_UNIQUEID" val="6116"/>
</p:tagLst>
</file>

<file path=ppt/tags/tag389.xml><?xml version="1.0" encoding="utf-8"?>
<p:tagLst xmlns:p="http://schemas.openxmlformats.org/presentationml/2006/main">
  <p:tag name="AS_UNIQUEID" val="5152"/>
</p:tagLst>
</file>

<file path=ppt/tags/tag39.xml><?xml version="1.0" encoding="utf-8"?>
<p:tagLst xmlns:p="http://schemas.openxmlformats.org/presentationml/2006/main">
  <p:tag name="AS_UNIQUEID" val="7802"/>
</p:tagLst>
</file>

<file path=ppt/tags/tag390.xml><?xml version="1.0" encoding="utf-8"?>
<p:tagLst xmlns:p="http://schemas.openxmlformats.org/presentationml/2006/main">
  <p:tag name="AS_UNIQUEID" val="7957"/>
</p:tagLst>
</file>

<file path=ppt/tags/tag391.xml><?xml version="1.0" encoding="utf-8"?>
<p:tagLst xmlns:p="http://schemas.openxmlformats.org/presentationml/2006/main">
  <p:tag name="AS_UNIQUEID" val="7958"/>
</p:tagLst>
</file>

<file path=ppt/tags/tag392.xml><?xml version="1.0" encoding="utf-8"?>
<p:tagLst xmlns:p="http://schemas.openxmlformats.org/presentationml/2006/main">
  <p:tag name="AS_UNIQUEID" val="6112"/>
</p:tagLst>
</file>

<file path=ppt/tags/tag393.xml><?xml version="1.0" encoding="utf-8"?>
<p:tagLst xmlns:p="http://schemas.openxmlformats.org/presentationml/2006/main">
  <p:tag name="AS_UNIQUEID" val="6113"/>
</p:tagLst>
</file>

<file path=ppt/tags/tag394.xml><?xml version="1.0" encoding="utf-8"?>
<p:tagLst xmlns:p="http://schemas.openxmlformats.org/presentationml/2006/main">
  <p:tag name="AS_UNIQUEID" val="5203"/>
</p:tagLst>
</file>

<file path=ppt/tags/tag395.xml><?xml version="1.0" encoding="utf-8"?>
<p:tagLst xmlns:p="http://schemas.openxmlformats.org/presentationml/2006/main">
  <p:tag name="AS_UNIQUEID" val="5152"/>
</p:tagLst>
</file>

<file path=ppt/tags/tag396.xml><?xml version="1.0" encoding="utf-8"?>
<p:tagLst xmlns:p="http://schemas.openxmlformats.org/presentationml/2006/main">
  <p:tag name="AS_UNIQUEID" val="7957"/>
</p:tagLst>
</file>

<file path=ppt/tags/tag397.xml><?xml version="1.0" encoding="utf-8"?>
<p:tagLst xmlns:p="http://schemas.openxmlformats.org/presentationml/2006/main">
  <p:tag name="AS_UNIQUEID" val="7958"/>
</p:tagLst>
</file>

<file path=ppt/tags/tag398.xml><?xml version="1.0" encoding="utf-8"?>
<p:tagLst xmlns:p="http://schemas.openxmlformats.org/presentationml/2006/main">
  <p:tag name="AS_UNIQUEID" val="6115"/>
  <p:tag name="TABLE_ENDDRAG_ORIGIN_RECT" val="884*392"/>
  <p:tag name="TABLE_ENDDRAG_RECT" val="20*109*884*392"/>
</p:tagLst>
</file>

<file path=ppt/tags/tag399.xml><?xml version="1.0" encoding="utf-8"?>
<p:tagLst xmlns:p="http://schemas.openxmlformats.org/presentationml/2006/main">
  <p:tag name="AS_UNIQUEID" val="6116"/>
</p:tagLst>
</file>

<file path=ppt/tags/tag4.xml><?xml version="1.0" encoding="utf-8"?>
<p:tagLst xmlns:p="http://schemas.openxmlformats.org/presentationml/2006/main">
  <p:tag name="AS_UNIQUEID" val="7767"/>
</p:tagLst>
</file>

<file path=ppt/tags/tag40.xml><?xml version="1.0" encoding="utf-8"?>
<p:tagLst xmlns:p="http://schemas.openxmlformats.org/presentationml/2006/main">
  <p:tag name="AS_UNIQUEID" val="7803"/>
</p:tagLst>
</file>

<file path=ppt/tags/tag400.xml><?xml version="1.0" encoding="utf-8"?>
<p:tagLst xmlns:p="http://schemas.openxmlformats.org/presentationml/2006/main">
  <p:tag name="AS_UNIQUEID" val="6118"/>
</p:tagLst>
</file>

<file path=ppt/tags/tag401.xml><?xml version="1.0" encoding="utf-8"?>
<p:tagLst xmlns:p="http://schemas.openxmlformats.org/presentationml/2006/main">
  <p:tag name="AS_UNIQUEID" val="6119"/>
</p:tagLst>
</file>

<file path=ppt/tags/tag402.xml><?xml version="1.0" encoding="utf-8"?>
<p:tagLst xmlns:p="http://schemas.openxmlformats.org/presentationml/2006/main">
  <p:tag name="AS_UNIQUEID" val="6120"/>
</p:tagLst>
</file>

<file path=ppt/tags/tag403.xml><?xml version="1.0" encoding="utf-8"?>
<p:tagLst xmlns:p="http://schemas.openxmlformats.org/presentationml/2006/main">
  <p:tag name="AS_UNIQUEID" val="6112"/>
</p:tagLst>
</file>

<file path=ppt/tags/tag404.xml><?xml version="1.0" encoding="utf-8"?>
<p:tagLst xmlns:p="http://schemas.openxmlformats.org/presentationml/2006/main">
  <p:tag name="AS_UNIQUEID" val="6113"/>
</p:tagLst>
</file>

<file path=ppt/tags/tag405.xml><?xml version="1.0" encoding="utf-8"?>
<p:tagLst xmlns:p="http://schemas.openxmlformats.org/presentationml/2006/main">
  <p:tag name="AS_UNIQUEID" val="5152"/>
</p:tagLst>
</file>

<file path=ppt/tags/tag406.xml><?xml version="1.0" encoding="utf-8"?>
<p:tagLst xmlns:p="http://schemas.openxmlformats.org/presentationml/2006/main">
  <p:tag name="AS_UNIQUEID" val="7957"/>
</p:tagLst>
</file>

<file path=ppt/tags/tag407.xml><?xml version="1.0" encoding="utf-8"?>
<p:tagLst xmlns:p="http://schemas.openxmlformats.org/presentationml/2006/main">
  <p:tag name="AS_UNIQUEID" val="7958"/>
</p:tagLst>
</file>

<file path=ppt/tags/tag408.xml><?xml version="1.0" encoding="utf-8"?>
<p:tagLst xmlns:p="http://schemas.openxmlformats.org/presentationml/2006/main">
  <p:tag name="AS_UNIQUEID" val="6117"/>
</p:tagLst>
</file>

<file path=ppt/tags/tag409.xml><?xml version="1.0" encoding="utf-8"?>
<p:tagLst xmlns:p="http://schemas.openxmlformats.org/presentationml/2006/main">
  <p:tag name="AS_UNIQUEID" val="6112"/>
</p:tagLst>
</file>

<file path=ppt/tags/tag41.xml><?xml version="1.0" encoding="utf-8"?>
<p:tagLst xmlns:p="http://schemas.openxmlformats.org/presentationml/2006/main">
  <p:tag name="AS_UNIQUEID" val="7804"/>
</p:tagLst>
</file>

<file path=ppt/tags/tag410.xml><?xml version="1.0" encoding="utf-8"?>
<p:tagLst xmlns:p="http://schemas.openxmlformats.org/presentationml/2006/main">
  <p:tag name="AS_UNIQUEID" val="6113"/>
</p:tagLst>
</file>

<file path=ppt/tags/tag411.xml><?xml version="1.0" encoding="utf-8"?>
<p:tagLst xmlns:p="http://schemas.openxmlformats.org/presentationml/2006/main">
  <p:tag name="AS_UNIQUEID" val="5250"/>
</p:tagLst>
</file>

<file path=ppt/tags/tag412.xml><?xml version="1.0" encoding="utf-8"?>
<p:tagLst xmlns:p="http://schemas.openxmlformats.org/presentationml/2006/main">
  <p:tag name="AS_UNIQUEID" val="6115"/>
  <p:tag name="TABLE_ENDDRAG_ORIGIN_RECT" val="859*417"/>
  <p:tag name="TABLE_ENDDRAG_RECT" val="47*138*859*417"/>
</p:tagLst>
</file>

<file path=ppt/tags/tag413.xml><?xml version="1.0" encoding="utf-8"?>
<p:tagLst xmlns:p="http://schemas.openxmlformats.org/presentationml/2006/main">
  <p:tag name="AS_UNIQUEID" val="6117"/>
</p:tagLst>
</file>

<file path=ppt/tags/tag414.xml><?xml version="1.0" encoding="utf-8"?>
<p:tagLst xmlns:p="http://schemas.openxmlformats.org/presentationml/2006/main">
  <p:tag name="AS_UNIQUEID" val="6121"/>
</p:tagLst>
</file>

<file path=ppt/tags/tag415.xml><?xml version="1.0" encoding="utf-8"?>
<p:tagLst xmlns:p="http://schemas.openxmlformats.org/presentationml/2006/main">
  <p:tag name="AS_UNIQUEID" val="6122"/>
</p:tagLst>
</file>

<file path=ppt/tags/tag416.xml><?xml version="1.0" encoding="utf-8"?>
<p:tagLst xmlns:p="http://schemas.openxmlformats.org/presentationml/2006/main">
  <p:tag name="AS_UNIQUEID" val="6123"/>
</p:tagLst>
</file>

<file path=ppt/tags/tag417.xml><?xml version="1.0" encoding="utf-8"?>
<p:tagLst xmlns:p="http://schemas.openxmlformats.org/presentationml/2006/main">
  <p:tag name="AS_UNIQUEID" val="6124"/>
</p:tagLst>
</file>

<file path=ppt/tags/tag418.xml><?xml version="1.0" encoding="utf-8"?>
<p:tagLst xmlns:p="http://schemas.openxmlformats.org/presentationml/2006/main">
  <p:tag name="AS_UNIQUEID" val="5152"/>
</p:tagLst>
</file>

<file path=ppt/tags/tag419.xml><?xml version="1.0" encoding="utf-8"?>
<p:tagLst xmlns:p="http://schemas.openxmlformats.org/presentationml/2006/main">
  <p:tag name="AS_UNIQUEID" val="7957"/>
</p:tagLst>
</file>

<file path=ppt/tags/tag42.xml><?xml version="1.0" encoding="utf-8"?>
<p:tagLst xmlns:p="http://schemas.openxmlformats.org/presentationml/2006/main">
  <p:tag name="AS_UNIQUEID" val="7806"/>
</p:tagLst>
</file>

<file path=ppt/tags/tag420.xml><?xml version="1.0" encoding="utf-8"?>
<p:tagLst xmlns:p="http://schemas.openxmlformats.org/presentationml/2006/main">
  <p:tag name="AS_UNIQUEID" val="7958"/>
</p:tagLst>
</file>

<file path=ppt/tags/tag421.xml><?xml version="1.0" encoding="utf-8"?>
<p:tagLst xmlns:p="http://schemas.openxmlformats.org/presentationml/2006/main">
  <p:tag name="AS_UNIQUEID" val="6112"/>
</p:tagLst>
</file>

<file path=ppt/tags/tag422.xml><?xml version="1.0" encoding="utf-8"?>
<p:tagLst xmlns:p="http://schemas.openxmlformats.org/presentationml/2006/main">
  <p:tag name="AS_UNIQUEID" val="6113"/>
</p:tagLst>
</file>

<file path=ppt/tags/tag423.xml><?xml version="1.0" encoding="utf-8"?>
<p:tagLst xmlns:p="http://schemas.openxmlformats.org/presentationml/2006/main">
  <p:tag name="AS_UNIQUEID" val="7061"/>
</p:tagLst>
</file>

<file path=ppt/tags/tag424.xml><?xml version="1.0" encoding="utf-8"?>
<p:tagLst xmlns:p="http://schemas.openxmlformats.org/presentationml/2006/main">
  <p:tag name="AS_UNIQUEID" val="5056"/>
  <p:tag name="KSO_WM_DIAGRAM_VIRTUALLY_FRAME" val="{&quot;height&quot;:308.8859055118111,&quot;left&quot;:45.00826771653543,&quot;top&quot;:49.92330708661417,&quot;width&quot;:550.3409448818898}"/>
</p:tagLst>
</file>

<file path=ppt/tags/tag425.xml><?xml version="1.0" encoding="utf-8"?>
<p:tagLst xmlns:p="http://schemas.openxmlformats.org/presentationml/2006/main">
  <p:tag name="AS_UNIQUEID" val="1676"/>
</p:tagLst>
</file>

<file path=ppt/tags/tag426.xml><?xml version="1.0" encoding="utf-8"?>
<p:tagLst xmlns:p="http://schemas.openxmlformats.org/presentationml/2006/main">
  <p:tag name="AS_UNIQUEID" val="1677"/>
  <p:tag name="KSO_WM_DIAGRAM_VIRTUALLY_FRAME" val="{&quot;height&quot;:288.19078740157477,&quot;left&quot;:24.9,&quot;top&quot;:288.80921259842523,&quot;width&quot;:961.55}"/>
</p:tagLst>
</file>

<file path=ppt/tags/tag427.xml><?xml version="1.0" encoding="utf-8"?>
<p:tagLst xmlns:p="http://schemas.openxmlformats.org/presentationml/2006/main">
  <p:tag name="AS_UNIQUEID" val="1678"/>
  <p:tag name="KSO_WM_DIAGRAM_VIRTUALLY_FRAME" val="{&quot;height&quot;:288.19078740157477,&quot;left&quot;:24.9,&quot;top&quot;:288.80921259842523,&quot;width&quot;:961.55}"/>
</p:tagLst>
</file>

<file path=ppt/tags/tag428.xml><?xml version="1.0" encoding="utf-8"?>
<p:tagLst xmlns:p="http://schemas.openxmlformats.org/presentationml/2006/main">
  <p:tag name="AS_UNIQUEID" val="1679"/>
  <p:tag name="KSO_WM_DIAGRAM_VIRTUALLY_FRAME" val="{&quot;height&quot;:288.19078740157477,&quot;left&quot;:24.9,&quot;top&quot;:288.80921259842523,&quot;width&quot;:961.55}"/>
</p:tagLst>
</file>

<file path=ppt/tags/tag429.xml><?xml version="1.0" encoding="utf-8"?>
<p:tagLst xmlns:p="http://schemas.openxmlformats.org/presentationml/2006/main">
  <p:tag name="AS_UNIQUEID" val="1680"/>
  <p:tag name="KSO_WM_DIAGRAM_VIRTUALLY_FRAME" val="{&quot;height&quot;:288.19078740157477,&quot;left&quot;:24.9,&quot;top&quot;:288.80921259842523,&quot;width&quot;:961.55}"/>
</p:tagLst>
</file>

<file path=ppt/tags/tag43.xml><?xml version="1.0" encoding="utf-8"?>
<p:tagLst xmlns:p="http://schemas.openxmlformats.org/presentationml/2006/main">
  <p:tag name="AS_UNIQUEID" val="7807"/>
</p:tagLst>
</file>

<file path=ppt/tags/tag430.xml><?xml version="1.0" encoding="utf-8"?>
<p:tagLst xmlns:p="http://schemas.openxmlformats.org/presentationml/2006/main">
  <p:tag name="AS_UNIQUEID" val="1681"/>
  <p:tag name="KSO_WM_DIAGRAM_VIRTUALLY_FRAME" val="{&quot;height&quot;:288.19078740157477,&quot;left&quot;:24.9,&quot;top&quot;:288.80921259842523,&quot;width&quot;:961.55}"/>
</p:tagLst>
</file>

<file path=ppt/tags/tag431.xml><?xml version="1.0" encoding="utf-8"?>
<p:tagLst xmlns:p="http://schemas.openxmlformats.org/presentationml/2006/main">
  <p:tag name="AS_UNIQUEID" val="1682"/>
  <p:tag name="KSO_WM_DIAGRAM_VIRTUALLY_FRAME" val="{&quot;height&quot;:288.19078740157477,&quot;left&quot;:24.9,&quot;top&quot;:288.80921259842523,&quot;width&quot;:961.55}"/>
</p:tagLst>
</file>

<file path=ppt/tags/tag432.xml><?xml version="1.0" encoding="utf-8"?>
<p:tagLst xmlns:p="http://schemas.openxmlformats.org/presentationml/2006/main">
  <p:tag name="AS_UNIQUEID" val="1683"/>
  <p:tag name="KSO_WM_DIAGRAM_VIRTUALLY_FRAME" val="{&quot;height&quot;:288.19078740157477,&quot;left&quot;:24.9,&quot;top&quot;:288.80921259842523,&quot;width&quot;:961.55}"/>
</p:tagLst>
</file>

<file path=ppt/tags/tag433.xml><?xml version="1.0" encoding="utf-8"?>
<p:tagLst xmlns:p="http://schemas.openxmlformats.org/presentationml/2006/main">
  <p:tag name="AS_UNIQUEID" val="1684"/>
  <p:tag name="KSO_WM_DIAGRAM_VIRTUALLY_FRAME" val="{&quot;height&quot;:288.19078740157477,&quot;left&quot;:24.9,&quot;top&quot;:288.80921259842523,&quot;width&quot;:961.55}"/>
</p:tagLst>
</file>

<file path=ppt/tags/tag434.xml><?xml version="1.0" encoding="utf-8"?>
<p:tagLst xmlns:p="http://schemas.openxmlformats.org/presentationml/2006/main">
  <p:tag name="AS_UNIQUEID" val="1685"/>
  <p:tag name="KSO_WM_DIAGRAM_VIRTUALLY_FRAME" val="{&quot;height&quot;:288.19078740157477,&quot;left&quot;:24.9,&quot;top&quot;:288.80921259842523,&quot;width&quot;:961.55}"/>
</p:tagLst>
</file>

<file path=ppt/tags/tag435.xml><?xml version="1.0" encoding="utf-8"?>
<p:tagLst xmlns:p="http://schemas.openxmlformats.org/presentationml/2006/main">
  <p:tag name="AS_UNIQUEID" val="1686"/>
  <p:tag name="KSO_WM_DIAGRAM_VIRTUALLY_FRAME" val="{&quot;height&quot;:288.19078740157477,&quot;left&quot;:24.9,&quot;top&quot;:288.80921259842523,&quot;width&quot;:961.55}"/>
</p:tagLst>
</file>

<file path=ppt/tags/tag436.xml><?xml version="1.0" encoding="utf-8"?>
<p:tagLst xmlns:p="http://schemas.openxmlformats.org/presentationml/2006/main">
  <p:tag name="AS_UNIQUEID" val="1687"/>
  <p:tag name="KSO_WM_DIAGRAM_VIRTUALLY_FRAME" val="{&quot;height&quot;:288.19078740157477,&quot;left&quot;:24.9,&quot;top&quot;:288.80921259842523,&quot;width&quot;:961.55}"/>
</p:tagLst>
</file>

<file path=ppt/tags/tag437.xml><?xml version="1.0" encoding="utf-8"?>
<p:tagLst xmlns:p="http://schemas.openxmlformats.org/presentationml/2006/main">
  <p:tag name="AS_UNIQUEID" val="1688"/>
  <p:tag name="KSO_WM_DIAGRAM_VIRTUALLY_FRAME" val="{&quot;height&quot;:288.19078740157477,&quot;left&quot;:24.9,&quot;top&quot;:288.80921259842523,&quot;width&quot;:961.55}"/>
</p:tagLst>
</file>

<file path=ppt/tags/tag438.xml><?xml version="1.0" encoding="utf-8"?>
<p:tagLst xmlns:p="http://schemas.openxmlformats.org/presentationml/2006/main">
  <p:tag name="AS_UNIQUEID" val="1817"/>
</p:tagLst>
</file>

<file path=ppt/tags/tag439.xml><?xml version="1.0" encoding="utf-8"?>
<p:tagLst xmlns:p="http://schemas.openxmlformats.org/presentationml/2006/main">
  <p:tag name="AS_UNIQUEID" val="5766"/>
  <p:tag name="KSO_WM_DIAGRAM_VIRTUALLY_FRAME" val="{&quot;height&quot;:452.3,&quot;left&quot;:35.2,&quot;top&quot;:95.45,&quot;width&quot;:854.5396990740741}"/>
</p:tagLst>
</file>

<file path=ppt/tags/tag44.xml><?xml version="1.0" encoding="utf-8"?>
<p:tagLst xmlns:p="http://schemas.openxmlformats.org/presentationml/2006/main">
  <p:tag name="AS_UNIQUEID" val="7808"/>
</p:tagLst>
</file>

<file path=ppt/tags/tag440.xml><?xml version="1.0" encoding="utf-8"?>
<p:tagLst xmlns:p="http://schemas.openxmlformats.org/presentationml/2006/main">
  <p:tag name="AS_UNIQUEID" val="1247"/>
  <p:tag name="KSO_WM_DIAGRAM_VIRTUALLY_FRAME" val="{&quot;height&quot;:452.3,&quot;left&quot;:35.2,&quot;top&quot;:95.45,&quot;width&quot;:854.5396990740741}"/>
</p:tagLst>
</file>

<file path=ppt/tags/tag441.xml><?xml version="1.0" encoding="utf-8"?>
<p:tagLst xmlns:p="http://schemas.openxmlformats.org/presentationml/2006/main">
  <p:tag name="AS_UNIQUEID" val="1666"/>
  <p:tag name="KSO_WM_DIAGRAM_VIRTUALLY_FRAME" val="{&quot;height&quot;:452.3,&quot;left&quot;:35.2,&quot;top&quot;:95.45,&quot;width&quot;:854.5396990740741}"/>
</p:tagLst>
</file>

<file path=ppt/tags/tag442.xml><?xml version="1.0" encoding="utf-8"?>
<p:tagLst xmlns:p="http://schemas.openxmlformats.org/presentationml/2006/main">
  <p:tag name="AS_UNIQUEID" val="1669"/>
  <p:tag name="KSO_WM_DIAGRAM_VIRTUALLY_FRAME" val="{&quot;height&quot;:452.3,&quot;left&quot;:35.2,&quot;top&quot;:95.45,&quot;width&quot;:854.5396990740741}"/>
</p:tagLst>
</file>

<file path=ppt/tags/tag443.xml><?xml version="1.0" encoding="utf-8"?>
<p:tagLst xmlns:p="http://schemas.openxmlformats.org/presentationml/2006/main">
  <p:tag name="AS_UNIQUEID" val="1668"/>
  <p:tag name="KSO_WM_DIAGRAM_VIRTUALLY_FRAME" val="{&quot;height&quot;:452.3,&quot;left&quot;:35.2,&quot;top&quot;:95.45,&quot;width&quot;:854.5396990740741}"/>
</p:tagLst>
</file>

<file path=ppt/tags/tag444.xml><?xml version="1.0" encoding="utf-8"?>
<p:tagLst xmlns:p="http://schemas.openxmlformats.org/presentationml/2006/main">
  <p:tag name="AS_UNIQUEID" val="1251"/>
  <p:tag name="KSO_WM_DIAGRAM_VIRTUALLY_FRAME" val="{&quot;height&quot;:452.3,&quot;left&quot;:35.2,&quot;top&quot;:95.45,&quot;width&quot;:854.5396990740741}"/>
</p:tagLst>
</file>

<file path=ppt/tags/tag4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6.xml><?xml version="1.0" encoding="utf-8"?>
<p:tagLst xmlns:p="http://schemas.openxmlformats.org/presentationml/2006/main">
  <p:tag name="AS_UNIQUEID" val="5926"/>
</p:tagLst>
</file>

<file path=ppt/tags/tag447.xml><?xml version="1.0" encoding="utf-8"?>
<p:tagLst xmlns:p="http://schemas.openxmlformats.org/presentationml/2006/main">
  <p:tag name="AS_UNIQUEID" val="5190"/>
</p:tagLst>
</file>

<file path=ppt/tags/tag448.xml><?xml version="1.0" encoding="utf-8"?>
<p:tagLst xmlns:p="http://schemas.openxmlformats.org/presentationml/2006/main">
  <p:tag name="AS_UNIQUEID" val="5191"/>
</p:tagLst>
</file>

<file path=ppt/tags/tag449.xml><?xml version="1.0" encoding="utf-8"?>
<p:tagLst xmlns:p="http://schemas.openxmlformats.org/presentationml/2006/main">
  <p:tag name="AS_UNIQUEID" val="5192"/>
</p:tagLst>
</file>

<file path=ppt/tags/tag45.xml><?xml version="1.0" encoding="utf-8"?>
<p:tagLst xmlns:p="http://schemas.openxmlformats.org/presentationml/2006/main">
  <p:tag name="AS_UNIQUEID" val="7809"/>
</p:tagLst>
</file>

<file path=ppt/tags/tag450.xml><?xml version="1.0" encoding="utf-8"?>
<p:tagLst xmlns:p="http://schemas.openxmlformats.org/presentationml/2006/main">
  <p:tag name="AS_UNIQUEID" val="5193"/>
</p:tagLst>
</file>

<file path=ppt/tags/tag451.xml><?xml version="1.0" encoding="utf-8"?>
<p:tagLst xmlns:p="http://schemas.openxmlformats.org/presentationml/2006/main">
  <p:tag name="AS_UNIQUEID" val="5194"/>
</p:tagLst>
</file>

<file path=ppt/tags/tag452.xml><?xml version="1.0" encoding="utf-8"?>
<p:tagLst xmlns:p="http://schemas.openxmlformats.org/presentationml/2006/main">
  <p:tag name="AS_UNIQUEID" val="5195"/>
</p:tagLst>
</file>

<file path=ppt/tags/tag453.xml><?xml version="1.0" encoding="utf-8"?>
<p:tagLst xmlns:p="http://schemas.openxmlformats.org/presentationml/2006/main">
  <p:tag name="AS_UNIQUEID" val="5196"/>
</p:tagLst>
</file>

<file path=ppt/tags/tag454.xml><?xml version="1.0" encoding="utf-8"?>
<p:tagLst xmlns:p="http://schemas.openxmlformats.org/presentationml/2006/main">
  <p:tag name="AS_UNIQUEID" val="5197"/>
</p:tagLst>
</file>

<file path=ppt/tags/tag455.xml><?xml version="1.0" encoding="utf-8"?>
<p:tagLst xmlns:p="http://schemas.openxmlformats.org/presentationml/2006/main">
  <p:tag name="AS_UNIQUEID" val="5198"/>
</p:tagLst>
</file>

<file path=ppt/tags/tag456.xml><?xml version="1.0" encoding="utf-8"?>
<p:tagLst xmlns:p="http://schemas.openxmlformats.org/presentationml/2006/main">
  <p:tag name="AS_UNIQUEID" val="5199"/>
</p:tagLst>
</file>

<file path=ppt/tags/tag457.xml><?xml version="1.0" encoding="utf-8"?>
<p:tagLst xmlns:p="http://schemas.openxmlformats.org/presentationml/2006/main">
  <p:tag name="AS_UNIQUEID" val="5200"/>
</p:tagLst>
</file>

<file path=ppt/tags/tag458.xml><?xml version="1.0" encoding="utf-8"?>
<p:tagLst xmlns:p="http://schemas.openxmlformats.org/presentationml/2006/main">
  <p:tag name="AS_UNIQUEID" val="5184"/>
  <p:tag name="KSO_WM_DIAGRAM_VIRTUALLY_FRAME" val="{&quot;height&quot;:323.3728941367467,&quot;left&quot;:61.35,&quot;top&quot;:135.9511413387627,&quot;width&quot;:863.3588981727778}"/>
</p:tagLst>
</file>

<file path=ppt/tags/tag459.xml><?xml version="1.0" encoding="utf-8"?>
<p:tagLst xmlns:p="http://schemas.openxmlformats.org/presentationml/2006/main">
  <p:tag name="AS_UNIQUEID" val="1547"/>
</p:tagLst>
</file>

<file path=ppt/tags/tag46.xml><?xml version="1.0" encoding="utf-8"?>
<p:tagLst xmlns:p="http://schemas.openxmlformats.org/presentationml/2006/main">
  <p:tag name="AS_UNIQUEID" val="7810"/>
</p:tagLst>
</file>

<file path=ppt/tags/tag460.xml><?xml version="1.0" encoding="utf-8"?>
<p:tagLst xmlns:p="http://schemas.openxmlformats.org/presentationml/2006/main">
  <p:tag name="AS_UNIQUEID" val="5186"/>
  <p:tag name="KSO_WM_DIAGRAM_VIRTUALLY_FRAME" val="{&quot;height&quot;:323.3728941367467,&quot;left&quot;:61.35,&quot;top&quot;:135.9511413387627,&quot;width&quot;:863.3588981727778}"/>
</p:tagLst>
</file>

<file path=ppt/tags/tag461.xml><?xml version="1.0" encoding="utf-8"?>
<p:tagLst xmlns:p="http://schemas.openxmlformats.org/presentationml/2006/main">
  <p:tag name="AS_UNIQUEID" val="1315"/>
</p:tagLst>
</file>

<file path=ppt/tags/tag462.xml><?xml version="1.0" encoding="utf-8"?>
<p:tagLst xmlns:p="http://schemas.openxmlformats.org/presentationml/2006/main">
  <p:tag name="AS_UNIQUEID" val="5187"/>
  <p:tag name="KSO_WM_DIAGRAM_VIRTUALLY_FRAME" val="{&quot;height&quot;:323.3728941367467,&quot;left&quot;:61.35,&quot;top&quot;:135.9511413387627,&quot;width&quot;:863.3588981727778}"/>
</p:tagLst>
</file>

<file path=ppt/tags/tag463.xml><?xml version="1.0" encoding="utf-8"?>
<p:tagLst xmlns:p="http://schemas.openxmlformats.org/presentationml/2006/main">
  <p:tag name="AS_UNIQUEID" val="5188"/>
  <p:tag name="KSO_WM_DIAGRAM_VIRTUALLY_FRAME" val="{&quot;height&quot;:323.3728941367467,&quot;left&quot;:61.35,&quot;top&quot;:135.9511413387627,&quot;width&quot;:863.3588981727778}"/>
</p:tagLst>
</file>

<file path=ppt/tags/tag464.xml><?xml version="1.0" encoding="utf-8"?>
<p:tagLst xmlns:p="http://schemas.openxmlformats.org/presentationml/2006/main">
  <p:tag name="AS_UNIQUEID" val="5189"/>
  <p:tag name="KSO_WM_DIAGRAM_VIRTUALLY_FRAME" val="{&quot;height&quot;:323.3728941367467,&quot;left&quot;:61.35,&quot;top&quot;:135.9511413387627,&quot;width&quot;:863.3588981727778}"/>
</p:tagLst>
</file>

<file path=ppt/tags/tag465.xml><?xml version="1.0" encoding="utf-8"?>
<p:tagLst xmlns:p="http://schemas.openxmlformats.org/presentationml/2006/main">
  <p:tag name="AS_UNIQUEID" val="5201"/>
  <p:tag name="KSO_WM_DIAGRAM_VIRTUALLY_FRAME" val="{&quot;height&quot;:323.3728941367467,&quot;left&quot;:61.35,&quot;top&quot;:135.9511413387627,&quot;width&quot;:863.3588981727778}"/>
</p:tagLst>
</file>

<file path=ppt/tags/tag466.xml><?xml version="1.0" encoding="utf-8"?>
<p:tagLst xmlns:p="http://schemas.openxmlformats.org/presentationml/2006/main">
  <p:tag name="AS_UNIQUEID" val="867"/>
  <p:tag name="KSO_WM_DIAGRAM_VIRTUALLY_FRAME" val="{&quot;height&quot;:323.3728941367467,&quot;left&quot;:61.35,&quot;top&quot;:135.9511413387627,&quot;width&quot;:863.3588981727778}"/>
</p:tagLst>
</file>

<file path=ppt/tags/tag467.xml><?xml version="1.0" encoding="utf-8"?>
<p:tagLst xmlns:p="http://schemas.openxmlformats.org/presentationml/2006/main">
  <p:tag name="AS_UNIQUEID" val="5202"/>
  <p:tag name="KSO_WM_DIAGRAM_VIRTUALLY_FRAME" val="{&quot;height&quot;:323.3728941367467,&quot;left&quot;:61.35,&quot;top&quot;:135.9511413387627,&quot;width&quot;:863.3588981727778}"/>
</p:tagLst>
</file>

<file path=ppt/tags/tag468.xml><?xml version="1.0" encoding="utf-8"?>
<p:tagLst xmlns:p="http://schemas.openxmlformats.org/presentationml/2006/main">
  <p:tag name="AS_UNIQUEID" val="867"/>
  <p:tag name="KSO_WM_DIAGRAM_VIRTUALLY_FRAME" val="{&quot;height&quot;:323.3728941367467,&quot;left&quot;:61.35,&quot;top&quot;:135.9511413387627,&quot;width&quot;:863.3588981727778}"/>
</p:tagLst>
</file>

<file path=ppt/tags/tag469.xml><?xml version="1.0" encoding="utf-8"?>
<p:tagLst xmlns:p="http://schemas.openxmlformats.org/presentationml/2006/main">
  <p:tag name="AS_UNIQUEID" val="5203"/>
  <p:tag name="KSO_WM_DIAGRAM_VIRTUALLY_FRAME" val="{&quot;height&quot;:323.3728941367467,&quot;left&quot;:61.35,&quot;top&quot;:135.9511413387627,&quot;width&quot;:863.3588981727778}"/>
</p:tagLst>
</file>

<file path=ppt/tags/tag47.xml><?xml version="1.0" encoding="utf-8"?>
<p:tagLst xmlns:p="http://schemas.openxmlformats.org/presentationml/2006/main">
  <p:tag name="AS_UNIQUEID" val="7811"/>
</p:tagLst>
</file>

<file path=ppt/tags/tag470.xml><?xml version="1.0" encoding="utf-8"?>
<p:tagLst xmlns:p="http://schemas.openxmlformats.org/presentationml/2006/main">
  <p:tag name="AS_UNIQUEID" val="5204"/>
  <p:tag name="KSO_WM_DIAGRAM_VIRTUALLY_FRAME" val="{&quot;height&quot;:323.3728941367467,&quot;left&quot;:61.35,&quot;top&quot;:135.9511413387627,&quot;width&quot;:863.3588981727778}"/>
</p:tagLst>
</file>

<file path=ppt/tags/tag471.xml><?xml version="1.0" encoding="utf-8"?>
<p:tagLst xmlns:p="http://schemas.openxmlformats.org/presentationml/2006/main">
  <p:tag name="AS_UNIQUEID" val="5205"/>
</p:tagLst>
</file>

<file path=ppt/tags/tag472.xml><?xml version="1.0" encoding="utf-8"?>
<p:tagLst xmlns:p="http://schemas.openxmlformats.org/presentationml/2006/main">
  <p:tag name="AS_UNIQUEID" val="5206"/>
</p:tagLst>
</file>

<file path=ppt/tags/tag473.xml><?xml version="1.0" encoding="utf-8"?>
<p:tagLst xmlns:p="http://schemas.openxmlformats.org/presentationml/2006/main">
  <p:tag name="AS_UNIQUEID" val="5931"/>
  <p:tag name="KSO_WM_DIAGRAM_VIRTUALLY_FRAME" val="{&quot;height&quot;:323.3728941367467,&quot;left&quot;:61.35,&quot;top&quot;:135.9511413387627,&quot;width&quot;:863.3588981727778}"/>
</p:tagLst>
</file>

<file path=ppt/tags/tag474.xml><?xml version="1.0" encoding="utf-8"?>
<p:tagLst xmlns:p="http://schemas.openxmlformats.org/presentationml/2006/main">
  <p:tag name="AS_UNIQUEID" val="1545"/>
</p:tagLst>
</file>

<file path=ppt/tags/tag475.xml><?xml version="1.0" encoding="utf-8"?>
<p:tagLst xmlns:p="http://schemas.openxmlformats.org/presentationml/2006/main">
  <p:tag name="AS_UNIQUEID" val="6798"/>
</p:tagLst>
</file>

<file path=ppt/tags/tag476.xml><?xml version="1.0" encoding="utf-8"?>
<p:tagLst xmlns:p="http://schemas.openxmlformats.org/presentationml/2006/main">
  <p:tag name="AS_UNIQUEID" val="1709"/>
</p:tagLst>
</file>

<file path=ppt/tags/tag477.xml><?xml version="1.0" encoding="utf-8"?>
<p:tagLst xmlns:p="http://schemas.openxmlformats.org/presentationml/2006/main">
  <p:tag name="AS_UNIQUEID" val="7973"/>
</p:tagLst>
</file>

<file path=ppt/tags/tag478.xml><?xml version="1.0" encoding="utf-8"?>
<p:tagLst xmlns:p="http://schemas.openxmlformats.org/presentationml/2006/main">
  <p:tag name="AS_UNIQUEID" val="7974"/>
</p:tagLst>
</file>

<file path=ppt/tags/tag479.xml><?xml version="1.0" encoding="utf-8"?>
<p:tagLst xmlns:p="http://schemas.openxmlformats.org/presentationml/2006/main">
  <p:tag name="AS_UNIQUEID" val="7079"/>
</p:tagLst>
</file>

<file path=ppt/tags/tag48.xml><?xml version="1.0" encoding="utf-8"?>
<p:tagLst xmlns:p="http://schemas.openxmlformats.org/presentationml/2006/main">
  <p:tag name="AS_UNIQUEID" val="7812"/>
</p:tagLst>
</file>

<file path=ppt/tags/tag480.xml><?xml version="1.0" encoding="utf-8"?>
<p:tagLst xmlns:p="http://schemas.openxmlformats.org/presentationml/2006/main">
  <p:tag name="AS_UNIQUEID" val="6798"/>
</p:tagLst>
</file>

<file path=ppt/tags/tag481.xml><?xml version="1.0" encoding="utf-8"?>
<p:tagLst xmlns:p="http://schemas.openxmlformats.org/presentationml/2006/main">
  <p:tag name="AS_UNIQUEID" val="6799"/>
  <p:tag name="TABLE_ENDDRAG_ORIGIN_RECT" val="822*219"/>
  <p:tag name="TABLE_ENDDRAG_RECT" val="51*94*822*219"/>
</p:tagLst>
</file>

<file path=ppt/tags/tag482.xml><?xml version="1.0" encoding="utf-8"?>
<p:tagLst xmlns:p="http://schemas.openxmlformats.org/presentationml/2006/main">
  <p:tag name="AS_UNIQUEID" val="1341"/>
  <p:tag name="KSO_WM_BEAUTIFY_FLAG" val=""/>
</p:tagLst>
</file>

<file path=ppt/tags/tag483.xml><?xml version="1.0" encoding="utf-8"?>
<p:tagLst xmlns:p="http://schemas.openxmlformats.org/presentationml/2006/main">
  <p:tag name="AS_UNIQUEID" val="6745"/>
</p:tagLst>
</file>

<file path=ppt/tags/tag484.xml><?xml version="1.0" encoding="utf-8"?>
<p:tagLst xmlns:p="http://schemas.openxmlformats.org/presentationml/2006/main">
  <p:tag name="AS_UNIQUEID" val="6746"/>
</p:tagLst>
</file>

<file path=ppt/tags/tag485.xml><?xml version="1.0" encoding="utf-8"?>
<p:tagLst xmlns:p="http://schemas.openxmlformats.org/presentationml/2006/main">
  <p:tag name="AS_UNIQUEID" val="6747"/>
</p:tagLst>
</file>

<file path=ppt/tags/tag486.xml><?xml version="1.0" encoding="utf-8"?>
<p:tagLst xmlns:p="http://schemas.openxmlformats.org/presentationml/2006/main">
  <p:tag name="AS_UNIQUEID" val="1709"/>
</p:tagLst>
</file>

<file path=ppt/tags/tag487.xml><?xml version="1.0" encoding="utf-8"?>
<p:tagLst xmlns:p="http://schemas.openxmlformats.org/presentationml/2006/main">
  <p:tag name="AS_UNIQUEID" val="7973"/>
</p:tagLst>
</file>

<file path=ppt/tags/tag488.xml><?xml version="1.0" encoding="utf-8"?>
<p:tagLst xmlns:p="http://schemas.openxmlformats.org/presentationml/2006/main">
  <p:tag name="AS_UNIQUEID" val="7974"/>
</p:tagLst>
</file>

<file path=ppt/tags/tag489.xml><?xml version="1.0" encoding="utf-8"?>
<p:tagLst xmlns:p="http://schemas.openxmlformats.org/presentationml/2006/main">
  <p:tag name="AS_UNIQUEID" val="1288"/>
</p:tagLst>
</file>

<file path=ppt/tags/tag49.xml><?xml version="1.0" encoding="utf-8"?>
<p:tagLst xmlns:p="http://schemas.openxmlformats.org/presentationml/2006/main">
  <p:tag name="AS_UNIQUEID" val="7813"/>
</p:tagLst>
</file>

<file path=ppt/tags/tag490.xml><?xml version="1.0" encoding="utf-8"?>
<p:tagLst xmlns:p="http://schemas.openxmlformats.org/presentationml/2006/main">
  <p:tag name="AS_UNIQUEID" val="1371"/>
</p:tagLst>
</file>

<file path=ppt/tags/tag491.xml><?xml version="1.0" encoding="utf-8"?>
<p:tagLst xmlns:p="http://schemas.openxmlformats.org/presentationml/2006/main">
  <p:tag name="AS_UNIQUEID" val="1373"/>
</p:tagLst>
</file>

<file path=ppt/tags/tag492.xml><?xml version="1.0" encoding="utf-8"?>
<p:tagLst xmlns:p="http://schemas.openxmlformats.org/presentationml/2006/main">
  <p:tag name="AS_UNIQUEID" val="1372"/>
</p:tagLst>
</file>

<file path=ppt/tags/tag493.xml><?xml version="1.0" encoding="utf-8"?>
<p:tagLst xmlns:p="http://schemas.openxmlformats.org/presentationml/2006/main">
  <p:tag name="AS_UNIQUEID" val="1374"/>
</p:tagLst>
</file>

<file path=ppt/tags/tag494.xml><?xml version="1.0" encoding="utf-8"?>
<p:tagLst xmlns:p="http://schemas.openxmlformats.org/presentationml/2006/main">
  <p:tag name="AS_UNIQUEID" val="5447"/>
</p:tagLst>
</file>

<file path=ppt/tags/tag495.xml><?xml version="1.0" encoding="utf-8"?>
<p:tagLst xmlns:p="http://schemas.openxmlformats.org/presentationml/2006/main">
  <p:tag name="AS_UNIQUEID" val="1369"/>
</p:tagLst>
</file>

<file path=ppt/tags/tag496.xml><?xml version="1.0" encoding="utf-8"?>
<p:tagLst xmlns:p="http://schemas.openxmlformats.org/presentationml/2006/main">
  <p:tag name="AS_UNIQUEID" val="5448"/>
</p:tagLst>
</file>

<file path=ppt/tags/tag497.xml><?xml version="1.0" encoding="utf-8"?>
<p:tagLst xmlns:p="http://schemas.openxmlformats.org/presentationml/2006/main">
  <p:tag name="AS_UNIQUEID" val="5449"/>
</p:tagLst>
</file>

<file path=ppt/tags/tag498.xml><?xml version="1.0" encoding="utf-8"?>
<p:tagLst xmlns:p="http://schemas.openxmlformats.org/presentationml/2006/main">
  <p:tag name="AS_UNIQUEID" val="1370"/>
</p:tagLst>
</file>

<file path=ppt/tags/tag499.xml><?xml version="1.0" encoding="utf-8"?>
<p:tagLst xmlns:p="http://schemas.openxmlformats.org/presentationml/2006/main">
  <p:tag name="AS_UNIQUEID" val="5450"/>
</p:tagLst>
</file>

<file path=ppt/tags/tag5.xml><?xml version="1.0" encoding="utf-8"?>
<p:tagLst xmlns:p="http://schemas.openxmlformats.org/presentationml/2006/main">
  <p:tag name="AS_UNIQUEID" val="7769"/>
</p:tagLst>
</file>

<file path=ppt/tags/tag50.xml><?xml version="1.0" encoding="utf-8"?>
<p:tagLst xmlns:p="http://schemas.openxmlformats.org/presentationml/2006/main">
  <p:tag name="AS_UNIQUEID" val="7815"/>
</p:tagLst>
</file>

<file path=ppt/tags/tag500.xml><?xml version="1.0" encoding="utf-8"?>
<p:tagLst xmlns:p="http://schemas.openxmlformats.org/presentationml/2006/main">
  <p:tag name="AS_UNIQUEID" val="7976"/>
</p:tagLst>
</file>

<file path=ppt/tags/tag501.xml><?xml version="1.0" encoding="utf-8"?>
<p:tagLst xmlns:p="http://schemas.openxmlformats.org/presentationml/2006/main">
  <p:tag name="AS_UNIQUEID" val="7977"/>
</p:tagLst>
</file>

<file path=ppt/tags/tag502.xml><?xml version="1.0" encoding="utf-8"?>
<p:tagLst xmlns:p="http://schemas.openxmlformats.org/presentationml/2006/main">
  <p:tag name="AS_UNIQUEID" val="7978"/>
</p:tagLst>
</file>

<file path=ppt/tags/tag503.xml><?xml version="1.0" encoding="utf-8"?>
<p:tagLst xmlns:p="http://schemas.openxmlformats.org/presentationml/2006/main">
  <p:tag name="AS_UNIQUEID" val="5528"/>
</p:tagLst>
</file>

<file path=ppt/tags/tag504.xml><?xml version="1.0" encoding="utf-8"?>
<p:tagLst xmlns:p="http://schemas.openxmlformats.org/presentationml/2006/main">
  <p:tag name="AS_UNIQUEID" val="5529"/>
</p:tagLst>
</file>

<file path=ppt/tags/tag505.xml><?xml version="1.0" encoding="utf-8"?>
<p:tagLst xmlns:p="http://schemas.openxmlformats.org/presentationml/2006/main">
  <p:tag name="AS_UNIQUEID" val="5530"/>
</p:tagLst>
</file>

<file path=ppt/tags/tag506.xml><?xml version="1.0" encoding="utf-8"?>
<p:tagLst xmlns:p="http://schemas.openxmlformats.org/presentationml/2006/main">
  <p:tag name="AS_UNIQUEID" val="5531"/>
</p:tagLst>
</file>

<file path=ppt/tags/tag507.xml><?xml version="1.0" encoding="utf-8"?>
<p:tagLst xmlns:p="http://schemas.openxmlformats.org/presentationml/2006/main">
  <p:tag name="AS_UNIQUEID" val="5532"/>
</p:tagLst>
</file>

<file path=ppt/tags/tag508.xml><?xml version="1.0" encoding="utf-8"?>
<p:tagLst xmlns:p="http://schemas.openxmlformats.org/presentationml/2006/main">
  <p:tag name="AS_UNIQUEID" val="5533"/>
</p:tagLst>
</file>

<file path=ppt/tags/tag509.xml><?xml version="1.0" encoding="utf-8"?>
<p:tagLst xmlns:p="http://schemas.openxmlformats.org/presentationml/2006/main">
  <p:tag name="AS_UNIQUEID" val="5534"/>
</p:tagLst>
</file>

<file path=ppt/tags/tag51.xml><?xml version="1.0" encoding="utf-8"?>
<p:tagLst xmlns:p="http://schemas.openxmlformats.org/presentationml/2006/main">
  <p:tag name="AS_UNIQUEID" val="7816"/>
</p:tagLst>
</file>

<file path=ppt/tags/tag510.xml><?xml version="1.0" encoding="utf-8"?>
<p:tagLst xmlns:p="http://schemas.openxmlformats.org/presentationml/2006/main">
  <p:tag name="AS_UNIQUEID" val="5535"/>
</p:tagLst>
</file>

<file path=ppt/tags/tag511.xml><?xml version="1.0" encoding="utf-8"?>
<p:tagLst xmlns:p="http://schemas.openxmlformats.org/presentationml/2006/main">
  <p:tag name="AS_UNIQUEID" val="5536"/>
</p:tagLst>
</file>

<file path=ppt/tags/tag512.xml><?xml version="1.0" encoding="utf-8"?>
<p:tagLst xmlns:p="http://schemas.openxmlformats.org/presentationml/2006/main">
  <p:tag name="AS_UNIQUEID" val="5537"/>
</p:tagLst>
</file>

<file path=ppt/tags/tag513.xml><?xml version="1.0" encoding="utf-8"?>
<p:tagLst xmlns:p="http://schemas.openxmlformats.org/presentationml/2006/main">
  <p:tag name="AS_UNIQUEID" val="5538"/>
</p:tagLst>
</file>

<file path=ppt/tags/tag514.xml><?xml version="1.0" encoding="utf-8"?>
<p:tagLst xmlns:p="http://schemas.openxmlformats.org/presentationml/2006/main">
  <p:tag name="AS_UNIQUEID" val="5539"/>
</p:tagLst>
</file>

<file path=ppt/tags/tag515.xml><?xml version="1.0" encoding="utf-8"?>
<p:tagLst xmlns:p="http://schemas.openxmlformats.org/presentationml/2006/main">
  <p:tag name="AS_UNIQUEID" val="5540"/>
</p:tagLst>
</file>

<file path=ppt/tags/tag516.xml><?xml version="1.0" encoding="utf-8"?>
<p:tagLst xmlns:p="http://schemas.openxmlformats.org/presentationml/2006/main">
  <p:tag name="AS_UNIQUEID" val="5541"/>
</p:tagLst>
</file>

<file path=ppt/tags/tag517.xml><?xml version="1.0" encoding="utf-8"?>
<p:tagLst xmlns:p="http://schemas.openxmlformats.org/presentationml/2006/main">
  <p:tag name="AS_UNIQUEID" val="5542"/>
</p:tagLst>
</file>

<file path=ppt/tags/tag518.xml><?xml version="1.0" encoding="utf-8"?>
<p:tagLst xmlns:p="http://schemas.openxmlformats.org/presentationml/2006/main">
  <p:tag name="AS_UNIQUEID" val="5543"/>
</p:tagLst>
</file>

<file path=ppt/tags/tag519.xml><?xml version="1.0" encoding="utf-8"?>
<p:tagLst xmlns:p="http://schemas.openxmlformats.org/presentationml/2006/main">
  <p:tag name="AS_UNIQUEID" val="5544"/>
</p:tagLst>
</file>

<file path=ppt/tags/tag52.xml><?xml version="1.0" encoding="utf-8"?>
<p:tagLst xmlns:p="http://schemas.openxmlformats.org/presentationml/2006/main">
  <p:tag name="AS_UNIQUEID" val="7817"/>
</p:tagLst>
</file>

<file path=ppt/tags/tag520.xml><?xml version="1.0" encoding="utf-8"?>
<p:tagLst xmlns:p="http://schemas.openxmlformats.org/presentationml/2006/main">
  <p:tag name="AS_UNIQUEID" val="5545"/>
</p:tagLst>
</file>

<file path=ppt/tags/tag521.xml><?xml version="1.0" encoding="utf-8"?>
<p:tagLst xmlns:p="http://schemas.openxmlformats.org/presentationml/2006/main">
  <p:tag name="AS_UNIQUEID" val="1008"/>
</p:tagLst>
</file>

<file path=ppt/tags/tag522.xml><?xml version="1.0" encoding="utf-8"?>
<p:tagLst xmlns:p="http://schemas.openxmlformats.org/presentationml/2006/main">
  <p:tag name="AS_UNIQUEID" val="1009"/>
</p:tagLst>
</file>

<file path=ppt/tags/tag523.xml><?xml version="1.0" encoding="utf-8"?>
<p:tagLst xmlns:p="http://schemas.openxmlformats.org/presentationml/2006/main">
  <p:tag name="AS_UNIQUEID" val="5546"/>
</p:tagLst>
</file>

<file path=ppt/tags/tag524.xml><?xml version="1.0" encoding="utf-8"?>
<p:tagLst xmlns:p="http://schemas.openxmlformats.org/presentationml/2006/main">
  <p:tag name="AS_UNIQUEID" val="999"/>
</p:tagLst>
</file>

<file path=ppt/tags/tag525.xml><?xml version="1.0" encoding="utf-8"?>
<p:tagLst xmlns:p="http://schemas.openxmlformats.org/presentationml/2006/main">
  <p:tag name="AS_UNIQUEID" val="1000"/>
</p:tagLst>
</file>

<file path=ppt/tags/tag526.xml><?xml version="1.0" encoding="utf-8"?>
<p:tagLst xmlns:p="http://schemas.openxmlformats.org/presentationml/2006/main">
  <p:tag name="AS_UNIQUEID" val="5547"/>
</p:tagLst>
</file>

<file path=ppt/tags/tag527.xml><?xml version="1.0" encoding="utf-8"?>
<p:tagLst xmlns:p="http://schemas.openxmlformats.org/presentationml/2006/main">
  <p:tag name="AS_UNIQUEID" val="1002"/>
</p:tagLst>
</file>

<file path=ppt/tags/tag528.xml><?xml version="1.0" encoding="utf-8"?>
<p:tagLst xmlns:p="http://schemas.openxmlformats.org/presentationml/2006/main">
  <p:tag name="AS_UNIQUEID" val="1003"/>
</p:tagLst>
</file>

<file path=ppt/tags/tag529.xml><?xml version="1.0" encoding="utf-8"?>
<p:tagLst xmlns:p="http://schemas.openxmlformats.org/presentationml/2006/main">
  <p:tag name="AS_UNIQUEID" val="1004"/>
</p:tagLst>
</file>

<file path=ppt/tags/tag53.xml><?xml version="1.0" encoding="utf-8"?>
<p:tagLst xmlns:p="http://schemas.openxmlformats.org/presentationml/2006/main">
  <p:tag name="AS_UNIQUEID" val="7818"/>
</p:tagLst>
</file>

<file path=ppt/tags/tag530.xml><?xml version="1.0" encoding="utf-8"?>
<p:tagLst xmlns:p="http://schemas.openxmlformats.org/presentationml/2006/main">
  <p:tag name="AS_UNIQUEID" val="1005"/>
</p:tagLst>
</file>

<file path=ppt/tags/tag531.xml><?xml version="1.0" encoding="utf-8"?>
<p:tagLst xmlns:p="http://schemas.openxmlformats.org/presentationml/2006/main">
  <p:tag name="AS_UNIQUEID" val="1006"/>
</p:tagLst>
</file>

<file path=ppt/tags/tag532.xml><?xml version="1.0" encoding="utf-8"?>
<p:tagLst xmlns:p="http://schemas.openxmlformats.org/presentationml/2006/main">
  <p:tag name="AS_UNIQUEID" val="1007"/>
</p:tagLst>
</file>

<file path=ppt/tags/tag533.xml><?xml version="1.0" encoding="utf-8"?>
<p:tagLst xmlns:p="http://schemas.openxmlformats.org/presentationml/2006/main">
  <p:tag name="AS_UNIQUEID" val="1013"/>
</p:tagLst>
</file>

<file path=ppt/tags/tag534.xml><?xml version="1.0" encoding="utf-8"?>
<p:tagLst xmlns:p="http://schemas.openxmlformats.org/presentationml/2006/main">
  <p:tag name="AS_UNIQUEID" val="1014"/>
</p:tagLst>
</file>

<file path=ppt/tags/tag535.xml><?xml version="1.0" encoding="utf-8"?>
<p:tagLst xmlns:p="http://schemas.openxmlformats.org/presentationml/2006/main">
  <p:tag name="AS_UNIQUEID" val="1015"/>
</p:tagLst>
</file>

<file path=ppt/tags/tag536.xml><?xml version="1.0" encoding="utf-8"?>
<p:tagLst xmlns:p="http://schemas.openxmlformats.org/presentationml/2006/main">
  <p:tag name="AS_UNIQUEID" val="1016"/>
</p:tagLst>
</file>

<file path=ppt/tags/tag537.xml><?xml version="1.0" encoding="utf-8"?>
<p:tagLst xmlns:p="http://schemas.openxmlformats.org/presentationml/2006/main">
  <p:tag name="AS_UNIQUEID" val="1000"/>
</p:tagLst>
</file>

<file path=ppt/tags/tag538.xml><?xml version="1.0" encoding="utf-8"?>
<p:tagLst xmlns:p="http://schemas.openxmlformats.org/presentationml/2006/main">
  <p:tag name="AS_UNIQUEID" val="5549"/>
</p:tagLst>
</file>

<file path=ppt/tags/tag539.xml><?xml version="1.0" encoding="utf-8"?>
<p:tagLst xmlns:p="http://schemas.openxmlformats.org/presentationml/2006/main">
  <p:tag name="AS_UNIQUEID" val="5550"/>
</p:tagLst>
</file>

<file path=ppt/tags/tag54.xml><?xml version="1.0" encoding="utf-8"?>
<p:tagLst xmlns:p="http://schemas.openxmlformats.org/presentationml/2006/main">
  <p:tag name="AS_UNIQUEID" val="7820"/>
</p:tagLst>
</file>

<file path=ppt/tags/tag540.xml><?xml version="1.0" encoding="utf-8"?>
<p:tagLst xmlns:p="http://schemas.openxmlformats.org/presentationml/2006/main">
  <p:tag name="AS_UNIQUEID" val="5551"/>
</p:tagLst>
</file>

<file path=ppt/tags/tag541.xml><?xml version="1.0" encoding="utf-8"?>
<p:tagLst xmlns:p="http://schemas.openxmlformats.org/presentationml/2006/main">
  <p:tag name="AS_UNIQUEID" val="5552"/>
</p:tagLst>
</file>

<file path=ppt/tags/tag542.xml><?xml version="1.0" encoding="utf-8"?>
<p:tagLst xmlns:p="http://schemas.openxmlformats.org/presentationml/2006/main">
  <p:tag name="AS_UNIQUEID" val="5553"/>
</p:tagLst>
</file>

<file path=ppt/tags/tag543.xml><?xml version="1.0" encoding="utf-8"?>
<p:tagLst xmlns:p="http://schemas.openxmlformats.org/presentationml/2006/main">
  <p:tag name="AS_UNIQUEID" val="5554"/>
</p:tagLst>
</file>

<file path=ppt/tags/tag544.xml><?xml version="1.0" encoding="utf-8"?>
<p:tagLst xmlns:p="http://schemas.openxmlformats.org/presentationml/2006/main">
  <p:tag name="AS_UNIQUEID" val="5555"/>
</p:tagLst>
</file>

<file path=ppt/tags/tag545.xml><?xml version="1.0" encoding="utf-8"?>
<p:tagLst xmlns:p="http://schemas.openxmlformats.org/presentationml/2006/main">
  <p:tag name="AS_UNIQUEID" val="5556"/>
</p:tagLst>
</file>

<file path=ppt/tags/tag546.xml><?xml version="1.0" encoding="utf-8"?>
<p:tagLst xmlns:p="http://schemas.openxmlformats.org/presentationml/2006/main">
  <p:tag name="AS_UNIQUEID" val="5557"/>
</p:tagLst>
</file>

<file path=ppt/tags/tag547.xml><?xml version="1.0" encoding="utf-8"?>
<p:tagLst xmlns:p="http://schemas.openxmlformats.org/presentationml/2006/main">
  <p:tag name="AS_UNIQUEID" val="5558"/>
</p:tagLst>
</file>

<file path=ppt/tags/tag548.xml><?xml version="1.0" encoding="utf-8"?>
<p:tagLst xmlns:p="http://schemas.openxmlformats.org/presentationml/2006/main">
  <p:tag name="AS_UNIQUEID" val="5963"/>
</p:tagLst>
</file>

<file path=ppt/tags/tag549.xml><?xml version="1.0" encoding="utf-8"?>
<p:tagLst xmlns:p="http://schemas.openxmlformats.org/presentationml/2006/main">
  <p:tag name="AS_UNIQUEID" val="5964"/>
</p:tagLst>
</file>

<file path=ppt/tags/tag55.xml><?xml version="1.0" encoding="utf-8"?>
<p:tagLst xmlns:p="http://schemas.openxmlformats.org/presentationml/2006/main">
  <p:tag name="AS_UNIQUEID" val="7821"/>
</p:tagLst>
</file>

<file path=ppt/tags/tag550.xml><?xml version="1.0" encoding="utf-8"?>
<p:tagLst xmlns:p="http://schemas.openxmlformats.org/presentationml/2006/main">
  <p:tag name="AS_UNIQUEID" val="5524"/>
</p:tagLst>
</file>

<file path=ppt/tags/tag551.xml><?xml version="1.0" encoding="utf-8"?>
<p:tagLst xmlns:p="http://schemas.openxmlformats.org/presentationml/2006/main">
  <p:tag name="AS_UNIQUEID" val="5525"/>
</p:tagLst>
</file>

<file path=ppt/tags/tag552.xml><?xml version="1.0" encoding="utf-8"?>
<p:tagLst xmlns:p="http://schemas.openxmlformats.org/presentationml/2006/main">
  <p:tag name="AS_UNIQUEID" val="5526"/>
</p:tagLst>
</file>

<file path=ppt/tags/tag553.xml><?xml version="1.0" encoding="utf-8"?>
<p:tagLst xmlns:p="http://schemas.openxmlformats.org/presentationml/2006/main">
  <p:tag name="AS_UNIQUEID" val="6249"/>
</p:tagLst>
</file>

<file path=ppt/tags/tag554.xml><?xml version="1.0" encoding="utf-8"?>
<p:tagLst xmlns:p="http://schemas.openxmlformats.org/presentationml/2006/main">
  <p:tag name="AS_UNIQUEID" val="6250"/>
</p:tagLst>
</file>

<file path=ppt/tags/tag555.xml><?xml version="1.0" encoding="utf-8"?>
<p:tagLst xmlns:p="http://schemas.openxmlformats.org/presentationml/2006/main">
  <p:tag name="AS_UNIQUEID" val="1221"/>
</p:tagLst>
</file>

<file path=ppt/tags/tag556.xml><?xml version="1.0" encoding="utf-8"?>
<p:tagLst xmlns:p="http://schemas.openxmlformats.org/presentationml/2006/main">
  <p:tag name="AS_UNIQUEID" val="1221"/>
</p:tagLst>
</file>

<file path=ppt/tags/tag557.xml><?xml version="1.0" encoding="utf-8"?>
<p:tagLst xmlns:p="http://schemas.openxmlformats.org/presentationml/2006/main">
  <p:tag name="AS_UNIQUEID" val="1221"/>
</p:tagLst>
</file>

<file path=ppt/tags/tag558.xml><?xml version="1.0" encoding="utf-8"?>
<p:tagLst xmlns:p="http://schemas.openxmlformats.org/presentationml/2006/main">
  <p:tag name="AS_UNIQUEID" val="1221"/>
</p:tagLst>
</file>

<file path=ppt/tags/tag559.xml><?xml version="1.0" encoding="utf-8"?>
<p:tagLst xmlns:p="http://schemas.openxmlformats.org/presentationml/2006/main">
  <p:tag name="AS_UNIQUEID" val="1221"/>
</p:tagLst>
</file>

<file path=ppt/tags/tag56.xml><?xml version="1.0" encoding="utf-8"?>
<p:tagLst xmlns:p="http://schemas.openxmlformats.org/presentationml/2006/main">
  <p:tag name="AS_UNIQUEID" val="7822"/>
</p:tagLst>
</file>

<file path=ppt/tags/tag560.xml><?xml version="1.0" encoding="utf-8"?>
<p:tagLst xmlns:p="http://schemas.openxmlformats.org/presentationml/2006/main">
  <p:tag name="AS_UNIQUEID" val="1221"/>
</p:tagLst>
</file>

<file path=ppt/tags/tag561.xml><?xml version="1.0" encoding="utf-8"?>
<p:tagLst xmlns:p="http://schemas.openxmlformats.org/presentationml/2006/main">
  <p:tag name="AS_UNIQUEID" val="6251"/>
</p:tagLst>
</file>

<file path=ppt/tags/tag562.xml><?xml version="1.0" encoding="utf-8"?>
<p:tagLst xmlns:p="http://schemas.openxmlformats.org/presentationml/2006/main">
  <p:tag name="AS_UNIQUEID" val="6252"/>
</p:tagLst>
</file>

<file path=ppt/tags/tag563.xml><?xml version="1.0" encoding="utf-8"?>
<p:tagLst xmlns:p="http://schemas.openxmlformats.org/presentationml/2006/main">
  <p:tag name="AS_UNIQUEID" val="6253"/>
</p:tagLst>
</file>

<file path=ppt/tags/tag564.xml><?xml version="1.0" encoding="utf-8"?>
<p:tagLst xmlns:p="http://schemas.openxmlformats.org/presentationml/2006/main">
  <p:tag name="AS_UNIQUEID" val="6254"/>
</p:tagLst>
</file>

<file path=ppt/tags/tag565.xml><?xml version="1.0" encoding="utf-8"?>
<p:tagLst xmlns:p="http://schemas.openxmlformats.org/presentationml/2006/main">
  <p:tag name="AS_UNIQUEID" val="6255"/>
</p:tagLst>
</file>

<file path=ppt/tags/tag566.xml><?xml version="1.0" encoding="utf-8"?>
<p:tagLst xmlns:p="http://schemas.openxmlformats.org/presentationml/2006/main">
  <p:tag name="AS_UNIQUEID" val="6256"/>
</p:tagLst>
</file>

<file path=ppt/tags/tag567.xml><?xml version="1.0" encoding="utf-8"?>
<p:tagLst xmlns:p="http://schemas.openxmlformats.org/presentationml/2006/main">
  <p:tag name="AS_UNIQUEID" val="6257"/>
</p:tagLst>
</file>

<file path=ppt/tags/tag568.xml><?xml version="1.0" encoding="utf-8"?>
<p:tagLst xmlns:p="http://schemas.openxmlformats.org/presentationml/2006/main">
  <p:tag name="AS_UNIQUEID" val="6258"/>
</p:tagLst>
</file>

<file path=ppt/tags/tag569.xml><?xml version="1.0" encoding="utf-8"?>
<p:tagLst xmlns:p="http://schemas.openxmlformats.org/presentationml/2006/main">
  <p:tag name="AS_UNIQUEID" val="6259"/>
</p:tagLst>
</file>

<file path=ppt/tags/tag57.xml><?xml version="1.0" encoding="utf-8"?>
<p:tagLst xmlns:p="http://schemas.openxmlformats.org/presentationml/2006/main">
  <p:tag name="AS_UNIQUEID" val="7824"/>
</p:tagLst>
</file>

<file path=ppt/tags/tag570.xml><?xml version="1.0" encoding="utf-8"?>
<p:tagLst xmlns:p="http://schemas.openxmlformats.org/presentationml/2006/main">
  <p:tag name="AS_UNIQUEID" val="6260"/>
</p:tagLst>
</file>

<file path=ppt/tags/tag571.xml><?xml version="1.0" encoding="utf-8"?>
<p:tagLst xmlns:p="http://schemas.openxmlformats.org/presentationml/2006/main">
  <p:tag name="AS_UNIQUEID" val="6261"/>
</p:tagLst>
</file>

<file path=ppt/tags/tag572.xml><?xml version="1.0" encoding="utf-8"?>
<p:tagLst xmlns:p="http://schemas.openxmlformats.org/presentationml/2006/main">
  <p:tag name="AS_UNIQUEID" val="6262"/>
</p:tagLst>
</file>

<file path=ppt/tags/tag573.xml><?xml version="1.0" encoding="utf-8"?>
<p:tagLst xmlns:p="http://schemas.openxmlformats.org/presentationml/2006/main">
  <p:tag name="AS_UNIQUEID" val="6263"/>
</p:tagLst>
</file>

<file path=ppt/tags/tag574.xml><?xml version="1.0" encoding="utf-8"?>
<p:tagLst xmlns:p="http://schemas.openxmlformats.org/presentationml/2006/main">
  <p:tag name="AS_UNIQUEID" val="6264"/>
</p:tagLst>
</file>

<file path=ppt/tags/tag575.xml><?xml version="1.0" encoding="utf-8"?>
<p:tagLst xmlns:p="http://schemas.openxmlformats.org/presentationml/2006/main">
  <p:tag name="AS_UNIQUEID" val="6265"/>
</p:tagLst>
</file>

<file path=ppt/tags/tag576.xml><?xml version="1.0" encoding="utf-8"?>
<p:tagLst xmlns:p="http://schemas.openxmlformats.org/presentationml/2006/main">
  <p:tag name="AS_UNIQUEID" val="6266"/>
</p:tagLst>
</file>

<file path=ppt/tags/tag577.xml><?xml version="1.0" encoding="utf-8"?>
<p:tagLst xmlns:p="http://schemas.openxmlformats.org/presentationml/2006/main">
  <p:tag name="AS_UNIQUEID" val="6267"/>
</p:tagLst>
</file>

<file path=ppt/tags/tag578.xml><?xml version="1.0" encoding="utf-8"?>
<p:tagLst xmlns:p="http://schemas.openxmlformats.org/presentationml/2006/main">
  <p:tag name="AS_UNIQUEID" val="6268"/>
</p:tagLst>
</file>

<file path=ppt/tags/tag579.xml><?xml version="1.0" encoding="utf-8"?>
<p:tagLst xmlns:p="http://schemas.openxmlformats.org/presentationml/2006/main">
  <p:tag name="AS_UNIQUEID" val="6269"/>
</p:tagLst>
</file>

<file path=ppt/tags/tag58.xml><?xml version="1.0" encoding="utf-8"?>
<p:tagLst xmlns:p="http://schemas.openxmlformats.org/presentationml/2006/main">
  <p:tag name="AS_UNIQUEID" val="7825"/>
</p:tagLst>
</file>

<file path=ppt/tags/tag580.xml><?xml version="1.0" encoding="utf-8"?>
<p:tagLst xmlns:p="http://schemas.openxmlformats.org/presentationml/2006/main">
  <p:tag name="AS_UNIQUEID" val="6270"/>
</p:tagLst>
</file>

<file path=ppt/tags/tag581.xml><?xml version="1.0" encoding="utf-8"?>
<p:tagLst xmlns:p="http://schemas.openxmlformats.org/presentationml/2006/main">
  <p:tag name="AS_UNIQUEID" val="6271"/>
</p:tagLst>
</file>

<file path=ppt/tags/tag582.xml><?xml version="1.0" encoding="utf-8"?>
<p:tagLst xmlns:p="http://schemas.openxmlformats.org/presentationml/2006/main">
  <p:tag name="AS_UNIQUEID" val="6272"/>
</p:tagLst>
</file>

<file path=ppt/tags/tag583.xml><?xml version="1.0" encoding="utf-8"?>
<p:tagLst xmlns:p="http://schemas.openxmlformats.org/presentationml/2006/main">
  <p:tag name="AS_UNIQUEID" val="6273"/>
</p:tagLst>
</file>

<file path=ppt/tags/tag584.xml><?xml version="1.0" encoding="utf-8"?>
<p:tagLst xmlns:p="http://schemas.openxmlformats.org/presentationml/2006/main">
  <p:tag name="AS_UNIQUEID" val="6814"/>
</p:tagLst>
</file>

<file path=ppt/tags/tag585.xml><?xml version="1.0" encoding="utf-8"?>
<p:tagLst xmlns:p="http://schemas.openxmlformats.org/presentationml/2006/main">
  <p:tag name="AS_UNIQUEID" val="6236"/>
</p:tagLst>
</file>

<file path=ppt/tags/tag586.xml><?xml version="1.0" encoding="utf-8"?>
<p:tagLst xmlns:p="http://schemas.openxmlformats.org/presentationml/2006/main">
  <p:tag name="AS_UNIQUEID" val="6237"/>
</p:tagLst>
</file>

<file path=ppt/tags/tag587.xml><?xml version="1.0" encoding="utf-8"?>
<p:tagLst xmlns:p="http://schemas.openxmlformats.org/presentationml/2006/main">
  <p:tag name="AS_UNIQUEID" val="6238"/>
</p:tagLst>
</file>

<file path=ppt/tags/tag588.xml><?xml version="1.0" encoding="utf-8"?>
<p:tagLst xmlns:p="http://schemas.openxmlformats.org/presentationml/2006/main">
  <p:tag name="AS_UNIQUEID" val="6203"/>
</p:tagLst>
</file>

<file path=ppt/tags/tag589.xml><?xml version="1.0" encoding="utf-8"?>
<p:tagLst xmlns:p="http://schemas.openxmlformats.org/presentationml/2006/main">
  <p:tag name="AS_UNIQUEID" val="6814"/>
</p:tagLst>
</file>

<file path=ppt/tags/tag59.xml><?xml version="1.0" encoding="utf-8"?>
<p:tagLst xmlns:p="http://schemas.openxmlformats.org/presentationml/2006/main">
  <p:tag name="AS_UNIQUEID" val="7826"/>
</p:tagLst>
</file>

<file path=ppt/tags/tag590.xml><?xml version="1.0" encoding="utf-8"?>
<p:tagLst xmlns:p="http://schemas.openxmlformats.org/presentationml/2006/main">
  <p:tag name="AS_UNIQUEID" val="5095"/>
</p:tagLst>
</file>

<file path=ppt/tags/tag591.xml><?xml version="1.0" encoding="utf-8"?>
<p:tagLst xmlns:p="http://schemas.openxmlformats.org/presentationml/2006/main">
  <p:tag name="AS_UNIQUEID" val="6131"/>
  <p:tag name="KSO_WM_DIAGRAM_VIRTUALLY_FRAME" val="{&quot;height&quot;:351.0915748031496,&quot;left&quot;:90.7440157480315,&quot;top&quot;:146.1159842519685,&quot;width&quot;:744.8474015748031}"/>
</p:tagLst>
</file>

<file path=ppt/tags/tag592.xml><?xml version="1.0" encoding="utf-8"?>
<p:tagLst xmlns:p="http://schemas.openxmlformats.org/presentationml/2006/main">
  <p:tag name="AS_UNIQUEID" val="6132"/>
  <p:tag name="KSO_WM_DIAGRAM_VIRTUALLY_FRAME" val="{&quot;height&quot;:351.0915748031496,&quot;left&quot;:90.7440157480315,&quot;top&quot;:146.1159842519685,&quot;width&quot;:744.8474015748031}"/>
</p:tagLst>
</file>

<file path=ppt/tags/tag593.xml><?xml version="1.0" encoding="utf-8"?>
<p:tagLst xmlns:p="http://schemas.openxmlformats.org/presentationml/2006/main">
  <p:tag name="AS_UNIQUEID" val="6133"/>
  <p:tag name="KSO_WM_DIAGRAM_VIRTUALLY_FRAME" val="{&quot;height&quot;:351.0915748031496,&quot;left&quot;:90.7440157480315,&quot;top&quot;:146.1159842519685,&quot;width&quot;:744.8474015748031}"/>
</p:tagLst>
</file>

<file path=ppt/tags/tag594.xml><?xml version="1.0" encoding="utf-8"?>
<p:tagLst xmlns:p="http://schemas.openxmlformats.org/presentationml/2006/main">
  <p:tag name="AS_UNIQUEID" val="6134"/>
  <p:tag name="KSO_WM_DIAGRAM_VIRTUALLY_FRAME" val="{&quot;height&quot;:351.0915748031496,&quot;left&quot;:90.7440157480315,&quot;top&quot;:146.1159842519685,&quot;width&quot;:744.8474015748031}"/>
</p:tagLst>
</file>

<file path=ppt/tags/tag595.xml><?xml version="1.0" encoding="utf-8"?>
<p:tagLst xmlns:p="http://schemas.openxmlformats.org/presentationml/2006/main">
  <p:tag name="AS_UNIQUEID" val="6135"/>
  <p:tag name="KSO_WM_DIAGRAM_VIRTUALLY_FRAME" val="{&quot;height&quot;:351.0915748031496,&quot;left&quot;:90.7440157480315,&quot;top&quot;:146.1159842519685,&quot;width&quot;:744.8474015748031}"/>
</p:tagLst>
</file>

<file path=ppt/tags/tag596.xml><?xml version="1.0" encoding="utf-8"?>
<p:tagLst xmlns:p="http://schemas.openxmlformats.org/presentationml/2006/main">
  <p:tag name="AS_UNIQUEID" val="6136"/>
  <p:tag name="KSO_WM_DIAGRAM_VIRTUALLY_FRAME" val="{&quot;height&quot;:351.0915748031496,&quot;left&quot;:90.7440157480315,&quot;top&quot;:146.1159842519685,&quot;width&quot;:744.8474015748031}"/>
</p:tagLst>
</file>

<file path=ppt/tags/tag597.xml><?xml version="1.0" encoding="utf-8"?>
<p:tagLst xmlns:p="http://schemas.openxmlformats.org/presentationml/2006/main">
  <p:tag name="AS_UNIQUEID" val="6137"/>
  <p:tag name="KSO_WM_DIAGRAM_VIRTUALLY_FRAME" val="{&quot;height&quot;:351.0915748031496,&quot;left&quot;:90.7440157480315,&quot;top&quot;:146.1159842519685,&quot;width&quot;:744.8474015748031}"/>
</p:tagLst>
</file>

<file path=ppt/tags/tag598.xml><?xml version="1.0" encoding="utf-8"?>
<p:tagLst xmlns:p="http://schemas.openxmlformats.org/presentationml/2006/main">
  <p:tag name="AS_UNIQUEID" val="6138"/>
  <p:tag name="KSO_WM_DIAGRAM_VIRTUALLY_FRAME" val="{&quot;height&quot;:351.0915748031496,&quot;left&quot;:90.7440157480315,&quot;top&quot;:146.1159842519685,&quot;width&quot;:744.8474015748031}"/>
</p:tagLst>
</file>

<file path=ppt/tags/tag599.xml><?xml version="1.0" encoding="utf-8"?>
<p:tagLst xmlns:p="http://schemas.openxmlformats.org/presentationml/2006/main">
  <p:tag name="AS_UNIQUEID" val="6139"/>
  <p:tag name="KSO_WM_DIAGRAM_VIRTUALLY_FRAME" val="{&quot;height&quot;:351.0915748031496,&quot;left&quot;:90.7440157480315,&quot;top&quot;:146.1159842519685,&quot;width&quot;:744.8474015748031}"/>
</p:tagLst>
</file>

<file path=ppt/tags/tag6.xml><?xml version="1.0" encoding="utf-8"?>
<p:tagLst xmlns:p="http://schemas.openxmlformats.org/presentationml/2006/main">
  <p:tag name="AS_UNIQUEID" val="7770"/>
  <p:tag name="KSO_WM_BEAUTIFY_FLAG" val=""/>
</p:tagLst>
</file>

<file path=ppt/tags/tag60.xml><?xml version="1.0" encoding="utf-8"?>
<p:tagLst xmlns:p="http://schemas.openxmlformats.org/presentationml/2006/main">
  <p:tag name="AS_UNIQUEID" val="7827"/>
</p:tagLst>
</file>

<file path=ppt/tags/tag600.xml><?xml version="1.0" encoding="utf-8"?>
<p:tagLst xmlns:p="http://schemas.openxmlformats.org/presentationml/2006/main">
  <p:tag name="AS_UNIQUEID" val="6140"/>
  <p:tag name="KSO_WM_DIAGRAM_VIRTUALLY_FRAME" val="{&quot;height&quot;:351.0915748031496,&quot;left&quot;:90.7440157480315,&quot;top&quot;:146.1159842519685,&quot;width&quot;:744.8474015748031}"/>
</p:tagLst>
</file>

<file path=ppt/tags/tag601.xml><?xml version="1.0" encoding="utf-8"?>
<p:tagLst xmlns:p="http://schemas.openxmlformats.org/presentationml/2006/main">
  <p:tag name="AS_UNIQUEID" val="6141"/>
</p:tagLst>
</file>

<file path=ppt/tags/tag602.xml><?xml version="1.0" encoding="utf-8"?>
<p:tagLst xmlns:p="http://schemas.openxmlformats.org/presentationml/2006/main">
  <p:tag name="AS_UNIQUEID" val="6814"/>
</p:tagLst>
</file>

<file path=ppt/tags/tag603.xml><?xml version="1.0" encoding="utf-8"?>
<p:tagLst xmlns:p="http://schemas.openxmlformats.org/presentationml/2006/main">
  <p:tag name="AS_UNIQUEID" val="7968"/>
</p:tagLst>
</file>

<file path=ppt/tags/tag604.xml><?xml version="1.0" encoding="utf-8"?>
<p:tagLst xmlns:p="http://schemas.openxmlformats.org/presentationml/2006/main">
  <p:tag name="AS_UNIQUEID" val="6118"/>
</p:tagLst>
</file>

<file path=ppt/tags/tag605.xml><?xml version="1.0" encoding="utf-8"?>
<p:tagLst xmlns:p="http://schemas.openxmlformats.org/presentationml/2006/main">
  <p:tag name="AS_UNIQUEID" val="6119"/>
</p:tagLst>
</file>

<file path=ppt/tags/tag606.xml><?xml version="1.0" encoding="utf-8"?>
<p:tagLst xmlns:p="http://schemas.openxmlformats.org/presentationml/2006/main">
  <p:tag name="AS_UNIQUEID" val="6120"/>
</p:tagLst>
</file>

<file path=ppt/tags/tag607.xml><?xml version="1.0" encoding="utf-8"?>
<p:tagLst xmlns:p="http://schemas.openxmlformats.org/presentationml/2006/main">
  <p:tag name="AS_UNIQUEID" val="141"/>
</p:tagLst>
</file>

<file path=ppt/tags/tag608.xml><?xml version="1.0" encoding="utf-8"?>
<p:tagLst xmlns:p="http://schemas.openxmlformats.org/presentationml/2006/main">
  <p:tag name="AS_UNIQUEID" val="142"/>
</p:tagLst>
</file>

<file path=ppt/tags/tag609.xml><?xml version="1.0" encoding="utf-8"?>
<p:tagLst xmlns:p="http://schemas.openxmlformats.org/presentationml/2006/main">
  <p:tag name="AS_UNIQUEID" val="144"/>
</p:tagLst>
</file>

<file path=ppt/tags/tag61.xml><?xml version="1.0" encoding="utf-8"?>
<p:tagLst xmlns:p="http://schemas.openxmlformats.org/presentationml/2006/main">
  <p:tag name="AS_UNIQUEID" val="7828"/>
</p:tagLst>
</file>

<file path=ppt/tags/tag610.xml><?xml version="1.0" encoding="utf-8"?>
<p:tagLst xmlns:p="http://schemas.openxmlformats.org/presentationml/2006/main">
  <p:tag name="AS_UNIQUEID" val="6814"/>
</p:tagLst>
</file>

<file path=ppt/tags/tag611.xml><?xml version="1.0" encoding="utf-8"?>
<p:tagLst xmlns:p="http://schemas.openxmlformats.org/presentationml/2006/main">
  <p:tag name="AS_UNIQUEID" val="6303"/>
</p:tagLst>
</file>

<file path=ppt/tags/tag612.xml><?xml version="1.0" encoding="utf-8"?>
<p:tagLst xmlns:p="http://schemas.openxmlformats.org/presentationml/2006/main">
  <p:tag name="AS_UNIQUEID" val="6304"/>
</p:tagLst>
</file>

<file path=ppt/tags/tag613.xml><?xml version="1.0" encoding="utf-8"?>
<p:tagLst xmlns:p="http://schemas.openxmlformats.org/presentationml/2006/main">
  <p:tag name="AS_UNIQUEID" val="6305"/>
</p:tagLst>
</file>

<file path=ppt/tags/tag614.xml><?xml version="1.0" encoding="utf-8"?>
<p:tagLst xmlns:p="http://schemas.openxmlformats.org/presentationml/2006/main">
  <p:tag name="AS_UNIQUEID" val="390"/>
</p:tagLst>
</file>

<file path=ppt/tags/tag615.xml><?xml version="1.0" encoding="utf-8"?>
<p:tagLst xmlns:p="http://schemas.openxmlformats.org/presentationml/2006/main">
  <p:tag name="AS_UNIQUEID" val="392"/>
</p:tagLst>
</file>

<file path=ppt/tags/tag616.xml><?xml version="1.0" encoding="utf-8"?>
<p:tagLst xmlns:p="http://schemas.openxmlformats.org/presentationml/2006/main">
  <p:tag name="AS_UNIQUEID" val="391"/>
</p:tagLst>
</file>

<file path=ppt/tags/tag617.xml><?xml version="1.0" encoding="utf-8"?>
<p:tagLst xmlns:p="http://schemas.openxmlformats.org/presentationml/2006/main">
  <p:tag name="AS_UNIQUEID" val="6814"/>
</p:tagLst>
</file>

<file path=ppt/tags/tag618.xml><?xml version="1.0" encoding="utf-8"?>
<p:tagLst xmlns:p="http://schemas.openxmlformats.org/presentationml/2006/main">
  <p:tag name="AS_UNIQUEID" val="6317"/>
</p:tagLst>
</file>

<file path=ppt/tags/tag619.xml><?xml version="1.0" encoding="utf-8"?>
<p:tagLst xmlns:p="http://schemas.openxmlformats.org/presentationml/2006/main">
  <p:tag name="AS_UNIQUEID" val="6318"/>
</p:tagLst>
</file>

<file path=ppt/tags/tag62.xml><?xml version="1.0" encoding="utf-8"?>
<p:tagLst xmlns:p="http://schemas.openxmlformats.org/presentationml/2006/main">
  <p:tag name="AS_UNIQUEID" val="7829"/>
</p:tagLst>
</file>

<file path=ppt/tags/tag620.xml><?xml version="1.0" encoding="utf-8"?>
<p:tagLst xmlns:p="http://schemas.openxmlformats.org/presentationml/2006/main">
  <p:tag name="AS_UNIQUEID" val="6319"/>
</p:tagLst>
</file>

<file path=ppt/tags/tag621.xml><?xml version="1.0" encoding="utf-8"?>
<p:tagLst xmlns:p="http://schemas.openxmlformats.org/presentationml/2006/main">
  <p:tag name="AS_UNIQUEID" val="1755"/>
</p:tagLst>
</file>

<file path=ppt/tags/tag622.xml><?xml version="1.0" encoding="utf-8"?>
<p:tagLst xmlns:p="http://schemas.openxmlformats.org/presentationml/2006/main">
  <p:tag name="AS_UNIQUEID" val="1756"/>
</p:tagLst>
</file>

<file path=ppt/tags/tag623.xml><?xml version="1.0" encoding="utf-8"?>
<p:tagLst xmlns:p="http://schemas.openxmlformats.org/presentationml/2006/main">
  <p:tag name="AS_UNIQUEID" val="1757"/>
</p:tagLst>
</file>

<file path=ppt/tags/tag624.xml><?xml version="1.0" encoding="utf-8"?>
<p:tagLst xmlns:p="http://schemas.openxmlformats.org/presentationml/2006/main">
  <p:tag name="AS_UNIQUEID" val="1758"/>
</p:tagLst>
</file>

<file path=ppt/tags/tag625.xml><?xml version="1.0" encoding="utf-8"?>
<p:tagLst xmlns:p="http://schemas.openxmlformats.org/presentationml/2006/main">
  <p:tag name="AS_UNIQUEID" val="1759"/>
</p:tagLst>
</file>

<file path=ppt/tags/tag626.xml><?xml version="1.0" encoding="utf-8"?>
<p:tagLst xmlns:p="http://schemas.openxmlformats.org/presentationml/2006/main">
  <p:tag name="AS_UNIQUEID" val="1760"/>
</p:tagLst>
</file>

<file path=ppt/tags/tag627.xml><?xml version="1.0" encoding="utf-8"?>
<p:tagLst xmlns:p="http://schemas.openxmlformats.org/presentationml/2006/main">
  <p:tag name="AS_UNIQUEID" val="1761"/>
</p:tagLst>
</file>

<file path=ppt/tags/tag628.xml><?xml version="1.0" encoding="utf-8"?>
<p:tagLst xmlns:p="http://schemas.openxmlformats.org/presentationml/2006/main">
  <p:tag name="AS_UNIQUEID" val="1762"/>
</p:tagLst>
</file>

<file path=ppt/tags/tag629.xml><?xml version="1.0" encoding="utf-8"?>
<p:tagLst xmlns:p="http://schemas.openxmlformats.org/presentationml/2006/main">
  <p:tag name="AS_UNIQUEID" val="1763"/>
</p:tagLst>
</file>

<file path=ppt/tags/tag63.xml><?xml version="1.0" encoding="utf-8"?>
<p:tagLst xmlns:p="http://schemas.openxmlformats.org/presentationml/2006/main">
  <p:tag name="AS_UNIQUEID" val="7831"/>
</p:tagLst>
</file>

<file path=ppt/tags/tag630.xml><?xml version="1.0" encoding="utf-8"?>
<p:tagLst xmlns:p="http://schemas.openxmlformats.org/presentationml/2006/main">
  <p:tag name="AS_UNIQUEID" val="1764"/>
</p:tagLst>
</file>

<file path=ppt/tags/tag631.xml><?xml version="1.0" encoding="utf-8"?>
<p:tagLst xmlns:p="http://schemas.openxmlformats.org/presentationml/2006/main">
  <p:tag name="AS_UNIQUEID" val="1765"/>
</p:tagLst>
</file>

<file path=ppt/tags/tag632.xml><?xml version="1.0" encoding="utf-8"?>
<p:tagLst xmlns:p="http://schemas.openxmlformats.org/presentationml/2006/main">
  <p:tag name="AS_UNIQUEID" val="1766"/>
</p:tagLst>
</file>

<file path=ppt/tags/tag633.xml><?xml version="1.0" encoding="utf-8"?>
<p:tagLst xmlns:p="http://schemas.openxmlformats.org/presentationml/2006/main">
  <p:tag name="AS_UNIQUEID" val="1767"/>
</p:tagLst>
</file>

<file path=ppt/tags/tag634.xml><?xml version="1.0" encoding="utf-8"?>
<p:tagLst xmlns:p="http://schemas.openxmlformats.org/presentationml/2006/main">
  <p:tag name="AS_UNIQUEID" val="1768"/>
</p:tagLst>
</file>

<file path=ppt/tags/tag635.xml><?xml version="1.0" encoding="utf-8"?>
<p:tagLst xmlns:p="http://schemas.openxmlformats.org/presentationml/2006/main">
  <p:tag name="AS_UNIQUEID" val="1769"/>
</p:tagLst>
</file>

<file path=ppt/tags/tag636.xml><?xml version="1.0" encoding="utf-8"?>
<p:tagLst xmlns:p="http://schemas.openxmlformats.org/presentationml/2006/main">
  <p:tag name="AS_UNIQUEID" val="1770"/>
</p:tagLst>
</file>

<file path=ppt/tags/tag637.xml><?xml version="1.0" encoding="utf-8"?>
<p:tagLst xmlns:p="http://schemas.openxmlformats.org/presentationml/2006/main">
  <p:tag name="AS_UNIQUEID" val="1771"/>
</p:tagLst>
</file>

<file path=ppt/tags/tag638.xml><?xml version="1.0" encoding="utf-8"?>
<p:tagLst xmlns:p="http://schemas.openxmlformats.org/presentationml/2006/main">
  <p:tag name="AS_UNIQUEID" val="1609"/>
  <p:tag name="KSO_WM_BEAUTIFY_FLAG" val=""/>
  <p:tag name="KSO_WM_UNIT_LINE_FILL_TYPE" val="2"/>
  <p:tag name="KSO_WM_UNIT_LINE_FORE_SCHEMECOLOR_INDEX" val="5"/>
  <p:tag name="KSO_WM_UNIT_LINE_FORE_SCHEMECOLOR_INDEX_BRIGHTNESS" val="0"/>
  <p:tag name="KSO_WM_UNIT_TEXT_FILL_FORE_SCHEMECOLOR_INDEX" val="14"/>
  <p:tag name="KSO_WM_UNIT_TEXT_FILL_FORE_SCHEMECOLOR_INDEX_BRIGHTNESS" val="0"/>
  <p:tag name="KSO_WM_UNIT_TEXT_FILL_TYPE" val="1"/>
</p:tagLst>
</file>

<file path=ppt/tags/tag6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AS_UNIQUEID" val="7832"/>
</p:tagLst>
</file>

<file path=ppt/tags/tag640.xml><?xml version="1.0" encoding="utf-8"?>
<p:tagLst xmlns:p="http://schemas.openxmlformats.org/presentationml/2006/main">
  <p:tag name="AS_UNIQUEID" val="7892"/>
</p:tagLst>
</file>

<file path=ppt/tags/tag641.xml><?xml version="1.0" encoding="utf-8"?>
<p:tagLst xmlns:p="http://schemas.openxmlformats.org/presentationml/2006/main">
  <p:tag name="AS_UNIQUEID" val="7893"/>
</p:tagLst>
</file>

<file path=ppt/tags/tag642.xml><?xml version="1.0" encoding="utf-8"?>
<p:tagLst xmlns:p="http://schemas.openxmlformats.org/presentationml/2006/main">
  <p:tag name="AS_UNIQUEID" val="7894"/>
</p:tagLst>
</file>

<file path=ppt/tags/tag643.xml><?xml version="1.0" encoding="utf-8"?>
<p:tagLst xmlns:p="http://schemas.openxmlformats.org/presentationml/2006/main">
  <p:tag name="AS_UNIQUEID" val="7895"/>
</p:tagLst>
</file>

<file path=ppt/tags/tag644.xml><?xml version="1.0" encoding="utf-8"?>
<p:tagLst xmlns:p="http://schemas.openxmlformats.org/presentationml/2006/main">
  <p:tag name="AS_UNIQUEID" val="7896"/>
</p:tagLst>
</file>

<file path=ppt/tags/tag645.xml><?xml version="1.0" encoding="utf-8"?>
<p:tagLst xmlns:p="http://schemas.openxmlformats.org/presentationml/2006/main">
  <p:tag name="AS_UNIQUEID" val="7897"/>
</p:tagLst>
</file>

<file path=ppt/tags/tag646.xml><?xml version="1.0" encoding="utf-8"?>
<p:tagLst xmlns:p="http://schemas.openxmlformats.org/presentationml/2006/main">
  <p:tag name="AS_UNIQUEID" val="7899"/>
</p:tagLst>
</file>

<file path=ppt/tags/tag647.xml><?xml version="1.0" encoding="utf-8"?>
<p:tagLst xmlns:p="http://schemas.openxmlformats.org/presentationml/2006/main">
  <p:tag name="AS_UNIQUEID" val="7900"/>
</p:tagLst>
</file>

<file path=ppt/tags/tag648.xml><?xml version="1.0" encoding="utf-8"?>
<p:tagLst xmlns:p="http://schemas.openxmlformats.org/presentationml/2006/main">
  <p:tag name="AS_UNIQUEID" val="7901"/>
</p:tagLst>
</file>

<file path=ppt/tags/tag649.xml><?xml version="1.0" encoding="utf-8"?>
<p:tagLst xmlns:p="http://schemas.openxmlformats.org/presentationml/2006/main">
  <p:tag name="AS_UNIQUEID" val="7902"/>
</p:tagLst>
</file>

<file path=ppt/tags/tag65.xml><?xml version="1.0" encoding="utf-8"?>
<p:tagLst xmlns:p="http://schemas.openxmlformats.org/presentationml/2006/main">
  <p:tag name="AS_UNIQUEID" val="7833"/>
</p:tagLst>
</file>

<file path=ppt/tags/tag650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ZGQ3MmEzZmI1YjU2YjczMzI2NDczZWQxYTA0M2EzOTAifQ=="/>
  <p:tag name="ISPRING_OUTPUT_FOLDER" val="C:\Users\Administrator\Desktop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PATH" val="E:\素材\正版图-卖\PPT\0变色龙\0包图网\bt369\ppt\bt369.pptx"/>
  <p:tag name="ISPRING_PRESENTATION_TITLE" val="bt1192"/>
  <p:tag name="ISPRING_PROJECT_FOLDER_UPDATED" val="1"/>
  <p:tag name="ISPRING_RESOURCE_FOLDER" val="E:\素材\正版图-卖\PPT\0变色龙\0包图网\bt369\ppt\bt369\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_SCREEN_RECS_UPDATED" val="E:\素材\正版图-卖\PPT\0变色龙\0包图网\bt369\ppt\bt369"/>
  <p:tag name="ISPRING_ULTRA_SCORM_COURSE_ID" val="9E7965BD-BA7C-4284-B303-3DF26FF20985"/>
  <p:tag name="ISPRING_UUID" val="{C1A8F295-47DC-48FB-81BD-666766343352}"/>
  <p:tag name="ISPRINGCLOUDFOLDERID" val="0"/>
  <p:tag name="ISPRINGCLOUDFOLDERPATH" val="Repository"/>
  <p:tag name="ISPRINGONLINEFOLDERID" val="0"/>
  <p:tag name="ISPRINGONLINEFOLDERPATH" val="Content List"/>
  <p:tag name="KSO_WPP_MARK_KEY" val="135e626d-c093-4284-9b23-e1dd7e126ab6"/>
</p:tagLst>
</file>

<file path=ppt/tags/tag66.xml><?xml version="1.0" encoding="utf-8"?>
<p:tagLst xmlns:p="http://schemas.openxmlformats.org/presentationml/2006/main">
  <p:tag name="AS_UNIQUEID" val="7834"/>
</p:tagLst>
</file>

<file path=ppt/tags/tag67.xml><?xml version="1.0" encoding="utf-8"?>
<p:tagLst xmlns:p="http://schemas.openxmlformats.org/presentationml/2006/main">
  <p:tag name="AS_UNIQUEID" val="7835"/>
</p:tagLst>
</file>

<file path=ppt/tags/tag68.xml><?xml version="1.0" encoding="utf-8"?>
<p:tagLst xmlns:p="http://schemas.openxmlformats.org/presentationml/2006/main">
  <p:tag name="AS_UNIQUEID" val="7836"/>
</p:tagLst>
</file>

<file path=ppt/tags/tag69.xml><?xml version="1.0" encoding="utf-8"?>
<p:tagLst xmlns:p="http://schemas.openxmlformats.org/presentationml/2006/main">
  <p:tag name="AS_UNIQUEID" val="7838"/>
</p:tagLst>
</file>

<file path=ppt/tags/tag7.xml><?xml version="1.0" encoding="utf-8"?>
<p:tagLst xmlns:p="http://schemas.openxmlformats.org/presentationml/2006/main">
  <p:tag name="AS_UNIQUEID" val="6607"/>
</p:tagLst>
</file>

<file path=ppt/tags/tag70.xml><?xml version="1.0" encoding="utf-8"?>
<p:tagLst xmlns:p="http://schemas.openxmlformats.org/presentationml/2006/main">
  <p:tag name="AS_UNIQUEID" val="7839"/>
</p:tagLst>
</file>

<file path=ppt/tags/tag71.xml><?xml version="1.0" encoding="utf-8"?>
<p:tagLst xmlns:p="http://schemas.openxmlformats.org/presentationml/2006/main">
  <p:tag name="AS_UNIQUEID" val="7840"/>
</p:tagLst>
</file>

<file path=ppt/tags/tag72.xml><?xml version="1.0" encoding="utf-8"?>
<p:tagLst xmlns:p="http://schemas.openxmlformats.org/presentationml/2006/main">
  <p:tag name="AS_UNIQUEID" val="7841"/>
</p:tagLst>
</file>

<file path=ppt/tags/tag73.xml><?xml version="1.0" encoding="utf-8"?>
<p:tagLst xmlns:p="http://schemas.openxmlformats.org/presentationml/2006/main">
  <p:tag name="AS_UNIQUEID" val="7842"/>
</p:tagLst>
</file>

<file path=ppt/tags/tag74.xml><?xml version="1.0" encoding="utf-8"?>
<p:tagLst xmlns:p="http://schemas.openxmlformats.org/presentationml/2006/main">
  <p:tag name="AS_UNIQUEID" val="7844"/>
</p:tagLst>
</file>

<file path=ppt/tags/tag75.xml><?xml version="1.0" encoding="utf-8"?>
<p:tagLst xmlns:p="http://schemas.openxmlformats.org/presentationml/2006/main">
  <p:tag name="AS_UNIQUEID" val="7845"/>
</p:tagLst>
</file>

<file path=ppt/tags/tag76.xml><?xml version="1.0" encoding="utf-8"?>
<p:tagLst xmlns:p="http://schemas.openxmlformats.org/presentationml/2006/main">
  <p:tag name="AS_UNIQUEID" val="7846"/>
</p:tagLst>
</file>

<file path=ppt/tags/tag77.xml><?xml version="1.0" encoding="utf-8"?>
<p:tagLst xmlns:p="http://schemas.openxmlformats.org/presentationml/2006/main">
  <p:tag name="AS_UNIQUEID" val="7847"/>
</p:tagLst>
</file>

<file path=ppt/tags/tag78.xml><?xml version="1.0" encoding="utf-8"?>
<p:tagLst xmlns:p="http://schemas.openxmlformats.org/presentationml/2006/main">
  <p:tag name="AS_UNIQUEID" val="7848"/>
</p:tagLst>
</file>

<file path=ppt/tags/tag79.xml><?xml version="1.0" encoding="utf-8"?>
<p:tagLst xmlns:p="http://schemas.openxmlformats.org/presentationml/2006/main">
  <p:tag name="AS_UNIQUEID" val="4968"/>
</p:tagLst>
</file>

<file path=ppt/tags/tag8.xml><?xml version="1.0" encoding="utf-8"?>
<p:tagLst xmlns:p="http://schemas.openxmlformats.org/presentationml/2006/main">
  <p:tag name="AS_UNIQUEID" val="6608"/>
</p:tagLst>
</file>

<file path=ppt/tags/tag80.xml><?xml version="1.0" encoding="utf-8"?>
<p:tagLst xmlns:p="http://schemas.openxmlformats.org/presentationml/2006/main">
  <p:tag name="AS_UNIQUEID" val="4970"/>
</p:tagLst>
</file>

<file path=ppt/tags/tag81.xml><?xml version="1.0" encoding="utf-8"?>
<p:tagLst xmlns:p="http://schemas.openxmlformats.org/presentationml/2006/main">
  <p:tag name="AS_UNIQUEID" val="4971"/>
</p:tagLst>
</file>

<file path=ppt/tags/tag82.xml><?xml version="1.0" encoding="utf-8"?>
<p:tagLst xmlns:p="http://schemas.openxmlformats.org/presentationml/2006/main">
  <p:tag name="AS_UNIQUEID" val="4972"/>
</p:tagLst>
</file>

<file path=ppt/tags/tag83.xml><?xml version="1.0" encoding="utf-8"?>
<p:tagLst xmlns:p="http://schemas.openxmlformats.org/presentationml/2006/main">
  <p:tag name="AS_UNIQUEID" val="4974"/>
</p:tagLst>
</file>

<file path=ppt/tags/tag84.xml><?xml version="1.0" encoding="utf-8"?>
<p:tagLst xmlns:p="http://schemas.openxmlformats.org/presentationml/2006/main">
  <p:tag name="AS_UNIQUEID" val="4975"/>
</p:tagLst>
</file>

<file path=ppt/tags/tag85.xml><?xml version="1.0" encoding="utf-8"?>
<p:tagLst xmlns:p="http://schemas.openxmlformats.org/presentationml/2006/main">
  <p:tag name="AS_UNIQUEID" val="4976"/>
</p:tagLst>
</file>

<file path=ppt/tags/tag86.xml><?xml version="1.0" encoding="utf-8"?>
<p:tagLst xmlns:p="http://schemas.openxmlformats.org/presentationml/2006/main">
  <p:tag name="AS_UNIQUEID" val="4978"/>
</p:tagLst>
</file>

<file path=ppt/tags/tag87.xml><?xml version="1.0" encoding="utf-8"?>
<p:tagLst xmlns:p="http://schemas.openxmlformats.org/presentationml/2006/main">
  <p:tag name="AS_UNIQUEID" val="4979"/>
</p:tagLst>
</file>

<file path=ppt/tags/tag88.xml><?xml version="1.0" encoding="utf-8"?>
<p:tagLst xmlns:p="http://schemas.openxmlformats.org/presentationml/2006/main">
  <p:tag name="AS_UNIQUEID" val="4980"/>
</p:tagLst>
</file>

<file path=ppt/tags/tag89.xml><?xml version="1.0" encoding="utf-8"?>
<p:tagLst xmlns:p="http://schemas.openxmlformats.org/presentationml/2006/main">
  <p:tag name="AS_UNIQUEID" val="5895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9.xml><?xml version="1.0" encoding="utf-8"?>
<p:tagLst xmlns:p="http://schemas.openxmlformats.org/presentationml/2006/main">
  <p:tag name="AS_UNIQUEID" val="6609"/>
</p:tagLst>
</file>

<file path=ppt/tags/tag90.xml><?xml version="1.0" encoding="utf-8"?>
<p:tagLst xmlns:p="http://schemas.openxmlformats.org/presentationml/2006/main">
  <p:tag name="AS_UNIQUEID" val="5896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91.xml><?xml version="1.0" encoding="utf-8"?>
<p:tagLst xmlns:p="http://schemas.openxmlformats.org/presentationml/2006/main">
  <p:tag name="AS_UNIQUEID" val="589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92.xml><?xml version="1.0" encoding="utf-8"?>
<p:tagLst xmlns:p="http://schemas.openxmlformats.org/presentationml/2006/main">
  <p:tag name="AS_UNIQUEID" val="5898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93.xml><?xml version="1.0" encoding="utf-8"?>
<p:tagLst xmlns:p="http://schemas.openxmlformats.org/presentationml/2006/main">
  <p:tag name="AS_UNIQUEID" val="5899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94.xml><?xml version="1.0" encoding="utf-8"?>
<p:tagLst xmlns:p="http://schemas.openxmlformats.org/presentationml/2006/main">
  <p:tag name="AS_UNIQUEID" val="5900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95.xml><?xml version="1.0" encoding="utf-8"?>
<p:tagLst xmlns:p="http://schemas.openxmlformats.org/presentationml/2006/main">
  <p:tag name="AS_UNIQUEID" val="7739"/>
</p:tagLst>
</file>

<file path=ppt/tags/tag96.xml><?xml version="1.0" encoding="utf-8"?>
<p:tagLst xmlns:p="http://schemas.openxmlformats.org/presentationml/2006/main">
  <p:tag name="AS_UNIQUEID" val="7740"/>
</p:tagLst>
</file>

<file path=ppt/tags/tag97.xml><?xml version="1.0" encoding="utf-8"?>
<p:tagLst xmlns:p="http://schemas.openxmlformats.org/presentationml/2006/main">
  <p:tag name="AS_UNIQUEID" val="7741"/>
</p:tagLst>
</file>

<file path=ppt/tags/tag98.xml><?xml version="1.0" encoding="utf-8"?>
<p:tagLst xmlns:p="http://schemas.openxmlformats.org/presentationml/2006/main">
  <p:tag name="AS_UNIQUEID" val="7742"/>
</p:tagLst>
</file>

<file path=ppt/tags/tag99.xml><?xml version="1.0" encoding="utf-8"?>
<p:tagLst xmlns:p="http://schemas.openxmlformats.org/presentationml/2006/main">
  <p:tag name="AS_UNIQUEID" val="7743"/>
</p:tagLst>
</file>

<file path=ppt/theme/theme1.xml><?xml version="1.0" encoding="utf-8"?>
<a:theme xmlns:a="http://schemas.openxmlformats.org/drawingml/2006/main" name="第一PPT模板网-WWW.1PPT.COM">
  <a:themeElements>
    <a:clrScheme name="自定义 5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490"/>
      </a:accent1>
      <a:accent2>
        <a:srgbClr val="BFBFBF"/>
      </a:accent2>
      <a:accent3>
        <a:srgbClr val="005490"/>
      </a:accent3>
      <a:accent4>
        <a:srgbClr val="BFBFBF"/>
      </a:accent4>
      <a:accent5>
        <a:srgbClr val="005490"/>
      </a:accent5>
      <a:accent6>
        <a:srgbClr val="BFBFBF"/>
      </a:accent6>
      <a:hlink>
        <a:srgbClr val="005490"/>
      </a:hlink>
      <a:folHlink>
        <a:srgbClr val="BFBFBF"/>
      </a:folHlink>
    </a:clrScheme>
    <a:fontScheme name="Office 主题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blipFill dpi="0" rotWithShape="1">
          <a:blip/>
          <a:srcRect/>
          <a:stretch>
            <a:fillRect/>
          </a:stretch>
        </a:blipFill>
        <a:ln w="0">
          <a:noFill/>
          <a:prstDash val="solid"/>
          <a:miter lim="800000"/>
        </a:ln>
      </a:spPr>
      <a:bodyPr vert="horz" wrap="square" lIns="128580" tIns="64290" rIns="128580" bIns="64290" numCol="1" anchor="t" anchorCtr="0" compatLnSpc="1"/>
      <a:lstStyle>
        <a:defPPr>
          <a:defRPr/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3291</Words>
  <Application>WPS 演示</Application>
  <PresentationFormat/>
  <Paragraphs>493</Paragraphs>
  <Slides>28</Slides>
  <Notes>14</Notes>
  <HiddenSlides>0</HiddenSlides>
  <MMClips>3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28</vt:i4>
      </vt:variant>
    </vt:vector>
  </HeadingPairs>
  <TitlesOfParts>
    <vt:vector size="53" baseType="lpstr">
      <vt:lpstr>Arial</vt:lpstr>
      <vt:lpstr>宋体</vt:lpstr>
      <vt:lpstr>Wingdings</vt:lpstr>
      <vt:lpstr>Calibri</vt:lpstr>
      <vt:lpstr>微软雅黑</vt:lpstr>
      <vt:lpstr>Calibri</vt:lpstr>
      <vt:lpstr>Times New Roman</vt:lpstr>
      <vt:lpstr>隶书</vt:lpstr>
      <vt:lpstr>Wingdings</vt:lpstr>
      <vt:lpstr>黑体</vt:lpstr>
      <vt:lpstr>Hoefler Text</vt:lpstr>
      <vt:lpstr>ksdb</vt:lpstr>
      <vt:lpstr>楷体</vt:lpstr>
      <vt:lpstr>Arial Unicode MS</vt:lpstr>
      <vt:lpstr>Calibri Light</vt:lpstr>
      <vt:lpstr>Courier New</vt:lpstr>
      <vt:lpstr>Courier New</vt:lpstr>
      <vt:lpstr>Arial</vt:lpstr>
      <vt:lpstr>Gulim</vt:lpstr>
      <vt:lpstr>Malgun Gothic</vt:lpstr>
      <vt:lpstr>等线</vt:lpstr>
      <vt:lpstr>微软雅黑 Light</vt:lpstr>
      <vt:lpstr>第一PPT模板网-WWW.1PPT.COM</vt:lpstr>
      <vt:lpstr>Office 主题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仙儿</cp:lastModifiedBy>
  <cp:revision>4</cp:revision>
  <cp:lastPrinted>2024-12-09T13:46:00Z</cp:lastPrinted>
  <dcterms:created xsi:type="dcterms:W3CDTF">2024-12-09T13:46:00Z</dcterms:created>
  <dcterms:modified xsi:type="dcterms:W3CDTF">2024-12-16T09:00:09Z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C3225B5BDAB242A3826A5951C5B5B22E_13</vt:lpwstr>
  </property>
  <property fmtid="{D5CDD505-2E9C-101B-9397-08002B2CF9AE}" pid="7" name="KSOProductBuildVer">
    <vt:lpwstr>2052-12.1.0.19302</vt:lpwstr>
  </property>
</Properties>
</file>