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7f7ecdfaff274023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43c9a84784ca42f2" /><Relationship Type="http://schemas.openxmlformats.org/package/2006/relationships/metadata/core-properties" Target="/package/services/metadata/core-properties/b1fbeb6eecd0417bbadae58f4ab5c1c5.psmdcp" Id="R2a5660e775414378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