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emf" ContentType="image/x-emf"/>
  <Default Extension="png" ContentType="image/png"/>
  <Default Extension="wmf" ContentType="image/x-w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6" r:id="rId6"/>
    <p:sldMasterId id="2147483708" r:id="rId7"/>
  </p:sldMasterIdLst>
  <p:notesMasterIdLst>
    <p:notesMasterId r:id="rId9"/>
  </p:notesMasterIdLst>
  <p:sldIdLst>
    <p:sldId id="277" r:id="rId8"/>
    <p:sldId id="489" r:id="rId10"/>
    <p:sldId id="500" r:id="rId11"/>
    <p:sldId id="504" r:id="rId12"/>
    <p:sldId id="505" r:id="rId13"/>
    <p:sldId id="524" r:id="rId14"/>
    <p:sldId id="526" r:id="rId15"/>
    <p:sldId id="508" r:id="rId16"/>
    <p:sldId id="507" r:id="rId17"/>
    <p:sldId id="510" r:id="rId18"/>
    <p:sldId id="523" r:id="rId19"/>
    <p:sldId id="542" r:id="rId20"/>
    <p:sldId id="541" r:id="rId21"/>
    <p:sldId id="529" r:id="rId22"/>
    <p:sldId id="530" r:id="rId23"/>
  </p:sldIdLst>
  <p:sldSz cx="12190095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2FDB2607-1784-4EEB-B798-7EB5836EED8A}">
        <p14:showMediaCtrls xmlns:p14="http://schemas.microsoft.com/office/powerpoint/2010/main" val="1"/>
      </p:ext>
    </p:extLst>
  </p:showPr>
  <p:clrMru>
    <a:srgbClr val="9259DD"/>
    <a:srgbClr val="2FB793"/>
    <a:srgbClr val="90C74D"/>
    <a:srgbClr val="CF66E0"/>
    <a:srgbClr val="1CA46D"/>
    <a:srgbClr val="BB81E7"/>
    <a:srgbClr val="7F3DD7"/>
    <a:srgbClr val="884ADA"/>
    <a:srgbClr val="DEC3F3"/>
    <a:srgbClr val="A557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1471" autoAdjust="0"/>
    <p:restoredTop sz="94660"/>
  </p:normalViewPr>
  <p:slideViewPr>
    <p:cSldViewPr>
      <p:cViewPr varScale="1">
        <p:scale>
          <a:sx n="63" d="100"/>
          <a:sy n="63" d="100"/>
        </p:scale>
        <p:origin x="-576" y="-108"/>
      </p:cViewPr>
      <p:guideLst>
        <p:guide orient="horz" pos="2370"/>
        <p:guide pos="3741"/>
      </p:guideLst>
    </p:cSldViewPr>
  </p:slideViewPr>
  <p:notesTextViewPr>
    <p:cViewPr>
      <p:scale>
        <a:sx n="300" d="100"/>
        <a:sy n="3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1FAED0-7D10-4239-9B56-C55805060B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F4EE9-D540-4509-A541-D29E0FE5BA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F4EE9-D540-4509-A541-D29E0FE5BA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F4EE9-D540-4509-A541-D29E0FE5BA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F4EE9-D540-4509-A541-D29E0FE5BA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F4EE9-D540-4509-A541-D29E0FE5BA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F4EE9-D540-4509-A541-D29E0FE5BA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F4EE9-D540-4509-A541-D29E0FE5BA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F4EE9-D540-4509-A541-D29E0FE5BA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F4EE9-D540-4509-A541-D29E0FE5BA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F4EE9-D540-4509-A541-D29E0FE5BA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F4EE9-D540-4509-A541-D29E0FE5BA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F4EE9-D540-4509-A541-D29E0FE5BA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F4EE9-D540-4509-A541-D29E0FE5BA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tags" Target="../tags/tag90.xml"/><Relationship Id="rId7" Type="http://schemas.openxmlformats.org/officeDocument/2006/relationships/tags" Target="../tags/tag89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6" Type="http://schemas.openxmlformats.org/officeDocument/2006/relationships/tags" Target="../tags/tag129.xml"/><Relationship Id="rId5" Type="http://schemas.openxmlformats.org/officeDocument/2006/relationships/tags" Target="../tags/tag128.xml"/><Relationship Id="rId4" Type="http://schemas.openxmlformats.org/officeDocument/2006/relationships/tags" Target="../tags/tag127.xml"/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" Type="http://schemas.openxmlformats.org/officeDocument/2006/relationships/tags" Target="../tags/tag132.xml"/><Relationship Id="rId3" Type="http://schemas.openxmlformats.org/officeDocument/2006/relationships/tags" Target="../tags/tag131.xml"/><Relationship Id="rId2" Type="http://schemas.openxmlformats.org/officeDocument/2006/relationships/tags" Target="../tags/tag130.xml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6" Type="http://schemas.openxmlformats.org/officeDocument/2006/relationships/tags" Target="../tags/tag139.xml"/><Relationship Id="rId5" Type="http://schemas.openxmlformats.org/officeDocument/2006/relationships/tags" Target="../tags/tag138.xml"/><Relationship Id="rId4" Type="http://schemas.openxmlformats.org/officeDocument/2006/relationships/tags" Target="../tags/tag137.xml"/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7" Type="http://schemas.openxmlformats.org/officeDocument/2006/relationships/tags" Target="../tags/tag145.xml"/><Relationship Id="rId6" Type="http://schemas.openxmlformats.org/officeDocument/2006/relationships/tags" Target="../tags/tag144.xml"/><Relationship Id="rId5" Type="http://schemas.openxmlformats.org/officeDocument/2006/relationships/tags" Target="../tags/tag143.xml"/><Relationship Id="rId4" Type="http://schemas.openxmlformats.org/officeDocument/2006/relationships/tags" Target="../tags/tag142.xml"/><Relationship Id="rId3" Type="http://schemas.openxmlformats.org/officeDocument/2006/relationships/tags" Target="../tags/tag141.xml"/><Relationship Id="rId2" Type="http://schemas.openxmlformats.org/officeDocument/2006/relationships/tags" Target="../tags/tag140.xml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9" Type="http://schemas.openxmlformats.org/officeDocument/2006/relationships/tags" Target="../tags/tag153.xml"/><Relationship Id="rId8" Type="http://schemas.openxmlformats.org/officeDocument/2006/relationships/tags" Target="../tags/tag152.xml"/><Relationship Id="rId7" Type="http://schemas.openxmlformats.org/officeDocument/2006/relationships/tags" Target="../tags/tag151.xml"/><Relationship Id="rId6" Type="http://schemas.openxmlformats.org/officeDocument/2006/relationships/tags" Target="../tags/tag150.xml"/><Relationship Id="rId5" Type="http://schemas.openxmlformats.org/officeDocument/2006/relationships/tags" Target="../tags/tag149.xml"/><Relationship Id="rId4" Type="http://schemas.openxmlformats.org/officeDocument/2006/relationships/tags" Target="../tags/tag148.xml"/><Relationship Id="rId3" Type="http://schemas.openxmlformats.org/officeDocument/2006/relationships/tags" Target="../tags/tag147.xml"/><Relationship Id="rId2" Type="http://schemas.openxmlformats.org/officeDocument/2006/relationships/tags" Target="../tags/tag146.xml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3" Type="http://schemas.openxmlformats.org/officeDocument/2006/relationships/tags" Target="../tags/tag155.xml"/><Relationship Id="rId2" Type="http://schemas.openxmlformats.org/officeDocument/2006/relationships/tags" Target="../tags/tag154.xml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4" Type="http://schemas.openxmlformats.org/officeDocument/2006/relationships/tags" Target="../tags/tag160.xml"/><Relationship Id="rId3" Type="http://schemas.openxmlformats.org/officeDocument/2006/relationships/tags" Target="../tags/tag159.xml"/><Relationship Id="rId2" Type="http://schemas.openxmlformats.org/officeDocument/2006/relationships/tags" Target="../tags/tag158.xml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7" Type="http://schemas.openxmlformats.org/officeDocument/2006/relationships/tags" Target="../tags/tag166.xml"/><Relationship Id="rId6" Type="http://schemas.openxmlformats.org/officeDocument/2006/relationships/tags" Target="../tags/tag165.xml"/><Relationship Id="rId5" Type="http://schemas.openxmlformats.org/officeDocument/2006/relationships/tags" Target="../tags/tag164.xml"/><Relationship Id="rId4" Type="http://schemas.openxmlformats.org/officeDocument/2006/relationships/tags" Target="../tags/tag163.xml"/><Relationship Id="rId3" Type="http://schemas.openxmlformats.org/officeDocument/2006/relationships/tags" Target="../tags/tag162.xml"/><Relationship Id="rId2" Type="http://schemas.openxmlformats.org/officeDocument/2006/relationships/tags" Target="../tags/tag161.xml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6" Type="http://schemas.openxmlformats.org/officeDocument/2006/relationships/tags" Target="../tags/tag171.xml"/><Relationship Id="rId5" Type="http://schemas.openxmlformats.org/officeDocument/2006/relationships/tags" Target="../tags/tag170.xml"/><Relationship Id="rId4" Type="http://schemas.openxmlformats.org/officeDocument/2006/relationships/tags" Target="../tags/tag169.xml"/><Relationship Id="rId3" Type="http://schemas.openxmlformats.org/officeDocument/2006/relationships/tags" Target="../tags/tag168.xml"/><Relationship Id="rId2" Type="http://schemas.openxmlformats.org/officeDocument/2006/relationships/tags" Target="../tags/tag167.xml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5" Type="http://schemas.openxmlformats.org/officeDocument/2006/relationships/tags" Target="../tags/tag175.xml"/><Relationship Id="rId4" Type="http://schemas.openxmlformats.org/officeDocument/2006/relationships/tags" Target="../tags/tag174.xml"/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6" Type="http://schemas.openxmlformats.org/officeDocument/2006/relationships/tags" Target="../tags/tag180.xml"/><Relationship Id="rId5" Type="http://schemas.openxmlformats.org/officeDocument/2006/relationships/tags" Target="../tags/tag179.xml"/><Relationship Id="rId4" Type="http://schemas.openxmlformats.org/officeDocument/2006/relationships/tags" Target="../tags/tag178.xml"/><Relationship Id="rId3" Type="http://schemas.openxmlformats.org/officeDocument/2006/relationships/tags" Target="../tags/tag177.xml"/><Relationship Id="rId2" Type="http://schemas.openxmlformats.org/officeDocument/2006/relationships/tags" Target="../tags/tag176.xml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4067" y="274639"/>
            <a:ext cx="3655008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694" y="274639"/>
            <a:ext cx="10768198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Users\user\Desktop\暂存图\19055480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6" y="116792"/>
            <a:ext cx="1171624" cy="172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直接连接符 7"/>
          <p:cNvCxnSpPr/>
          <p:nvPr userDrawn="1"/>
        </p:nvCxnSpPr>
        <p:spPr>
          <a:xfrm>
            <a:off x="1126654" y="980808"/>
            <a:ext cx="3960440" cy="0"/>
          </a:xfrm>
          <a:prstGeom prst="line">
            <a:avLst/>
          </a:prstGeom>
          <a:ln w="101600" cmpd="thickThin">
            <a:solidFill>
              <a:srgbClr val="BB8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1213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1612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1612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08613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613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79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79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002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675" y="273050"/>
            <a:ext cx="6815138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0025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1213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1613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1613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2813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1213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1612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1612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08613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613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79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79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002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675" y="273050"/>
            <a:ext cx="6815138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0025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1213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1613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613" y="914400"/>
            <a:ext cx="9797669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613" y="3560400"/>
            <a:ext cx="9797669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305" y="608400"/>
            <a:ext cx="10967486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305" y="1490400"/>
            <a:ext cx="10967486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489" y="3848400"/>
            <a:ext cx="7767586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489" y="4615200"/>
            <a:ext cx="7767586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305" y="608400"/>
            <a:ext cx="10967486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305" y="1501200"/>
            <a:ext cx="5175991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0598" y="1501200"/>
            <a:ext cx="5175991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305" y="608400"/>
            <a:ext cx="10967486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305" y="1429200"/>
            <a:ext cx="5341565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305" y="1854000"/>
            <a:ext cx="5341565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4776" y="1421729"/>
            <a:ext cx="5341565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4776" y="1854000"/>
            <a:ext cx="5341565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305" y="608400"/>
            <a:ext cx="10967486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695" y="1600201"/>
            <a:ext cx="7210545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26413" y="1600201"/>
            <a:ext cx="721266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05" y="1555200"/>
            <a:ext cx="5232259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49408" y="1555200"/>
            <a:ext cx="5226383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3201" y="914400"/>
            <a:ext cx="1043837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257" y="914400"/>
            <a:ext cx="9167767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6765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305" y="774000"/>
            <a:ext cx="10971086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613" y="2484000"/>
            <a:ext cx="9797669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613" y="3560400"/>
            <a:ext cx="9797669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613" y="914400"/>
            <a:ext cx="9797669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613" y="3560400"/>
            <a:ext cx="9797669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305" y="608400"/>
            <a:ext cx="10967486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305" y="1490400"/>
            <a:ext cx="10967486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489" y="3848400"/>
            <a:ext cx="7767586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489" y="4615200"/>
            <a:ext cx="7767586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305" y="608400"/>
            <a:ext cx="10967486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305" y="1501200"/>
            <a:ext cx="5175991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0598" y="1501200"/>
            <a:ext cx="5175991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305" y="608400"/>
            <a:ext cx="10967486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305" y="1429200"/>
            <a:ext cx="5341565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305" y="1854000"/>
            <a:ext cx="5341565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4776" y="1421729"/>
            <a:ext cx="5341565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4776" y="1854000"/>
            <a:ext cx="5341565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305" y="608400"/>
            <a:ext cx="10967486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05" y="1555200"/>
            <a:ext cx="5232259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49408" y="1555200"/>
            <a:ext cx="5226383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3201" y="914400"/>
            <a:ext cx="1043837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257" y="914400"/>
            <a:ext cx="9167767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6765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305" y="774000"/>
            <a:ext cx="10971086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613" y="2484000"/>
            <a:ext cx="9797669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613" y="3560400"/>
            <a:ext cx="9797669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613" y="914400"/>
            <a:ext cx="9797669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613" y="3560400"/>
            <a:ext cx="9797669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305" y="608400"/>
            <a:ext cx="10967486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305" y="1490400"/>
            <a:ext cx="10967486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489" y="3848400"/>
            <a:ext cx="7767586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489" y="4615200"/>
            <a:ext cx="7767586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305" y="608400"/>
            <a:ext cx="10967486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305" y="1501200"/>
            <a:ext cx="5175991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0598" y="1501200"/>
            <a:ext cx="5175991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305" y="608400"/>
            <a:ext cx="10967486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305" y="1429200"/>
            <a:ext cx="5341565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305" y="1854000"/>
            <a:ext cx="5341565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4776" y="1421729"/>
            <a:ext cx="5341565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4776" y="1854000"/>
            <a:ext cx="5341565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305" y="608400"/>
            <a:ext cx="10967486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05" y="1555200"/>
            <a:ext cx="5232259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49408" y="1555200"/>
            <a:ext cx="5226383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3201" y="914400"/>
            <a:ext cx="1043837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257" y="914400"/>
            <a:ext cx="9167767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6765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305" y="774000"/>
            <a:ext cx="10971086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613" y="2484000"/>
            <a:ext cx="9797669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613" y="3560400"/>
            <a:ext cx="9797669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3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4" Type="http://schemas.openxmlformats.org/officeDocument/2006/relationships/theme" Target="../theme/theme3.xml"/><Relationship Id="rId13" Type="http://schemas.openxmlformats.org/officeDocument/2006/relationships/image" Target="../media/image2.png"/><Relationship Id="rId12" Type="http://schemas.openxmlformats.org/officeDocument/2006/relationships/image" Target="../media/image4.jpe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8" Type="http://schemas.openxmlformats.org/officeDocument/2006/relationships/theme" Target="../theme/theme4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8" Type="http://schemas.openxmlformats.org/officeDocument/2006/relationships/theme" Target="../theme/theme5.xml"/><Relationship Id="rId17" Type="http://schemas.openxmlformats.org/officeDocument/2006/relationships/tags" Target="../tags/tag124.xml"/><Relationship Id="rId16" Type="http://schemas.openxmlformats.org/officeDocument/2006/relationships/tags" Target="../tags/tag123.xml"/><Relationship Id="rId15" Type="http://schemas.openxmlformats.org/officeDocument/2006/relationships/tags" Target="../tags/tag122.xml"/><Relationship Id="rId14" Type="http://schemas.openxmlformats.org/officeDocument/2006/relationships/tags" Target="../tags/tag121.xml"/><Relationship Id="rId13" Type="http://schemas.openxmlformats.org/officeDocument/2006/relationships/tags" Target="../tags/tag120.xml"/><Relationship Id="rId12" Type="http://schemas.openxmlformats.org/officeDocument/2006/relationships/tags" Target="../tags/tag119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8" Type="http://schemas.openxmlformats.org/officeDocument/2006/relationships/theme" Target="../theme/theme6.xml"/><Relationship Id="rId17" Type="http://schemas.openxmlformats.org/officeDocument/2006/relationships/tags" Target="../tags/tag186.xml"/><Relationship Id="rId16" Type="http://schemas.openxmlformats.org/officeDocument/2006/relationships/tags" Target="../tags/tag185.xml"/><Relationship Id="rId15" Type="http://schemas.openxmlformats.org/officeDocument/2006/relationships/tags" Target="../tags/tag184.xml"/><Relationship Id="rId14" Type="http://schemas.openxmlformats.org/officeDocument/2006/relationships/tags" Target="../tags/tag183.xml"/><Relationship Id="rId13" Type="http://schemas.openxmlformats.org/officeDocument/2006/relationships/tags" Target="../tags/tag182.xml"/><Relationship Id="rId12" Type="http://schemas.openxmlformats.org/officeDocument/2006/relationships/tags" Target="../tags/tag181.xml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暂存图\rBACFFMuW76juUJBAAJdRSyq8ZM495.jp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2" y="-19050"/>
            <a:ext cx="12230795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暂存图\rBACFFMuW76yfye0AAJVEWQ0d2A306.jp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07" y="-19050"/>
            <a:ext cx="1223963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user\Desktop\暂存图\rBACFFM2uW76yfye0AAJVEWQ0d2A306.jp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166" y="-15974"/>
            <a:ext cx="12356579" cy="693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user\Desktop\暂存图\19055480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608" y="42448"/>
            <a:ext cx="1171624" cy="172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接连接符 8"/>
          <p:cNvCxnSpPr/>
          <p:nvPr userDrawn="1"/>
        </p:nvCxnSpPr>
        <p:spPr>
          <a:xfrm>
            <a:off x="910630" y="906464"/>
            <a:ext cx="3960440" cy="0"/>
          </a:xfrm>
          <a:prstGeom prst="line">
            <a:avLst/>
          </a:prstGeom>
          <a:ln w="101600" cmpd="thickThin">
            <a:solidFill>
              <a:srgbClr val="BB8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305" y="608400"/>
            <a:ext cx="10967486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305" y="1490400"/>
            <a:ext cx="10967486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1904" y="6314400"/>
            <a:ext cx="2699578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5357" y="6314400"/>
            <a:ext cx="3959381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6213" y="6314400"/>
            <a:ext cx="2699578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6765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305" y="608400"/>
            <a:ext cx="10967486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305" y="1490400"/>
            <a:ext cx="10967486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1904" y="6314400"/>
            <a:ext cx="2699578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5357" y="6314400"/>
            <a:ext cx="3959381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6213" y="6314400"/>
            <a:ext cx="2699578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6765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305" y="608400"/>
            <a:ext cx="10967486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305" y="1490400"/>
            <a:ext cx="10967486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1904" y="6314400"/>
            <a:ext cx="2699578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5357" y="6314400"/>
            <a:ext cx="3959381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6213" y="6314400"/>
            <a:ext cx="2699578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6765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51.xml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51.xml"/><Relationship Id="rId3" Type="http://schemas.openxmlformats.org/officeDocument/2006/relationships/image" Target="../media/image29.emf"/><Relationship Id="rId2" Type="http://schemas.openxmlformats.org/officeDocument/2006/relationships/image" Target="../media/image9.emf"/><Relationship Id="rId1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51.xml"/><Relationship Id="rId4" Type="http://schemas.openxmlformats.org/officeDocument/2006/relationships/image" Target="../media/image24.png"/><Relationship Id="rId3" Type="http://schemas.microsoft.com/office/2007/relationships/media" Target="../media/media4.mp3"/><Relationship Id="rId2" Type="http://schemas.openxmlformats.org/officeDocument/2006/relationships/audio" Target="../media/media4.mp3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40.xml"/><Relationship Id="rId3" Type="http://schemas.openxmlformats.org/officeDocument/2006/relationships/tags" Target="../tags/tag188.xml"/><Relationship Id="rId2" Type="http://schemas.openxmlformats.org/officeDocument/2006/relationships/image" Target="../media/image9.emf"/><Relationship Id="rId1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51.xml"/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tags" Target="../tags/tag189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microsoft.com/office/2007/relationships/media" Target="../media/media1.mp3"/><Relationship Id="rId7" Type="http://schemas.openxmlformats.org/officeDocument/2006/relationships/video" Target="../media/media1.mp3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4" Type="http://schemas.openxmlformats.org/officeDocument/2006/relationships/image" Target="../media/image36.emf"/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1" Type="http://schemas.openxmlformats.org/officeDocument/2006/relationships/notesSlide" Target="../notesSlides/notesSlide15.xml"/><Relationship Id="rId10" Type="http://schemas.openxmlformats.org/officeDocument/2006/relationships/slideLayout" Target="../slideLayouts/slideLayout51.xml"/><Relationship Id="rId1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0.xml"/><Relationship Id="rId1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40.xml"/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40.xml"/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9.xml"/><Relationship Id="rId4" Type="http://schemas.openxmlformats.org/officeDocument/2006/relationships/image" Target="../media/image6.png"/><Relationship Id="rId3" Type="http://schemas.microsoft.com/office/2007/relationships/media" Target="../media/media2.mp3"/><Relationship Id="rId2" Type="http://schemas.openxmlformats.org/officeDocument/2006/relationships/audio" Target="NULL" TargetMode="External"/><Relationship Id="rId1" Type="http://schemas.openxmlformats.org/officeDocument/2006/relationships/tags" Target="../tags/tag187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62.xml"/><Relationship Id="rId3" Type="http://schemas.openxmlformats.org/officeDocument/2006/relationships/image" Target="../media/image12.png"/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0.xml"/><Relationship Id="rId3" Type="http://schemas.openxmlformats.org/officeDocument/2006/relationships/image" Target="../media/image12.png"/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vmlDrawing" Target="../drawings/vmlDrawing1.vml"/><Relationship Id="rId6" Type="http://schemas.openxmlformats.org/officeDocument/2006/relationships/slideLayout" Target="../slideLayouts/slideLayout51.xm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.bin"/><Relationship Id="rId3" Type="http://schemas.openxmlformats.org/officeDocument/2006/relationships/image" Target="../media/image14.emf"/><Relationship Id="rId2" Type="http://schemas.openxmlformats.org/officeDocument/2006/relationships/image" Target="../media/image9.emf"/><Relationship Id="rId1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1.xml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9.emf"/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0" Type="http://schemas.openxmlformats.org/officeDocument/2006/relationships/notesSlide" Target="../notesSlides/notesSlide9.xml"/><Relationship Id="rId1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椭圆 21"/>
          <p:cNvSpPr/>
          <p:nvPr/>
        </p:nvSpPr>
        <p:spPr>
          <a:xfrm>
            <a:off x="2228766" y="920370"/>
            <a:ext cx="1612813" cy="1612813"/>
          </a:xfrm>
          <a:prstGeom prst="ellipse">
            <a:avLst/>
          </a:prstGeom>
          <a:solidFill>
            <a:srgbClr val="05DD86">
              <a:alpha val="3254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7484296" y="1000525"/>
            <a:ext cx="1878963" cy="1878963"/>
          </a:xfrm>
          <a:prstGeom prst="ellipse">
            <a:avLst/>
          </a:prstGeom>
          <a:solidFill>
            <a:srgbClr val="90C74D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692647" y="702069"/>
            <a:ext cx="2427184" cy="2427184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1386681" y="1810577"/>
            <a:ext cx="448586" cy="448586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2271828" y="1740854"/>
            <a:ext cx="486342" cy="486342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3549358" y="948037"/>
            <a:ext cx="2245446" cy="2245446"/>
          </a:xfrm>
          <a:prstGeom prst="ellipse">
            <a:avLst/>
          </a:prstGeom>
          <a:solidFill>
            <a:srgbClr val="C6DB45">
              <a:alpha val="5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3135199" y="2134936"/>
            <a:ext cx="750538" cy="750538"/>
          </a:xfrm>
          <a:prstGeom prst="ellipse">
            <a:avLst/>
          </a:prstGeom>
          <a:solidFill>
            <a:srgbClr val="BB81E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4219121" y="2288719"/>
            <a:ext cx="947051" cy="947051"/>
          </a:xfrm>
          <a:prstGeom prst="ellipse">
            <a:avLst/>
          </a:prstGeom>
          <a:solidFill>
            <a:srgbClr val="CF66E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3549358" y="885726"/>
            <a:ext cx="912992" cy="912992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5855879" y="764704"/>
            <a:ext cx="2327559" cy="2327559"/>
          </a:xfrm>
          <a:prstGeom prst="ellipse">
            <a:avLst/>
          </a:prstGeom>
          <a:solidFill>
            <a:srgbClr val="05DD86">
              <a:alpha val="3254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6435149" y="994811"/>
            <a:ext cx="648072" cy="648072"/>
          </a:xfrm>
          <a:prstGeom prst="ellipse">
            <a:avLst/>
          </a:prstGeom>
          <a:solidFill>
            <a:srgbClr val="9259DD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4665472" y="647400"/>
            <a:ext cx="694822" cy="694822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8038186" y="1245185"/>
            <a:ext cx="694822" cy="694822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9849601" y="1672490"/>
            <a:ext cx="486342" cy="486342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8865089" y="1358874"/>
            <a:ext cx="776062" cy="776062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7691036" y="2239100"/>
            <a:ext cx="902779" cy="902779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"/>
          <p:cNvSpPr txBox="1"/>
          <p:nvPr/>
        </p:nvSpPr>
        <p:spPr>
          <a:xfrm>
            <a:off x="2998862" y="1340768"/>
            <a:ext cx="6176342" cy="190690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18.2.1-1 </a:t>
            </a:r>
            <a:r>
              <a:rPr lang="zh-CN" altLang="en-US" sz="5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矩形</a:t>
            </a:r>
            <a:endParaRPr lang="zh-CN" altLang="en-US" sz="54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/>
            <a:endParaRPr lang="zh-CN" altLang="en-US" sz="3200" b="1" dirty="0" smtClean="0"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  <a:p>
            <a:pPr algn="ctr"/>
            <a:r>
              <a:rPr lang="zh-CN" altLang="en-US" sz="32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（发现几何图形的变化之美）</a:t>
            </a:r>
            <a:endParaRPr lang="zh-CN" altLang="en-US" sz="32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  <a:cs typeface="楷体" panose="02010609060101010101" charset="-122"/>
              <a:sym typeface="+mn-ea"/>
            </a:endParaRPr>
          </a:p>
        </p:txBody>
      </p:sp>
      <p:sp>
        <p:nvSpPr>
          <p:cNvPr id="39" name="文本框 3"/>
          <p:cNvSpPr txBox="1"/>
          <p:nvPr/>
        </p:nvSpPr>
        <p:spPr>
          <a:xfrm>
            <a:off x="-191338" y="6286520"/>
            <a:ext cx="5239385" cy="3987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sz="20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华文新魏" panose="02010800040101010101" charset="-122"/>
              </a:rPr>
              <a:t>晋宁区昆阳九年一贯制学校     赵杰</a:t>
            </a:r>
            <a:endParaRPr lang="zh-CN" sz="2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楷体" panose="02010609060101010101" charset="-122"/>
              <a:ea typeface="楷体" panose="02010609060101010101" charset="-122"/>
              <a:cs typeface="华文新魏" panose="02010800040101010101" charset="-122"/>
            </a:endParaRPr>
          </a:p>
        </p:txBody>
      </p:sp>
      <p:pic>
        <p:nvPicPr>
          <p:cNvPr id="40" name="Picture 4" descr="C:\Users\user\Desktop\暂存图\rBACFFMuW76juUJBAAJdRSyq8ZM495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398" y="5024687"/>
            <a:ext cx="1332756" cy="128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C:\Users\user\Desktop\暂存图\rBACFFMuW76juUJBAAJdRSyq8ZM495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098" y="4365391"/>
            <a:ext cx="1332756" cy="128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预览动画背影音乐--根据您的需求添加此音频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568067" y="-1035978"/>
            <a:ext cx="609600" cy="609600"/>
          </a:xfrm>
          <a:prstGeom prst="rect">
            <a:avLst/>
          </a:prstGeom>
        </p:spPr>
      </p:pic>
      <p:sp>
        <p:nvSpPr>
          <p:cNvPr id="3" name="文本框 3"/>
          <p:cNvSpPr txBox="1"/>
          <p:nvPr/>
        </p:nvSpPr>
        <p:spPr>
          <a:xfrm>
            <a:off x="-137160" y="132080"/>
            <a:ext cx="3839210" cy="3987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sz="20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华文新魏" panose="02010800040101010101" charset="-122"/>
              </a:rPr>
              <a:t>人教版 八年级数学（下</a:t>
            </a:r>
            <a:r>
              <a:rPr lang="zh-CN" sz="20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华文新魏" panose="02010800040101010101" charset="-122"/>
                <a:sym typeface="+mn-ea"/>
              </a:rPr>
              <a:t>册</a:t>
            </a:r>
            <a:r>
              <a:rPr lang="zh-CN" sz="20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华文新魏" panose="02010800040101010101" charset="-122"/>
              </a:rPr>
              <a:t>）</a:t>
            </a:r>
            <a:endParaRPr lang="zh-CN" sz="20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华文新魏" panose="02010800040101010101" charset="-122"/>
            </a:endParaRPr>
          </a:p>
        </p:txBody>
      </p:sp>
      <p:sp>
        <p:nvSpPr>
          <p:cNvPr id="48" name="椭圆 47"/>
          <p:cNvSpPr/>
          <p:nvPr/>
        </p:nvSpPr>
        <p:spPr>
          <a:xfrm>
            <a:off x="2392949" y="5560615"/>
            <a:ext cx="343590" cy="343590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1" name="椭圆 50"/>
          <p:cNvSpPr/>
          <p:nvPr/>
        </p:nvSpPr>
        <p:spPr>
          <a:xfrm>
            <a:off x="6997802" y="5386941"/>
            <a:ext cx="343590" cy="343590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6" name="椭圆 55"/>
          <p:cNvSpPr/>
          <p:nvPr/>
        </p:nvSpPr>
        <p:spPr>
          <a:xfrm>
            <a:off x="5163728" y="4641157"/>
            <a:ext cx="614568" cy="614568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7" name="椭圆 56"/>
          <p:cNvSpPr/>
          <p:nvPr/>
        </p:nvSpPr>
        <p:spPr>
          <a:xfrm>
            <a:off x="5417292" y="4805523"/>
            <a:ext cx="614568" cy="614568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9" name="椭圆 58"/>
          <p:cNvSpPr/>
          <p:nvPr/>
        </p:nvSpPr>
        <p:spPr>
          <a:xfrm>
            <a:off x="4175213" y="5189521"/>
            <a:ext cx="614568" cy="614568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1" name="椭圆 60"/>
          <p:cNvSpPr/>
          <p:nvPr/>
        </p:nvSpPr>
        <p:spPr>
          <a:xfrm>
            <a:off x="6306065" y="5200874"/>
            <a:ext cx="614568" cy="614568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3" name="椭圆 62"/>
          <p:cNvSpPr/>
          <p:nvPr/>
        </p:nvSpPr>
        <p:spPr>
          <a:xfrm>
            <a:off x="3380645" y="4791532"/>
            <a:ext cx="461720" cy="46172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椭圆 65"/>
          <p:cNvSpPr/>
          <p:nvPr/>
        </p:nvSpPr>
        <p:spPr>
          <a:xfrm>
            <a:off x="2993052" y="5433402"/>
            <a:ext cx="461720" cy="46172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8" name="椭圆 67"/>
          <p:cNvSpPr/>
          <p:nvPr/>
        </p:nvSpPr>
        <p:spPr>
          <a:xfrm>
            <a:off x="5555616" y="5257331"/>
            <a:ext cx="614568" cy="614568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9" name="椭圆 68"/>
          <p:cNvSpPr/>
          <p:nvPr/>
        </p:nvSpPr>
        <p:spPr>
          <a:xfrm>
            <a:off x="4472324" y="5240959"/>
            <a:ext cx="614568" cy="614568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0" name="椭圆 69"/>
          <p:cNvSpPr/>
          <p:nvPr/>
        </p:nvSpPr>
        <p:spPr>
          <a:xfrm>
            <a:off x="3528594" y="4873344"/>
            <a:ext cx="614568" cy="614568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6" name="椭圆 75"/>
          <p:cNvSpPr/>
          <p:nvPr/>
        </p:nvSpPr>
        <p:spPr>
          <a:xfrm>
            <a:off x="3088449" y="5089929"/>
            <a:ext cx="412877" cy="41287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1" name="椭圆 80"/>
          <p:cNvSpPr/>
          <p:nvPr/>
        </p:nvSpPr>
        <p:spPr>
          <a:xfrm>
            <a:off x="4428817" y="5306967"/>
            <a:ext cx="412877" cy="41287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2" name="椭圆 81"/>
          <p:cNvSpPr/>
          <p:nvPr/>
        </p:nvSpPr>
        <p:spPr>
          <a:xfrm>
            <a:off x="2841954" y="5037331"/>
            <a:ext cx="412877" cy="41287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3" name="椭圆 82"/>
          <p:cNvSpPr/>
          <p:nvPr/>
        </p:nvSpPr>
        <p:spPr>
          <a:xfrm>
            <a:off x="4936234" y="5624385"/>
            <a:ext cx="147187" cy="147187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6" name="椭圆 85"/>
          <p:cNvSpPr/>
          <p:nvPr/>
        </p:nvSpPr>
        <p:spPr>
          <a:xfrm>
            <a:off x="5738404" y="5559410"/>
            <a:ext cx="183299" cy="183299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7" name="椭圆 86"/>
          <p:cNvSpPr/>
          <p:nvPr/>
        </p:nvSpPr>
        <p:spPr>
          <a:xfrm>
            <a:off x="4294458" y="5586620"/>
            <a:ext cx="183299" cy="183299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1" name="椭圆 90"/>
          <p:cNvSpPr/>
          <p:nvPr/>
        </p:nvSpPr>
        <p:spPr>
          <a:xfrm>
            <a:off x="3349291" y="5821702"/>
            <a:ext cx="109530" cy="109530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2" name="椭圆 91"/>
          <p:cNvSpPr/>
          <p:nvPr/>
        </p:nvSpPr>
        <p:spPr>
          <a:xfrm>
            <a:off x="5494941" y="5726871"/>
            <a:ext cx="109530" cy="109530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3" name="椭圆 92"/>
          <p:cNvSpPr/>
          <p:nvPr/>
        </p:nvSpPr>
        <p:spPr>
          <a:xfrm>
            <a:off x="6359424" y="5594472"/>
            <a:ext cx="327861" cy="327861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4" name="椭圆 93"/>
          <p:cNvSpPr/>
          <p:nvPr/>
        </p:nvSpPr>
        <p:spPr>
          <a:xfrm>
            <a:off x="7035141" y="5694242"/>
            <a:ext cx="195912" cy="19591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5" name="椭圆 94"/>
          <p:cNvSpPr/>
          <p:nvPr/>
        </p:nvSpPr>
        <p:spPr>
          <a:xfrm>
            <a:off x="4958620" y="5422236"/>
            <a:ext cx="195912" cy="19591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椭圆 96"/>
          <p:cNvSpPr/>
          <p:nvPr/>
        </p:nvSpPr>
        <p:spPr>
          <a:xfrm>
            <a:off x="5409311" y="5365094"/>
            <a:ext cx="195912" cy="19591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8" name="椭圆 97"/>
          <p:cNvSpPr/>
          <p:nvPr/>
        </p:nvSpPr>
        <p:spPr>
          <a:xfrm>
            <a:off x="3501327" y="5202872"/>
            <a:ext cx="327861" cy="327861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9" name="椭圆 98"/>
          <p:cNvSpPr/>
          <p:nvPr/>
        </p:nvSpPr>
        <p:spPr>
          <a:xfrm>
            <a:off x="2233339" y="5468623"/>
            <a:ext cx="327861" cy="327861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0" name="椭圆 99"/>
          <p:cNvSpPr/>
          <p:nvPr/>
        </p:nvSpPr>
        <p:spPr>
          <a:xfrm>
            <a:off x="7470650" y="5176911"/>
            <a:ext cx="147187" cy="147187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2" name="椭圆 101"/>
          <p:cNvSpPr/>
          <p:nvPr/>
        </p:nvSpPr>
        <p:spPr>
          <a:xfrm>
            <a:off x="7013266" y="5382852"/>
            <a:ext cx="147187" cy="147187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3" name="椭圆 102"/>
          <p:cNvSpPr/>
          <p:nvPr/>
        </p:nvSpPr>
        <p:spPr>
          <a:xfrm>
            <a:off x="2765780" y="5391257"/>
            <a:ext cx="246320" cy="24632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6" name="椭圆 105"/>
          <p:cNvSpPr/>
          <p:nvPr/>
        </p:nvSpPr>
        <p:spPr>
          <a:xfrm>
            <a:off x="4280705" y="5234468"/>
            <a:ext cx="327861" cy="327861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8" name="椭圆 107"/>
          <p:cNvSpPr/>
          <p:nvPr/>
        </p:nvSpPr>
        <p:spPr>
          <a:xfrm>
            <a:off x="5030693" y="5591435"/>
            <a:ext cx="195912" cy="19591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9" name="椭圆 108"/>
          <p:cNvSpPr/>
          <p:nvPr/>
        </p:nvSpPr>
        <p:spPr>
          <a:xfrm>
            <a:off x="7043657" y="5476655"/>
            <a:ext cx="147187" cy="147187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3" name="椭圆 112"/>
          <p:cNvSpPr/>
          <p:nvPr/>
        </p:nvSpPr>
        <p:spPr>
          <a:xfrm>
            <a:off x="7708563" y="5465262"/>
            <a:ext cx="131617" cy="13161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6" name="椭圆 115"/>
          <p:cNvSpPr/>
          <p:nvPr/>
        </p:nvSpPr>
        <p:spPr>
          <a:xfrm>
            <a:off x="4297006" y="5708375"/>
            <a:ext cx="220264" cy="22026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8" name="椭圆 117"/>
          <p:cNvSpPr/>
          <p:nvPr/>
        </p:nvSpPr>
        <p:spPr>
          <a:xfrm>
            <a:off x="6240895" y="4526581"/>
            <a:ext cx="928835" cy="928835"/>
          </a:xfrm>
          <a:prstGeom prst="ellipse">
            <a:avLst/>
          </a:prstGeom>
          <a:gradFill>
            <a:gsLst>
              <a:gs pos="21000">
                <a:schemeClr val="accent1">
                  <a:lumMod val="5000"/>
                  <a:lumOff val="95000"/>
                </a:schemeClr>
              </a:gs>
              <a:gs pos="57000">
                <a:schemeClr val="bg1">
                  <a:alpha val="73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5" name="椭圆 104"/>
          <p:cNvSpPr/>
          <p:nvPr/>
        </p:nvSpPr>
        <p:spPr>
          <a:xfrm>
            <a:off x="1216196" y="4302675"/>
            <a:ext cx="345004" cy="345003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0" name="椭圆 119"/>
          <p:cNvSpPr/>
          <p:nvPr/>
        </p:nvSpPr>
        <p:spPr>
          <a:xfrm>
            <a:off x="3088572" y="1810714"/>
            <a:ext cx="293253" cy="293252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1" name="椭圆 120"/>
          <p:cNvSpPr/>
          <p:nvPr/>
        </p:nvSpPr>
        <p:spPr>
          <a:xfrm>
            <a:off x="7145036" y="2296884"/>
            <a:ext cx="534752" cy="534752"/>
          </a:xfrm>
          <a:prstGeom prst="ellipse">
            <a:avLst/>
          </a:prstGeom>
          <a:solidFill>
            <a:schemeClr val="bg1">
              <a:alpha val="41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2" name="椭圆 121"/>
          <p:cNvSpPr/>
          <p:nvPr/>
        </p:nvSpPr>
        <p:spPr>
          <a:xfrm>
            <a:off x="6299778" y="1261875"/>
            <a:ext cx="603755" cy="603755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3" name="椭圆 122"/>
          <p:cNvSpPr/>
          <p:nvPr/>
        </p:nvSpPr>
        <p:spPr>
          <a:xfrm>
            <a:off x="1733702" y="3595419"/>
            <a:ext cx="327753" cy="327752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4" name="椭圆 123"/>
          <p:cNvSpPr/>
          <p:nvPr/>
        </p:nvSpPr>
        <p:spPr>
          <a:xfrm>
            <a:off x="1227414" y="2721235"/>
            <a:ext cx="379503" cy="379503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6" name="椭圆 125"/>
          <p:cNvSpPr/>
          <p:nvPr/>
        </p:nvSpPr>
        <p:spPr>
          <a:xfrm>
            <a:off x="5799525" y="2400384"/>
            <a:ext cx="603755" cy="603755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7" name="椭圆 126"/>
          <p:cNvSpPr/>
          <p:nvPr/>
        </p:nvSpPr>
        <p:spPr>
          <a:xfrm>
            <a:off x="5635552" y="764843"/>
            <a:ext cx="327753" cy="327752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8" name="[动画大师]_Oval 42"/>
          <p:cNvSpPr/>
          <p:nvPr/>
        </p:nvSpPr>
        <p:spPr>
          <a:xfrm>
            <a:off x="5747775" y="1900130"/>
            <a:ext cx="379503" cy="379503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1" name="椭圆 130"/>
          <p:cNvSpPr/>
          <p:nvPr/>
        </p:nvSpPr>
        <p:spPr>
          <a:xfrm>
            <a:off x="4160762" y="1779380"/>
            <a:ext cx="379503" cy="379503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2" name="椭圆 131"/>
          <p:cNvSpPr/>
          <p:nvPr/>
        </p:nvSpPr>
        <p:spPr>
          <a:xfrm>
            <a:off x="3781260" y="2503885"/>
            <a:ext cx="379503" cy="379503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7" name="椭圆 136"/>
          <p:cNvSpPr/>
          <p:nvPr/>
        </p:nvSpPr>
        <p:spPr>
          <a:xfrm>
            <a:off x="3128847" y="4420980"/>
            <a:ext cx="412877" cy="41287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9" name="椭圆 138"/>
          <p:cNvSpPr/>
          <p:nvPr/>
        </p:nvSpPr>
        <p:spPr>
          <a:xfrm>
            <a:off x="2049321" y="4935716"/>
            <a:ext cx="109530" cy="109530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0" name="椭圆 139"/>
          <p:cNvSpPr/>
          <p:nvPr/>
        </p:nvSpPr>
        <p:spPr>
          <a:xfrm>
            <a:off x="970100" y="4869998"/>
            <a:ext cx="195912" cy="19591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1" name="椭圆 140"/>
          <p:cNvSpPr/>
          <p:nvPr/>
        </p:nvSpPr>
        <p:spPr>
          <a:xfrm>
            <a:off x="1420791" y="4812857"/>
            <a:ext cx="195912" cy="19591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2" name="椭圆 141"/>
          <p:cNvSpPr/>
          <p:nvPr/>
        </p:nvSpPr>
        <p:spPr>
          <a:xfrm>
            <a:off x="4548748" y="4049933"/>
            <a:ext cx="928835" cy="92883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9" name="椭圆 118"/>
          <p:cNvSpPr/>
          <p:nvPr/>
        </p:nvSpPr>
        <p:spPr>
          <a:xfrm>
            <a:off x="9116905" y="2381957"/>
            <a:ext cx="343590" cy="343590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7" name="椭圆 146"/>
          <p:cNvSpPr/>
          <p:nvPr/>
        </p:nvSpPr>
        <p:spPr>
          <a:xfrm>
            <a:off x="8850707" y="1613376"/>
            <a:ext cx="614568" cy="614568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8" name="椭圆 147"/>
          <p:cNvSpPr/>
          <p:nvPr/>
        </p:nvSpPr>
        <p:spPr>
          <a:xfrm>
            <a:off x="10345437" y="1984238"/>
            <a:ext cx="343590" cy="343590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9" name="椭圆 148"/>
          <p:cNvSpPr/>
          <p:nvPr/>
        </p:nvSpPr>
        <p:spPr>
          <a:xfrm>
            <a:off x="9767678" y="2645441"/>
            <a:ext cx="343590" cy="343590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0" name="椭圆 149"/>
          <p:cNvSpPr/>
          <p:nvPr/>
        </p:nvSpPr>
        <p:spPr>
          <a:xfrm>
            <a:off x="9077254" y="2897751"/>
            <a:ext cx="343590" cy="343590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2" name="椭圆 151"/>
          <p:cNvSpPr/>
          <p:nvPr/>
        </p:nvSpPr>
        <p:spPr>
          <a:xfrm>
            <a:off x="9827541" y="3499836"/>
            <a:ext cx="343590" cy="343590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3" name="椭圆 152"/>
          <p:cNvSpPr/>
          <p:nvPr/>
        </p:nvSpPr>
        <p:spPr>
          <a:xfrm>
            <a:off x="9727384" y="1911676"/>
            <a:ext cx="343590" cy="343590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5" name="椭圆 154"/>
          <p:cNvSpPr/>
          <p:nvPr/>
        </p:nvSpPr>
        <p:spPr>
          <a:xfrm>
            <a:off x="8131060" y="1171565"/>
            <a:ext cx="343590" cy="343590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6" name="椭圆 155"/>
          <p:cNvSpPr/>
          <p:nvPr/>
        </p:nvSpPr>
        <p:spPr>
          <a:xfrm>
            <a:off x="10322378" y="1345709"/>
            <a:ext cx="343590" cy="343590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8" name="椭圆 157"/>
          <p:cNvSpPr/>
          <p:nvPr/>
        </p:nvSpPr>
        <p:spPr>
          <a:xfrm>
            <a:off x="7241200" y="4049946"/>
            <a:ext cx="614568" cy="614568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0" name="椭圆 159"/>
          <p:cNvSpPr/>
          <p:nvPr/>
        </p:nvSpPr>
        <p:spPr>
          <a:xfrm>
            <a:off x="10302816" y="3422609"/>
            <a:ext cx="614568" cy="614568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1" name="椭圆 160"/>
          <p:cNvSpPr/>
          <p:nvPr/>
        </p:nvSpPr>
        <p:spPr>
          <a:xfrm>
            <a:off x="9165436" y="3391541"/>
            <a:ext cx="614568" cy="614568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5" name="椭圆 164"/>
          <p:cNvSpPr/>
          <p:nvPr/>
        </p:nvSpPr>
        <p:spPr>
          <a:xfrm>
            <a:off x="6573037" y="828718"/>
            <a:ext cx="614568" cy="614568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6" name="椭圆 165"/>
          <p:cNvSpPr/>
          <p:nvPr/>
        </p:nvSpPr>
        <p:spPr>
          <a:xfrm>
            <a:off x="2710552" y="3933024"/>
            <a:ext cx="614568" cy="614568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9" name="椭圆 168"/>
          <p:cNvSpPr/>
          <p:nvPr/>
        </p:nvSpPr>
        <p:spPr>
          <a:xfrm>
            <a:off x="9038629" y="2063255"/>
            <a:ext cx="461720" cy="46172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0" name="椭圆 169"/>
          <p:cNvSpPr/>
          <p:nvPr/>
        </p:nvSpPr>
        <p:spPr>
          <a:xfrm>
            <a:off x="7011482" y="2583194"/>
            <a:ext cx="461720" cy="46172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1" name="椭圆 170"/>
          <p:cNvSpPr/>
          <p:nvPr/>
        </p:nvSpPr>
        <p:spPr>
          <a:xfrm>
            <a:off x="10662161" y="5086517"/>
            <a:ext cx="461720" cy="46172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2" name="椭圆 171"/>
          <p:cNvSpPr/>
          <p:nvPr/>
        </p:nvSpPr>
        <p:spPr>
          <a:xfrm>
            <a:off x="1912321" y="2155090"/>
            <a:ext cx="461720" cy="46172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4" name="椭圆 173"/>
          <p:cNvSpPr/>
          <p:nvPr/>
        </p:nvSpPr>
        <p:spPr>
          <a:xfrm>
            <a:off x="8211445" y="1832067"/>
            <a:ext cx="461720" cy="46172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5" name="椭圆 174"/>
          <p:cNvSpPr/>
          <p:nvPr/>
        </p:nvSpPr>
        <p:spPr>
          <a:xfrm>
            <a:off x="8526175" y="988454"/>
            <a:ext cx="461720" cy="46172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6" name="椭圆 175"/>
          <p:cNvSpPr/>
          <p:nvPr/>
        </p:nvSpPr>
        <p:spPr>
          <a:xfrm>
            <a:off x="9701648" y="2034648"/>
            <a:ext cx="461720" cy="46172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7" name="椭圆 176"/>
          <p:cNvSpPr/>
          <p:nvPr/>
        </p:nvSpPr>
        <p:spPr>
          <a:xfrm>
            <a:off x="9401430" y="1218027"/>
            <a:ext cx="461720" cy="46172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8" name="椭圆 177"/>
          <p:cNvSpPr/>
          <p:nvPr/>
        </p:nvSpPr>
        <p:spPr>
          <a:xfrm>
            <a:off x="8083628" y="1984716"/>
            <a:ext cx="343590" cy="343590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9" name="椭圆 178"/>
          <p:cNvSpPr/>
          <p:nvPr/>
        </p:nvSpPr>
        <p:spPr>
          <a:xfrm>
            <a:off x="7157795" y="761106"/>
            <a:ext cx="614568" cy="614568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1" name="椭圆 180"/>
          <p:cNvSpPr/>
          <p:nvPr/>
        </p:nvSpPr>
        <p:spPr>
          <a:xfrm>
            <a:off x="6872664" y="1528382"/>
            <a:ext cx="614568" cy="614568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2" name="椭圆 181"/>
          <p:cNvSpPr/>
          <p:nvPr/>
        </p:nvSpPr>
        <p:spPr>
          <a:xfrm>
            <a:off x="9915598" y="5290624"/>
            <a:ext cx="614568" cy="614568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3" name="椭圆 182"/>
          <p:cNvSpPr/>
          <p:nvPr/>
        </p:nvSpPr>
        <p:spPr>
          <a:xfrm>
            <a:off x="8309861" y="1678579"/>
            <a:ext cx="461720" cy="46172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4" name="椭圆 183"/>
          <p:cNvSpPr/>
          <p:nvPr/>
        </p:nvSpPr>
        <p:spPr>
          <a:xfrm>
            <a:off x="10072407" y="5182687"/>
            <a:ext cx="461720" cy="46172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6" name="椭圆 185"/>
          <p:cNvSpPr/>
          <p:nvPr/>
        </p:nvSpPr>
        <p:spPr>
          <a:xfrm>
            <a:off x="7076583" y="1778579"/>
            <a:ext cx="461720" cy="46172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8" name="椭圆 187"/>
          <p:cNvSpPr/>
          <p:nvPr/>
        </p:nvSpPr>
        <p:spPr>
          <a:xfrm>
            <a:off x="8322735" y="873104"/>
            <a:ext cx="412877" cy="41287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9" name="椭圆 188"/>
          <p:cNvSpPr/>
          <p:nvPr/>
        </p:nvSpPr>
        <p:spPr>
          <a:xfrm>
            <a:off x="10236940" y="3208689"/>
            <a:ext cx="412877" cy="41287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3" name="椭圆 192"/>
          <p:cNvSpPr/>
          <p:nvPr/>
        </p:nvSpPr>
        <p:spPr>
          <a:xfrm>
            <a:off x="8255934" y="2795812"/>
            <a:ext cx="412877" cy="41287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4" name="椭圆 193"/>
          <p:cNvSpPr/>
          <p:nvPr/>
        </p:nvSpPr>
        <p:spPr>
          <a:xfrm>
            <a:off x="10497054" y="3726624"/>
            <a:ext cx="412877" cy="41287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5" name="椭圆 194"/>
          <p:cNvSpPr/>
          <p:nvPr/>
        </p:nvSpPr>
        <p:spPr>
          <a:xfrm>
            <a:off x="9735374" y="1141633"/>
            <a:ext cx="412877" cy="41287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6" name="椭圆 195"/>
          <p:cNvSpPr/>
          <p:nvPr/>
        </p:nvSpPr>
        <p:spPr>
          <a:xfrm>
            <a:off x="7779801" y="3703371"/>
            <a:ext cx="412877" cy="41287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8" name="椭圆 197"/>
          <p:cNvSpPr/>
          <p:nvPr/>
        </p:nvSpPr>
        <p:spPr>
          <a:xfrm>
            <a:off x="8541071" y="2013393"/>
            <a:ext cx="147187" cy="147187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9" name="椭圆 198"/>
          <p:cNvSpPr/>
          <p:nvPr/>
        </p:nvSpPr>
        <p:spPr>
          <a:xfrm>
            <a:off x="9464327" y="1562488"/>
            <a:ext cx="183299" cy="183299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0" name="椭圆 199"/>
          <p:cNvSpPr/>
          <p:nvPr/>
        </p:nvSpPr>
        <p:spPr>
          <a:xfrm>
            <a:off x="9488945" y="1399376"/>
            <a:ext cx="327861" cy="327861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2" name="椭圆 201"/>
          <p:cNvSpPr/>
          <p:nvPr/>
        </p:nvSpPr>
        <p:spPr>
          <a:xfrm>
            <a:off x="8250305" y="2459645"/>
            <a:ext cx="183299" cy="183299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4" name="椭圆 203"/>
          <p:cNvSpPr/>
          <p:nvPr/>
        </p:nvSpPr>
        <p:spPr>
          <a:xfrm>
            <a:off x="10818187" y="1921103"/>
            <a:ext cx="183299" cy="183299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5" name="椭圆 204"/>
          <p:cNvSpPr/>
          <p:nvPr/>
        </p:nvSpPr>
        <p:spPr>
          <a:xfrm>
            <a:off x="9572714" y="3430137"/>
            <a:ext cx="183299" cy="183299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6" name="椭圆 205"/>
          <p:cNvSpPr/>
          <p:nvPr/>
        </p:nvSpPr>
        <p:spPr>
          <a:xfrm>
            <a:off x="7229543" y="5019999"/>
            <a:ext cx="109530" cy="109530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7" name="椭圆 206"/>
          <p:cNvSpPr/>
          <p:nvPr/>
        </p:nvSpPr>
        <p:spPr>
          <a:xfrm>
            <a:off x="10159155" y="2319047"/>
            <a:ext cx="109530" cy="109530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8" name="椭圆 207"/>
          <p:cNvSpPr/>
          <p:nvPr/>
        </p:nvSpPr>
        <p:spPr>
          <a:xfrm>
            <a:off x="8977444" y="1562631"/>
            <a:ext cx="327861" cy="327861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9" name="椭圆 208"/>
          <p:cNvSpPr/>
          <p:nvPr/>
        </p:nvSpPr>
        <p:spPr>
          <a:xfrm>
            <a:off x="5701357" y="1725569"/>
            <a:ext cx="195912" cy="19591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0" name="椭圆 209"/>
          <p:cNvSpPr/>
          <p:nvPr/>
        </p:nvSpPr>
        <p:spPr>
          <a:xfrm>
            <a:off x="5845570" y="4838186"/>
            <a:ext cx="195912" cy="19591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3" name="椭圆 212"/>
          <p:cNvSpPr/>
          <p:nvPr/>
        </p:nvSpPr>
        <p:spPr>
          <a:xfrm>
            <a:off x="8719719" y="2191994"/>
            <a:ext cx="327861" cy="327861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4" name="椭圆 213"/>
          <p:cNvSpPr/>
          <p:nvPr/>
        </p:nvSpPr>
        <p:spPr>
          <a:xfrm>
            <a:off x="10267064" y="2283602"/>
            <a:ext cx="327861" cy="327861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5" name="椭圆 214"/>
          <p:cNvSpPr/>
          <p:nvPr/>
        </p:nvSpPr>
        <p:spPr>
          <a:xfrm>
            <a:off x="10204462" y="2855972"/>
            <a:ext cx="147187" cy="147187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6" name="椭圆 215"/>
          <p:cNvSpPr/>
          <p:nvPr/>
        </p:nvSpPr>
        <p:spPr>
          <a:xfrm>
            <a:off x="7471717" y="1886971"/>
            <a:ext cx="246320" cy="24632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0" name="椭圆 219"/>
          <p:cNvSpPr/>
          <p:nvPr/>
        </p:nvSpPr>
        <p:spPr>
          <a:xfrm>
            <a:off x="8714541" y="1750136"/>
            <a:ext cx="327861" cy="327861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2" name="椭圆 221"/>
          <p:cNvSpPr/>
          <p:nvPr/>
        </p:nvSpPr>
        <p:spPr>
          <a:xfrm>
            <a:off x="9866660" y="2708852"/>
            <a:ext cx="147187" cy="147187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3" name="椭圆 222"/>
          <p:cNvSpPr/>
          <p:nvPr/>
        </p:nvSpPr>
        <p:spPr>
          <a:xfrm>
            <a:off x="6256579" y="1046262"/>
            <a:ext cx="147187" cy="147187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5" name="椭圆 224"/>
          <p:cNvSpPr/>
          <p:nvPr/>
        </p:nvSpPr>
        <p:spPr>
          <a:xfrm>
            <a:off x="9763361" y="4697540"/>
            <a:ext cx="220264" cy="22026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7" name="椭圆 226"/>
          <p:cNvSpPr/>
          <p:nvPr/>
        </p:nvSpPr>
        <p:spPr>
          <a:xfrm>
            <a:off x="7636248" y="1383818"/>
            <a:ext cx="220264" cy="22026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8" name="椭圆 227"/>
          <p:cNvSpPr/>
          <p:nvPr/>
        </p:nvSpPr>
        <p:spPr>
          <a:xfrm>
            <a:off x="9354310" y="2442836"/>
            <a:ext cx="131617" cy="13161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9" name="椭圆 228"/>
          <p:cNvSpPr/>
          <p:nvPr/>
        </p:nvSpPr>
        <p:spPr>
          <a:xfrm>
            <a:off x="9558935" y="4366381"/>
            <a:ext cx="220264" cy="22026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椭圆 3"/>
          <p:cNvSpPr/>
          <p:nvPr/>
        </p:nvSpPr>
        <p:spPr>
          <a:xfrm>
            <a:off x="2519949" y="5687615"/>
            <a:ext cx="343590" cy="343590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7124802" y="5513941"/>
            <a:ext cx="343590" cy="343590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5290728" y="4768157"/>
            <a:ext cx="614568" cy="614568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5544292" y="4932523"/>
            <a:ext cx="614568" cy="614568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4302213" y="5316521"/>
            <a:ext cx="614568" cy="614568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6433065" y="5327874"/>
            <a:ext cx="614568" cy="614568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3507645" y="4918532"/>
            <a:ext cx="461720" cy="46172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3120052" y="5560402"/>
            <a:ext cx="461720" cy="46172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5682616" y="5384331"/>
            <a:ext cx="614568" cy="614568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4599324" y="5367959"/>
            <a:ext cx="614568" cy="614568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3655594" y="5000344"/>
            <a:ext cx="614568" cy="614568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3215449" y="5216929"/>
            <a:ext cx="412877" cy="41287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4555817" y="5433967"/>
            <a:ext cx="412877" cy="41287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2968954" y="5164331"/>
            <a:ext cx="412877" cy="41287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5063234" y="5751385"/>
            <a:ext cx="147187" cy="147187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865404" y="5686410"/>
            <a:ext cx="183299" cy="183299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4421458" y="5713620"/>
            <a:ext cx="183299" cy="183299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3476291" y="5948702"/>
            <a:ext cx="109530" cy="109530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5621941" y="5853871"/>
            <a:ext cx="109530" cy="109530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6486424" y="5721472"/>
            <a:ext cx="327861" cy="327861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椭圆 43"/>
          <p:cNvSpPr/>
          <p:nvPr/>
        </p:nvSpPr>
        <p:spPr>
          <a:xfrm>
            <a:off x="7162141" y="5821242"/>
            <a:ext cx="195912" cy="19591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5085620" y="5549236"/>
            <a:ext cx="195912" cy="19591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5536311" y="5492094"/>
            <a:ext cx="195912" cy="19591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7" name="椭圆 46"/>
          <p:cNvSpPr/>
          <p:nvPr/>
        </p:nvSpPr>
        <p:spPr>
          <a:xfrm>
            <a:off x="3628327" y="5329872"/>
            <a:ext cx="327861" cy="327861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椭圆 48"/>
          <p:cNvSpPr/>
          <p:nvPr/>
        </p:nvSpPr>
        <p:spPr>
          <a:xfrm>
            <a:off x="2360339" y="5595623"/>
            <a:ext cx="327861" cy="327861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椭圆 49"/>
          <p:cNvSpPr/>
          <p:nvPr/>
        </p:nvSpPr>
        <p:spPr>
          <a:xfrm>
            <a:off x="7597650" y="5303911"/>
            <a:ext cx="147187" cy="147187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椭圆 51"/>
          <p:cNvSpPr/>
          <p:nvPr/>
        </p:nvSpPr>
        <p:spPr>
          <a:xfrm>
            <a:off x="7140266" y="5509852"/>
            <a:ext cx="147187" cy="147187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椭圆 52"/>
          <p:cNvSpPr/>
          <p:nvPr/>
        </p:nvSpPr>
        <p:spPr>
          <a:xfrm>
            <a:off x="2892780" y="5518257"/>
            <a:ext cx="246320" cy="24632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4" name="椭圆 53"/>
          <p:cNvSpPr/>
          <p:nvPr/>
        </p:nvSpPr>
        <p:spPr>
          <a:xfrm>
            <a:off x="4407705" y="5361468"/>
            <a:ext cx="327861" cy="327861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5" name="椭圆 54"/>
          <p:cNvSpPr/>
          <p:nvPr/>
        </p:nvSpPr>
        <p:spPr>
          <a:xfrm>
            <a:off x="5157693" y="5718435"/>
            <a:ext cx="195912" cy="19591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8" name="椭圆 57"/>
          <p:cNvSpPr/>
          <p:nvPr/>
        </p:nvSpPr>
        <p:spPr>
          <a:xfrm>
            <a:off x="7170657" y="5603655"/>
            <a:ext cx="147187" cy="147187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椭圆 59"/>
          <p:cNvSpPr/>
          <p:nvPr/>
        </p:nvSpPr>
        <p:spPr>
          <a:xfrm>
            <a:off x="7835563" y="5592262"/>
            <a:ext cx="131617" cy="13161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2" name="椭圆 61"/>
          <p:cNvSpPr/>
          <p:nvPr/>
        </p:nvSpPr>
        <p:spPr>
          <a:xfrm>
            <a:off x="4424006" y="5835375"/>
            <a:ext cx="220264" cy="22026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4" name="椭圆 63"/>
          <p:cNvSpPr/>
          <p:nvPr/>
        </p:nvSpPr>
        <p:spPr>
          <a:xfrm>
            <a:off x="6581890" y="4809156"/>
            <a:ext cx="928835" cy="928835"/>
          </a:xfrm>
          <a:prstGeom prst="ellipse">
            <a:avLst/>
          </a:prstGeom>
          <a:gradFill>
            <a:gsLst>
              <a:gs pos="21000">
                <a:schemeClr val="accent1">
                  <a:lumMod val="5000"/>
                  <a:lumOff val="95000"/>
                </a:schemeClr>
              </a:gs>
              <a:gs pos="57000">
                <a:schemeClr val="bg1">
                  <a:alpha val="73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5" name="椭圆 64"/>
          <p:cNvSpPr/>
          <p:nvPr/>
        </p:nvSpPr>
        <p:spPr>
          <a:xfrm>
            <a:off x="1343196" y="4429675"/>
            <a:ext cx="345004" cy="345003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7" name="椭圆 66"/>
          <p:cNvSpPr/>
          <p:nvPr/>
        </p:nvSpPr>
        <p:spPr>
          <a:xfrm>
            <a:off x="5078662" y="2737814"/>
            <a:ext cx="293253" cy="293252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1" name="椭圆 70"/>
          <p:cNvSpPr/>
          <p:nvPr/>
        </p:nvSpPr>
        <p:spPr>
          <a:xfrm>
            <a:off x="7272036" y="2423884"/>
            <a:ext cx="534752" cy="534752"/>
          </a:xfrm>
          <a:prstGeom prst="ellipse">
            <a:avLst/>
          </a:prstGeom>
          <a:solidFill>
            <a:schemeClr val="bg1">
              <a:alpha val="41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2" name="椭圆 71"/>
          <p:cNvSpPr/>
          <p:nvPr/>
        </p:nvSpPr>
        <p:spPr>
          <a:xfrm>
            <a:off x="6426778" y="1388875"/>
            <a:ext cx="603755" cy="603755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3" name="椭圆 72"/>
          <p:cNvSpPr/>
          <p:nvPr/>
        </p:nvSpPr>
        <p:spPr>
          <a:xfrm>
            <a:off x="1860702" y="3722419"/>
            <a:ext cx="327753" cy="327752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4" name="椭圆 73"/>
          <p:cNvSpPr/>
          <p:nvPr/>
        </p:nvSpPr>
        <p:spPr>
          <a:xfrm>
            <a:off x="1354414" y="2848235"/>
            <a:ext cx="379503" cy="379503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5" name="椭圆 74"/>
          <p:cNvSpPr/>
          <p:nvPr/>
        </p:nvSpPr>
        <p:spPr>
          <a:xfrm>
            <a:off x="5926525" y="2527384"/>
            <a:ext cx="603755" cy="603755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7" name="椭圆 76"/>
          <p:cNvSpPr/>
          <p:nvPr/>
        </p:nvSpPr>
        <p:spPr>
          <a:xfrm>
            <a:off x="6713782" y="2227883"/>
            <a:ext cx="327753" cy="327752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8" name="[动画大师]_Oval 42"/>
          <p:cNvSpPr/>
          <p:nvPr/>
        </p:nvSpPr>
        <p:spPr>
          <a:xfrm>
            <a:off x="5874775" y="2027130"/>
            <a:ext cx="379503" cy="379503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9" name="椭圆 78"/>
          <p:cNvSpPr/>
          <p:nvPr/>
        </p:nvSpPr>
        <p:spPr>
          <a:xfrm>
            <a:off x="4287762" y="1906380"/>
            <a:ext cx="379503" cy="379503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0" name="椭圆 79"/>
          <p:cNvSpPr/>
          <p:nvPr/>
        </p:nvSpPr>
        <p:spPr>
          <a:xfrm>
            <a:off x="3908260" y="2630885"/>
            <a:ext cx="379503" cy="379503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4" name="椭圆 83"/>
          <p:cNvSpPr/>
          <p:nvPr/>
        </p:nvSpPr>
        <p:spPr>
          <a:xfrm>
            <a:off x="3255847" y="4547980"/>
            <a:ext cx="412877" cy="41287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5" name="椭圆 84"/>
          <p:cNvSpPr/>
          <p:nvPr/>
        </p:nvSpPr>
        <p:spPr>
          <a:xfrm>
            <a:off x="2176321" y="5062716"/>
            <a:ext cx="109530" cy="109530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8" name="椭圆 87"/>
          <p:cNvSpPr/>
          <p:nvPr/>
        </p:nvSpPr>
        <p:spPr>
          <a:xfrm>
            <a:off x="1097100" y="4996998"/>
            <a:ext cx="195912" cy="19591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9" name="椭圆 88"/>
          <p:cNvSpPr/>
          <p:nvPr/>
        </p:nvSpPr>
        <p:spPr>
          <a:xfrm>
            <a:off x="1547791" y="4939857"/>
            <a:ext cx="195912" cy="19591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0" name="椭圆 89"/>
          <p:cNvSpPr/>
          <p:nvPr/>
        </p:nvSpPr>
        <p:spPr>
          <a:xfrm>
            <a:off x="4189973" y="3732433"/>
            <a:ext cx="928835" cy="92883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椭圆 95"/>
          <p:cNvSpPr/>
          <p:nvPr/>
        </p:nvSpPr>
        <p:spPr>
          <a:xfrm>
            <a:off x="9243905" y="2508957"/>
            <a:ext cx="343590" cy="343590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1" name="椭圆 100"/>
          <p:cNvSpPr/>
          <p:nvPr/>
        </p:nvSpPr>
        <p:spPr>
          <a:xfrm>
            <a:off x="8977707" y="1740376"/>
            <a:ext cx="614568" cy="614568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4" name="椭圆 103"/>
          <p:cNvSpPr/>
          <p:nvPr/>
        </p:nvSpPr>
        <p:spPr>
          <a:xfrm>
            <a:off x="10472437" y="2111238"/>
            <a:ext cx="343590" cy="343590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7" name="椭圆 106"/>
          <p:cNvSpPr/>
          <p:nvPr/>
        </p:nvSpPr>
        <p:spPr>
          <a:xfrm>
            <a:off x="9894678" y="2772441"/>
            <a:ext cx="343590" cy="343590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0" name="椭圆 109"/>
          <p:cNvSpPr/>
          <p:nvPr/>
        </p:nvSpPr>
        <p:spPr>
          <a:xfrm>
            <a:off x="9204254" y="3024751"/>
            <a:ext cx="343590" cy="343590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1" name="椭圆 110"/>
          <p:cNvSpPr/>
          <p:nvPr/>
        </p:nvSpPr>
        <p:spPr>
          <a:xfrm>
            <a:off x="9954541" y="3626836"/>
            <a:ext cx="343590" cy="343590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2" name="椭圆 111"/>
          <p:cNvSpPr/>
          <p:nvPr/>
        </p:nvSpPr>
        <p:spPr>
          <a:xfrm>
            <a:off x="9854384" y="2038676"/>
            <a:ext cx="343590" cy="343590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4" name="椭圆 113"/>
          <p:cNvSpPr/>
          <p:nvPr/>
        </p:nvSpPr>
        <p:spPr>
          <a:xfrm>
            <a:off x="8258060" y="1298565"/>
            <a:ext cx="343590" cy="343590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5" name="椭圆 114"/>
          <p:cNvSpPr/>
          <p:nvPr/>
        </p:nvSpPr>
        <p:spPr>
          <a:xfrm>
            <a:off x="10449378" y="1472709"/>
            <a:ext cx="343590" cy="343590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7" name="椭圆 116"/>
          <p:cNvSpPr/>
          <p:nvPr/>
        </p:nvSpPr>
        <p:spPr>
          <a:xfrm>
            <a:off x="7368200" y="4176946"/>
            <a:ext cx="614568" cy="614568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5" name="椭圆 124"/>
          <p:cNvSpPr/>
          <p:nvPr/>
        </p:nvSpPr>
        <p:spPr>
          <a:xfrm>
            <a:off x="10429816" y="3549609"/>
            <a:ext cx="614568" cy="614568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9" name="椭圆 128"/>
          <p:cNvSpPr/>
          <p:nvPr/>
        </p:nvSpPr>
        <p:spPr>
          <a:xfrm>
            <a:off x="9292436" y="3518541"/>
            <a:ext cx="614568" cy="614568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0" name="椭圆 129"/>
          <p:cNvSpPr/>
          <p:nvPr/>
        </p:nvSpPr>
        <p:spPr>
          <a:xfrm>
            <a:off x="6700037" y="955718"/>
            <a:ext cx="614568" cy="614568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3" name="椭圆 132"/>
          <p:cNvSpPr/>
          <p:nvPr/>
        </p:nvSpPr>
        <p:spPr>
          <a:xfrm>
            <a:off x="2837552" y="4060024"/>
            <a:ext cx="614568" cy="614568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4" name="椭圆 133"/>
          <p:cNvSpPr/>
          <p:nvPr/>
        </p:nvSpPr>
        <p:spPr>
          <a:xfrm>
            <a:off x="9165629" y="2190255"/>
            <a:ext cx="461720" cy="46172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5" name="椭圆 134"/>
          <p:cNvSpPr/>
          <p:nvPr/>
        </p:nvSpPr>
        <p:spPr>
          <a:xfrm>
            <a:off x="7138482" y="2710194"/>
            <a:ext cx="461720" cy="46172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6" name="椭圆 135"/>
          <p:cNvSpPr/>
          <p:nvPr/>
        </p:nvSpPr>
        <p:spPr>
          <a:xfrm>
            <a:off x="10789161" y="5213517"/>
            <a:ext cx="461720" cy="46172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8" name="椭圆 137"/>
          <p:cNvSpPr/>
          <p:nvPr/>
        </p:nvSpPr>
        <p:spPr>
          <a:xfrm>
            <a:off x="2039321" y="2282090"/>
            <a:ext cx="461720" cy="46172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3" name="椭圆 142"/>
          <p:cNvSpPr/>
          <p:nvPr/>
        </p:nvSpPr>
        <p:spPr>
          <a:xfrm>
            <a:off x="8338445" y="1959067"/>
            <a:ext cx="461720" cy="46172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4" name="椭圆 143"/>
          <p:cNvSpPr/>
          <p:nvPr/>
        </p:nvSpPr>
        <p:spPr>
          <a:xfrm>
            <a:off x="8653175" y="1115454"/>
            <a:ext cx="461720" cy="46172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5" name="椭圆 144"/>
          <p:cNvSpPr/>
          <p:nvPr/>
        </p:nvSpPr>
        <p:spPr>
          <a:xfrm>
            <a:off x="9828648" y="2161648"/>
            <a:ext cx="461720" cy="46172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6" name="椭圆 145"/>
          <p:cNvSpPr/>
          <p:nvPr/>
        </p:nvSpPr>
        <p:spPr>
          <a:xfrm>
            <a:off x="9528430" y="1345027"/>
            <a:ext cx="461720" cy="46172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1" name="椭圆 150"/>
          <p:cNvSpPr/>
          <p:nvPr/>
        </p:nvSpPr>
        <p:spPr>
          <a:xfrm>
            <a:off x="8210628" y="2111716"/>
            <a:ext cx="343590" cy="343590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4" name="椭圆 153"/>
          <p:cNvSpPr/>
          <p:nvPr/>
        </p:nvSpPr>
        <p:spPr>
          <a:xfrm>
            <a:off x="7284795" y="888106"/>
            <a:ext cx="614568" cy="614568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7" name="椭圆 156"/>
          <p:cNvSpPr/>
          <p:nvPr/>
        </p:nvSpPr>
        <p:spPr>
          <a:xfrm>
            <a:off x="6999664" y="1655382"/>
            <a:ext cx="614568" cy="614568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9" name="椭圆 158"/>
          <p:cNvSpPr/>
          <p:nvPr/>
        </p:nvSpPr>
        <p:spPr>
          <a:xfrm>
            <a:off x="10042598" y="5417624"/>
            <a:ext cx="614568" cy="614568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2" name="椭圆 161"/>
          <p:cNvSpPr/>
          <p:nvPr/>
        </p:nvSpPr>
        <p:spPr>
          <a:xfrm>
            <a:off x="8436861" y="1805579"/>
            <a:ext cx="461720" cy="46172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3" name="椭圆 162"/>
          <p:cNvSpPr/>
          <p:nvPr/>
        </p:nvSpPr>
        <p:spPr>
          <a:xfrm>
            <a:off x="10199407" y="5309687"/>
            <a:ext cx="461720" cy="46172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4" name="椭圆 163"/>
          <p:cNvSpPr/>
          <p:nvPr/>
        </p:nvSpPr>
        <p:spPr>
          <a:xfrm>
            <a:off x="7203583" y="1905579"/>
            <a:ext cx="461720" cy="46172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7" name="椭圆 166"/>
          <p:cNvSpPr/>
          <p:nvPr/>
        </p:nvSpPr>
        <p:spPr>
          <a:xfrm>
            <a:off x="8449735" y="1000104"/>
            <a:ext cx="412877" cy="41287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8" name="椭圆 167"/>
          <p:cNvSpPr/>
          <p:nvPr/>
        </p:nvSpPr>
        <p:spPr>
          <a:xfrm>
            <a:off x="10363940" y="3335689"/>
            <a:ext cx="412877" cy="41287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3" name="椭圆 172"/>
          <p:cNvSpPr/>
          <p:nvPr/>
        </p:nvSpPr>
        <p:spPr>
          <a:xfrm>
            <a:off x="8382934" y="2922812"/>
            <a:ext cx="412877" cy="41287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0" name="椭圆 179"/>
          <p:cNvSpPr/>
          <p:nvPr/>
        </p:nvSpPr>
        <p:spPr>
          <a:xfrm>
            <a:off x="10624054" y="3853624"/>
            <a:ext cx="412877" cy="41287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5" name="椭圆 184"/>
          <p:cNvSpPr/>
          <p:nvPr/>
        </p:nvSpPr>
        <p:spPr>
          <a:xfrm>
            <a:off x="9862374" y="1268633"/>
            <a:ext cx="412877" cy="41287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7" name="椭圆 186"/>
          <p:cNvSpPr/>
          <p:nvPr/>
        </p:nvSpPr>
        <p:spPr>
          <a:xfrm>
            <a:off x="7906801" y="3830371"/>
            <a:ext cx="412877" cy="41287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0" name="椭圆 189"/>
          <p:cNvSpPr/>
          <p:nvPr/>
        </p:nvSpPr>
        <p:spPr>
          <a:xfrm>
            <a:off x="8668071" y="2140393"/>
            <a:ext cx="147187" cy="147187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1" name="椭圆 190"/>
          <p:cNvSpPr/>
          <p:nvPr/>
        </p:nvSpPr>
        <p:spPr>
          <a:xfrm>
            <a:off x="9591327" y="1689488"/>
            <a:ext cx="183299" cy="183299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2" name="椭圆 191"/>
          <p:cNvSpPr/>
          <p:nvPr/>
        </p:nvSpPr>
        <p:spPr>
          <a:xfrm>
            <a:off x="9615945" y="1526376"/>
            <a:ext cx="327861" cy="327861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7" name="椭圆 196"/>
          <p:cNvSpPr/>
          <p:nvPr/>
        </p:nvSpPr>
        <p:spPr>
          <a:xfrm>
            <a:off x="8377305" y="2586645"/>
            <a:ext cx="183299" cy="183299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1" name="椭圆 200"/>
          <p:cNvSpPr/>
          <p:nvPr/>
        </p:nvSpPr>
        <p:spPr>
          <a:xfrm>
            <a:off x="10945187" y="2048103"/>
            <a:ext cx="183299" cy="183299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3" name="椭圆 202"/>
          <p:cNvSpPr/>
          <p:nvPr/>
        </p:nvSpPr>
        <p:spPr>
          <a:xfrm>
            <a:off x="9699714" y="3557137"/>
            <a:ext cx="183299" cy="183299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1" name="椭圆 210"/>
          <p:cNvSpPr/>
          <p:nvPr/>
        </p:nvSpPr>
        <p:spPr>
          <a:xfrm>
            <a:off x="7356543" y="5146999"/>
            <a:ext cx="109530" cy="109530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2" name="椭圆 211"/>
          <p:cNvSpPr/>
          <p:nvPr/>
        </p:nvSpPr>
        <p:spPr>
          <a:xfrm>
            <a:off x="10286155" y="2446047"/>
            <a:ext cx="109530" cy="109530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7" name="椭圆 216"/>
          <p:cNvSpPr/>
          <p:nvPr/>
        </p:nvSpPr>
        <p:spPr>
          <a:xfrm>
            <a:off x="9104444" y="1689631"/>
            <a:ext cx="327861" cy="327861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8" name="椭圆 217"/>
          <p:cNvSpPr/>
          <p:nvPr/>
        </p:nvSpPr>
        <p:spPr>
          <a:xfrm>
            <a:off x="5828357" y="1852569"/>
            <a:ext cx="195912" cy="19591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9" name="椭圆 218"/>
          <p:cNvSpPr/>
          <p:nvPr/>
        </p:nvSpPr>
        <p:spPr>
          <a:xfrm>
            <a:off x="5972570" y="4965186"/>
            <a:ext cx="195912" cy="19591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1" name="椭圆 220"/>
          <p:cNvSpPr/>
          <p:nvPr/>
        </p:nvSpPr>
        <p:spPr>
          <a:xfrm>
            <a:off x="8846719" y="2318994"/>
            <a:ext cx="327861" cy="327861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4" name="椭圆 223"/>
          <p:cNvSpPr/>
          <p:nvPr/>
        </p:nvSpPr>
        <p:spPr>
          <a:xfrm>
            <a:off x="10394064" y="2410602"/>
            <a:ext cx="327861" cy="327861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6" name="椭圆 225"/>
          <p:cNvSpPr/>
          <p:nvPr/>
        </p:nvSpPr>
        <p:spPr>
          <a:xfrm>
            <a:off x="10331462" y="2982972"/>
            <a:ext cx="147187" cy="147187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0" name="椭圆 229"/>
          <p:cNvSpPr/>
          <p:nvPr/>
        </p:nvSpPr>
        <p:spPr>
          <a:xfrm>
            <a:off x="7598717" y="2013971"/>
            <a:ext cx="246320" cy="24632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1" name="椭圆 230"/>
          <p:cNvSpPr/>
          <p:nvPr/>
        </p:nvSpPr>
        <p:spPr>
          <a:xfrm>
            <a:off x="8841541" y="1877136"/>
            <a:ext cx="327861" cy="327861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2" name="椭圆 231"/>
          <p:cNvSpPr/>
          <p:nvPr/>
        </p:nvSpPr>
        <p:spPr>
          <a:xfrm>
            <a:off x="9993660" y="2835852"/>
            <a:ext cx="147187" cy="147187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3" name="椭圆 232"/>
          <p:cNvSpPr/>
          <p:nvPr/>
        </p:nvSpPr>
        <p:spPr>
          <a:xfrm>
            <a:off x="6383579" y="1173262"/>
            <a:ext cx="147187" cy="147187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4" name="椭圆 233"/>
          <p:cNvSpPr/>
          <p:nvPr/>
        </p:nvSpPr>
        <p:spPr>
          <a:xfrm>
            <a:off x="9890361" y="4824540"/>
            <a:ext cx="220264" cy="22026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5" name="椭圆 234"/>
          <p:cNvSpPr/>
          <p:nvPr/>
        </p:nvSpPr>
        <p:spPr>
          <a:xfrm>
            <a:off x="7763248" y="1510818"/>
            <a:ext cx="220264" cy="22026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6" name="椭圆 235"/>
          <p:cNvSpPr/>
          <p:nvPr/>
        </p:nvSpPr>
        <p:spPr>
          <a:xfrm>
            <a:off x="9481310" y="2569836"/>
            <a:ext cx="131617" cy="13161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7" name="椭圆 236"/>
          <p:cNvSpPr/>
          <p:nvPr/>
        </p:nvSpPr>
        <p:spPr>
          <a:xfrm>
            <a:off x="9685935" y="4493381"/>
            <a:ext cx="220264" cy="22026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9" dur="4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2" presetClass="entr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2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2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5" dur="4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53" presetClass="entr" presetSubtype="16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21" dur="15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24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2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27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C -0.01133 -0.10556 -0.06198 -0.1845 -0.00769 -0.31459 " pathEditMode="relative" rAng="0" ptsTypes="AA">
                                      <p:cBhvr>
                                        <p:cTn id="129" dur="3409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15741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32" dur="289" fill="hold">
                                          <p:stCondLst>
                                            <p:cond delay="20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33" dur="2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34" dur="1" fill="hold">
                                          <p:stCondLst>
                                            <p:cond delay="2311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35" dur="265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C -0.04023 -0.14421 0.01732 -0.1956 -0.00299 -0.34421 " pathEditMode="relative" rAng="0" ptsTypes="AA">
                                      <p:cBhvr>
                                        <p:cTn id="137" dur="2191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17222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40" dur="273" fill="hold">
                                          <p:stCondLst>
                                            <p:cond delay="19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41" dur="27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42" dur="1" fill="hold">
                                          <p:stCondLst>
                                            <p:cond delay="218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43" dur="25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6 C 0.06432 -0.17314 0.07669 -0.06574 0.13086 -0.23171 " pathEditMode="relative" rAng="0" ptsTypes="AA">
                                      <p:cBhvr>
                                        <p:cTn id="145" dur="218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11597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48" dur="224" fill="hold">
                                          <p:stCondLst>
                                            <p:cond delay="156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49" dur="2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50" dur="1" fill="hold">
                                          <p:stCondLst>
                                            <p:cond delay="179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51" dur="206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6 C -0.01471 -0.12338 -0.08021 -0.21551 -0.01003 -0.36713 " pathEditMode="relative" rAng="0" ptsTypes="AA">
                                      <p:cBhvr>
                                        <p:cTn id="153" dur="2645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-18356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56" dur="269" fill="hold">
                                          <p:stCondLst>
                                            <p:cond delay="188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57" dur="26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58" dur="1" fill="hold">
                                          <p:stCondLst>
                                            <p:cond delay="2147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59" dur="247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C -0.04479 -0.16574 -0.08151 -0.08634 -0.12149 -0.25023 " pathEditMode="relative" rAng="0" ptsTypes="AA">
                                      <p:cBhvr>
                                        <p:cTn id="161" dur="2961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1" y="-12523"/>
                                    </p:animMotion>
                                  </p:childTnLst>
                                </p:cTn>
                              </p:par>
                              <p:par>
                                <p:cTn id="16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64" dur="227" fill="hold">
                                          <p:stCondLst>
                                            <p:cond delay="159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6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66" dur="1" fill="hold">
                                          <p:stCondLst>
                                            <p:cond delay="181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67" dur="20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4.81481E-6 C 0.10481 -0.20695 0.17995 -0.01922 0.2483 -0.2419 " pathEditMode="relative" rAng="0" ptsTypes="AA">
                                      <p:cBhvr>
                                        <p:cTn id="169" dur="2965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22" y="-12106"/>
                                    </p:animMotion>
                                  </p:childTnLst>
                                </p:cTn>
                              </p:par>
                              <p:par>
                                <p:cTn id="17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72" dur="336" fill="hold">
                                          <p:stCondLst>
                                            <p:cond delay="2355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73" dur="3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74" dur="1" fill="hold">
                                          <p:stCondLst>
                                            <p:cond delay="269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75" dur="30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0.09909 -0.05741 0.07318 0.02847 0.16263 -0.03727 " pathEditMode="relative" rAng="0" ptsTypes="AA">
                                      <p:cBhvr>
                                        <p:cTn id="177" dur="3846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80" dur="364" fill="hold">
                                          <p:stCondLst>
                                            <p:cond delay="2545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81" dur="3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82" dur="1" fill="hold">
                                          <p:stCondLst>
                                            <p:cond delay="2907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83" dur="3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85185E-6 C 0.1069 -0.07315 0.10586 -0.1625 0.1336 -0.2912 " pathEditMode="relative" rAng="0" ptsTypes="AA">
                                      <p:cBhvr>
                                        <p:cTn id="185" dur="3444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88" dur="277" fill="hold">
                                          <p:stCondLst>
                                            <p:cond delay="1937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89" dur="2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90" dur="1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91" dur="25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48148E-6 C 0.07604 -0.05301 0.06667 -0.19607 0.09635 -0.33519 " pathEditMode="relative" rAng="0" ptsTypes="AA">
                                      <p:cBhvr>
                                        <p:cTn id="193" dur="3347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6759"/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96" dur="345" fill="hold">
                                          <p:stCondLst>
                                            <p:cond delay="2417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97" dur="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98" dur="1" fill="hold">
                                          <p:stCondLst>
                                            <p:cond delay="2761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99" dur="31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C 0.0332 -0.23611 0.0431 -0.23703 0.13763 -0.34768 " pathEditMode="relative" rAng="0" ptsTypes="AA">
                                      <p:cBhvr>
                                        <p:cTn id="201" dur="35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17384"/>
                                    </p:animMotion>
                                  </p:childTnLst>
                                </p:cTn>
                              </p:par>
                              <p:par>
                                <p:cTn id="20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04" dur="419" fill="hold">
                                          <p:stCondLst>
                                            <p:cond delay="293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05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06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07" dur="38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C 0.00143 -0.15486 -0.16406 -0.17778 -0.12565 -0.34954 " pathEditMode="relative" rAng="0" ptsTypes="AA">
                                      <p:cBhvr>
                                        <p:cTn id="209" dur="2662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-17477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12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15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1.85185E-6 C 0.06472 -0.13542 0.07709 -0.05139 0.13151 -0.18125 " pathEditMode="relative" rAng="0" ptsTypes="AA">
                                      <p:cBhvr>
                                        <p:cTn id="217" dur="2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-9074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20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2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23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C 0.10703 -0.07315 0.10599 -0.1625 0.13359 -0.2912 " pathEditMode="relative" rAng="0" ptsTypes="AA">
                                      <p:cBhvr>
                                        <p:cTn id="225" dur="23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22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28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31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C 0.00104 -0.11574 -0.11797 -0.13287 -0.09037 -0.26157 " pathEditMode="relative" rAng="0" ptsTypes="AA">
                                      <p:cBhvr>
                                        <p:cTn id="233" dur="23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-13079"/>
                                    </p:animMotion>
                                  </p:childTnLst>
                                </p:cTn>
                              </p:par>
                              <p:par>
                                <p:cTn id="23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36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39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C -0.01132 -0.10556 -0.06197 -0.18449 -0.00768 -0.31458 " pathEditMode="relative" rAng="0" ptsTypes="AA">
                                      <p:cBhvr>
                                        <p:cTn id="241" dur="3409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15741"/>
                                    </p:animMotion>
                                  </p:childTnLst>
                                </p:cTn>
                              </p:par>
                              <p:par>
                                <p:cTn id="24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44" dur="419" fill="hold">
                                          <p:stCondLst>
                                            <p:cond delay="2935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45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46" dur="1" fill="hold">
                                          <p:stCondLst>
                                            <p:cond delay="3353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47" dur="385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4.81481E-6 C 0.06472 -0.13542 0.07722 -0.05139 0.13165 -0.18125 " pathEditMode="relative" rAng="0" ptsTypes="AA">
                                      <p:cBhvr>
                                        <p:cTn id="249" dur="306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9" y="-9074"/>
                                    </p:animMotion>
                                  </p:childTnLst>
                                </p:cTn>
                              </p:par>
                              <p:par>
                                <p:cTn id="25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52" dur="289" fill="hold">
                                          <p:stCondLst>
                                            <p:cond delay="2024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53" dur="2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54" dur="1" fill="hold">
                                          <p:stCondLst>
                                            <p:cond delay="2311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55" dur="265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C -0.04024 -0.14421 0.01731 -0.1956 -0.003 -0.34421 " pathEditMode="relative" rAng="0" ptsTypes="AA">
                                      <p:cBhvr>
                                        <p:cTn id="257" dur="2191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17222"/>
                                    </p:animMotion>
                                  </p:childTnLst>
                                </p:cTn>
                              </p:par>
                              <p:par>
                                <p:cTn id="25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60" dur="346" fill="hold">
                                          <p:stCondLst>
                                            <p:cond delay="241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61" dur="3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62" dur="1" fill="hold">
                                          <p:stCondLst>
                                            <p:cond delay="2763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63" dur="31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C 0.00377 -0.22477 0.15403 -0.14305 0.13372 -0.2912 " pathEditMode="relative" rAng="0" ptsTypes="AA">
                                      <p:cBhvr>
                                        <p:cTn id="265" dur="234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4560"/>
                                    </p:animMotion>
                                  </p:childTnLst>
                                </p:cTn>
                              </p:par>
                              <p:par>
                                <p:cTn id="26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68" dur="273" fill="hold">
                                          <p:stCondLst>
                                            <p:cond delay="191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69" dur="27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70" dur="1" fill="hold">
                                          <p:stCondLst>
                                            <p:cond delay="218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71" dur="25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7.40741E-7 C 0.06432 -0.17315 0.07669 -0.06574 0.13085 -0.23171 " pathEditMode="relative" rAng="0" ptsTypes="AA">
                                      <p:cBhvr>
                                        <p:cTn id="273" dur="218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11597"/>
                                    </p:animMotion>
                                  </p:childTnLst>
                                </p:cTn>
                              </p:par>
                              <p:par>
                                <p:cTn id="27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76" dur="224" fill="hold">
                                          <p:stCondLst>
                                            <p:cond delay="156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77" dur="2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78" dur="1" fill="hold">
                                          <p:stCondLst>
                                            <p:cond delay="1792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79" dur="206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C -0.01472 -0.12338 -0.08021 -0.21551 -0.01003 -0.36713 " pathEditMode="relative" rAng="0" ptsTypes="AA">
                                      <p:cBhvr>
                                        <p:cTn id="281" dur="2645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-18356"/>
                                    </p:animMotion>
                                  </p:childTnLst>
                                </p:cTn>
                              </p:par>
                              <p:par>
                                <p:cTn id="28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84" dur="389" fill="hold">
                                          <p:stCondLst>
                                            <p:cond delay="2724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85" dur="3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86" dur="1" fill="hold">
                                          <p:stCondLst>
                                            <p:cond delay="3112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87" dur="35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96296E-6 C 0.00287 -0.24885 0.12019 -0.15834 0.10443 -0.32223 " pathEditMode="relative" rAng="0" ptsTypes="AA">
                                      <p:cBhvr>
                                        <p:cTn id="289" dur="2595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6" y="-16111"/>
                                    </p:animMotion>
                                  </p:childTnLst>
                                </p:cTn>
                              </p:par>
                              <p:par>
                                <p:cTn id="29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92" dur="227" fill="hold">
                                          <p:stCondLst>
                                            <p:cond delay="159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9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94" dur="1" fill="hold">
                                          <p:stCondLst>
                                            <p:cond delay="1816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95" dur="20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10482 -0.20694 0.17995 -0.01921 0.24831 -0.24189 " pathEditMode="relative" rAng="0" ptsTypes="AA">
                                      <p:cBhvr>
                                        <p:cTn id="297" dur="2965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22" y="-12106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00" dur="345" fill="hold">
                                          <p:stCondLst>
                                            <p:cond delay="2417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01" dur="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02" dur="1" fill="hold">
                                          <p:stCondLst>
                                            <p:cond delay="2761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03" dur="31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33333E-6 C 0.0332 -0.23611 0.0431 -0.23703 0.13763 -0.34768 " pathEditMode="relative" rAng="0" ptsTypes="AA">
                                      <p:cBhvr>
                                        <p:cTn id="305" dur="351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17384"/>
                                    </p:animMotion>
                                  </p:childTnLst>
                                </p:cTn>
                              </p:par>
                              <p:par>
                                <p:cTn id="30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08" dur="419" fill="hold">
                                          <p:stCondLst>
                                            <p:cond delay="2934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09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10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11" dur="38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C 0.00144 -0.15486 -0.16406 -0.17778 -0.12565 -0.34953 " pathEditMode="relative" rAng="0" ptsTypes="AA">
                                      <p:cBhvr>
                                        <p:cTn id="313" dur="2662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-17477"/>
                                    </p:animMotion>
                                  </p:childTnLst>
                                </p:cTn>
                              </p:par>
                              <p:par>
                                <p:cTn id="31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16" dur="355" fill="hold">
                                          <p:stCondLst>
                                            <p:cond delay="2487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17" dur="3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18" dur="1" fill="hold">
                                          <p:stCondLst>
                                            <p:cond delay="2841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19" dur="326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C 0.07122 -0.04398 0.06237 -0.16273 0.0901 -0.27847 " pathEditMode="relative" rAng="0" ptsTypes="AA">
                                      <p:cBhvr>
                                        <p:cTn id="321" dur="282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35"/>
                                    </p:animMotion>
                                  </p:childTnLst>
                                </p:cTn>
                              </p:par>
                              <p:par>
                                <p:cTn id="32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24" dur="293" fill="hold">
                                          <p:stCondLst>
                                            <p:cond delay="2051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25" dur="29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26" dur="1" fill="hold">
                                          <p:stCondLst>
                                            <p:cond delay="2343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27" dur="26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C 0.00378 -0.22477 0.15404 -0.14283 0.13372 -0.29121 " pathEditMode="relative" rAng="0" ptsTypes="AA">
                                      <p:cBhvr>
                                        <p:cTn id="329" dur="2298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4560"/>
                                    </p:animMotion>
                                  </p:childTnLst>
                                </p:cTn>
                              </p:par>
                              <p:par>
                                <p:cTn id="33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32" dur="402" fill="hold">
                                          <p:stCondLst>
                                            <p:cond delay="2811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33" dur="40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34" dur="1" fill="hold">
                                          <p:stCondLst>
                                            <p:cond delay="3211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35" dur="369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C 0.00104 -0.11574 -0.11797 -0.13287 -0.09037 -0.26158 " pathEditMode="relative" rAng="0" ptsTypes="AA">
                                      <p:cBhvr>
                                        <p:cTn id="337" dur="3652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-13079"/>
                                    </p:animMotion>
                                  </p:childTnLst>
                                </p:cTn>
                              </p:par>
                              <p:par>
                                <p:cTn id="33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40" dur="364" fill="hold">
                                          <p:stCondLst>
                                            <p:cond delay="2545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41" dur="3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42" dur="1" fill="hold">
                                          <p:stCondLst>
                                            <p:cond delay="2907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43" dur="3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C 0.1069 -0.07315 0.10586 -0.1625 0.13359 -0.2912 " pathEditMode="relative" rAng="0" ptsTypes="AA">
                                      <p:cBhvr>
                                        <p:cTn id="345" dur="3444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34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48" dur="345" fill="hold">
                                          <p:stCondLst>
                                            <p:cond delay="2417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49" dur="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50" dur="1" fill="hold">
                                          <p:stCondLst>
                                            <p:cond delay="2761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51" dur="31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C 0.03321 -0.23611 0.0431 -0.23703 0.13763 -0.34768 " pathEditMode="relative" rAng="0" ptsTypes="AA">
                                      <p:cBhvr>
                                        <p:cTn id="353" dur="351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17384"/>
                                    </p:animMotion>
                                  </p:childTnLst>
                                </p:cTn>
                              </p:par>
                              <p:par>
                                <p:cTn id="35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56" dur="419" fill="hold">
                                          <p:stCondLst>
                                            <p:cond delay="293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57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58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59" dur="38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44444E-6 C 0.00143 -0.15487 -0.16406 -0.17778 -0.12565 -0.34954 " pathEditMode="relative" rAng="0" ptsTypes="AA">
                                      <p:cBhvr>
                                        <p:cTn id="361" dur="2662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-17477"/>
                                    </p:animMotion>
                                  </p:childTnLst>
                                </p:cTn>
                              </p:par>
                              <p:par>
                                <p:cTn id="36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64" dur="426" fill="hold">
                                          <p:stCondLst>
                                            <p:cond delay="2983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65" dur="4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66" dur="1" fill="hold">
                                          <p:stCondLst>
                                            <p:cond delay="3408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67" dur="392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4.81481E-6 C 0.06472 -0.13542 0.07709 -0.05139 0.13151 -0.18125 " pathEditMode="relative" rAng="0" ptsTypes="AA">
                                      <p:cBhvr>
                                        <p:cTn id="369" dur="2229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-9074"/>
                                    </p:animMotion>
                                  </p:childTnLst>
                                </p:cTn>
                              </p:par>
                              <p:par>
                                <p:cTn id="37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72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7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75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0.09909 -0.05741 0.07318 0.02847 0.16263 -0.03727 " pathEditMode="relative" rAng="0" ptsTypes="AA">
                                      <p:cBhvr>
                                        <p:cTn id="377" dur="23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37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80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8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83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C 0.00104 -0.11575 -0.11797 -0.13287 -0.09037 -0.26158 " pathEditMode="relative" rAng="0" ptsTypes="AA">
                                      <p:cBhvr>
                                        <p:cTn id="385" dur="23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-13079"/>
                                    </p:animMotion>
                                  </p:childTnLst>
                                </p:cTn>
                              </p:par>
                              <p:par>
                                <p:cTn id="386" presetID="6" presetClass="emph" presetSubtype="0" repeatCount="indefinite" decel="10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7" dur="125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88" presetID="35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59259E-6 L 0.19597 2.59259E-6 " pathEditMode="relative" rAng="0" ptsTypes="AA">
                                      <p:cBhvr>
                                        <p:cTn id="389" dur="7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0"/>
                                    </p:animMotion>
                                  </p:childTnLst>
                                </p:cTn>
                              </p:par>
                              <p:par>
                                <p:cTn id="390" presetID="53" presetClass="entr" presetSubtype="16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1875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2" dur="469" fill="hold">
                                          <p:stCondLst>
                                            <p:cond delay="1875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469" fill="hold">
                                          <p:stCondLst>
                                            <p:cond delay="1875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4" dur="469">
                                          <p:stCondLst>
                                            <p:cond delay="1875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95" dur="1406" fill="hold">
                                          <p:stCondLst>
                                            <p:cond delay="2344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96" presetID="53" presetClass="entr" presetSubtype="16" repeatCount="2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8" dur="438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438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0" dur="438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01" dur="1313" fill="hold">
                                          <p:stCondLst>
                                            <p:cond delay="2188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02" presetID="53" presetClass="entr" presetSubtype="16" repeatCount="2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4" dur="438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438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6" dur="438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07" dur="1313" fill="hold">
                                          <p:stCondLst>
                                            <p:cond delay="2188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08" presetID="53" presetClass="entr" presetSubtype="16" repeatCount="2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0" dur="406" fill="hold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406" fill="hold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2" dur="406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13" dur="1219" fill="hold">
                                          <p:stCondLst>
                                            <p:cond delay="2031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14" presetID="53" presetClass="entr" presetSubtype="16" repeatCount="2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6" dur="375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375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8" dur="375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19" dur="1125" fill="hold">
                                          <p:stCondLst>
                                            <p:cond delay="1875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20" presetID="53" presetClass="entr" presetSubtype="16" repeatCount="2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2" dur="344" fill="hold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344" fill="hold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4" dur="344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25" dur="1031" fill="hold">
                                          <p:stCondLst>
                                            <p:cond delay="171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26" presetID="53" presetClass="entr" presetSubtype="16" repeatCount="2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8" dur="313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313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0" dur="313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31" dur="938" fill="hold">
                                          <p:stCondLst>
                                            <p:cond delay="1563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32" presetID="53" presetClass="entr" presetSubtype="16" repeatCount="2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4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6" dur="500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37" dur="15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38" presetID="53" presetClass="entr" presetSubtype="16" repeatCount="2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0" dur="406" fill="hold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406" fill="hold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2" dur="406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43" dur="1219" fill="hold">
                                          <p:stCondLst>
                                            <p:cond delay="2031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44" presetID="53" presetClass="entr" presetSubtype="16" repeatCount="2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6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8" dur="500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49" dur="15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5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452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45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55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C 0.10703 -0.07314 0.10599 -0.1625 0.13359 -0.2912 " pathEditMode="relative" rAng="0" ptsTypes="AA">
                                      <p:cBhvr>
                                        <p:cTn id="457" dur="23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45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460" dur="289" fill="hold">
                                          <p:stCondLst>
                                            <p:cond delay="2024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461" dur="2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62" dur="1" fill="hold">
                                          <p:stCondLst>
                                            <p:cond delay="2311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63" dur="265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C -0.04024 -0.14421 0.01731 -0.1956 -0.003 -0.34421 " pathEditMode="relative" rAng="0" ptsTypes="AA">
                                      <p:cBhvr>
                                        <p:cTn id="465" dur="2191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17222"/>
                                    </p:animMotion>
                                  </p:childTnLst>
                                </p:cTn>
                              </p:par>
                              <p:par>
                                <p:cTn id="46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468" dur="389" fill="hold">
                                          <p:stCondLst>
                                            <p:cond delay="2724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469" dur="3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70" dur="1" fill="hold">
                                          <p:stCondLst>
                                            <p:cond delay="3112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71" dur="35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C 0.00286 -0.24884 0.12018 -0.15833 0.10443 -0.32222 " pathEditMode="relative" rAng="0" ptsTypes="AA">
                                      <p:cBhvr>
                                        <p:cTn id="473" dur="2595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6" y="-16111"/>
                                    </p:animMotion>
                                  </p:childTnLst>
                                </p:cTn>
                              </p:par>
                              <p:par>
                                <p:cTn id="47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476" dur="227" fill="hold">
                                          <p:stCondLst>
                                            <p:cond delay="159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47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78" dur="1" fill="hold">
                                          <p:stCondLst>
                                            <p:cond delay="1816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79" dur="20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1.85185E-6 C 0.10482 -0.20695 0.17995 -0.01921 0.24831 -0.2419 " pathEditMode="relative" rAng="0" ptsTypes="AA">
                                      <p:cBhvr>
                                        <p:cTn id="481" dur="2965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22" y="-12106"/>
                                    </p:animMotion>
                                  </p:childTnLst>
                                </p:cTn>
                              </p:par>
                              <p:par>
                                <p:cTn id="482" presetID="6" presetClass="emph" presetSubtype="0" repeatCount="indefinite" decel="10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3" dur="1250" fill="hold"/>
                                        <p:tgtEl>
                                          <p:spTgt spid="1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84" presetID="35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9596 -1.48148E-6 " pathEditMode="relative" rAng="0" ptsTypes="AA">
                                      <p:cBhvr>
                                        <p:cTn id="485" dur="7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0"/>
                                    </p:animMotion>
                                  </p:childTnLst>
                                </p:cTn>
                              </p:par>
                              <p:par>
                                <p:cTn id="48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488" dur="316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489" dur="3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90" dur="1" fill="hold">
                                          <p:stCondLst>
                                            <p:cond delay="2528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91" dur="290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C 0.07122 -0.04398 0.06237 -0.16273 0.0901 -0.27847 " pathEditMode="relative" rAng="0" ptsTypes="AA">
                                      <p:cBhvr>
                                        <p:cTn id="493" dur="2714" spd="-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35"/>
                                    </p:animMotion>
                                  </p:childTnLst>
                                </p:cTn>
                              </p:par>
                              <p:par>
                                <p:cTn id="49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496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49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99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22222E-6 C -0.01133 -0.10579 -0.06198 -0.18449 -0.00768 -0.31459 " pathEditMode="relative" rAng="0" ptsTypes="AA">
                                      <p:cBhvr>
                                        <p:cTn id="501" dur="3409" spd="-100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15741"/>
                                    </p:animMotion>
                                  </p:childTnLst>
                                </p:cTn>
                              </p:par>
                              <p:par>
                                <p:cTn id="50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04" dur="419" fill="hold">
                                          <p:stCondLst>
                                            <p:cond delay="2935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05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06" dur="1" fill="hold">
                                          <p:stCondLst>
                                            <p:cond delay="3353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07" dur="385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07407E-6 C 0.06472 -0.13541 0.07722 -0.05138 0.13164 -0.18125 " pathEditMode="relative" rAng="0" ptsTypes="AA">
                                      <p:cBhvr>
                                        <p:cTn id="509" dur="3060" spd="-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9" y="-9074"/>
                                    </p:animMotion>
                                  </p:childTnLst>
                                </p:cTn>
                              </p:par>
                              <p:par>
                                <p:cTn id="51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12" dur="237" fill="hold">
                                          <p:stCondLst>
                                            <p:cond delay="1658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13" dur="2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14" dur="1" fill="hold">
                                          <p:stCondLst>
                                            <p:cond delay="1894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15" dur="217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C 0.05521 -0.12708 0.00586 -0.14954 0.06198 -0.26921 " pathEditMode="relative" rAng="3840000" ptsTypes="AA">
                                      <p:cBhvr>
                                        <p:cTn id="517" dur="3515" spd="-100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9" y="-13472"/>
                                    </p:animMotion>
                                  </p:childTnLst>
                                </p:cTn>
                              </p:par>
                              <p:par>
                                <p:cTn id="51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20" dur="324" fill="hold">
                                          <p:stCondLst>
                                            <p:cond delay="2271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21" dur="3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22" dur="1" fill="hold">
                                          <p:stCondLst>
                                            <p:cond delay="259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23" dur="298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0.09909 -0.05741 0.07318 0.02847 0.16263 -0.03727 " pathEditMode="relative" rAng="0" ptsTypes="AA">
                                      <p:cBhvr>
                                        <p:cTn id="525" dur="2415" spd="-100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52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28" dur="289" fill="hold">
                                          <p:stCondLst>
                                            <p:cond delay="2024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29" dur="2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30" dur="1" fill="hold">
                                          <p:stCondLst>
                                            <p:cond delay="2311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31" dur="265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C -0.04024 -0.14421 0.01732 -0.1956 -0.003 -0.34421 " pathEditMode="relative" rAng="0" ptsTypes="AA">
                                      <p:cBhvr>
                                        <p:cTn id="533" dur="2191" spd="-100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17222"/>
                                    </p:animMotion>
                                  </p:childTnLst>
                                </p:cTn>
                              </p:par>
                              <p:par>
                                <p:cTn id="53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36" dur="419" fill="hold">
                                          <p:stCondLst>
                                            <p:cond delay="2933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37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38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39" dur="38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7.40741E-7 C 0.03229 -0.19769 0.04193 -0.19838 0.13359 -0.2912 " pathEditMode="relative" rAng="0" ptsTypes="AA">
                                      <p:cBhvr>
                                        <p:cTn id="541" dur="2196" spd="-100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54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44" dur="314" fill="hold">
                                          <p:stCondLst>
                                            <p:cond delay="2197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45" dur="3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46" dur="1" fill="hold">
                                          <p:stCondLst>
                                            <p:cond delay="251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47" dur="28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C 0.10703 -0.07315 0.10599 -0.1625 0.13359 -0.2912 " pathEditMode="relative" rAng="0" ptsTypes="AA">
                                      <p:cBhvr>
                                        <p:cTn id="549" dur="2546" spd="-100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55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52" dur="277" fill="hold">
                                          <p:stCondLst>
                                            <p:cond delay="1937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53" dur="2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54" dur="1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55" dur="25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C 0.07604 -0.05301 0.06667 -0.19607 0.09636 -0.33519 " pathEditMode="relative" rAng="0" ptsTypes="AA">
                                      <p:cBhvr>
                                        <p:cTn id="557" dur="3347" spd="-100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6759"/>
                                    </p:animMotion>
                                  </p:childTnLst>
                                </p:cTn>
                              </p:par>
                              <p:par>
                                <p:cTn id="55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60" dur="273" fill="hold">
                                          <p:stCondLst>
                                            <p:cond delay="1912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61" dur="27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62" dur="1" fill="hold">
                                          <p:stCondLst>
                                            <p:cond delay="2184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63" dur="25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C 0.06432 -0.17315 0.07669 -0.06574 0.13086 -0.23171 " pathEditMode="relative" rAng="0" ptsTypes="AA">
                                      <p:cBhvr>
                                        <p:cTn id="565" dur="2180" spd="-100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11597"/>
                                    </p:animMotion>
                                  </p:childTnLst>
                                </p:cTn>
                              </p:par>
                              <p:par>
                                <p:cTn id="56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68" dur="389" fill="hold">
                                          <p:stCondLst>
                                            <p:cond delay="2724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69" dur="3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70" dur="1" fill="hold">
                                          <p:stCondLst>
                                            <p:cond delay="3112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71" dur="35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C 0.00287 -0.24885 0.12018 -0.15834 0.10443 -0.32223 " pathEditMode="relative" rAng="0" ptsTypes="AA">
                                      <p:cBhvr>
                                        <p:cTn id="573" dur="2595" spd="-100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6" y="-16111"/>
                                    </p:animMotion>
                                  </p:childTnLst>
                                </p:cTn>
                              </p:par>
                              <p:par>
                                <p:cTn id="57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76" dur="269" fill="hold">
                                          <p:stCondLst>
                                            <p:cond delay="188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77" dur="26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78" dur="1" fill="hold">
                                          <p:stCondLst>
                                            <p:cond delay="2147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79" dur="247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3.7037E-6 C 0.05547 0.15463 0.08659 0.06782 0.1375 0.22152 " pathEditMode="relative" rAng="10380000" ptsTypes="AA">
                                      <p:cBhvr>
                                        <p:cTn id="581" dur="2961" spd="-100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88" y="11088"/>
                                    </p:animMotion>
                                  </p:childTnLst>
                                </p:cTn>
                              </p:par>
                              <p:par>
                                <p:cTn id="58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84" dur="345" fill="hold">
                                          <p:stCondLst>
                                            <p:cond delay="2417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85" dur="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86" dur="1" fill="hold">
                                          <p:stCondLst>
                                            <p:cond delay="2761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87" dur="31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C 0.03321 -0.23588 0.0431 -0.23704 0.13763 -0.34769 " pathEditMode="relative" rAng="0" ptsTypes="AA">
                                      <p:cBhvr>
                                        <p:cTn id="589" dur="3510" spd="-100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17384"/>
                                    </p:animMotion>
                                  </p:childTnLst>
                                </p:cTn>
                              </p:par>
                              <p:par>
                                <p:cTn id="59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92" dur="419" fill="hold">
                                          <p:stCondLst>
                                            <p:cond delay="2934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93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94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95" dur="38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4.44444E-6 C 0.07331 0.08403 0.17201 -0.15393 0.23334 -0.00509 " pathEditMode="relative" rAng="7320000" ptsTypes="AA">
                                      <p:cBhvr>
                                        <p:cTn id="597" dur="2662" spd="-100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23" y="-694"/>
                                    </p:animMotion>
                                  </p:childTnLst>
                                </p:cTn>
                              </p:par>
                              <p:par>
                                <p:cTn id="59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600" dur="418" fill="hold">
                                          <p:stCondLst>
                                            <p:cond delay="2927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601" dur="4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602" dur="1" fill="hold">
                                          <p:stCondLst>
                                            <p:cond delay="3343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603" dur="384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C -0.01133 -0.10579 -0.06198 -0.1845 -0.00769 -0.31459 " pathEditMode="relative" rAng="0" ptsTypes="AA">
                                      <p:cBhvr>
                                        <p:cTn id="605" dur="3240" spd="-100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15741"/>
                                    </p:animMotion>
                                  </p:childTnLst>
                                </p:cTn>
                              </p:par>
                              <p:par>
                                <p:cTn id="60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608" dur="293" fill="hold">
                                          <p:stCondLst>
                                            <p:cond delay="2051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609" dur="29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610" dur="1" fill="hold">
                                          <p:stCondLst>
                                            <p:cond delay="2343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611" dur="26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C 0.00378 -0.22477 0.15404 -0.14305 0.13372 -0.2912 " pathEditMode="relative" rAng="0" ptsTypes="AA">
                                      <p:cBhvr>
                                        <p:cTn id="613" dur="2298" spd="-100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4560"/>
                                    </p:animMotion>
                                  </p:childTnLst>
                                </p:cTn>
                              </p:par>
                              <p:par>
                                <p:cTn id="61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616" dur="322" fill="hold">
                                          <p:stCondLst>
                                            <p:cond delay="2252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617" dur="3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618" dur="1" fill="hold">
                                          <p:stCondLst>
                                            <p:cond delay="2573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619" dur="29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C -0.04011 -0.14375 -0.07305 -0.07477 -0.10899 -0.21713 " pathEditMode="relative" rAng="0" ptsTypes="AA">
                                      <p:cBhvr>
                                        <p:cTn id="621" dur="2439" spd="-100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6" y="-10856"/>
                                    </p:animMotion>
                                  </p:childTnLst>
                                </p:cTn>
                              </p:par>
                              <p:par>
                                <p:cTn id="62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624" dur="433" fill="hold">
                                          <p:stCondLst>
                                            <p:cond delay="3034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625" dur="43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626" dur="1" fill="hold">
                                          <p:stCondLst>
                                            <p:cond delay="3466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627" dur="398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1.11111E-6 C -0.04062 -0.14421 0.01771 -0.1956 -0.00286 -0.34421 " pathEditMode="relative" rAng="0" ptsTypes="AA">
                                      <p:cBhvr>
                                        <p:cTn id="629" dur="2261" spd="-100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-17222"/>
                                    </p:animMotion>
                                  </p:childTnLst>
                                </p:cTn>
                              </p:par>
                              <p:par>
                                <p:cTn id="63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632" dur="336" fill="hold">
                                          <p:stCondLst>
                                            <p:cond delay="2355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633" dur="3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634" dur="1" fill="hold">
                                          <p:stCondLst>
                                            <p:cond delay="269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635" dur="30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0.09909 -0.05741 0.07317 0.02847 0.16263 -0.03727 " pathEditMode="relative" rAng="0" ptsTypes="AA">
                                      <p:cBhvr>
                                        <p:cTn id="637" dur="3846" spd="-100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63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640" dur="334" fill="hold">
                                          <p:stCondLst>
                                            <p:cond delay="2341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641" dur="33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642" dur="1" fill="hold">
                                          <p:stCondLst>
                                            <p:cond delay="2674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643" dur="307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C 0.03229 -0.19768 0.04193 -0.19838 0.13359 -0.2912 " pathEditMode="relative" rAng="0" ptsTypes="AA">
                                      <p:cBhvr>
                                        <p:cTn id="645" dur="2813" spd="-100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64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648" dur="402" fill="hold">
                                          <p:stCondLst>
                                            <p:cond delay="2811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649" dur="40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650" dur="1" fill="hold">
                                          <p:stCondLst>
                                            <p:cond delay="3211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651" dur="369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48148E-6 C 0.00104 -0.11574 -0.11797 -0.13287 -0.09036 -0.26158 " pathEditMode="relative" rAng="0" ptsTypes="AA">
                                      <p:cBhvr>
                                        <p:cTn id="653" dur="3652" spd="-100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-13079"/>
                                    </p:animMotion>
                                  </p:childTnLst>
                                </p:cTn>
                              </p:par>
                              <p:par>
                                <p:cTn id="65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656" dur="364" fill="hold">
                                          <p:stCondLst>
                                            <p:cond delay="2545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657" dur="3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658" dur="1" fill="hold">
                                          <p:stCondLst>
                                            <p:cond delay="2907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659" dur="3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1069 -0.07315 0.10586 -0.1625 0.1336 -0.29121 " pathEditMode="relative" rAng="0" ptsTypes="AA">
                                      <p:cBhvr>
                                        <p:cTn id="661" dur="3444" spd="-100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66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664" dur="316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665" dur="3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666" dur="1" fill="hold">
                                          <p:stCondLst>
                                            <p:cond delay="2528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667" dur="290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C 0.07123 -0.04398 0.06237 -0.16273 0.09011 -0.27847 " pathEditMode="relative" rAng="0" ptsTypes="AA">
                                      <p:cBhvr>
                                        <p:cTn id="669" dur="2714" spd="-100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35"/>
                                    </p:animMotion>
                                  </p:childTnLst>
                                </p:cTn>
                              </p:par>
                              <p:par>
                                <p:cTn id="67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672" dur="277" fill="hold">
                                          <p:stCondLst>
                                            <p:cond delay="1937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673" dur="2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674" dur="1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675" dur="25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48148E-6 C 0.07604 -0.05301 0.06667 -0.19606 0.09635 -0.33518 " pathEditMode="relative" rAng="0" ptsTypes="AA">
                                      <p:cBhvr>
                                        <p:cTn id="677" dur="3347" spd="-100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6759"/>
                                    </p:animMotion>
                                  </p:childTnLst>
                                </p:cTn>
                              </p:par>
                              <p:par>
                                <p:cTn id="67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680" dur="345" fill="hold">
                                          <p:stCondLst>
                                            <p:cond delay="2417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681" dur="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682" dur="1" fill="hold">
                                          <p:stCondLst>
                                            <p:cond delay="2761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683" dur="31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C 0.0332 -0.23611 0.0431 -0.23704 0.13763 -0.34769 " pathEditMode="relative" rAng="0" ptsTypes="AA">
                                      <p:cBhvr>
                                        <p:cTn id="685" dur="3510" spd="-100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17384"/>
                                    </p:animMotion>
                                  </p:childTnLst>
                                </p:cTn>
                              </p:par>
                              <p:par>
                                <p:cTn id="68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688" dur="419" fill="hold">
                                          <p:stCondLst>
                                            <p:cond delay="2934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689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690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691" dur="38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C 0.00143 -0.15486 -0.16406 -0.17778 -0.12565 -0.34954 " pathEditMode="relative" rAng="0" ptsTypes="AA">
                                      <p:cBhvr>
                                        <p:cTn id="693" dur="2662" spd="-100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-17477"/>
                                    </p:animMotion>
                                  </p:childTnLst>
                                </p:cTn>
                              </p:par>
                              <p:par>
                                <p:cTn id="69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696" dur="426" fill="hold">
                                          <p:stCondLst>
                                            <p:cond delay="2983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697" dur="4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698" dur="1" fill="hold">
                                          <p:stCondLst>
                                            <p:cond delay="3408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699" dur="392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3.33333E-6 C 0.06471 -0.13519 0.07708 -0.05139 0.13151 -0.18125 " pathEditMode="relative" rAng="0" ptsTypes="AA">
                                      <p:cBhvr>
                                        <p:cTn id="701" dur="2229" spd="-100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-9074"/>
                                    </p:animMotion>
                                  </p:childTnLst>
                                </p:cTn>
                              </p:par>
                              <p:par>
                                <p:cTn id="70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704" dur="433" fill="hold">
                                          <p:stCondLst>
                                            <p:cond delay="3034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705" dur="43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706" dur="1" fill="hold">
                                          <p:stCondLst>
                                            <p:cond delay="3466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707" dur="398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2.22222E-6 C -0.04036 -0.14422 0.01758 -0.1956 -0.00286 -0.34422 " pathEditMode="relative" rAng="0" ptsTypes="AA">
                                      <p:cBhvr>
                                        <p:cTn id="709" dur="2261" spd="-100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-17222"/>
                                    </p:animMotion>
                                  </p:childTnLst>
                                </p:cTn>
                              </p:par>
                              <p:par>
                                <p:cTn id="71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712" dur="364" fill="hold">
                                          <p:stCondLst>
                                            <p:cond delay="2545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713" dur="3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714" dur="1" fill="hold">
                                          <p:stCondLst>
                                            <p:cond delay="2907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715" dur="3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5.55112E-17 C 0.1069 -0.07315 0.10586 -0.1625 0.13359 -0.2912 " pathEditMode="relative" rAng="0" ptsTypes="AA">
                                      <p:cBhvr>
                                        <p:cTn id="717" dur="3444" spd="-100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71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720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72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7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723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33333E-6 C -0.01133 -0.10578 -0.06198 -0.18449 -0.00768 -0.31458 " pathEditMode="relative" rAng="0" ptsTypes="AA">
                                      <p:cBhvr>
                                        <p:cTn id="725" dur="2300" spd="-100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15741"/>
                                    </p:animMotion>
                                  </p:childTnLst>
                                </p:cTn>
                              </p:par>
                              <p:par>
                                <p:cTn id="72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728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7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7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731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2.59259E-6 C 0.06471 -0.13518 0.07708 -0.05139 0.13151 -0.18125 " pathEditMode="relative" rAng="0" ptsTypes="AA">
                                      <p:cBhvr>
                                        <p:cTn id="733" dur="2300" spd="-100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-9074"/>
                                    </p:animMotion>
                                  </p:childTnLst>
                                </p:cTn>
                              </p:par>
                              <p:par>
                                <p:cTn id="73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736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7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7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739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C -0.04023 -0.14422 0.01732 -0.1956 -0.00299 -0.34422 " pathEditMode="relative" rAng="0" ptsTypes="AA">
                                      <p:cBhvr>
                                        <p:cTn id="741" dur="2300" spd="-100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17222"/>
                                    </p:animMotion>
                                  </p:childTnLst>
                                </p:cTn>
                              </p:par>
                              <p:par>
                                <p:cTn id="74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744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74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7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747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44444E-6 C 0.00378 -0.22477 0.15391 -0.14306 0.13373 -0.29121 " pathEditMode="relative" rAng="0" ptsTypes="AA">
                                      <p:cBhvr>
                                        <p:cTn id="749" dur="2300" spd="-100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4560"/>
                                    </p:animMotion>
                                  </p:childTnLst>
                                </p:cTn>
                              </p:par>
                              <p:par>
                                <p:cTn id="75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752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75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7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755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C 0.0323 -0.19768 0.04193 -0.19838 0.1336 -0.2912 " pathEditMode="relative" rAng="0" ptsTypes="AA">
                                      <p:cBhvr>
                                        <p:cTn id="757" dur="2300" spd="-100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75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760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76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7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763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C 0.10703 -0.07314 0.10599 -0.1625 0.13359 -0.2912 " pathEditMode="relative" rAng="0" ptsTypes="AA">
                                      <p:cBhvr>
                                        <p:cTn id="765" dur="2300" spd="-100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76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768" dur="316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769" dur="3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770" dur="1" fill="hold">
                                          <p:stCondLst>
                                            <p:cond delay="2528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771" dur="290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C 0.07123 -0.04398 0.06237 -0.16273 0.09011 -0.27847 " pathEditMode="relative" rAng="0" ptsTypes="AA">
                                      <p:cBhvr>
                                        <p:cTn id="773" dur="2714" spd="-100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35"/>
                                    </p:animMotion>
                                  </p:childTnLst>
                                </p:cTn>
                              </p:par>
                              <p:par>
                                <p:cTn id="77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776" dur="419" fill="hold">
                                          <p:stCondLst>
                                            <p:cond delay="2935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777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778" dur="1" fill="hold">
                                          <p:stCondLst>
                                            <p:cond delay="3353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779" dur="385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3.33333E-6 C 0.06472 -0.13542 0.07722 -0.05139 0.13164 -0.18125 " pathEditMode="relative" rAng="0" ptsTypes="AA">
                                      <p:cBhvr>
                                        <p:cTn id="781" dur="3060" spd="-100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9" y="-9074"/>
                                    </p:animMotion>
                                  </p:childTnLst>
                                </p:cTn>
                              </p:par>
                              <p:par>
                                <p:cTn id="78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784" dur="305" fill="hold">
                                          <p:stCondLst>
                                            <p:cond delay="2133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785" dur="30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786" dur="1" fill="hold">
                                          <p:stCondLst>
                                            <p:cond delay="2437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787" dur="280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2.96296E-6 C 0.08373 -0.1206 0.14375 -0.01111 0.19831 -0.14097 " pathEditMode="relative" rAng="0" ptsTypes="AA">
                                      <p:cBhvr>
                                        <p:cTn id="789" dur="2924" spd="-100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2" y="-7060"/>
                                    </p:animMotion>
                                  </p:childTnLst>
                                </p:cTn>
                              </p:par>
                              <p:par>
                                <p:cTn id="79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792" dur="324" fill="hold">
                                          <p:stCondLst>
                                            <p:cond delay="2271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793" dur="3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794" dur="1" fill="hold">
                                          <p:stCondLst>
                                            <p:cond delay="2594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795" dur="298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0.09909 -0.05741 0.07317 0.02847 0.16263 -0.03727 " pathEditMode="relative" rAng="0" ptsTypes="AA">
                                      <p:cBhvr>
                                        <p:cTn id="797" dur="2415" spd="-100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79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800" dur="289" fill="hold">
                                          <p:stCondLst>
                                            <p:cond delay="2024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801" dur="2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802" dur="1" fill="hold">
                                          <p:stCondLst>
                                            <p:cond delay="2311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803" dur="265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7.40741E-7 C -0.04024 -0.14421 0.01731 -0.1956 -0.003 -0.34421 " pathEditMode="relative" rAng="0" ptsTypes="AA">
                                      <p:cBhvr>
                                        <p:cTn id="805" dur="2191" spd="-100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17222"/>
                                    </p:animMotion>
                                  </p:childTnLst>
                                </p:cTn>
                              </p:par>
                              <p:par>
                                <p:cTn id="80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808" dur="346" fill="hold">
                                          <p:stCondLst>
                                            <p:cond delay="241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809" dur="3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810" dur="1" fill="hold">
                                          <p:stCondLst>
                                            <p:cond delay="2763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811" dur="31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C 0.00378 -0.22477 0.15404 -0.14282 0.13372 -0.2912 " pathEditMode="relative" rAng="0" ptsTypes="AA">
                                      <p:cBhvr>
                                        <p:cTn id="813" dur="2340" spd="-100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4560"/>
                                    </p:animMotion>
                                  </p:childTnLst>
                                </p:cTn>
                              </p:par>
                              <p:par>
                                <p:cTn id="81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816" dur="277" fill="hold">
                                          <p:stCondLst>
                                            <p:cond delay="1937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817" dur="2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818" dur="1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819" dur="25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C 0.07604 -0.05301 0.06666 -0.19606 0.09635 -0.33518 " pathEditMode="relative" rAng="0" ptsTypes="AA">
                                      <p:cBhvr>
                                        <p:cTn id="821" dur="3347" spd="-100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6759"/>
                                    </p:animMotion>
                                  </p:childTnLst>
                                </p:cTn>
                              </p:par>
                              <p:par>
                                <p:cTn id="82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824" dur="273" fill="hold">
                                          <p:stCondLst>
                                            <p:cond delay="1912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825" dur="27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826" dur="1" fill="hold">
                                          <p:stCondLst>
                                            <p:cond delay="2184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827" dur="25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6 C 0.06432 -0.17315 0.07669 -0.06574 0.13086 -0.23172 " pathEditMode="relative" rAng="0" ptsTypes="AA">
                                      <p:cBhvr>
                                        <p:cTn id="829" dur="2180" spd="-100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11597"/>
                                    </p:animMotion>
                                  </p:childTnLst>
                                </p:cTn>
                              </p:par>
                              <p:par>
                                <p:cTn id="83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832" dur="224" fill="hold">
                                          <p:stCondLst>
                                            <p:cond delay="156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833" dur="2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834" dur="1" fill="hold">
                                          <p:stCondLst>
                                            <p:cond delay="1792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835" dur="206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C -0.01471 -0.12338 -0.08021 -0.21551 -0.01003 -0.36713 " pathEditMode="relative" rAng="0" ptsTypes="AA">
                                      <p:cBhvr>
                                        <p:cTn id="837" dur="2645" spd="-100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-18356"/>
                                    </p:animMotion>
                                  </p:childTnLst>
                                </p:cTn>
                              </p:par>
                              <p:par>
                                <p:cTn id="83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840" dur="389" fill="hold">
                                          <p:stCondLst>
                                            <p:cond delay="2724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841" dur="3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842" dur="1" fill="hold">
                                          <p:stCondLst>
                                            <p:cond delay="3112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843" dur="35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C 0.13985 -0.01227 0.09727 0.20209 0.18815 0.16227 " pathEditMode="relative" rAng="5160000" ptsTypes="AA">
                                      <p:cBhvr>
                                        <p:cTn id="845" dur="2595" spd="-100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14" y="8241"/>
                                    </p:animMotion>
                                  </p:childTnLst>
                                </p:cTn>
                              </p:par>
                              <p:par>
                                <p:cTn id="84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848" dur="345" fill="hold">
                                          <p:stCondLst>
                                            <p:cond delay="2417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849" dur="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850" dur="1" fill="hold">
                                          <p:stCondLst>
                                            <p:cond delay="2761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851" dur="31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96296E-6 C 0.0332 -0.23611 0.04309 -0.23703 0.13763 -0.34768 " pathEditMode="relative" rAng="0" ptsTypes="AA">
                                      <p:cBhvr>
                                        <p:cTn id="853" dur="3510" spd="-10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17384"/>
                                    </p:animMotion>
                                  </p:childTnLst>
                                </p:cTn>
                              </p:par>
                              <p:par>
                                <p:cTn id="85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856" dur="419" fill="hold">
                                          <p:stCondLst>
                                            <p:cond delay="2934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857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858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859" dur="38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1.11111E-6 C 0.00156 -0.15486 -0.16419 -0.17778 -0.12565 -0.34954 " pathEditMode="relative" rAng="0" ptsTypes="AA">
                                      <p:cBhvr>
                                        <p:cTn id="861" dur="2662" spd="-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89" y="-17477"/>
                                    </p:animMotion>
                                  </p:childTnLst>
                                </p:cTn>
                              </p:par>
                              <p:par>
                                <p:cTn id="86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864" dur="355" fill="hold">
                                          <p:stCondLst>
                                            <p:cond delay="2487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865" dur="3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866" dur="1" fill="hold">
                                          <p:stCondLst>
                                            <p:cond delay="2841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867" dur="326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C 0.07122 -0.04398 0.06237 -0.16273 0.0901 -0.27847 " pathEditMode="relative" rAng="0" ptsTypes="AA">
                                      <p:cBhvr>
                                        <p:cTn id="869" dur="2820" spd="-100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35"/>
                                    </p:animMotion>
                                  </p:childTnLst>
                                </p:cTn>
                              </p:par>
                              <p:par>
                                <p:cTn id="87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872" dur="293" fill="hold">
                                          <p:stCondLst>
                                            <p:cond delay="2051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873" dur="29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874" dur="1" fill="hold">
                                          <p:stCondLst>
                                            <p:cond delay="2343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875" dur="26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C 0.00377 -0.22477 0.15403 -0.14282 0.13372 -0.2912 " pathEditMode="relative" rAng="0" ptsTypes="AA">
                                      <p:cBhvr>
                                        <p:cTn id="877" dur="2298" spd="-100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4560"/>
                                    </p:animMotion>
                                  </p:childTnLst>
                                </p:cTn>
                              </p:par>
                              <p:par>
                                <p:cTn id="87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880" dur="336" fill="hold">
                                          <p:stCondLst>
                                            <p:cond delay="2355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881" dur="3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882" dur="1" fill="hold">
                                          <p:stCondLst>
                                            <p:cond delay="269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883" dur="30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0.09908 -0.05741 0.07317 0.02847 0.16263 -0.03727 " pathEditMode="relative" rAng="0" ptsTypes="AA">
                                      <p:cBhvr>
                                        <p:cTn id="885" dur="3846" spd="-100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88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888" dur="345" fill="hold">
                                          <p:stCondLst>
                                            <p:cond delay="2417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889" dur="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890" dur="1" fill="hold">
                                          <p:stCondLst>
                                            <p:cond delay="2761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891" dur="31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11111E-6 C 0.03321 -0.23588 0.0431 -0.23704 0.13763 -0.34768 " pathEditMode="relative" rAng="0" ptsTypes="AA">
                                      <p:cBhvr>
                                        <p:cTn id="893" dur="3510" spd="-100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17384"/>
                                    </p:animMotion>
                                  </p:childTnLst>
                                </p:cTn>
                              </p:par>
                              <p:par>
                                <p:cTn id="89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896" dur="426" fill="hold">
                                          <p:stCondLst>
                                            <p:cond delay="2983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897" dur="4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898" dur="1" fill="hold">
                                          <p:stCondLst>
                                            <p:cond delay="3408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899" dur="392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1.48148E-6 C 0.06472 -0.13518 0.07709 -0.05139 0.13151 -0.18125 " pathEditMode="relative" rAng="0" ptsTypes="AA">
                                      <p:cBhvr>
                                        <p:cTn id="901" dur="2229" spd="-100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-9074"/>
                                    </p:animMotion>
                                  </p:childTnLst>
                                </p:cTn>
                              </p:par>
                              <p:par>
                                <p:cTn id="90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904" dur="336" fill="hold">
                                          <p:stCondLst>
                                            <p:cond delay="2355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905" dur="3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906" dur="1" fill="hold">
                                          <p:stCondLst>
                                            <p:cond delay="269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907" dur="30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794 0.16644 C -0.10872 0.10903 -0.13464 0.19514 -0.04518 0.1294 " pathEditMode="relative" rAng="0" ptsTypes="AA">
                                      <p:cBhvr>
                                        <p:cTn id="909" dur="3846" spd="-100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91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912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9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9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915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1.85185E-6 C 0.06472 -0.13541 0.07709 -0.05139 0.13152 -0.18125 " pathEditMode="relative" rAng="0" ptsTypes="AA">
                                      <p:cBhvr>
                                        <p:cTn id="917" dur="2300" spd="-100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-9074"/>
                                    </p:animMotion>
                                  </p:childTnLst>
                                </p:cTn>
                              </p:par>
                              <p:par>
                                <p:cTn id="91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920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92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9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923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C 0.00377 -0.22477 0.1539 -0.14306 0.13372 -0.29121 " pathEditMode="relative" rAng="0" ptsTypes="AA">
                                      <p:cBhvr>
                                        <p:cTn id="925" dur="2300" spd="-100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4560"/>
                                    </p:animMotion>
                                  </p:childTnLst>
                                </p:cTn>
                              </p:par>
                              <p:par>
                                <p:cTn id="92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928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9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9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931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9 4.81481E-6 C 0.00286 0.20578 -0.00625 0.2118 -0.07735 0.35046 " pathEditMode="relative" rAng="9720000" ptsTypes="AA">
                                      <p:cBhvr>
                                        <p:cTn id="933" dur="23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8" y="17523"/>
                                    </p:animMotion>
                                  </p:childTnLst>
                                </p:cTn>
                              </p:par>
                              <p:par>
                                <p:cTn id="93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936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9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9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939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0023 C -0.0655 0.01505 -0.05847 0.22593 -0.13412 0.19514 " pathEditMode="relative" rAng="15720000" ptsTypes="AA">
                                      <p:cBhvr>
                                        <p:cTn id="941" dur="23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28" y="10162"/>
                                    </p:animMotion>
                                  </p:childTnLst>
                                </p:cTn>
                              </p:par>
                              <p:par>
                                <p:cTn id="942" presetID="53" presetClass="entr" presetSubtype="16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3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4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5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6" dur="500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947" dur="15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4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950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95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9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953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C -0.01133 -0.10556 -0.06198 -0.1845 -0.00769 -0.31459 " pathEditMode="relative" rAng="0" ptsTypes="AA">
                                      <p:cBhvr>
                                        <p:cTn id="955" dur="3409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15741"/>
                                    </p:animMotion>
                                  </p:childTnLst>
                                </p:cTn>
                              </p:par>
                              <p:par>
                                <p:cTn id="95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958" dur="289" fill="hold">
                                          <p:stCondLst>
                                            <p:cond delay="20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959" dur="2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960" dur="1" fill="hold">
                                          <p:stCondLst>
                                            <p:cond delay="231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961" dur="265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C -0.04023 -0.14421 0.01732 -0.1956 -0.00299 -0.34421 " pathEditMode="relative" rAng="0" ptsTypes="AA">
                                      <p:cBhvr>
                                        <p:cTn id="963" dur="219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17222"/>
                                    </p:animMotion>
                                  </p:childTnLst>
                                </p:cTn>
                              </p:par>
                              <p:par>
                                <p:cTn id="96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966" dur="273" fill="hold">
                                          <p:stCondLst>
                                            <p:cond delay="19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967" dur="27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968" dur="1" fill="hold">
                                          <p:stCondLst>
                                            <p:cond delay="21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969" dur="25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6 C 0.06432 -0.17314 0.07669 -0.06574 0.13086 -0.23171 " pathEditMode="relative" rAng="0" ptsTypes="AA">
                                      <p:cBhvr>
                                        <p:cTn id="971" dur="218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11597"/>
                                    </p:animMotion>
                                  </p:childTnLst>
                                </p:cTn>
                              </p:par>
                              <p:par>
                                <p:cTn id="97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974" dur="224" fill="hold">
                                          <p:stCondLst>
                                            <p:cond delay="15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975" dur="2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976" dur="1" fill="hold">
                                          <p:stCondLst>
                                            <p:cond delay="17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977" dur="206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6 C -0.01471 -0.12338 -0.08021 -0.21551 -0.01003 -0.36713 " pathEditMode="relative" rAng="0" ptsTypes="AA">
                                      <p:cBhvr>
                                        <p:cTn id="979" dur="264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-18356"/>
                                    </p:animMotion>
                                  </p:childTnLst>
                                </p:cTn>
                              </p:par>
                              <p:par>
                                <p:cTn id="98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982" dur="269" fill="hold">
                                          <p:stCondLst>
                                            <p:cond delay="188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983" dur="26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984" dur="1" fill="hold">
                                          <p:stCondLst>
                                            <p:cond delay="214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985" dur="247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C -0.04479 -0.16574 -0.08151 -0.08634 -0.12149 -0.25023 " pathEditMode="relative" rAng="0" ptsTypes="AA">
                                      <p:cBhvr>
                                        <p:cTn id="987" dur="296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1" y="-12523"/>
                                    </p:animMotion>
                                  </p:childTnLst>
                                </p:cTn>
                              </p:par>
                              <p:par>
                                <p:cTn id="98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990" dur="227" fill="hold">
                                          <p:stCondLst>
                                            <p:cond delay="159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99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992" dur="1" fill="hold">
                                          <p:stCondLst>
                                            <p:cond delay="181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993" dur="20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4.81481E-6 C 0.10481 -0.20695 0.17995 -0.01922 0.2483 -0.2419 " pathEditMode="relative" rAng="0" ptsTypes="AA">
                                      <p:cBhvr>
                                        <p:cTn id="995" dur="296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22" y="-12106"/>
                                    </p:animMotion>
                                  </p:childTnLst>
                                </p:cTn>
                              </p:par>
                              <p:par>
                                <p:cTn id="99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998" dur="336" fill="hold">
                                          <p:stCondLst>
                                            <p:cond delay="23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999" dur="3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000" dur="1" fill="hold">
                                          <p:stCondLst>
                                            <p:cond delay="269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001" dur="30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0.09909 -0.05741 0.07318 0.02847 0.16263 -0.03727 " pathEditMode="relative" rAng="0" ptsTypes="AA">
                                      <p:cBhvr>
                                        <p:cTn id="1003" dur="3846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100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006" dur="364" fill="hold">
                                          <p:stCondLst>
                                            <p:cond delay="254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007" dur="3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008" dur="1" fill="hold">
                                          <p:stCondLst>
                                            <p:cond delay="29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009" dur="3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85185E-6 C 0.1069 -0.07315 0.10586 -0.1625 0.1336 -0.2912 " pathEditMode="relative" rAng="0" ptsTypes="AA">
                                      <p:cBhvr>
                                        <p:cTn id="1011" dur="3444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101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014" dur="277" fill="hold">
                                          <p:stCondLst>
                                            <p:cond delay="193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015" dur="2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016" dur="1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017" dur="25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48148E-6 C 0.07604 -0.05301 0.06667 -0.19607 0.09635 -0.33519 " pathEditMode="relative" rAng="0" ptsTypes="AA">
                                      <p:cBhvr>
                                        <p:cTn id="1019" dur="3347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6759"/>
                                    </p:animMotion>
                                  </p:childTnLst>
                                </p:cTn>
                              </p:par>
                              <p:par>
                                <p:cTn id="102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022" dur="345" fill="hold">
                                          <p:stCondLst>
                                            <p:cond delay="24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023" dur="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024" dur="1" fill="hold">
                                          <p:stCondLst>
                                            <p:cond delay="276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025" dur="31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C 0.0332 -0.23611 0.0431 -0.23703 0.13763 -0.34768 " pathEditMode="relative" rAng="0" ptsTypes="AA">
                                      <p:cBhvr>
                                        <p:cTn id="1027" dur="35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17384"/>
                                    </p:animMotion>
                                  </p:childTnLst>
                                </p:cTn>
                              </p:par>
                              <p:par>
                                <p:cTn id="102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030" dur="419" fill="hold">
                                          <p:stCondLst>
                                            <p:cond delay="29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031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032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033" dur="38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C 0.00143 -0.15486 -0.16406 -0.17778 -0.12565 -0.34954 " pathEditMode="relative" rAng="0" ptsTypes="AA">
                                      <p:cBhvr>
                                        <p:cTn id="1035" dur="2662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-17477"/>
                                    </p:animMotion>
                                  </p:childTnLst>
                                </p:cTn>
                              </p:par>
                              <p:par>
                                <p:cTn id="103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038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03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0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041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1.85185E-6 C 0.06472 -0.13542 0.07709 -0.05139 0.13151 -0.18125 " pathEditMode="relative" rAng="0" ptsTypes="AA">
                                      <p:cBhvr>
                                        <p:cTn id="1043" dur="2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-9074"/>
                                    </p:animMotion>
                                  </p:childTnLst>
                                </p:cTn>
                              </p:par>
                              <p:par>
                                <p:cTn id="104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046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04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0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049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C 0.10703 -0.07315 0.10599 -0.1625 0.13359 -0.2912 " pathEditMode="relative" rAng="0" ptsTypes="AA">
                                      <p:cBhvr>
                                        <p:cTn id="1051" dur="2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105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054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05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0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057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C 0.00104 -0.11574 -0.11797 -0.13287 -0.09037 -0.26157 " pathEditMode="relative" rAng="0" ptsTypes="AA">
                                      <p:cBhvr>
                                        <p:cTn id="1059" dur="2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-13079"/>
                                    </p:animMotion>
                                  </p:childTnLst>
                                </p:cTn>
                              </p:par>
                              <p:par>
                                <p:cTn id="106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062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06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0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065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C -0.01132 -0.10556 -0.06197 -0.18449 -0.00768 -0.31458 " pathEditMode="relative" rAng="0" ptsTypes="AA">
                                      <p:cBhvr>
                                        <p:cTn id="1067" dur="3409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15741"/>
                                    </p:animMotion>
                                  </p:childTnLst>
                                </p:cTn>
                              </p:par>
                              <p:par>
                                <p:cTn id="106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070" dur="419" fill="hold">
                                          <p:stCondLst>
                                            <p:cond delay="293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071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072" dur="1" fill="hold">
                                          <p:stCondLst>
                                            <p:cond delay="335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073" dur="385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4.81481E-6 C 0.06472 -0.13542 0.07722 -0.05139 0.13165 -0.18125 " pathEditMode="relative" rAng="0" ptsTypes="AA">
                                      <p:cBhvr>
                                        <p:cTn id="1075" dur="306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9" y="-9074"/>
                                    </p:animMotion>
                                  </p:childTnLst>
                                </p:cTn>
                              </p:par>
                              <p:par>
                                <p:cTn id="107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078" dur="289" fill="hold">
                                          <p:stCondLst>
                                            <p:cond delay="20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079" dur="2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080" dur="1" fill="hold">
                                          <p:stCondLst>
                                            <p:cond delay="231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081" dur="265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C -0.04024 -0.14421 0.01731 -0.1956 -0.003 -0.34421 " pathEditMode="relative" rAng="0" ptsTypes="AA">
                                      <p:cBhvr>
                                        <p:cTn id="1083" dur="219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17222"/>
                                    </p:animMotion>
                                  </p:childTnLst>
                                </p:cTn>
                              </p:par>
                              <p:par>
                                <p:cTn id="108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086" dur="346" fill="hold">
                                          <p:stCondLst>
                                            <p:cond delay="241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087" dur="3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088" dur="1" fill="hold">
                                          <p:stCondLst>
                                            <p:cond delay="2763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089" dur="31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C 0.00377 -0.22477 0.15403 -0.14305 0.13372 -0.2912 " pathEditMode="relative" rAng="0" ptsTypes="AA">
                                      <p:cBhvr>
                                        <p:cTn id="1091" dur="234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4560"/>
                                    </p:animMotion>
                                  </p:childTnLst>
                                </p:cTn>
                              </p:par>
                              <p:par>
                                <p:cTn id="109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094" dur="273" fill="hold">
                                          <p:stCondLst>
                                            <p:cond delay="19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095" dur="27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096" dur="1" fill="hold">
                                          <p:stCondLst>
                                            <p:cond delay="218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097" dur="25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7.40741E-7 C 0.06432 -0.17315 0.07669 -0.06574 0.13085 -0.23171 " pathEditMode="relative" rAng="0" ptsTypes="AA">
                                      <p:cBhvr>
                                        <p:cTn id="1099" dur="218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11597"/>
                                    </p:animMotion>
                                  </p:childTnLst>
                                </p:cTn>
                              </p:par>
                              <p:par>
                                <p:cTn id="110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102" dur="224" fill="hold">
                                          <p:stCondLst>
                                            <p:cond delay="15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103" dur="2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104" dur="1" fill="hold">
                                          <p:stCondLst>
                                            <p:cond delay="179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105" dur="206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C -0.01472 -0.12338 -0.08021 -0.21551 -0.01003 -0.36713 " pathEditMode="relative" rAng="0" ptsTypes="AA">
                                      <p:cBhvr>
                                        <p:cTn id="1107" dur="2645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-18356"/>
                                    </p:animMotion>
                                  </p:childTnLst>
                                </p:cTn>
                              </p:par>
                              <p:par>
                                <p:cTn id="110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110" dur="389" fill="hold">
                                          <p:stCondLst>
                                            <p:cond delay="27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111" dur="3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112" dur="1" fill="hold">
                                          <p:stCondLst>
                                            <p:cond delay="31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113" dur="35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96296E-6 C 0.00287 -0.24885 0.12019 -0.15834 0.10443 -0.32223 " pathEditMode="relative" rAng="0" ptsTypes="AA">
                                      <p:cBhvr>
                                        <p:cTn id="1115" dur="2595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6" y="-16111"/>
                                    </p:animMotion>
                                  </p:childTnLst>
                                </p:cTn>
                              </p:par>
                              <p:par>
                                <p:cTn id="111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118" dur="227" fill="hold">
                                          <p:stCondLst>
                                            <p:cond delay="159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11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120" dur="1" fill="hold">
                                          <p:stCondLst>
                                            <p:cond delay="181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121" dur="20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10482 -0.20694 0.17995 -0.01921 0.24831 -0.24189 " pathEditMode="relative" rAng="0" ptsTypes="AA">
                                      <p:cBhvr>
                                        <p:cTn id="1123" dur="2965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22" y="-12106"/>
                                    </p:animMotion>
                                  </p:childTnLst>
                                </p:cTn>
                              </p:par>
                              <p:par>
                                <p:cTn id="112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126" dur="345" fill="hold">
                                          <p:stCondLst>
                                            <p:cond delay="2417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127" dur="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128" dur="1" fill="hold">
                                          <p:stCondLst>
                                            <p:cond delay="2761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129" dur="31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33333E-6 C 0.0332 -0.23611 0.0431 -0.23703 0.13763 -0.34768 " pathEditMode="relative" rAng="0" ptsTypes="AA">
                                      <p:cBhvr>
                                        <p:cTn id="1131" dur="351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17384"/>
                                    </p:animMotion>
                                  </p:childTnLst>
                                </p:cTn>
                              </p:par>
                              <p:par>
                                <p:cTn id="113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134" dur="419" fill="hold">
                                          <p:stCondLst>
                                            <p:cond delay="29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135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136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137" dur="38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C 0.00144 -0.15486 -0.16406 -0.17778 -0.12565 -0.34953 " pathEditMode="relative" rAng="0" ptsTypes="AA">
                                      <p:cBhvr>
                                        <p:cTn id="1139" dur="2662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-17477"/>
                                    </p:animMotion>
                                  </p:childTnLst>
                                </p:cTn>
                              </p:par>
                              <p:par>
                                <p:cTn id="114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142" dur="355" fill="hold">
                                          <p:stCondLst>
                                            <p:cond delay="248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143" dur="3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144" dur="1" fill="hold">
                                          <p:stCondLst>
                                            <p:cond delay="284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145" dur="326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C 0.07122 -0.04398 0.06237 -0.16273 0.0901 -0.27847 " pathEditMode="relative" rAng="0" ptsTypes="AA">
                                      <p:cBhvr>
                                        <p:cTn id="1147" dur="282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35"/>
                                    </p:animMotion>
                                  </p:childTnLst>
                                </p:cTn>
                              </p:par>
                              <p:par>
                                <p:cTn id="114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150" dur="293" fill="hold">
                                          <p:stCondLst>
                                            <p:cond delay="2051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151" dur="29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152" dur="1" fill="hold">
                                          <p:stCondLst>
                                            <p:cond delay="2343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153" dur="26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C 0.00378 -0.22477 0.15404 -0.14283 0.13372 -0.29121 " pathEditMode="relative" rAng="0" ptsTypes="AA">
                                      <p:cBhvr>
                                        <p:cTn id="1155" dur="2298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4560"/>
                                    </p:animMotion>
                                  </p:childTnLst>
                                </p:cTn>
                              </p:par>
                              <p:par>
                                <p:cTn id="115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158" dur="402" fill="hold">
                                          <p:stCondLst>
                                            <p:cond delay="2811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159" dur="40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160" dur="1" fill="hold">
                                          <p:stCondLst>
                                            <p:cond delay="3211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161" dur="369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C 0.00104 -0.11574 -0.11797 -0.13287 -0.09037 -0.26158 " pathEditMode="relative" rAng="0" ptsTypes="AA">
                                      <p:cBhvr>
                                        <p:cTn id="1163" dur="3652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-13079"/>
                                    </p:animMotion>
                                  </p:childTnLst>
                                </p:cTn>
                              </p:par>
                              <p:par>
                                <p:cTn id="116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166" dur="364" fill="hold">
                                          <p:stCondLst>
                                            <p:cond delay="254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167" dur="3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168" dur="1" fill="hold">
                                          <p:stCondLst>
                                            <p:cond delay="2907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169" dur="3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C 0.1069 -0.07315 0.10586 -0.1625 0.13359 -0.2912 " pathEditMode="relative" rAng="0" ptsTypes="AA">
                                      <p:cBhvr>
                                        <p:cTn id="1171" dur="3444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117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174" dur="345" fill="hold">
                                          <p:stCondLst>
                                            <p:cond delay="2417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175" dur="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176" dur="1" fill="hold">
                                          <p:stCondLst>
                                            <p:cond delay="2761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177" dur="31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C 0.03321 -0.23611 0.0431 -0.23703 0.13763 -0.34768 " pathEditMode="relative" rAng="0" ptsTypes="AA">
                                      <p:cBhvr>
                                        <p:cTn id="1179" dur="351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17384"/>
                                    </p:animMotion>
                                  </p:childTnLst>
                                </p:cTn>
                              </p:par>
                              <p:par>
                                <p:cTn id="118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182" dur="419" fill="hold">
                                          <p:stCondLst>
                                            <p:cond delay="29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183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184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185" dur="38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44444E-6 C 0.00143 -0.15487 -0.16406 -0.17778 -0.12565 -0.34954 " pathEditMode="relative" rAng="0" ptsTypes="AA">
                                      <p:cBhvr>
                                        <p:cTn id="1187" dur="2662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-17477"/>
                                    </p:animMotion>
                                  </p:childTnLst>
                                </p:cTn>
                              </p:par>
                              <p:par>
                                <p:cTn id="118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190" dur="426" fill="hold">
                                          <p:stCondLst>
                                            <p:cond delay="2983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191" dur="4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192" dur="1" fill="hold">
                                          <p:stCondLst>
                                            <p:cond delay="34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193" dur="392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4.81481E-6 C 0.06472 -0.13542 0.07709 -0.05139 0.13151 -0.18125 " pathEditMode="relative" rAng="0" ptsTypes="AA">
                                      <p:cBhvr>
                                        <p:cTn id="1195" dur="2229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-9074"/>
                                    </p:animMotion>
                                  </p:childTnLst>
                                </p:cTn>
                              </p:par>
                              <p:par>
                                <p:cTn id="119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198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19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2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201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0.09909 -0.05741 0.07318 0.02847 0.16263 -0.03727 " pathEditMode="relative" rAng="0" ptsTypes="AA">
                                      <p:cBhvr>
                                        <p:cTn id="1203" dur="2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120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206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20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2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209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C 0.00104 -0.11575 -0.11797 -0.13287 -0.09037 -0.26158 " pathEditMode="relative" rAng="0" ptsTypes="AA">
                                      <p:cBhvr>
                                        <p:cTn id="1211" dur="23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-13079"/>
                                    </p:animMotion>
                                  </p:childTnLst>
                                </p:cTn>
                              </p:par>
                              <p:par>
                                <p:cTn id="1212" presetID="6" presetClass="emph" presetSubtype="0" repeatCount="indefinite" decel="10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13" dur="1250" fill="hold"/>
                                        <p:tgtEl>
                                          <p:spTgt spid="6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14" presetID="35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59259E-6 L 0.19597 2.59259E-6 " pathEditMode="relative" rAng="0" ptsTypes="AA">
                                      <p:cBhvr>
                                        <p:cTn id="1215" dur="7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0"/>
                                    </p:animMotion>
                                  </p:childTnLst>
                                </p:cTn>
                              </p:par>
                              <p:par>
                                <p:cTn id="1216" presetID="53" presetClass="entr" presetSubtype="16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7" dur="1" fill="hold">
                                          <p:stCondLst>
                                            <p:cond delay="1875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8" dur="469" fill="hold">
                                          <p:stCondLst>
                                            <p:cond delay="1875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9" dur="469" fill="hold">
                                          <p:stCondLst>
                                            <p:cond delay="1875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0" dur="469">
                                          <p:stCondLst>
                                            <p:cond delay="1875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221" dur="1406" fill="hold">
                                          <p:stCondLst>
                                            <p:cond delay="234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22" presetID="53" presetClass="entr" presetSubtype="16" repeatCount="2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23" dur="1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4" dur="438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5" dur="438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6" dur="438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227" dur="1313" fill="hold">
                                          <p:stCondLst>
                                            <p:cond delay="2188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28" presetID="53" presetClass="entr" presetSubtype="16" repeatCount="2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29" dur="1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0" dur="438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1" dur="438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2" dur="438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233" dur="1313" fill="hold">
                                          <p:stCondLst>
                                            <p:cond delay="2188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34" presetID="53" presetClass="entr" presetSubtype="16" repeatCount="2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5" dur="1" fill="hold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6" dur="406" fill="hold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7" dur="406" fill="hold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8" dur="406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239" dur="1219" fill="hold">
                                          <p:stCondLst>
                                            <p:cond delay="2031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40" presetID="53" presetClass="entr" presetSubtype="16" repeatCount="2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1"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2" dur="375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3" dur="375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4" dur="375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245" dur="1125" fill="hold">
                                          <p:stCondLst>
                                            <p:cond delay="187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46" presetID="53" presetClass="entr" presetSubtype="16" repeatCount="2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7" dur="1" fill="hold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8" dur="344" fill="hold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9" dur="344" fill="hold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0" dur="344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251" dur="1031" fill="hold">
                                          <p:stCondLst>
                                            <p:cond delay="171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52" presetID="53" presetClass="entr" presetSubtype="16" repeatCount="2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3" dur="1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4" dur="313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5" dur="313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6" dur="313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257" dur="938" fill="hold">
                                          <p:stCondLst>
                                            <p:cond delay="1563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58" presetID="53" presetClass="entr" presetSubtype="16" repeatCount="2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59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0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1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2" dur="500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263" dur="15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64" presetID="53" presetClass="entr" presetSubtype="16" repeatCount="2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65" dur="1" fill="hold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6" dur="406" fill="hold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7" dur="406" fill="hold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8" dur="406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269" dur="1219" fill="hold">
                                          <p:stCondLst>
                                            <p:cond delay="2031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70" presetID="53" presetClass="entr" presetSubtype="16" repeatCount="2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71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2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3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4" dur="500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275" dur="15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7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278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27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2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281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C 0.10703 -0.07314 0.10599 -0.1625 0.13359 -0.2912 " pathEditMode="relative" rAng="0" ptsTypes="AA">
                                      <p:cBhvr>
                                        <p:cTn id="1283" dur="23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128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286" dur="289" fill="hold">
                                          <p:stCondLst>
                                            <p:cond delay="20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287" dur="2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288" dur="1" fill="hold">
                                          <p:stCondLst>
                                            <p:cond delay="231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289" dur="265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C -0.04024 -0.14421 0.01731 -0.1956 -0.003 -0.34421 " pathEditMode="relative" rAng="0" ptsTypes="AA">
                                      <p:cBhvr>
                                        <p:cTn id="1291" dur="2191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17222"/>
                                    </p:animMotion>
                                  </p:childTnLst>
                                </p:cTn>
                              </p:par>
                              <p:par>
                                <p:cTn id="129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294" dur="389" fill="hold">
                                          <p:stCondLst>
                                            <p:cond delay="272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295" dur="3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296" dur="1" fill="hold">
                                          <p:stCondLst>
                                            <p:cond delay="3112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297" dur="35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C 0.00286 -0.24884 0.12018 -0.15833 0.10443 -0.32222 " pathEditMode="relative" rAng="0" ptsTypes="AA">
                                      <p:cBhvr>
                                        <p:cTn id="1299" dur="2595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6" y="-16111"/>
                                    </p:animMotion>
                                  </p:childTnLst>
                                </p:cTn>
                              </p:par>
                              <p:par>
                                <p:cTn id="130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302" dur="227" fill="hold">
                                          <p:stCondLst>
                                            <p:cond delay="159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30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304" dur="1" fill="hold">
                                          <p:stCondLst>
                                            <p:cond delay="1816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305" dur="20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1.85185E-6 C 0.10482 -0.20695 0.17995 -0.01921 0.24831 -0.2419 " pathEditMode="relative" rAng="0" ptsTypes="AA">
                                      <p:cBhvr>
                                        <p:cTn id="1307" dur="2965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22" y="-12106"/>
                                    </p:animMotion>
                                  </p:childTnLst>
                                </p:cTn>
                              </p:par>
                              <p:par>
                                <p:cTn id="1308" presetID="6" presetClass="emph" presetSubtype="0" repeatCount="indefinite" decel="10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9" dur="125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10" presetID="35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9596 -1.48148E-6 " pathEditMode="relative" rAng="0" ptsTypes="AA">
                                      <p:cBhvr>
                                        <p:cTn id="1311" dur="7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0"/>
                                    </p:animMotion>
                                  </p:childTnLst>
                                </p:cTn>
                              </p:par>
                              <p:par>
                                <p:cTn id="131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314" dur="316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315" dur="3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316" dur="1" fill="hold">
                                          <p:stCondLst>
                                            <p:cond delay="2528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317" dur="290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C 0.07122 -0.04398 0.06237 -0.16273 0.0901 -0.27847 " pathEditMode="relative" rAng="0" ptsTypes="AA">
                                      <p:cBhvr>
                                        <p:cTn id="1319" dur="2714" spd="-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35"/>
                                    </p:animMotion>
                                  </p:childTnLst>
                                </p:cTn>
                              </p:par>
                              <p:par>
                                <p:cTn id="132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322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32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3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325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22222E-6 C -0.01133 -0.10579 -0.06198 -0.18449 -0.00768 -0.31459 " pathEditMode="relative" rAng="0" ptsTypes="AA">
                                      <p:cBhvr>
                                        <p:cTn id="1327" dur="3409" spd="-100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15741"/>
                                    </p:animMotion>
                                  </p:childTnLst>
                                </p:cTn>
                              </p:par>
                              <p:par>
                                <p:cTn id="132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330" dur="419" fill="hold">
                                          <p:stCondLst>
                                            <p:cond delay="2935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331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332" dur="1" fill="hold">
                                          <p:stCondLst>
                                            <p:cond delay="3353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333" dur="385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07407E-6 C 0.06472 -0.13541 0.07722 -0.05138 0.13164 -0.18125 " pathEditMode="relative" rAng="0" ptsTypes="AA">
                                      <p:cBhvr>
                                        <p:cTn id="1335" dur="3060" spd="-100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9" y="-9074"/>
                                    </p:animMotion>
                                  </p:childTnLst>
                                </p:cTn>
                              </p:par>
                              <p:par>
                                <p:cTn id="133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338" dur="237" fill="hold">
                                          <p:stCondLst>
                                            <p:cond delay="1658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339" dur="2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340" dur="1" fill="hold">
                                          <p:stCondLst>
                                            <p:cond delay="189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341" dur="217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C 0.05521 -0.12708 0.00586 -0.14954 0.06198 -0.26921 " pathEditMode="relative" rAng="3840000" ptsTypes="AA">
                                      <p:cBhvr>
                                        <p:cTn id="1343" dur="3515" spd="-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9" y="-13472"/>
                                    </p:animMotion>
                                  </p:childTnLst>
                                </p:cTn>
                              </p:par>
                              <p:par>
                                <p:cTn id="134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346" dur="324" fill="hold">
                                          <p:stCondLst>
                                            <p:cond delay="2271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347" dur="3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348" dur="1" fill="hold">
                                          <p:stCondLst>
                                            <p:cond delay="2594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349" dur="298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0.09909 -0.05741 0.07318 0.02847 0.16263 -0.03727 " pathEditMode="relative" rAng="0" ptsTypes="AA">
                                      <p:cBhvr>
                                        <p:cTn id="1351" dur="2415" spd="-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135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354" dur="289" fill="hold">
                                          <p:stCondLst>
                                            <p:cond delay="2024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355" dur="2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356" dur="1" fill="hold">
                                          <p:stCondLst>
                                            <p:cond delay="2311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357" dur="265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C -0.04024 -0.14421 0.01732 -0.1956 -0.003 -0.34421 " pathEditMode="relative" rAng="0" ptsTypes="AA">
                                      <p:cBhvr>
                                        <p:cTn id="1359" dur="2191" spd="-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17222"/>
                                    </p:animMotion>
                                  </p:childTnLst>
                                </p:cTn>
                              </p:par>
                              <p:par>
                                <p:cTn id="136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362" dur="419" fill="hold">
                                          <p:stCondLst>
                                            <p:cond delay="2933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363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364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365" dur="38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7.40741E-7 C 0.03229 -0.19769 0.04193 -0.19838 0.13359 -0.2912 " pathEditMode="relative" rAng="0" ptsTypes="AA">
                                      <p:cBhvr>
                                        <p:cTn id="1367" dur="2196" spd="-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136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370" dur="314" fill="hold">
                                          <p:stCondLst>
                                            <p:cond delay="2197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371" dur="3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372" dur="1" fill="hold">
                                          <p:stCondLst>
                                            <p:cond delay="251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373" dur="28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C 0.10703 -0.07315 0.10599 -0.1625 0.13359 -0.2912 " pathEditMode="relative" rAng="0" ptsTypes="AA">
                                      <p:cBhvr>
                                        <p:cTn id="1375" dur="2546" spd="-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137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378" dur="277" fill="hold">
                                          <p:stCondLst>
                                            <p:cond delay="1937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379" dur="2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380" dur="1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381" dur="25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C 0.07604 -0.05301 0.06667 -0.19607 0.09636 -0.33519 " pathEditMode="relative" rAng="0" ptsTypes="AA">
                                      <p:cBhvr>
                                        <p:cTn id="1383" dur="3347" spd="-10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6759"/>
                                    </p:animMotion>
                                  </p:childTnLst>
                                </p:cTn>
                              </p:par>
                              <p:par>
                                <p:cTn id="138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386" dur="273" fill="hold">
                                          <p:stCondLst>
                                            <p:cond delay="1912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387" dur="27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388" dur="1" fill="hold">
                                          <p:stCondLst>
                                            <p:cond delay="2184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389" dur="25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C 0.06432 -0.17315 0.07669 -0.06574 0.13086 -0.23171 " pathEditMode="relative" rAng="0" ptsTypes="AA">
                                      <p:cBhvr>
                                        <p:cTn id="1391" dur="2180" spd="-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11597"/>
                                    </p:animMotion>
                                  </p:childTnLst>
                                </p:cTn>
                              </p:par>
                              <p:par>
                                <p:cTn id="139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394" dur="389" fill="hold">
                                          <p:stCondLst>
                                            <p:cond delay="2724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395" dur="3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396" dur="1" fill="hold">
                                          <p:stCondLst>
                                            <p:cond delay="3112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397" dur="35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C 0.00287 -0.24885 0.12018 -0.15834 0.10443 -0.32223 " pathEditMode="relative" rAng="0" ptsTypes="AA">
                                      <p:cBhvr>
                                        <p:cTn id="1399" dur="2595" spd="-100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6" y="-16111"/>
                                    </p:animMotion>
                                  </p:childTnLst>
                                </p:cTn>
                              </p:par>
                              <p:par>
                                <p:cTn id="140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402" dur="269" fill="hold">
                                          <p:stCondLst>
                                            <p:cond delay="188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403" dur="26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404" dur="1" fill="hold">
                                          <p:stCondLst>
                                            <p:cond delay="2147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405" dur="247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3.7037E-6 C 0.05547 0.15463 0.08659 0.06782 0.1375 0.22152 " pathEditMode="relative" rAng="10380000" ptsTypes="AA">
                                      <p:cBhvr>
                                        <p:cTn id="1407" dur="2961" spd="-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88" y="11088"/>
                                    </p:animMotion>
                                  </p:childTnLst>
                                </p:cTn>
                              </p:par>
                              <p:par>
                                <p:cTn id="140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410" dur="345" fill="hold">
                                          <p:stCondLst>
                                            <p:cond delay="2417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411" dur="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412" dur="1" fill="hold">
                                          <p:stCondLst>
                                            <p:cond delay="2761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413" dur="31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C 0.03321 -0.23588 0.0431 -0.23704 0.13763 -0.34769 " pathEditMode="relative" rAng="0" ptsTypes="AA">
                                      <p:cBhvr>
                                        <p:cTn id="1415" dur="3510" spd="-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17384"/>
                                    </p:animMotion>
                                  </p:childTnLst>
                                </p:cTn>
                              </p:par>
                              <p:par>
                                <p:cTn id="141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418" dur="419" fill="hold">
                                          <p:stCondLst>
                                            <p:cond delay="2934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419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420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421" dur="38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4.44444E-6 C 0.07331 0.08403 0.17201 -0.15393 0.23334 -0.00509 " pathEditMode="relative" rAng="7320000" ptsTypes="AA">
                                      <p:cBhvr>
                                        <p:cTn id="1423" dur="2662" spd="-100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23" y="-694"/>
                                    </p:animMotion>
                                  </p:childTnLst>
                                </p:cTn>
                              </p:par>
                              <p:par>
                                <p:cTn id="142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426" dur="418" fill="hold">
                                          <p:stCondLst>
                                            <p:cond delay="2927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427" dur="4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428" dur="1" fill="hold">
                                          <p:stCondLst>
                                            <p:cond delay="3343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429" dur="384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C -0.01133 -0.10579 -0.06198 -0.1845 -0.00769 -0.31459 " pathEditMode="relative" rAng="0" ptsTypes="AA">
                                      <p:cBhvr>
                                        <p:cTn id="1431" dur="3240" spd="-100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15741"/>
                                    </p:animMotion>
                                  </p:childTnLst>
                                </p:cTn>
                              </p:par>
                              <p:par>
                                <p:cTn id="143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434" dur="293" fill="hold">
                                          <p:stCondLst>
                                            <p:cond delay="2051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435" dur="29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436" dur="1" fill="hold">
                                          <p:stCondLst>
                                            <p:cond delay="2343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437" dur="26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C 0.00378 -0.22477 0.15404 -0.14305 0.13372 -0.2912 " pathEditMode="relative" rAng="0" ptsTypes="AA">
                                      <p:cBhvr>
                                        <p:cTn id="1439" dur="2298" spd="-10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4560"/>
                                    </p:animMotion>
                                  </p:childTnLst>
                                </p:cTn>
                              </p:par>
                              <p:par>
                                <p:cTn id="144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442" dur="322" fill="hold">
                                          <p:stCondLst>
                                            <p:cond delay="2252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443" dur="3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444" dur="1" fill="hold">
                                          <p:stCondLst>
                                            <p:cond delay="2573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445" dur="29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C -0.04011 -0.14375 -0.07305 -0.07477 -0.10899 -0.21713 " pathEditMode="relative" rAng="0" ptsTypes="AA">
                                      <p:cBhvr>
                                        <p:cTn id="1447" dur="2439" spd="-100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6" y="-10856"/>
                                    </p:animMotion>
                                  </p:childTnLst>
                                </p:cTn>
                              </p:par>
                              <p:par>
                                <p:cTn id="144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450" dur="433" fill="hold">
                                          <p:stCondLst>
                                            <p:cond delay="3034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451" dur="43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452" dur="1" fill="hold">
                                          <p:stCondLst>
                                            <p:cond delay="3466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453" dur="398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1.11111E-6 C -0.04062 -0.14421 0.01771 -0.1956 -0.00286 -0.34421 " pathEditMode="relative" rAng="0" ptsTypes="AA">
                                      <p:cBhvr>
                                        <p:cTn id="1455" dur="2261" spd="-100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-17222"/>
                                    </p:animMotion>
                                  </p:childTnLst>
                                </p:cTn>
                              </p:par>
                              <p:par>
                                <p:cTn id="145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458" dur="336" fill="hold">
                                          <p:stCondLst>
                                            <p:cond delay="2355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459" dur="3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460" dur="1" fill="hold">
                                          <p:stCondLst>
                                            <p:cond delay="269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461" dur="30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0.09909 -0.05741 0.07317 0.02847 0.16263 -0.03727 " pathEditMode="relative" rAng="0" ptsTypes="AA">
                                      <p:cBhvr>
                                        <p:cTn id="1463" dur="3846" spd="-100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146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466" dur="334" fill="hold">
                                          <p:stCondLst>
                                            <p:cond delay="2341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467" dur="33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468" dur="1" fill="hold">
                                          <p:stCondLst>
                                            <p:cond delay="2674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469" dur="307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C 0.03229 -0.19768 0.04193 -0.19838 0.13359 -0.2912 " pathEditMode="relative" rAng="0" ptsTypes="AA">
                                      <p:cBhvr>
                                        <p:cTn id="1471" dur="2813" spd="-100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147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474" dur="402" fill="hold">
                                          <p:stCondLst>
                                            <p:cond delay="2811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475" dur="40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476" dur="1" fill="hold">
                                          <p:stCondLst>
                                            <p:cond delay="3211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477" dur="369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48148E-6 C 0.00104 -0.11574 -0.11797 -0.13287 -0.09036 -0.26158 " pathEditMode="relative" rAng="0" ptsTypes="AA">
                                      <p:cBhvr>
                                        <p:cTn id="1479" dur="3652" spd="-100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-13079"/>
                                    </p:animMotion>
                                  </p:childTnLst>
                                </p:cTn>
                              </p:par>
                              <p:par>
                                <p:cTn id="148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482" dur="364" fill="hold">
                                          <p:stCondLst>
                                            <p:cond delay="2545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483" dur="3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484" dur="1" fill="hold">
                                          <p:stCondLst>
                                            <p:cond delay="2907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485" dur="3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1069 -0.07315 0.10586 -0.1625 0.1336 -0.29121 " pathEditMode="relative" rAng="0" ptsTypes="AA">
                                      <p:cBhvr>
                                        <p:cTn id="1487" dur="3444" spd="-100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148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490" dur="316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491" dur="3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492" dur="1" fill="hold">
                                          <p:stCondLst>
                                            <p:cond delay="2528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493" dur="290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C 0.07123 -0.04398 0.06237 -0.16273 0.09011 -0.27847 " pathEditMode="relative" rAng="0" ptsTypes="AA">
                                      <p:cBhvr>
                                        <p:cTn id="1495" dur="2714" spd="-100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35"/>
                                    </p:animMotion>
                                  </p:childTnLst>
                                </p:cTn>
                              </p:par>
                              <p:par>
                                <p:cTn id="149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498" dur="277" fill="hold">
                                          <p:stCondLst>
                                            <p:cond delay="1937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499" dur="2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500" dur="1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501" dur="25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48148E-6 C 0.07604 -0.05301 0.06667 -0.19606 0.09635 -0.33518 " pathEditMode="relative" rAng="0" ptsTypes="AA">
                                      <p:cBhvr>
                                        <p:cTn id="1503" dur="3347" spd="-100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6759"/>
                                    </p:animMotion>
                                  </p:childTnLst>
                                </p:cTn>
                              </p:par>
                              <p:par>
                                <p:cTn id="150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506" dur="345" fill="hold">
                                          <p:stCondLst>
                                            <p:cond delay="2417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507" dur="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508" dur="1" fill="hold">
                                          <p:stCondLst>
                                            <p:cond delay="2761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509" dur="31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C 0.0332 -0.23611 0.0431 -0.23704 0.13763 -0.34769 " pathEditMode="relative" rAng="0" ptsTypes="AA">
                                      <p:cBhvr>
                                        <p:cTn id="1511" dur="3510" spd="-100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17384"/>
                                    </p:animMotion>
                                  </p:childTnLst>
                                </p:cTn>
                              </p:par>
                              <p:par>
                                <p:cTn id="151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514" dur="419" fill="hold">
                                          <p:stCondLst>
                                            <p:cond delay="293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515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516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517" dur="38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C 0.00143 -0.15486 -0.16406 -0.17778 -0.12565 -0.34954 " pathEditMode="relative" rAng="0" ptsTypes="AA">
                                      <p:cBhvr>
                                        <p:cTn id="1519" dur="2662" spd="-100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-17477"/>
                                    </p:animMotion>
                                  </p:childTnLst>
                                </p:cTn>
                              </p:par>
                              <p:par>
                                <p:cTn id="152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522" dur="426" fill="hold">
                                          <p:stCondLst>
                                            <p:cond delay="2983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523" dur="4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524" dur="1" fill="hold">
                                          <p:stCondLst>
                                            <p:cond delay="3408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525" dur="392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3.33333E-6 C 0.06471 -0.13519 0.07708 -0.05139 0.13151 -0.18125 " pathEditMode="relative" rAng="0" ptsTypes="AA">
                                      <p:cBhvr>
                                        <p:cTn id="1527" dur="2229" spd="-100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-9074"/>
                                    </p:animMotion>
                                  </p:childTnLst>
                                </p:cTn>
                              </p:par>
                              <p:par>
                                <p:cTn id="152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530" dur="433" fill="hold">
                                          <p:stCondLst>
                                            <p:cond delay="3034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531" dur="43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532" dur="1" fill="hold">
                                          <p:stCondLst>
                                            <p:cond delay="3466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533" dur="398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2.22222E-6 C -0.04036 -0.14422 0.01758 -0.1956 -0.00286 -0.34422 " pathEditMode="relative" rAng="0" ptsTypes="AA">
                                      <p:cBhvr>
                                        <p:cTn id="1535" dur="2261" spd="-100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-17222"/>
                                    </p:animMotion>
                                  </p:childTnLst>
                                </p:cTn>
                              </p:par>
                              <p:par>
                                <p:cTn id="153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538" dur="364" fill="hold">
                                          <p:stCondLst>
                                            <p:cond delay="2545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539" dur="3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540" dur="1" fill="hold">
                                          <p:stCondLst>
                                            <p:cond delay="2907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541" dur="3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5.55112E-17 C 0.1069 -0.07315 0.10586 -0.1625 0.13359 -0.2912 " pathEditMode="relative" rAng="0" ptsTypes="AA">
                                      <p:cBhvr>
                                        <p:cTn id="1543" dur="3444" spd="-100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154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546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54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5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549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33333E-6 C -0.01133 -0.10578 -0.06198 -0.18449 -0.00768 -0.31458 " pathEditMode="relative" rAng="0" ptsTypes="AA">
                                      <p:cBhvr>
                                        <p:cTn id="1551" dur="2300" spd="-100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15741"/>
                                    </p:animMotion>
                                  </p:childTnLst>
                                </p:cTn>
                              </p:par>
                              <p:par>
                                <p:cTn id="155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554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55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5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557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2.59259E-6 C 0.06471 -0.13518 0.07708 -0.05139 0.13151 -0.18125 " pathEditMode="relative" rAng="0" ptsTypes="AA">
                                      <p:cBhvr>
                                        <p:cTn id="1559" dur="2300" spd="-100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-9074"/>
                                    </p:animMotion>
                                  </p:childTnLst>
                                </p:cTn>
                              </p:par>
                              <p:par>
                                <p:cTn id="156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562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56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5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565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C -0.04023 -0.14422 0.01732 -0.1956 -0.00299 -0.34422 " pathEditMode="relative" rAng="0" ptsTypes="AA">
                                      <p:cBhvr>
                                        <p:cTn id="1567" dur="2300" spd="-100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17222"/>
                                    </p:animMotion>
                                  </p:childTnLst>
                                </p:cTn>
                              </p:par>
                              <p:par>
                                <p:cTn id="156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570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57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5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573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44444E-6 C 0.00378 -0.22477 0.15391 -0.14306 0.13373 -0.29121 " pathEditMode="relative" rAng="0" ptsTypes="AA">
                                      <p:cBhvr>
                                        <p:cTn id="1575" dur="2300" spd="-100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4560"/>
                                    </p:animMotion>
                                  </p:childTnLst>
                                </p:cTn>
                              </p:par>
                              <p:par>
                                <p:cTn id="157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578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57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5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581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C 0.0323 -0.19768 0.04193 -0.19838 0.1336 -0.2912 " pathEditMode="relative" rAng="0" ptsTypes="AA">
                                      <p:cBhvr>
                                        <p:cTn id="1583" dur="2300" spd="-100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158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586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58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5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589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C 0.10703 -0.07314 0.10599 -0.1625 0.13359 -0.2912 " pathEditMode="relative" rAng="0" ptsTypes="AA">
                                      <p:cBhvr>
                                        <p:cTn id="1591" dur="2300" spd="-100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159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594" dur="316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595" dur="3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596" dur="1" fill="hold">
                                          <p:stCondLst>
                                            <p:cond delay="2528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597" dur="290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C 0.07123 -0.04398 0.06237 -0.16273 0.09011 -0.27847 " pathEditMode="relative" rAng="0" ptsTypes="AA">
                                      <p:cBhvr>
                                        <p:cTn id="1599" dur="2714" spd="-100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35"/>
                                    </p:animMotion>
                                  </p:childTnLst>
                                </p:cTn>
                              </p:par>
                              <p:par>
                                <p:cTn id="160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602" dur="419" fill="hold">
                                          <p:stCondLst>
                                            <p:cond delay="2935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603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604" dur="1" fill="hold">
                                          <p:stCondLst>
                                            <p:cond delay="3353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605" dur="385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3.33333E-6 C 0.06472 -0.13542 0.07722 -0.05139 0.13164 -0.18125 " pathEditMode="relative" rAng="0" ptsTypes="AA">
                                      <p:cBhvr>
                                        <p:cTn id="1607" dur="3060" spd="-100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9" y="-9074"/>
                                    </p:animMotion>
                                  </p:childTnLst>
                                </p:cTn>
                              </p:par>
                              <p:par>
                                <p:cTn id="160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610" dur="305" fill="hold">
                                          <p:stCondLst>
                                            <p:cond delay="2133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611" dur="30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612" dur="1" fill="hold">
                                          <p:stCondLst>
                                            <p:cond delay="2437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613" dur="280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2.96296E-6 C 0.08373 -0.1206 0.14375 -0.01111 0.19831 -0.14097 " pathEditMode="relative" rAng="0" ptsTypes="AA">
                                      <p:cBhvr>
                                        <p:cTn id="1615" dur="2924" spd="-100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2" y="-7060"/>
                                    </p:animMotion>
                                  </p:childTnLst>
                                </p:cTn>
                              </p:par>
                              <p:par>
                                <p:cTn id="161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618" dur="324" fill="hold">
                                          <p:stCondLst>
                                            <p:cond delay="2271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619" dur="3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620" dur="1" fill="hold">
                                          <p:stCondLst>
                                            <p:cond delay="2594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621" dur="298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0.09909 -0.05741 0.07317 0.02847 0.16263 -0.03727 " pathEditMode="relative" rAng="0" ptsTypes="AA">
                                      <p:cBhvr>
                                        <p:cTn id="1623" dur="2415" spd="-100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162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626" dur="289" fill="hold">
                                          <p:stCondLst>
                                            <p:cond delay="2024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627" dur="2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628" dur="1" fill="hold">
                                          <p:stCondLst>
                                            <p:cond delay="2311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629" dur="265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7.40741E-7 C -0.04024 -0.14421 0.01731 -0.1956 -0.003 -0.34421 " pathEditMode="relative" rAng="0" ptsTypes="AA">
                                      <p:cBhvr>
                                        <p:cTn id="1631" dur="2191" spd="-100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17222"/>
                                    </p:animMotion>
                                  </p:childTnLst>
                                </p:cTn>
                              </p:par>
                              <p:par>
                                <p:cTn id="163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634" dur="346" fill="hold">
                                          <p:stCondLst>
                                            <p:cond delay="241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635" dur="3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636" dur="1" fill="hold">
                                          <p:stCondLst>
                                            <p:cond delay="2763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637" dur="31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C 0.00378 -0.22477 0.15404 -0.14282 0.13372 -0.2912 " pathEditMode="relative" rAng="0" ptsTypes="AA">
                                      <p:cBhvr>
                                        <p:cTn id="1639" dur="2340" spd="-100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4560"/>
                                    </p:animMotion>
                                  </p:childTnLst>
                                </p:cTn>
                              </p:par>
                              <p:par>
                                <p:cTn id="164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642" dur="277" fill="hold">
                                          <p:stCondLst>
                                            <p:cond delay="1937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643" dur="2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644" dur="1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645" dur="25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C 0.07604 -0.05301 0.06666 -0.19606 0.09635 -0.33518 " pathEditMode="relative" rAng="0" ptsTypes="AA">
                                      <p:cBhvr>
                                        <p:cTn id="1647" dur="3347" spd="-100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6759"/>
                                    </p:animMotion>
                                  </p:childTnLst>
                                </p:cTn>
                              </p:par>
                              <p:par>
                                <p:cTn id="164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650" dur="273" fill="hold">
                                          <p:stCondLst>
                                            <p:cond delay="1912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651" dur="27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652" dur="1" fill="hold">
                                          <p:stCondLst>
                                            <p:cond delay="2184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653" dur="25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6 C 0.06432 -0.17315 0.07669 -0.06574 0.13086 -0.23172 " pathEditMode="relative" rAng="0" ptsTypes="AA">
                                      <p:cBhvr>
                                        <p:cTn id="1655" dur="2180" spd="-100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11597"/>
                                    </p:animMotion>
                                  </p:childTnLst>
                                </p:cTn>
                              </p:par>
                              <p:par>
                                <p:cTn id="165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658" dur="224" fill="hold">
                                          <p:stCondLst>
                                            <p:cond delay="156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659" dur="2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660" dur="1" fill="hold">
                                          <p:stCondLst>
                                            <p:cond delay="1792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661" dur="206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C -0.01471 -0.12338 -0.08021 -0.21551 -0.01003 -0.36713 " pathEditMode="relative" rAng="0" ptsTypes="AA">
                                      <p:cBhvr>
                                        <p:cTn id="1663" dur="2645" spd="-100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-18356"/>
                                    </p:animMotion>
                                  </p:childTnLst>
                                </p:cTn>
                              </p:par>
                              <p:par>
                                <p:cTn id="166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666" dur="389" fill="hold">
                                          <p:stCondLst>
                                            <p:cond delay="2724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667" dur="3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668" dur="1" fill="hold">
                                          <p:stCondLst>
                                            <p:cond delay="3112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669" dur="35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C 0.13985 -0.01227 0.09727 0.20209 0.18815 0.16227 " pathEditMode="relative" rAng="5160000" ptsTypes="AA">
                                      <p:cBhvr>
                                        <p:cTn id="1671" dur="2595" spd="-100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14" y="8241"/>
                                    </p:animMotion>
                                  </p:childTnLst>
                                </p:cTn>
                              </p:par>
                              <p:par>
                                <p:cTn id="167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674" dur="345" fill="hold">
                                          <p:stCondLst>
                                            <p:cond delay="2417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675" dur="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676" dur="1" fill="hold">
                                          <p:stCondLst>
                                            <p:cond delay="2761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677" dur="31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96296E-6 C 0.0332 -0.23611 0.04309 -0.23703 0.13763 -0.34768 " pathEditMode="relative" rAng="0" ptsTypes="AA">
                                      <p:cBhvr>
                                        <p:cTn id="1679" dur="3510" spd="-100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17384"/>
                                    </p:animMotion>
                                  </p:childTnLst>
                                </p:cTn>
                              </p:par>
                              <p:par>
                                <p:cTn id="168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682" dur="419" fill="hold">
                                          <p:stCondLst>
                                            <p:cond delay="2934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683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684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685" dur="38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1.11111E-6 C 0.00156 -0.15486 -0.16419 -0.17778 -0.12565 -0.34954 " pathEditMode="relative" rAng="0" ptsTypes="AA">
                                      <p:cBhvr>
                                        <p:cTn id="1687" dur="2662" spd="-100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89" y="-17477"/>
                                    </p:animMotion>
                                  </p:childTnLst>
                                </p:cTn>
                              </p:par>
                              <p:par>
                                <p:cTn id="168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690" dur="355" fill="hold">
                                          <p:stCondLst>
                                            <p:cond delay="2487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691" dur="3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692" dur="1" fill="hold">
                                          <p:stCondLst>
                                            <p:cond delay="2841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693" dur="326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C 0.07122 -0.04398 0.06237 -0.16273 0.0901 -0.27847 " pathEditMode="relative" rAng="0" ptsTypes="AA">
                                      <p:cBhvr>
                                        <p:cTn id="1695" dur="2820" spd="-100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35"/>
                                    </p:animMotion>
                                  </p:childTnLst>
                                </p:cTn>
                              </p:par>
                              <p:par>
                                <p:cTn id="169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698" dur="293" fill="hold">
                                          <p:stCondLst>
                                            <p:cond delay="2051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699" dur="29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700" dur="1" fill="hold">
                                          <p:stCondLst>
                                            <p:cond delay="2343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701" dur="26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C 0.00377 -0.22477 0.15403 -0.14282 0.13372 -0.2912 " pathEditMode="relative" rAng="0" ptsTypes="AA">
                                      <p:cBhvr>
                                        <p:cTn id="1703" dur="2298" spd="-100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4560"/>
                                    </p:animMotion>
                                  </p:childTnLst>
                                </p:cTn>
                              </p:par>
                              <p:par>
                                <p:cTn id="170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706" dur="336" fill="hold">
                                          <p:stCondLst>
                                            <p:cond delay="2355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707" dur="3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708" dur="1" fill="hold">
                                          <p:stCondLst>
                                            <p:cond delay="269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709" dur="30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0.09908 -0.05741 0.07317 0.02847 0.16263 -0.03727 " pathEditMode="relative" rAng="0" ptsTypes="AA">
                                      <p:cBhvr>
                                        <p:cTn id="1711" dur="3846" spd="-100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171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714" dur="345" fill="hold">
                                          <p:stCondLst>
                                            <p:cond delay="2417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715" dur="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716" dur="1" fill="hold">
                                          <p:stCondLst>
                                            <p:cond delay="2761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717" dur="31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11111E-6 C 0.03321 -0.23588 0.0431 -0.23704 0.13763 -0.34768 " pathEditMode="relative" rAng="0" ptsTypes="AA">
                                      <p:cBhvr>
                                        <p:cTn id="1719" dur="3510" spd="-100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17384"/>
                                    </p:animMotion>
                                  </p:childTnLst>
                                </p:cTn>
                              </p:par>
                              <p:par>
                                <p:cTn id="172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722" dur="426" fill="hold">
                                          <p:stCondLst>
                                            <p:cond delay="2983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723" dur="4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724" dur="1" fill="hold">
                                          <p:stCondLst>
                                            <p:cond delay="3408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725" dur="392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1.48148E-6 C 0.06472 -0.13518 0.07709 -0.05139 0.13151 -0.18125 " pathEditMode="relative" rAng="0" ptsTypes="AA">
                                      <p:cBhvr>
                                        <p:cTn id="1727" dur="2229" spd="-100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-9074"/>
                                    </p:animMotion>
                                  </p:childTnLst>
                                </p:cTn>
                              </p:par>
                              <p:par>
                                <p:cTn id="172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730" dur="336" fill="hold">
                                          <p:stCondLst>
                                            <p:cond delay="2355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731" dur="3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732" dur="1" fill="hold">
                                          <p:stCondLst>
                                            <p:cond delay="269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733" dur="30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794 0.16644 C -0.10872 0.10903 -0.13464 0.19514 -0.04518 0.1294 " pathEditMode="relative" rAng="0" ptsTypes="AA">
                                      <p:cBhvr>
                                        <p:cTn id="1735" dur="3846" spd="-100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173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738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73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7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741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1.85185E-6 C 0.06472 -0.13541 0.07709 -0.05139 0.13152 -0.18125 " pathEditMode="relative" rAng="0" ptsTypes="AA">
                                      <p:cBhvr>
                                        <p:cTn id="1743" dur="2300" spd="-100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-9074"/>
                                    </p:animMotion>
                                  </p:childTnLst>
                                </p:cTn>
                              </p:par>
                              <p:par>
                                <p:cTn id="174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746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74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7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749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C 0.00377 -0.22477 0.1539 -0.14306 0.13372 -0.29121 " pathEditMode="relative" rAng="0" ptsTypes="AA">
                                      <p:cBhvr>
                                        <p:cTn id="1751" dur="2300" spd="-100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4560"/>
                                    </p:animMotion>
                                  </p:childTnLst>
                                </p:cTn>
                              </p:par>
                              <p:par>
                                <p:cTn id="175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754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75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7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757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9 4.81481E-6 C 0.00286 0.20578 -0.00625 0.2118 -0.07735 0.35046 " pathEditMode="relative" rAng="9720000" ptsTypes="AA">
                                      <p:cBhvr>
                                        <p:cTn id="1759" dur="23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8" y="17523"/>
                                    </p:animMotion>
                                  </p:childTnLst>
                                </p:cTn>
                              </p:par>
                              <p:par>
                                <p:cTn id="176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762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76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7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765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0023 C -0.0655 0.01505 -0.05847 0.22593 -0.13412 0.19514 " pathEditMode="relative" rAng="15720000" ptsTypes="AA">
                                      <p:cBhvr>
                                        <p:cTn id="1767" dur="23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28" y="1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0000" showWhenStopped="0">
                <p:cTn id="176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8" grpId="0" bldLvl="0" animBg="1"/>
      <p:bldP spid="48" grpId="1" bldLvl="0" animBg="1"/>
      <p:bldP spid="51" grpId="0" bldLvl="0" animBg="1"/>
      <p:bldP spid="51" grpId="1" bldLvl="0" animBg="1"/>
      <p:bldP spid="56" grpId="0" bldLvl="0" animBg="1"/>
      <p:bldP spid="56" grpId="1" bldLvl="0" animBg="1"/>
      <p:bldP spid="57" grpId="0" bldLvl="0" animBg="1"/>
      <p:bldP spid="57" grpId="1" bldLvl="0" animBg="1"/>
      <p:bldP spid="59" grpId="0" bldLvl="0" animBg="1"/>
      <p:bldP spid="59" grpId="1" bldLvl="0" animBg="1"/>
      <p:bldP spid="61" grpId="0" bldLvl="0" animBg="1"/>
      <p:bldP spid="61" grpId="1" bldLvl="0" animBg="1"/>
      <p:bldP spid="63" grpId="0" bldLvl="0" animBg="1"/>
      <p:bldP spid="63" grpId="1" bldLvl="0" animBg="1"/>
      <p:bldP spid="66" grpId="0" bldLvl="0" animBg="1"/>
      <p:bldP spid="66" grpId="1" bldLvl="0" animBg="1"/>
      <p:bldP spid="68" grpId="0" bldLvl="0" animBg="1"/>
      <p:bldP spid="68" grpId="1" bldLvl="0" animBg="1"/>
      <p:bldP spid="69" grpId="0" bldLvl="0" animBg="1"/>
      <p:bldP spid="69" grpId="1" bldLvl="0" animBg="1"/>
      <p:bldP spid="70" grpId="0" bldLvl="0" animBg="1"/>
      <p:bldP spid="70" grpId="1" bldLvl="0" animBg="1"/>
      <p:bldP spid="76" grpId="0" bldLvl="0" animBg="1"/>
      <p:bldP spid="76" grpId="1" bldLvl="0" animBg="1"/>
      <p:bldP spid="81" grpId="0" bldLvl="0" animBg="1"/>
      <p:bldP spid="81" grpId="1" bldLvl="0" animBg="1"/>
      <p:bldP spid="82" grpId="0" bldLvl="0" animBg="1"/>
      <p:bldP spid="82" grpId="1" bldLvl="0" animBg="1"/>
      <p:bldP spid="83" grpId="0" bldLvl="0" animBg="1"/>
      <p:bldP spid="83" grpId="1" bldLvl="0" animBg="1"/>
      <p:bldP spid="86" grpId="0" bldLvl="0" animBg="1"/>
      <p:bldP spid="86" grpId="1" bldLvl="0" animBg="1"/>
      <p:bldP spid="87" grpId="0" bldLvl="0" animBg="1"/>
      <p:bldP spid="87" grpId="1" bldLvl="0" animBg="1"/>
      <p:bldP spid="91" grpId="0" bldLvl="0" animBg="1"/>
      <p:bldP spid="91" grpId="1" bldLvl="0" animBg="1"/>
      <p:bldP spid="92" grpId="0" bldLvl="0" animBg="1"/>
      <p:bldP spid="92" grpId="1" bldLvl="0" animBg="1"/>
      <p:bldP spid="93" grpId="0" bldLvl="0" animBg="1"/>
      <p:bldP spid="93" grpId="1" bldLvl="0" animBg="1"/>
      <p:bldP spid="94" grpId="0" bldLvl="0" animBg="1"/>
      <p:bldP spid="94" grpId="1" bldLvl="0" animBg="1"/>
      <p:bldP spid="95" grpId="0" bldLvl="0" animBg="1"/>
      <p:bldP spid="95" grpId="1" bldLvl="0" animBg="1"/>
      <p:bldP spid="97" grpId="0" bldLvl="0" animBg="1"/>
      <p:bldP spid="97" grpId="1" bldLvl="0" animBg="1"/>
      <p:bldP spid="98" grpId="0" bldLvl="0" animBg="1"/>
      <p:bldP spid="98" grpId="1" bldLvl="0" animBg="1"/>
      <p:bldP spid="99" grpId="0" bldLvl="0" animBg="1"/>
      <p:bldP spid="99" grpId="1" bldLvl="0" animBg="1"/>
      <p:bldP spid="100" grpId="0" bldLvl="0" animBg="1"/>
      <p:bldP spid="100" grpId="1" bldLvl="0" animBg="1"/>
      <p:bldP spid="102" grpId="0" bldLvl="0" animBg="1"/>
      <p:bldP spid="102" grpId="1" bldLvl="0" animBg="1"/>
      <p:bldP spid="103" grpId="0" bldLvl="0" animBg="1"/>
      <p:bldP spid="103" grpId="1" bldLvl="0" animBg="1"/>
      <p:bldP spid="106" grpId="0" bldLvl="0" animBg="1"/>
      <p:bldP spid="106" grpId="1" bldLvl="0" animBg="1"/>
      <p:bldP spid="108" grpId="0" bldLvl="0" animBg="1"/>
      <p:bldP spid="108" grpId="1" bldLvl="0" animBg="1"/>
      <p:bldP spid="109" grpId="0" bldLvl="0" animBg="1"/>
      <p:bldP spid="109" grpId="1" bldLvl="0" animBg="1"/>
      <p:bldP spid="113" grpId="0" bldLvl="0" animBg="1"/>
      <p:bldP spid="113" grpId="1" bldLvl="0" animBg="1"/>
      <p:bldP spid="116" grpId="0" bldLvl="0" animBg="1"/>
      <p:bldP spid="116" grpId="1" bldLvl="0" animBg="1"/>
      <p:bldP spid="118" grpId="0" bldLvl="0" animBg="1"/>
      <p:bldP spid="118" grpId="1" bldLvl="0" animBg="1"/>
      <p:bldP spid="105" grpId="0" bldLvl="0" animBg="1"/>
      <p:bldP spid="120" grpId="0" bldLvl="0" animBg="1"/>
      <p:bldP spid="121" grpId="0" bldLvl="0" animBg="1"/>
      <p:bldP spid="122" grpId="0" bldLvl="0" animBg="1"/>
      <p:bldP spid="123" grpId="0" bldLvl="0" animBg="1"/>
      <p:bldP spid="124" grpId="0" bldLvl="0" animBg="1"/>
      <p:bldP spid="126" grpId="0" bldLvl="0" animBg="1"/>
      <p:bldP spid="127" grpId="0" bldLvl="0" animBg="1"/>
      <p:bldP spid="128" grpId="0" bldLvl="0" animBg="1"/>
      <p:bldP spid="131" grpId="0" bldLvl="0" animBg="1"/>
      <p:bldP spid="132" grpId="0" bldLvl="0" animBg="1"/>
      <p:bldP spid="137" grpId="0" bldLvl="0" animBg="1"/>
      <p:bldP spid="137" grpId="1" bldLvl="0" animBg="1"/>
      <p:bldP spid="139" grpId="0" bldLvl="0" animBg="1"/>
      <p:bldP spid="139" grpId="1" bldLvl="0" animBg="1"/>
      <p:bldP spid="140" grpId="0" bldLvl="0" animBg="1"/>
      <p:bldP spid="140" grpId="1" bldLvl="0" animBg="1"/>
      <p:bldP spid="141" grpId="0" bldLvl="0" animBg="1"/>
      <p:bldP spid="141" grpId="1" bldLvl="0" animBg="1"/>
      <p:bldP spid="142" grpId="0" bldLvl="0" animBg="1"/>
      <p:bldP spid="142" grpId="1" bldLvl="0" animBg="1"/>
      <p:bldP spid="119" grpId="0" bldLvl="0" animBg="1"/>
      <p:bldP spid="119" grpId="1" bldLvl="0" animBg="1"/>
      <p:bldP spid="147" grpId="0" bldLvl="0" animBg="1"/>
      <p:bldP spid="147" grpId="1" bldLvl="0" animBg="1"/>
      <p:bldP spid="148" grpId="0" bldLvl="0" animBg="1"/>
      <p:bldP spid="148" grpId="1" bldLvl="0" animBg="1"/>
      <p:bldP spid="149" grpId="0" bldLvl="0" animBg="1"/>
      <p:bldP spid="149" grpId="1" bldLvl="0" animBg="1"/>
      <p:bldP spid="150" grpId="0" bldLvl="0" animBg="1"/>
      <p:bldP spid="150" grpId="1" bldLvl="0" animBg="1"/>
      <p:bldP spid="152" grpId="0" bldLvl="0" animBg="1"/>
      <p:bldP spid="152" grpId="1" bldLvl="0" animBg="1"/>
      <p:bldP spid="153" grpId="0" bldLvl="0" animBg="1"/>
      <p:bldP spid="153" grpId="1" bldLvl="0" animBg="1"/>
      <p:bldP spid="155" grpId="0" bldLvl="0" animBg="1"/>
      <p:bldP spid="155" grpId="1" bldLvl="0" animBg="1"/>
      <p:bldP spid="156" grpId="0" bldLvl="0" animBg="1"/>
      <p:bldP spid="156" grpId="1" bldLvl="0" animBg="1"/>
      <p:bldP spid="158" grpId="0" bldLvl="0" animBg="1"/>
      <p:bldP spid="158" grpId="1" bldLvl="0" animBg="1"/>
      <p:bldP spid="160" grpId="0" bldLvl="0" animBg="1"/>
      <p:bldP spid="160" grpId="1" bldLvl="0" animBg="1"/>
      <p:bldP spid="161" grpId="0" bldLvl="0" animBg="1"/>
      <p:bldP spid="161" grpId="1" bldLvl="0" animBg="1"/>
      <p:bldP spid="165" grpId="0" bldLvl="0" animBg="1"/>
      <p:bldP spid="165" grpId="1" bldLvl="0" animBg="1"/>
      <p:bldP spid="166" grpId="0" bldLvl="0" animBg="1"/>
      <p:bldP spid="166" grpId="1" bldLvl="0" animBg="1"/>
      <p:bldP spid="169" grpId="0" bldLvl="0" animBg="1"/>
      <p:bldP spid="169" grpId="1" bldLvl="0" animBg="1"/>
      <p:bldP spid="170" grpId="0" bldLvl="0" animBg="1"/>
      <p:bldP spid="170" grpId="1" bldLvl="0" animBg="1"/>
      <p:bldP spid="171" grpId="0" bldLvl="0" animBg="1"/>
      <p:bldP spid="171" grpId="1" bldLvl="0" animBg="1"/>
      <p:bldP spid="172" grpId="0" bldLvl="0" animBg="1"/>
      <p:bldP spid="172" grpId="1" bldLvl="0" animBg="1"/>
      <p:bldP spid="174" grpId="0" bldLvl="0" animBg="1"/>
      <p:bldP spid="174" grpId="1" bldLvl="0" animBg="1"/>
      <p:bldP spid="175" grpId="0" bldLvl="0" animBg="1"/>
      <p:bldP spid="175" grpId="1" bldLvl="0" animBg="1"/>
      <p:bldP spid="176" grpId="0" bldLvl="0" animBg="1"/>
      <p:bldP spid="176" grpId="1" bldLvl="0" animBg="1"/>
      <p:bldP spid="177" grpId="0" bldLvl="0" animBg="1"/>
      <p:bldP spid="177" grpId="1" bldLvl="0" animBg="1"/>
      <p:bldP spid="178" grpId="0" bldLvl="0" animBg="1"/>
      <p:bldP spid="178" grpId="1" bldLvl="0" animBg="1"/>
      <p:bldP spid="179" grpId="0" bldLvl="0" animBg="1"/>
      <p:bldP spid="179" grpId="1" bldLvl="0" animBg="1"/>
      <p:bldP spid="181" grpId="0" bldLvl="0" animBg="1"/>
      <p:bldP spid="181" grpId="1" bldLvl="0" animBg="1"/>
      <p:bldP spid="182" grpId="0" bldLvl="0" animBg="1"/>
      <p:bldP spid="182" grpId="1" bldLvl="0" animBg="1"/>
      <p:bldP spid="183" grpId="0" bldLvl="0" animBg="1"/>
      <p:bldP spid="183" grpId="1" bldLvl="0" animBg="1"/>
      <p:bldP spid="184" grpId="0" bldLvl="0" animBg="1"/>
      <p:bldP spid="184" grpId="1" bldLvl="0" animBg="1"/>
      <p:bldP spid="186" grpId="0" bldLvl="0" animBg="1"/>
      <p:bldP spid="186" grpId="1" bldLvl="0" animBg="1"/>
      <p:bldP spid="188" grpId="0" bldLvl="0" animBg="1"/>
      <p:bldP spid="188" grpId="1" bldLvl="0" animBg="1"/>
      <p:bldP spid="189" grpId="0" bldLvl="0" animBg="1"/>
      <p:bldP spid="189" grpId="1" bldLvl="0" animBg="1"/>
      <p:bldP spid="193" grpId="0" bldLvl="0" animBg="1"/>
      <p:bldP spid="193" grpId="1" bldLvl="0" animBg="1"/>
      <p:bldP spid="194" grpId="0" bldLvl="0" animBg="1"/>
      <p:bldP spid="194" grpId="1" bldLvl="0" animBg="1"/>
      <p:bldP spid="195" grpId="0" bldLvl="0" animBg="1"/>
      <p:bldP spid="195" grpId="1" bldLvl="0" animBg="1"/>
      <p:bldP spid="196" grpId="0" bldLvl="0" animBg="1"/>
      <p:bldP spid="196" grpId="1" bldLvl="0" animBg="1"/>
      <p:bldP spid="198" grpId="0" bldLvl="0" animBg="1"/>
      <p:bldP spid="198" grpId="1" bldLvl="0" animBg="1"/>
      <p:bldP spid="199" grpId="0" bldLvl="0" animBg="1"/>
      <p:bldP spid="199" grpId="1" bldLvl="0" animBg="1"/>
      <p:bldP spid="200" grpId="0" bldLvl="0" animBg="1"/>
      <p:bldP spid="200" grpId="1" bldLvl="0" animBg="1"/>
      <p:bldP spid="202" grpId="0" bldLvl="0" animBg="1"/>
      <p:bldP spid="202" grpId="1" bldLvl="0" animBg="1"/>
      <p:bldP spid="204" grpId="0" bldLvl="0" animBg="1"/>
      <p:bldP spid="204" grpId="1" bldLvl="0" animBg="1"/>
      <p:bldP spid="205" grpId="0" bldLvl="0" animBg="1"/>
      <p:bldP spid="205" grpId="1" bldLvl="0" animBg="1"/>
      <p:bldP spid="206" grpId="0" bldLvl="0" animBg="1"/>
      <p:bldP spid="206" grpId="1" bldLvl="0" animBg="1"/>
      <p:bldP spid="207" grpId="0" bldLvl="0" animBg="1"/>
      <p:bldP spid="207" grpId="1" bldLvl="0" animBg="1"/>
      <p:bldP spid="208" grpId="0" bldLvl="0" animBg="1"/>
      <p:bldP spid="208" grpId="1" bldLvl="0" animBg="1"/>
      <p:bldP spid="209" grpId="0" bldLvl="0" animBg="1"/>
      <p:bldP spid="209" grpId="1" bldLvl="0" animBg="1"/>
      <p:bldP spid="210" grpId="0" bldLvl="0" animBg="1"/>
      <p:bldP spid="210" grpId="1" bldLvl="0" animBg="1"/>
      <p:bldP spid="213" grpId="0" bldLvl="0" animBg="1"/>
      <p:bldP spid="213" grpId="1" bldLvl="0" animBg="1"/>
      <p:bldP spid="214" grpId="0" bldLvl="0" animBg="1"/>
      <p:bldP spid="214" grpId="1" bldLvl="0" animBg="1"/>
      <p:bldP spid="215" grpId="0" bldLvl="0" animBg="1"/>
      <p:bldP spid="215" grpId="1" bldLvl="0" animBg="1"/>
      <p:bldP spid="216" grpId="0" bldLvl="0" animBg="1"/>
      <p:bldP spid="216" grpId="1" bldLvl="0" animBg="1"/>
      <p:bldP spid="220" grpId="0" bldLvl="0" animBg="1"/>
      <p:bldP spid="220" grpId="1" bldLvl="0" animBg="1"/>
      <p:bldP spid="222" grpId="0" bldLvl="0" animBg="1"/>
      <p:bldP spid="222" grpId="1" bldLvl="0" animBg="1"/>
      <p:bldP spid="223" grpId="0" bldLvl="0" animBg="1"/>
      <p:bldP spid="223" grpId="1" bldLvl="0" animBg="1"/>
      <p:bldP spid="225" grpId="0" bldLvl="0" animBg="1"/>
      <p:bldP spid="225" grpId="1" bldLvl="0" animBg="1"/>
      <p:bldP spid="227" grpId="0" bldLvl="0" animBg="1"/>
      <p:bldP spid="227" grpId="1" bldLvl="0" animBg="1"/>
      <p:bldP spid="228" grpId="0" bldLvl="0" animBg="1"/>
      <p:bldP spid="228" grpId="1" bldLvl="0" animBg="1"/>
      <p:bldP spid="229" grpId="0" bldLvl="0" animBg="1"/>
      <p:bldP spid="229" grpId="1" bldLvl="0" animBg="1"/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 bldLvl="0" animBg="1"/>
      <p:bldP spid="17" grpId="1" bldLvl="0" animBg="1"/>
      <p:bldP spid="18" grpId="0" bldLvl="0" animBg="1"/>
      <p:bldP spid="18" grpId="1" bldLvl="0" animBg="1"/>
      <p:bldP spid="19" grpId="0" bldLvl="0" animBg="1"/>
      <p:bldP spid="19" grpId="1" bldLvl="0" animBg="1"/>
      <p:bldP spid="20" grpId="0" bldLvl="0" animBg="1"/>
      <p:bldP spid="20" grpId="1" bldLvl="0" animBg="1"/>
      <p:bldP spid="21" grpId="0" bldLvl="0" animBg="1"/>
      <p:bldP spid="21" grpId="1" bldLvl="0" animBg="1"/>
      <p:bldP spid="42" grpId="0" bldLvl="0" animBg="1"/>
      <p:bldP spid="42" grpId="1" bldLvl="0" animBg="1"/>
      <p:bldP spid="43" grpId="0" bldLvl="0" animBg="1"/>
      <p:bldP spid="43" grpId="1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49" grpId="0" bldLvl="0" animBg="1"/>
      <p:bldP spid="49" grpId="1" bldLvl="0" animBg="1"/>
      <p:bldP spid="50" grpId="0" bldLvl="0" animBg="1"/>
      <p:bldP spid="50" grpId="1" bldLvl="0" animBg="1"/>
      <p:bldP spid="52" grpId="0" bldLvl="0" animBg="1"/>
      <p:bldP spid="52" grpId="1" bldLvl="0" animBg="1"/>
      <p:bldP spid="53" grpId="0" bldLvl="0" animBg="1"/>
      <p:bldP spid="53" grpId="1" bldLvl="0" animBg="1"/>
      <p:bldP spid="54" grpId="0" bldLvl="0" animBg="1"/>
      <p:bldP spid="54" grpId="1" bldLvl="0" animBg="1"/>
      <p:bldP spid="55" grpId="0" bldLvl="0" animBg="1"/>
      <p:bldP spid="55" grpId="1" bldLvl="0" animBg="1"/>
      <p:bldP spid="58" grpId="0" bldLvl="0" animBg="1"/>
      <p:bldP spid="58" grpId="1" bldLvl="0" animBg="1"/>
      <p:bldP spid="60" grpId="0" bldLvl="0" animBg="1"/>
      <p:bldP spid="60" grpId="1" bldLvl="0" animBg="1"/>
      <p:bldP spid="62" grpId="0" bldLvl="0" animBg="1"/>
      <p:bldP spid="62" grpId="1" bldLvl="0" animBg="1"/>
      <p:bldP spid="64" grpId="0" bldLvl="0" animBg="1"/>
      <p:bldP spid="64" grpId="1" bldLvl="0" animBg="1"/>
      <p:bldP spid="65" grpId="0" bldLvl="0" animBg="1"/>
      <p:bldP spid="67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4" grpId="0" bldLvl="0" animBg="1"/>
      <p:bldP spid="84" grpId="1" bldLvl="0" animBg="1"/>
      <p:bldP spid="85" grpId="0" bldLvl="0" animBg="1"/>
      <p:bldP spid="85" grpId="1" bldLvl="0" animBg="1"/>
      <p:bldP spid="88" grpId="0" bldLvl="0" animBg="1"/>
      <p:bldP spid="88" grpId="1" bldLvl="0" animBg="1"/>
      <p:bldP spid="89" grpId="0" bldLvl="0" animBg="1"/>
      <p:bldP spid="89" grpId="1" bldLvl="0" animBg="1"/>
      <p:bldP spid="90" grpId="0" bldLvl="0" animBg="1"/>
      <p:bldP spid="90" grpId="1" bldLvl="0" animBg="1"/>
      <p:bldP spid="96" grpId="0" bldLvl="0" animBg="1"/>
      <p:bldP spid="96" grpId="1" bldLvl="0" animBg="1"/>
      <p:bldP spid="101" grpId="0" bldLvl="0" animBg="1"/>
      <p:bldP spid="101" grpId="1" bldLvl="0" animBg="1"/>
      <p:bldP spid="104" grpId="0" bldLvl="0" animBg="1"/>
      <p:bldP spid="104" grpId="1" bldLvl="0" animBg="1"/>
      <p:bldP spid="107" grpId="0" bldLvl="0" animBg="1"/>
      <p:bldP spid="107" grpId="1" bldLvl="0" animBg="1"/>
      <p:bldP spid="110" grpId="0" bldLvl="0" animBg="1"/>
      <p:bldP spid="110" grpId="1" bldLvl="0" animBg="1"/>
      <p:bldP spid="111" grpId="0" bldLvl="0" animBg="1"/>
      <p:bldP spid="111" grpId="1" bldLvl="0" animBg="1"/>
      <p:bldP spid="112" grpId="0" bldLvl="0" animBg="1"/>
      <p:bldP spid="112" grpId="1" bldLvl="0" animBg="1"/>
      <p:bldP spid="114" grpId="0" bldLvl="0" animBg="1"/>
      <p:bldP spid="114" grpId="1" bldLvl="0" animBg="1"/>
      <p:bldP spid="115" grpId="0" bldLvl="0" animBg="1"/>
      <p:bldP spid="115" grpId="1" bldLvl="0" animBg="1"/>
      <p:bldP spid="117" grpId="0" bldLvl="0" animBg="1"/>
      <p:bldP spid="117" grpId="1" bldLvl="0" animBg="1"/>
      <p:bldP spid="125" grpId="0" bldLvl="0" animBg="1"/>
      <p:bldP spid="125" grpId="1" bldLvl="0" animBg="1"/>
      <p:bldP spid="129" grpId="0" bldLvl="0" animBg="1"/>
      <p:bldP spid="129" grpId="1" bldLvl="0" animBg="1"/>
      <p:bldP spid="130" grpId="0" bldLvl="0" animBg="1"/>
      <p:bldP spid="130" grpId="1" bldLvl="0" animBg="1"/>
      <p:bldP spid="133" grpId="0" bldLvl="0" animBg="1"/>
      <p:bldP spid="133" grpId="1" bldLvl="0" animBg="1"/>
      <p:bldP spid="134" grpId="0" bldLvl="0" animBg="1"/>
      <p:bldP spid="134" grpId="1" bldLvl="0" animBg="1"/>
      <p:bldP spid="135" grpId="0" bldLvl="0" animBg="1"/>
      <p:bldP spid="135" grpId="1" bldLvl="0" animBg="1"/>
      <p:bldP spid="136" grpId="0" bldLvl="0" animBg="1"/>
      <p:bldP spid="136" grpId="1" bldLvl="0" animBg="1"/>
      <p:bldP spid="138" grpId="0" bldLvl="0" animBg="1"/>
      <p:bldP spid="138" grpId="1" bldLvl="0" animBg="1"/>
      <p:bldP spid="143" grpId="0" bldLvl="0" animBg="1"/>
      <p:bldP spid="143" grpId="1" bldLvl="0" animBg="1"/>
      <p:bldP spid="144" grpId="0" bldLvl="0" animBg="1"/>
      <p:bldP spid="144" grpId="1" bldLvl="0" animBg="1"/>
      <p:bldP spid="145" grpId="0" bldLvl="0" animBg="1"/>
      <p:bldP spid="145" grpId="1" bldLvl="0" animBg="1"/>
      <p:bldP spid="146" grpId="0" bldLvl="0" animBg="1"/>
      <p:bldP spid="146" grpId="1" bldLvl="0" animBg="1"/>
      <p:bldP spid="151" grpId="0" bldLvl="0" animBg="1"/>
      <p:bldP spid="151" grpId="1" bldLvl="0" animBg="1"/>
      <p:bldP spid="154" grpId="0" bldLvl="0" animBg="1"/>
      <p:bldP spid="154" grpId="1" bldLvl="0" animBg="1"/>
      <p:bldP spid="157" grpId="0" bldLvl="0" animBg="1"/>
      <p:bldP spid="157" grpId="1" bldLvl="0" animBg="1"/>
      <p:bldP spid="159" grpId="0" bldLvl="0" animBg="1"/>
      <p:bldP spid="159" grpId="1" bldLvl="0" animBg="1"/>
      <p:bldP spid="162" grpId="0" bldLvl="0" animBg="1"/>
      <p:bldP spid="162" grpId="1" bldLvl="0" animBg="1"/>
      <p:bldP spid="163" grpId="0" bldLvl="0" animBg="1"/>
      <p:bldP spid="163" grpId="1" bldLvl="0" animBg="1"/>
      <p:bldP spid="164" grpId="0" bldLvl="0" animBg="1"/>
      <p:bldP spid="164" grpId="1" bldLvl="0" animBg="1"/>
      <p:bldP spid="167" grpId="0" bldLvl="0" animBg="1"/>
      <p:bldP spid="167" grpId="1" bldLvl="0" animBg="1"/>
      <p:bldP spid="168" grpId="0" bldLvl="0" animBg="1"/>
      <p:bldP spid="168" grpId="1" bldLvl="0" animBg="1"/>
      <p:bldP spid="173" grpId="0" bldLvl="0" animBg="1"/>
      <p:bldP spid="173" grpId="1" bldLvl="0" animBg="1"/>
      <p:bldP spid="180" grpId="0" bldLvl="0" animBg="1"/>
      <p:bldP spid="180" grpId="1" bldLvl="0" animBg="1"/>
      <p:bldP spid="185" grpId="0" bldLvl="0" animBg="1"/>
      <p:bldP spid="185" grpId="1" bldLvl="0" animBg="1"/>
      <p:bldP spid="187" grpId="0" bldLvl="0" animBg="1"/>
      <p:bldP spid="187" grpId="1" bldLvl="0" animBg="1"/>
      <p:bldP spid="190" grpId="0" bldLvl="0" animBg="1"/>
      <p:bldP spid="190" grpId="1" bldLvl="0" animBg="1"/>
      <p:bldP spid="191" grpId="0" bldLvl="0" animBg="1"/>
      <p:bldP spid="191" grpId="1" bldLvl="0" animBg="1"/>
      <p:bldP spid="192" grpId="0" bldLvl="0" animBg="1"/>
      <p:bldP spid="192" grpId="1" bldLvl="0" animBg="1"/>
      <p:bldP spid="197" grpId="0" bldLvl="0" animBg="1"/>
      <p:bldP spid="197" grpId="1" bldLvl="0" animBg="1"/>
      <p:bldP spid="201" grpId="0" bldLvl="0" animBg="1"/>
      <p:bldP spid="201" grpId="1" bldLvl="0" animBg="1"/>
      <p:bldP spid="203" grpId="0" bldLvl="0" animBg="1"/>
      <p:bldP spid="203" grpId="1" bldLvl="0" animBg="1"/>
      <p:bldP spid="211" grpId="0" bldLvl="0" animBg="1"/>
      <p:bldP spid="211" grpId="1" bldLvl="0" animBg="1"/>
      <p:bldP spid="212" grpId="0" bldLvl="0" animBg="1"/>
      <p:bldP spid="212" grpId="1" bldLvl="0" animBg="1"/>
      <p:bldP spid="217" grpId="0" bldLvl="0" animBg="1"/>
      <p:bldP spid="217" grpId="1" bldLvl="0" animBg="1"/>
      <p:bldP spid="218" grpId="0" bldLvl="0" animBg="1"/>
      <p:bldP spid="218" grpId="1" bldLvl="0" animBg="1"/>
      <p:bldP spid="219" grpId="0" bldLvl="0" animBg="1"/>
      <p:bldP spid="219" grpId="1" bldLvl="0" animBg="1"/>
      <p:bldP spid="221" grpId="0" bldLvl="0" animBg="1"/>
      <p:bldP spid="221" grpId="1" bldLvl="0" animBg="1"/>
      <p:bldP spid="224" grpId="0" bldLvl="0" animBg="1"/>
      <p:bldP spid="224" grpId="1" bldLvl="0" animBg="1"/>
      <p:bldP spid="226" grpId="0" bldLvl="0" animBg="1"/>
      <p:bldP spid="226" grpId="1" bldLvl="0" animBg="1"/>
      <p:bldP spid="230" grpId="0" bldLvl="0" animBg="1"/>
      <p:bldP spid="230" grpId="1" bldLvl="0" animBg="1"/>
      <p:bldP spid="231" grpId="0" bldLvl="0" animBg="1"/>
      <p:bldP spid="231" grpId="1" bldLvl="0" animBg="1"/>
      <p:bldP spid="232" grpId="0" bldLvl="0" animBg="1"/>
      <p:bldP spid="232" grpId="1" bldLvl="0" animBg="1"/>
      <p:bldP spid="233" grpId="0" bldLvl="0" animBg="1"/>
      <p:bldP spid="233" grpId="1" bldLvl="0" animBg="1"/>
      <p:bldP spid="234" grpId="0" bldLvl="0" animBg="1"/>
      <p:bldP spid="234" grpId="1" bldLvl="0" animBg="1"/>
      <p:bldP spid="235" grpId="0" bldLvl="0" animBg="1"/>
      <p:bldP spid="235" grpId="1" bldLvl="0" animBg="1"/>
      <p:bldP spid="236" grpId="0" bldLvl="0" animBg="1"/>
      <p:bldP spid="236" grpId="1" bldLvl="0" animBg="1"/>
      <p:bldP spid="237" grpId="0" bldLvl="0" animBg="1"/>
      <p:bldP spid="237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13800" y="4745990"/>
            <a:ext cx="3128010" cy="2112010"/>
          </a:xfrm>
          <a:prstGeom prst="rect">
            <a:avLst/>
          </a:prstGeom>
        </p:spPr>
      </p:pic>
      <p:sp>
        <p:nvSpPr>
          <p:cNvPr id="32770" name="Rectangle 4"/>
          <p:cNvSpPr/>
          <p:nvPr/>
        </p:nvSpPr>
        <p:spPr>
          <a:xfrm>
            <a:off x="334645" y="836930"/>
            <a:ext cx="11723370" cy="1630045"/>
          </a:xfrm>
          <a:prstGeom prst="rect">
            <a:avLst/>
          </a:prstGeom>
          <a:noFill/>
          <a:ln w="19050">
            <a:noFill/>
          </a:ln>
        </p:spPr>
        <p:txBody>
          <a:bodyPr wrap="square" anchor="ctr" anchorCtr="0">
            <a:spAutoFit/>
          </a:bodyPr>
          <a:lstStyle/>
          <a:p>
            <a:pPr indent="76200" defTabSz="914400" eaLnBrk="0" hangingPunct="0">
              <a:tabLst>
                <a:tab pos="619125" algn="l"/>
              </a:tabLst>
            </a:pPr>
            <a:r>
              <a:rPr lang="zh-CN" altLang="en-US" sz="3600" b="1" dirty="0">
                <a:solidFill>
                  <a:srgbClr val="CC33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例</a:t>
            </a:r>
            <a:r>
              <a:rPr lang="en-US" altLang="zh-CN" sz="3600" b="1">
                <a:solidFill>
                  <a:srgbClr val="CC33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：如图，矩形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ABCD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的两条对角线相交于点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O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76200" defTabSz="914400" eaLnBrk="0" hangingPunct="0">
              <a:tabLst>
                <a:tab pos="619125" algn="l"/>
              </a:tabLst>
            </a:pP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∠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AOB=60°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AB=4cm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，求矩形对角线的长？</a:t>
            </a:r>
            <a:endParaRPr lang="zh-CN" altLang="en-US" sz="3600" b="1" dirty="0">
              <a:solidFill>
                <a:srgbClr val="CC33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76200" defTabSz="914400" eaLnBrk="0" hangingPunct="0">
              <a:tabLst>
                <a:tab pos="619125" algn="l"/>
              </a:tabLst>
            </a:pPr>
            <a:r>
              <a:rPr lang="zh-CN" altLang="en-US" sz="2800" b="1" dirty="0">
                <a:solidFill>
                  <a:srgbClr val="CC3300"/>
                </a:solidFill>
                <a:latin typeface="Arial" panose="020B0604020202020204" pitchFamily="34" charset="0"/>
              </a:rPr>
              <a:t>           </a:t>
            </a:r>
            <a:endParaRPr lang="en-US" altLang="zh-CN" sz="2800" b="1">
              <a:latin typeface="Arial" panose="020B0604020202020204" pitchFamily="34" charset="0"/>
            </a:endParaRPr>
          </a:p>
        </p:txBody>
      </p:sp>
      <p:sp>
        <p:nvSpPr>
          <p:cNvPr id="32772" name="Rectangle 12"/>
          <p:cNvSpPr/>
          <p:nvPr/>
        </p:nvSpPr>
        <p:spPr>
          <a:xfrm>
            <a:off x="7679690" y="2780665"/>
            <a:ext cx="2016125" cy="12954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lang="zh-CN" altLang="en-US" sz="1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2773" name="Text Box 13"/>
          <p:cNvSpPr txBox="1"/>
          <p:nvPr/>
        </p:nvSpPr>
        <p:spPr>
          <a:xfrm>
            <a:off x="7245985" y="2348865"/>
            <a:ext cx="6477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0000"/>
                </a:solidFill>
                <a:latin typeface="Arial" panose="020B0604020202020204" pitchFamily="34" charset="0"/>
              </a:rPr>
              <a:t>A</a:t>
            </a:r>
            <a:endParaRPr lang="en-US" altLang="zh-CN" sz="28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2774" name="Text Box 14"/>
          <p:cNvSpPr txBox="1"/>
          <p:nvPr/>
        </p:nvSpPr>
        <p:spPr>
          <a:xfrm>
            <a:off x="7246938" y="3990023"/>
            <a:ext cx="792162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0000"/>
                </a:solidFill>
                <a:latin typeface="Arial" panose="020B0604020202020204" pitchFamily="34" charset="0"/>
              </a:rPr>
              <a:t>B</a:t>
            </a:r>
            <a:endParaRPr lang="en-US" altLang="zh-CN" sz="28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2775" name="Line 15"/>
          <p:cNvSpPr/>
          <p:nvPr/>
        </p:nvSpPr>
        <p:spPr>
          <a:xfrm>
            <a:off x="7688580" y="2800350"/>
            <a:ext cx="2016125" cy="1295400"/>
          </a:xfrm>
          <a:prstGeom prst="line">
            <a:avLst/>
          </a:prstGeom>
          <a:ln w="2857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2776" name="Line 16"/>
          <p:cNvSpPr/>
          <p:nvPr/>
        </p:nvSpPr>
        <p:spPr>
          <a:xfrm flipV="1">
            <a:off x="7678420" y="2800350"/>
            <a:ext cx="2016125" cy="1295400"/>
          </a:xfrm>
          <a:prstGeom prst="line">
            <a:avLst/>
          </a:prstGeom>
          <a:ln w="2857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2777" name="Text Box 17"/>
          <p:cNvSpPr txBox="1"/>
          <p:nvPr/>
        </p:nvSpPr>
        <p:spPr>
          <a:xfrm>
            <a:off x="8471853" y="3428365"/>
            <a:ext cx="431800" cy="946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0000"/>
                </a:solidFill>
                <a:latin typeface="Arial" panose="020B0604020202020204" pitchFamily="34" charset="0"/>
              </a:rPr>
              <a:t>O </a:t>
            </a:r>
            <a:endParaRPr lang="en-US" altLang="zh-CN" sz="28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2778" name="Text Box 18"/>
          <p:cNvSpPr txBox="1"/>
          <p:nvPr/>
        </p:nvSpPr>
        <p:spPr>
          <a:xfrm>
            <a:off x="9623743" y="4062095"/>
            <a:ext cx="1008062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0000"/>
                </a:solidFill>
                <a:latin typeface="Arial" panose="020B0604020202020204" pitchFamily="34" charset="0"/>
              </a:rPr>
              <a:t>C</a:t>
            </a:r>
            <a:endParaRPr lang="en-US" altLang="zh-CN" sz="28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2779" name="Text Box 19"/>
          <p:cNvSpPr txBox="1"/>
          <p:nvPr/>
        </p:nvSpPr>
        <p:spPr>
          <a:xfrm>
            <a:off x="9623743" y="2333943"/>
            <a:ext cx="611187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0000"/>
                </a:solidFill>
                <a:latin typeface="Arial" panose="020B0604020202020204" pitchFamily="34" charset="0"/>
              </a:rPr>
              <a:t>D</a:t>
            </a:r>
            <a:endParaRPr lang="en-US" altLang="zh-CN" sz="28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548" name="Rectangle 20"/>
          <p:cNvSpPr/>
          <p:nvPr/>
        </p:nvSpPr>
        <p:spPr>
          <a:xfrm>
            <a:off x="550545" y="2654935"/>
            <a:ext cx="5187950" cy="570865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130000"/>
              </a:lnSpc>
            </a:pPr>
            <a:r>
              <a:rPr lang="zh-CN" altLang="en-US" sz="2400" b="1" dirty="0">
                <a:solidFill>
                  <a:srgbClr val="993300"/>
                </a:solidFill>
                <a:latin typeface="楷体" panose="02010609060101010101" charset="-122"/>
                <a:ea typeface="楷体" panose="02010609060101010101" charset="-122"/>
              </a:rPr>
              <a:t>齐读一遍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：感知题意，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标出条件。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2781" name="Arc 22"/>
          <p:cNvSpPr/>
          <p:nvPr/>
        </p:nvSpPr>
        <p:spPr>
          <a:xfrm flipH="1">
            <a:off x="8492490" y="3331528"/>
            <a:ext cx="71438" cy="231775"/>
          </a:xfrm>
          <a:custGeom>
            <a:avLst/>
            <a:gdLst>
              <a:gd name="txL" fmla="*/ 0 w 21600"/>
              <a:gd name="txT" fmla="*/ 0 h 23262"/>
              <a:gd name="txR" fmla="*/ 21600 w 21600"/>
              <a:gd name="txB" fmla="*/ 23262 h 23262"/>
            </a:gdLst>
            <a:ahLst/>
            <a:cxnLst>
              <a:cxn ang="0">
                <a:pos x="0" y="0"/>
              </a:cxn>
              <a:cxn ang="0">
                <a:pos x="28184887" y="2147483647"/>
              </a:cxn>
              <a:cxn ang="0">
                <a:pos x="0" y="2147483647"/>
              </a:cxn>
            </a:cxnLst>
            <a:rect l="txL" t="txT" r="txR" b="txB"/>
            <a:pathLst>
              <a:path w="21600" h="23262" fill="none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154"/>
                  <a:pt x="21578" y="22709"/>
                  <a:pt x="21535" y="23261"/>
                </a:cubicBezTo>
              </a:path>
              <a:path w="21600" h="23262" stroke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154"/>
                  <a:pt x="21578" y="22709"/>
                  <a:pt x="21535" y="23261"/>
                </a:cubicBezTo>
                <a:lnTo>
                  <a:pt x="0" y="21600"/>
                </a:lnTo>
                <a:close/>
              </a:path>
            </a:pathLst>
          </a:custGeom>
          <a:noFill/>
          <a:ln w="19050" cap="flat" cmpd="sng">
            <a:solidFill>
              <a:srgbClr val="9933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2551" name="Rectangle 23"/>
          <p:cNvSpPr/>
          <p:nvPr/>
        </p:nvSpPr>
        <p:spPr>
          <a:xfrm>
            <a:off x="7947978" y="3260090"/>
            <a:ext cx="722312" cy="396875"/>
          </a:xfrm>
          <a:prstGeom prst="rect">
            <a:avLst/>
          </a:prstGeom>
          <a:noFill/>
          <a:ln w="19050">
            <a:noFill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2000" b="1">
                <a:solidFill>
                  <a:srgbClr val="993300"/>
                </a:solidFill>
                <a:latin typeface="Arial" panose="020B0604020202020204" pitchFamily="34" charset="0"/>
              </a:rPr>
              <a:t>60°</a:t>
            </a:r>
            <a:endParaRPr lang="zh-CN" altLang="en-US" sz="2000" b="1" dirty="0">
              <a:solidFill>
                <a:srgbClr val="993300"/>
              </a:solidFill>
              <a:latin typeface="Arial" panose="020B0604020202020204" pitchFamily="34" charset="0"/>
            </a:endParaRPr>
          </a:p>
        </p:txBody>
      </p:sp>
      <p:sp>
        <p:nvSpPr>
          <p:cNvPr id="22552" name="Rectangle 24"/>
          <p:cNvSpPr/>
          <p:nvPr/>
        </p:nvSpPr>
        <p:spPr>
          <a:xfrm>
            <a:off x="7178834" y="3212465"/>
            <a:ext cx="352425" cy="460375"/>
          </a:xfrm>
          <a:prstGeom prst="rect">
            <a:avLst/>
          </a:prstGeom>
          <a:noFill/>
          <a:ln w="19050">
            <a:noFill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2400" b="1">
                <a:solidFill>
                  <a:srgbClr val="993300"/>
                </a:solidFill>
                <a:latin typeface="Arial" panose="020B0604020202020204" pitchFamily="34" charset="0"/>
              </a:rPr>
              <a:t>4</a:t>
            </a:r>
            <a:endParaRPr lang="zh-CN" altLang="en-US" sz="2400" b="1" dirty="0">
              <a:solidFill>
                <a:srgbClr val="993300"/>
              </a:solidFill>
              <a:latin typeface="Arial" panose="020B0604020202020204" pitchFamily="34" charset="0"/>
            </a:endParaRPr>
          </a:p>
        </p:txBody>
      </p:sp>
      <p:sp>
        <p:nvSpPr>
          <p:cNvPr id="22553" name="Line 25"/>
          <p:cNvSpPr/>
          <p:nvPr/>
        </p:nvSpPr>
        <p:spPr>
          <a:xfrm flipV="1">
            <a:off x="2854960" y="2002790"/>
            <a:ext cx="1871345" cy="15240"/>
          </a:xfrm>
          <a:prstGeom prst="line">
            <a:avLst/>
          </a:prstGeom>
          <a:ln w="19050" cap="flat" cmpd="sng">
            <a:solidFill>
              <a:srgbClr val="9933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2554" name="Line 26"/>
          <p:cNvSpPr/>
          <p:nvPr/>
        </p:nvSpPr>
        <p:spPr>
          <a:xfrm flipV="1">
            <a:off x="3142615" y="1412875"/>
            <a:ext cx="1736090" cy="7620"/>
          </a:xfrm>
          <a:prstGeom prst="line">
            <a:avLst/>
          </a:prstGeom>
          <a:ln w="19050" cap="flat" cmpd="sng">
            <a:solidFill>
              <a:srgbClr val="9933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2555" name="Line 27"/>
          <p:cNvSpPr/>
          <p:nvPr/>
        </p:nvSpPr>
        <p:spPr>
          <a:xfrm flipV="1">
            <a:off x="5513070" y="2018030"/>
            <a:ext cx="1498600" cy="18415"/>
          </a:xfrm>
          <a:prstGeom prst="line">
            <a:avLst/>
          </a:prstGeom>
          <a:ln w="19050" cap="flat" cmpd="sng">
            <a:solidFill>
              <a:srgbClr val="9933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" name="文本框 2"/>
          <p:cNvSpPr txBox="1"/>
          <p:nvPr/>
        </p:nvSpPr>
        <p:spPr>
          <a:xfrm>
            <a:off x="2206625" y="0"/>
            <a:ext cx="338963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000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典型例题</a:t>
            </a:r>
            <a:endParaRPr lang="zh-CN" altLang="en-US" sz="4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7" name="文本框 3"/>
          <p:cNvSpPr txBox="1"/>
          <p:nvPr/>
        </p:nvSpPr>
        <p:spPr>
          <a:xfrm>
            <a:off x="5015230" y="44450"/>
            <a:ext cx="461899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小组合作探究（二）</a:t>
            </a:r>
            <a:endParaRPr lang="zh-CN" altLang="en-US" sz="36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42390" y="4293235"/>
            <a:ext cx="4495165" cy="1198880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合作梳理思路</a:t>
            </a:r>
            <a:r>
              <a:rPr lang="en-US" altLang="zh-CN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...</a:t>
            </a:r>
            <a:endParaRPr lang="en-US" altLang="zh-CN" sz="3600" b="1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楷体" panose="02010609060101010101" charset="-122"/>
              <a:ea typeface="楷体" panose="02010609060101010101" charset="-122"/>
            </a:endParaRPr>
          </a:p>
          <a:p>
            <a:pPr algn="ctr"/>
            <a:r>
              <a:rPr lang="zh-CN" alt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不写解题过程！</a:t>
            </a:r>
            <a:endParaRPr lang="en-US" altLang="zh-CN" sz="3600" b="1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6" name="轻松音乐 - 解压放松音乐（钢琴曲）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22685" y="-746760"/>
            <a:ext cx="619125" cy="619125"/>
          </a:xfrm>
          <a:prstGeom prst="rect">
            <a:avLst/>
          </a:prstGeom>
        </p:spPr>
      </p:pic>
      <p:sp>
        <p:nvSpPr>
          <p:cNvPr id="7" name="Rectangle 12"/>
          <p:cNvSpPr/>
          <p:nvPr/>
        </p:nvSpPr>
        <p:spPr>
          <a:xfrm>
            <a:off x="7679055" y="2785110"/>
            <a:ext cx="2016125" cy="12954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algn="ctr"/>
            <a:endParaRPr lang="zh-CN" altLang="en-US" sz="1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 Box 13"/>
          <p:cNvSpPr txBox="1"/>
          <p:nvPr/>
        </p:nvSpPr>
        <p:spPr>
          <a:xfrm>
            <a:off x="7245985" y="2338705"/>
            <a:ext cx="6477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0000"/>
                </a:solidFill>
                <a:latin typeface="Arial" panose="020B0604020202020204" pitchFamily="34" charset="0"/>
              </a:rPr>
              <a:t>A</a:t>
            </a:r>
            <a:endParaRPr lang="en-US" altLang="zh-CN" sz="28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 Box 14"/>
          <p:cNvSpPr txBox="1"/>
          <p:nvPr/>
        </p:nvSpPr>
        <p:spPr>
          <a:xfrm>
            <a:off x="7246303" y="3994468"/>
            <a:ext cx="792162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0000"/>
                </a:solidFill>
                <a:latin typeface="Arial" panose="020B0604020202020204" pitchFamily="34" charset="0"/>
              </a:rPr>
              <a:t>B</a:t>
            </a:r>
            <a:endParaRPr lang="en-US" altLang="zh-CN" sz="28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Line 15"/>
          <p:cNvSpPr/>
          <p:nvPr/>
        </p:nvSpPr>
        <p:spPr>
          <a:xfrm>
            <a:off x="7687945" y="2804795"/>
            <a:ext cx="2016125" cy="1295400"/>
          </a:xfrm>
          <a:prstGeom prst="line">
            <a:avLst/>
          </a:prstGeom>
          <a:ln w="2857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1" name="Line 16"/>
          <p:cNvSpPr/>
          <p:nvPr/>
        </p:nvSpPr>
        <p:spPr>
          <a:xfrm flipV="1">
            <a:off x="7677785" y="2804795"/>
            <a:ext cx="2016125" cy="1295400"/>
          </a:xfrm>
          <a:prstGeom prst="line">
            <a:avLst/>
          </a:prstGeom>
          <a:ln w="2857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2" name="Text Box 17"/>
          <p:cNvSpPr txBox="1"/>
          <p:nvPr/>
        </p:nvSpPr>
        <p:spPr>
          <a:xfrm>
            <a:off x="8471218" y="3432810"/>
            <a:ext cx="431800" cy="946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0000"/>
                </a:solidFill>
                <a:latin typeface="Arial" panose="020B0604020202020204" pitchFamily="34" charset="0"/>
              </a:rPr>
              <a:t>O </a:t>
            </a:r>
            <a:endParaRPr lang="en-US" altLang="zh-CN" sz="28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Arc 22"/>
          <p:cNvSpPr/>
          <p:nvPr/>
        </p:nvSpPr>
        <p:spPr>
          <a:xfrm flipH="1">
            <a:off x="8491855" y="3335973"/>
            <a:ext cx="71438" cy="231775"/>
          </a:xfrm>
          <a:custGeom>
            <a:avLst/>
            <a:gdLst>
              <a:gd name="txL" fmla="*/ 0 w 21600"/>
              <a:gd name="txT" fmla="*/ 0 h 23262"/>
              <a:gd name="txR" fmla="*/ 21600 w 21600"/>
              <a:gd name="txB" fmla="*/ 23262 h 23262"/>
            </a:gdLst>
            <a:ahLst/>
            <a:cxnLst>
              <a:cxn ang="0">
                <a:pos x="0" y="0"/>
              </a:cxn>
              <a:cxn ang="0">
                <a:pos x="28184887" y="2147483647"/>
              </a:cxn>
              <a:cxn ang="0">
                <a:pos x="0" y="2147483647"/>
              </a:cxn>
            </a:cxnLst>
            <a:rect l="txL" t="txT" r="txR" b="txB"/>
            <a:pathLst>
              <a:path w="21600" h="23262" fill="none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154"/>
                  <a:pt x="21578" y="22709"/>
                  <a:pt x="21535" y="23261"/>
                </a:cubicBezTo>
              </a:path>
              <a:path w="21600" h="23262" stroke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154"/>
                  <a:pt x="21578" y="22709"/>
                  <a:pt x="21535" y="23261"/>
                </a:cubicBezTo>
                <a:lnTo>
                  <a:pt x="0" y="21600"/>
                </a:lnTo>
                <a:close/>
              </a:path>
            </a:pathLst>
          </a:custGeom>
          <a:noFill/>
          <a:ln w="19050" cap="flat" cmpd="sng">
            <a:solidFill>
              <a:srgbClr val="9933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4" name="Rectangle 23"/>
          <p:cNvSpPr/>
          <p:nvPr/>
        </p:nvSpPr>
        <p:spPr>
          <a:xfrm>
            <a:off x="7947343" y="3264535"/>
            <a:ext cx="722312" cy="396875"/>
          </a:xfrm>
          <a:prstGeom prst="rect">
            <a:avLst/>
          </a:prstGeom>
          <a:noFill/>
          <a:ln w="19050">
            <a:noFill/>
          </a:ln>
        </p:spPr>
        <p:txBody>
          <a:bodyPr wrap="none">
            <a:spAutoFit/>
          </a:bodyPr>
          <a:p>
            <a:pPr algn="ctr" eaLnBrk="0" hangingPunct="0"/>
            <a:r>
              <a:rPr lang="en-US" altLang="zh-CN" sz="2000" b="1">
                <a:solidFill>
                  <a:srgbClr val="993300"/>
                </a:solidFill>
                <a:latin typeface="Arial" panose="020B0604020202020204" pitchFamily="34" charset="0"/>
              </a:rPr>
              <a:t>60°</a:t>
            </a:r>
            <a:endParaRPr lang="zh-CN" altLang="en-US" sz="2000" b="1" dirty="0">
              <a:solidFill>
                <a:srgbClr val="993300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24"/>
          <p:cNvSpPr/>
          <p:nvPr/>
        </p:nvSpPr>
        <p:spPr>
          <a:xfrm>
            <a:off x="7178199" y="3216910"/>
            <a:ext cx="352425" cy="460375"/>
          </a:xfrm>
          <a:prstGeom prst="rect">
            <a:avLst/>
          </a:prstGeom>
          <a:noFill/>
          <a:ln w="19050">
            <a:noFill/>
          </a:ln>
        </p:spPr>
        <p:txBody>
          <a:bodyPr wrap="none">
            <a:spAutoFit/>
          </a:bodyPr>
          <a:p>
            <a:pPr algn="ctr" eaLnBrk="0" hangingPunct="0"/>
            <a:r>
              <a:rPr lang="en-US" altLang="zh-CN" sz="2400" b="1">
                <a:solidFill>
                  <a:srgbClr val="993300"/>
                </a:solidFill>
                <a:latin typeface="Arial" panose="020B0604020202020204" pitchFamily="34" charset="0"/>
              </a:rPr>
              <a:t>4</a:t>
            </a:r>
            <a:endParaRPr lang="zh-CN" altLang="en-US" sz="2400" b="1" dirty="0">
              <a:solidFill>
                <a:srgbClr val="993300"/>
              </a:solidFill>
              <a:latin typeface="Arial" panose="020B0604020202020204" pitchFamily="34" charset="0"/>
            </a:endParaRPr>
          </a:p>
        </p:txBody>
      </p:sp>
      <p:sp>
        <p:nvSpPr>
          <p:cNvPr id="17" name="Rectangle 20"/>
          <p:cNvSpPr/>
          <p:nvPr/>
        </p:nvSpPr>
        <p:spPr>
          <a:xfrm>
            <a:off x="550545" y="3143885"/>
            <a:ext cx="5187950" cy="570865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p>
            <a:pPr algn="ctr" eaLnBrk="0" hangingPunct="0">
              <a:lnSpc>
                <a:spcPct val="130000"/>
              </a:lnSpc>
            </a:pPr>
            <a:r>
              <a:rPr lang="zh-CN" altLang="en-US" sz="2400" b="1" dirty="0">
                <a:solidFill>
                  <a:srgbClr val="993300"/>
                </a:solidFill>
                <a:latin typeface="楷体" panose="02010609060101010101" charset="-122"/>
                <a:ea typeface="楷体" panose="02010609060101010101" charset="-122"/>
              </a:rPr>
              <a:t>自读一遍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：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分析条件，探讨交流。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10590" y="4812665"/>
            <a:ext cx="8068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结合讨论分析，独立完成详细解题过程！</a:t>
            </a:r>
            <a:endParaRPr lang="zh-CN" sz="3600" b="1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062480" y="4504690"/>
            <a:ext cx="338963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2200" dirty="0" smtClean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000" dirty="0" smtClean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思路展示！</a:t>
            </a:r>
            <a:endParaRPr lang="zh-CN" altLang="en-US" sz="4000" dirty="0" smtClean="0"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25605" name="Rectangle 5"/>
          <p:cNvSpPr/>
          <p:nvPr/>
        </p:nvSpPr>
        <p:spPr>
          <a:xfrm>
            <a:off x="262255" y="4940935"/>
            <a:ext cx="9001760" cy="1383665"/>
          </a:xfrm>
          <a:prstGeom prst="rect">
            <a:avLst/>
          </a:prstGeom>
          <a:noFill/>
          <a:ln w="19050">
            <a:noFill/>
          </a:ln>
        </p:spPr>
        <p:txBody>
          <a:bodyPr wrap="square" anchor="ctr" anchorCtr="0">
            <a:spAutoFit/>
          </a:bodyPr>
          <a:p>
            <a:pPr defTabSz="914400" eaLnBrk="0" hangingPunct="0">
              <a:tabLst>
                <a:tab pos="619125" algn="l"/>
              </a:tabLst>
            </a:pPr>
            <a:r>
              <a:rPr lang="zh-CN" altLang="en-US" sz="2800" b="1" dirty="0">
                <a:solidFill>
                  <a:srgbClr val="CC33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回顾</a:t>
            </a:r>
            <a:r>
              <a:rPr lang="zh-CN" altLang="en-US" sz="2800" b="1" dirty="0">
                <a:solidFill>
                  <a:srgbClr val="CC33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反思：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1.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本题运用了矩形的哪些</a:t>
            </a:r>
            <a:r>
              <a:rPr lang="zh-CN" altLang="en-US" sz="2800" b="1" dirty="0">
                <a:solidFill>
                  <a:srgbClr val="CC33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性质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？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defTabSz="914400" eaLnBrk="0" hangingPunct="0">
              <a:tabLst>
                <a:tab pos="619125" algn="l"/>
              </a:tabLst>
            </a:pP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2.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将矩形</a:t>
            </a:r>
            <a:r>
              <a:rPr lang="zh-CN" altLang="en-US" sz="2800" b="1" dirty="0">
                <a:solidFill>
                  <a:srgbClr val="CC33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转化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为什么图形进行解决？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defTabSz="914400" eaLnBrk="0" hangingPunct="0">
              <a:tabLst>
                <a:tab pos="619125" algn="l"/>
              </a:tabLst>
            </a:pPr>
            <a:endParaRPr lang="en-US" altLang="zh-CN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5610" name="Rectangle 10"/>
          <p:cNvSpPr/>
          <p:nvPr/>
        </p:nvSpPr>
        <p:spPr>
          <a:xfrm>
            <a:off x="837883" y="3216593"/>
            <a:ext cx="7272337" cy="953135"/>
          </a:xfrm>
          <a:prstGeom prst="rect">
            <a:avLst/>
          </a:prstGeom>
          <a:noFill/>
          <a:ln w="19050">
            <a:noFill/>
          </a:ln>
        </p:spPr>
        <p:txBody>
          <a:bodyPr anchor="ctr" anchorCtr="0">
            <a:spAutoFit/>
          </a:bodyPr>
          <a:p>
            <a:pPr defTabSz="914400" eaLnBrk="0" hangingPunct="0">
              <a:tabLst>
                <a:tab pos="619125" algn="l"/>
              </a:tabLst>
            </a:pPr>
            <a:r>
              <a:rPr lang="zh-CN" altLang="en-US" sz="2800" b="1" dirty="0">
                <a:solidFill>
                  <a:srgbClr val="CC33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拓展：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1.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求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BC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的长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.</a:t>
            </a:r>
            <a:endParaRPr lang="en-US" altLang="zh-CN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defTabSz="914400" eaLnBrk="0" hangingPunct="0">
              <a:tabLst>
                <a:tab pos="619125" algn="l"/>
              </a:tabLst>
            </a:pP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2.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求矩形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ABCD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的面积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.</a:t>
            </a:r>
            <a:endParaRPr lang="en-US" altLang="zh-CN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8605" y="3195955"/>
            <a:ext cx="1857375" cy="571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2505" y="4062095"/>
            <a:ext cx="3333750" cy="7239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1855" y="4181475"/>
            <a:ext cx="590550" cy="400050"/>
          </a:xfrm>
          <a:prstGeom prst="rect">
            <a:avLst/>
          </a:prstGeom>
        </p:spPr>
      </p:pic>
      <p:sp>
        <p:nvSpPr>
          <p:cNvPr id="21" name="Rectangle 24"/>
          <p:cNvSpPr/>
          <p:nvPr/>
        </p:nvSpPr>
        <p:spPr>
          <a:xfrm>
            <a:off x="8255159" y="2924810"/>
            <a:ext cx="352425" cy="460375"/>
          </a:xfrm>
          <a:prstGeom prst="rect">
            <a:avLst/>
          </a:prstGeom>
          <a:noFill/>
          <a:ln w="19050">
            <a:noFill/>
          </a:ln>
        </p:spPr>
        <p:txBody>
          <a:bodyPr wrap="none">
            <a:spAutoFit/>
          </a:bodyPr>
          <a:p>
            <a:pPr algn="ctr" eaLnBrk="0" hangingPunct="0"/>
            <a:r>
              <a:rPr lang="en-US" altLang="zh-CN" sz="2400" b="1">
                <a:solidFill>
                  <a:srgbClr val="993300"/>
                </a:solidFill>
                <a:latin typeface="Arial" panose="020B0604020202020204" pitchFamily="34" charset="0"/>
              </a:rPr>
              <a:t>4</a:t>
            </a:r>
            <a:endParaRPr lang="zh-CN" altLang="en-US" sz="2400" b="1" dirty="0">
              <a:solidFill>
                <a:srgbClr val="9933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Rectangle 24"/>
          <p:cNvSpPr/>
          <p:nvPr/>
        </p:nvSpPr>
        <p:spPr>
          <a:xfrm>
            <a:off x="9047639" y="3432810"/>
            <a:ext cx="352425" cy="460375"/>
          </a:xfrm>
          <a:prstGeom prst="rect">
            <a:avLst/>
          </a:prstGeom>
          <a:noFill/>
          <a:ln w="19050">
            <a:noFill/>
          </a:ln>
        </p:spPr>
        <p:txBody>
          <a:bodyPr wrap="none">
            <a:spAutoFit/>
          </a:bodyPr>
          <a:p>
            <a:pPr algn="ctr" eaLnBrk="0" hangingPunct="0"/>
            <a:r>
              <a:rPr lang="en-US" altLang="zh-CN" sz="2400" b="1">
                <a:solidFill>
                  <a:srgbClr val="993300"/>
                </a:solidFill>
                <a:latin typeface="Arial" panose="020B0604020202020204" pitchFamily="34" charset="0"/>
              </a:rPr>
              <a:t>4</a:t>
            </a:r>
            <a:endParaRPr lang="zh-CN" altLang="en-US" sz="2400" b="1" dirty="0">
              <a:solidFill>
                <a:srgbClr val="9933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2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2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2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2" dur="1091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2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2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9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2781" grpId="0" bldLvl="0" animBg="1"/>
      <p:bldP spid="22551" grpId="0"/>
      <p:bldP spid="22552" grpId="0"/>
      <p:bldP spid="4" grpId="0" bldLvl="0" animBg="1"/>
      <p:bldP spid="13" grpId="0" bldLvl="0" animBg="1"/>
      <p:bldP spid="14" grpId="0"/>
      <p:bldP spid="15" grpId="0"/>
      <p:bldP spid="17" grpId="0"/>
      <p:bldP spid="18" grpId="0" bldLvl="0" animBg="1"/>
      <p:bldP spid="4" grpId="1" bldLvl="0" animBg="1"/>
      <p:bldP spid="19" grpId="0" bldLvl="0" animBg="1"/>
      <p:bldP spid="19" grpId="1" bldLvl="0" animBg="1"/>
      <p:bldP spid="22548" grpId="0"/>
      <p:bldP spid="17" grpId="1"/>
      <p:bldP spid="18" grpId="1" animBg="1"/>
      <p:bldP spid="25605" grpId="0"/>
      <p:bldP spid="2561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-14988" y="3428273"/>
            <a:ext cx="5553771" cy="3459166"/>
            <a:chOff x="0" y="2952691"/>
            <a:chExt cx="6170388" cy="3905309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2952691"/>
              <a:ext cx="6170388" cy="3905309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2"/>
            <a:srcRect l="36318" t="35271" r="1057" b="22481"/>
            <a:stretch>
              <a:fillRect/>
            </a:stretch>
          </p:blipFill>
          <p:spPr>
            <a:xfrm>
              <a:off x="0" y="2952691"/>
              <a:ext cx="6170388" cy="3871398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789" y="476200"/>
            <a:ext cx="2209622" cy="141970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0" y="0"/>
            <a:ext cx="297624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000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例题</a:t>
            </a:r>
            <a:r>
              <a:rPr lang="zh-CN" altLang="en-US" sz="4000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变式</a:t>
            </a:r>
            <a:endParaRPr lang="zh-CN" altLang="en-US" sz="3200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5843" name="Rectangle 5"/>
          <p:cNvSpPr/>
          <p:nvPr/>
        </p:nvSpPr>
        <p:spPr>
          <a:xfrm>
            <a:off x="622935" y="908685"/>
            <a:ext cx="10685145" cy="441198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30000"/>
              </a:lnSpc>
            </a:pPr>
            <a:r>
              <a:rPr lang="zh-CN" altLang="en-US" sz="3600" b="1" dirty="0">
                <a:solidFill>
                  <a:srgbClr val="CC33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例</a:t>
            </a:r>
            <a:r>
              <a:rPr lang="en-US" altLang="zh-CN" sz="3600" b="1" dirty="0">
                <a:solidFill>
                  <a:srgbClr val="CC33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1-1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：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如图，矩形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ABCD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的两条对角线相交于点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O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eaLnBrk="0" hangingPunct="0">
              <a:lnSpc>
                <a:spcPct val="130000"/>
              </a:lnSpc>
            </a:pP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                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eaLnBrk="0" hangingPunct="0">
              <a:lnSpc>
                <a:spcPct val="130000"/>
              </a:lnSpc>
            </a:pP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eaLnBrk="0" hangingPunct="0">
              <a:lnSpc>
                <a:spcPct val="130000"/>
              </a:lnSpc>
            </a:pP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求矩形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对角线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的长？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eaLnBrk="0" hangingPunct="0">
              <a:lnSpc>
                <a:spcPct val="130000"/>
              </a:lnSpc>
            </a:pP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求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BC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的长？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eaLnBrk="0" hangingPunct="0">
              <a:lnSpc>
                <a:spcPct val="130000"/>
              </a:lnSpc>
            </a:pP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    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求矩形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ABCD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的面积？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5844" name="Rectangle 6"/>
          <p:cNvSpPr/>
          <p:nvPr/>
        </p:nvSpPr>
        <p:spPr>
          <a:xfrm>
            <a:off x="8543290" y="3357245"/>
            <a:ext cx="2016125" cy="12954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lang="zh-CN" altLang="en-US" sz="1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5845" name="Text Box 7"/>
          <p:cNvSpPr txBox="1"/>
          <p:nvPr/>
        </p:nvSpPr>
        <p:spPr>
          <a:xfrm>
            <a:off x="8120380" y="2917825"/>
            <a:ext cx="6477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0000"/>
                </a:solidFill>
                <a:latin typeface="Arial" panose="020B0604020202020204" pitchFamily="34" charset="0"/>
              </a:rPr>
              <a:t>A</a:t>
            </a:r>
            <a:endParaRPr lang="en-US" altLang="zh-CN" sz="28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5846" name="Line 8"/>
          <p:cNvSpPr/>
          <p:nvPr/>
        </p:nvSpPr>
        <p:spPr>
          <a:xfrm>
            <a:off x="8543290" y="3350895"/>
            <a:ext cx="2016125" cy="1295400"/>
          </a:xfrm>
          <a:prstGeom prst="line">
            <a:avLst/>
          </a:prstGeom>
          <a:ln w="2857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5847" name="Line 9"/>
          <p:cNvSpPr/>
          <p:nvPr/>
        </p:nvSpPr>
        <p:spPr>
          <a:xfrm flipV="1">
            <a:off x="8543290" y="3372485"/>
            <a:ext cx="2016125" cy="1295400"/>
          </a:xfrm>
          <a:prstGeom prst="line">
            <a:avLst/>
          </a:prstGeom>
          <a:ln w="2857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5848" name="Text Box 10"/>
          <p:cNvSpPr txBox="1"/>
          <p:nvPr/>
        </p:nvSpPr>
        <p:spPr>
          <a:xfrm>
            <a:off x="9335453" y="4004945"/>
            <a:ext cx="431800" cy="946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0000"/>
                </a:solidFill>
                <a:latin typeface="Arial" panose="020B0604020202020204" pitchFamily="34" charset="0"/>
              </a:rPr>
              <a:t>O </a:t>
            </a:r>
            <a:endParaRPr lang="en-US" altLang="zh-CN" sz="28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5849" name="Text Box 11"/>
          <p:cNvSpPr txBox="1"/>
          <p:nvPr/>
        </p:nvSpPr>
        <p:spPr>
          <a:xfrm>
            <a:off x="10496233" y="4646295"/>
            <a:ext cx="1008062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0000"/>
                </a:solidFill>
                <a:latin typeface="Arial" panose="020B0604020202020204" pitchFamily="34" charset="0"/>
              </a:rPr>
              <a:t>C</a:t>
            </a:r>
            <a:endParaRPr lang="en-US" altLang="zh-CN" sz="28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5850" name="Text Box 12"/>
          <p:cNvSpPr txBox="1"/>
          <p:nvPr/>
        </p:nvSpPr>
        <p:spPr>
          <a:xfrm>
            <a:off x="10496233" y="2917508"/>
            <a:ext cx="611187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0000"/>
                </a:solidFill>
                <a:latin typeface="Arial" panose="020B0604020202020204" pitchFamily="34" charset="0"/>
              </a:rPr>
              <a:t>D</a:t>
            </a:r>
            <a:endParaRPr lang="en-US" altLang="zh-CN" sz="28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5851" name="Text Box 16"/>
          <p:cNvSpPr txBox="1"/>
          <p:nvPr/>
        </p:nvSpPr>
        <p:spPr>
          <a:xfrm>
            <a:off x="8192135" y="4596765"/>
            <a:ext cx="792163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0000"/>
                </a:solidFill>
                <a:latin typeface="Arial" panose="020B0604020202020204" pitchFamily="34" charset="0"/>
              </a:rPr>
              <a:t>B</a:t>
            </a:r>
            <a:endParaRPr lang="en-US" altLang="zh-CN" sz="28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646805" y="1711960"/>
            <a:ext cx="46450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∠</a:t>
            </a:r>
            <a:r>
              <a:rPr lang="en-US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AOB=60°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AB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=4</a:t>
            </a:r>
            <a:r>
              <a:rPr lang="en-US" altLang="zh-CN" sz="3600" b="1" i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cm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</a:t>
            </a:r>
            <a:endParaRPr lang="zh-CN" altLang="en-US" sz="3600"/>
          </a:p>
        </p:txBody>
      </p:sp>
      <p:sp>
        <p:nvSpPr>
          <p:cNvPr id="6" name="文本框 5"/>
          <p:cNvSpPr txBox="1"/>
          <p:nvPr/>
        </p:nvSpPr>
        <p:spPr>
          <a:xfrm>
            <a:off x="3646805" y="1701165"/>
            <a:ext cx="66821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∠</a:t>
            </a:r>
            <a:r>
              <a:rPr lang="en-US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AOB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：∠</a:t>
            </a:r>
            <a:r>
              <a:rPr lang="en-US" altLang="zh-CN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A</a:t>
            </a:r>
            <a:r>
              <a:rPr lang="en-US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OD</a:t>
            </a:r>
            <a:r>
              <a:rPr lang="zh-CN" altLang="en-US" sz="36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en-US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=1:2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AB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=4</a:t>
            </a:r>
            <a:r>
              <a:rPr lang="en-US" altLang="zh-CN" sz="3600" b="1" i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cm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</a:t>
            </a:r>
            <a:endParaRPr lang="en-US" altLang="zh-CN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32781" name="Arc 22"/>
          <p:cNvSpPr/>
          <p:nvPr/>
        </p:nvSpPr>
        <p:spPr>
          <a:xfrm flipH="1">
            <a:off x="9359265" y="3893503"/>
            <a:ext cx="71438" cy="231775"/>
          </a:xfrm>
          <a:custGeom>
            <a:avLst/>
            <a:gdLst>
              <a:gd name="txL" fmla="*/ 0 w 21600"/>
              <a:gd name="txT" fmla="*/ 0 h 23262"/>
              <a:gd name="txR" fmla="*/ 21600 w 21600"/>
              <a:gd name="txB" fmla="*/ 23262 h 23262"/>
            </a:gdLst>
            <a:ahLst/>
            <a:cxnLst>
              <a:cxn ang="0">
                <a:pos x="0" y="0"/>
              </a:cxn>
              <a:cxn ang="0">
                <a:pos x="28184887" y="2147483647"/>
              </a:cxn>
              <a:cxn ang="0">
                <a:pos x="0" y="2147483647"/>
              </a:cxn>
            </a:cxnLst>
            <a:rect l="txL" t="txT" r="txR" b="txB"/>
            <a:pathLst>
              <a:path w="21600" h="23262" fill="none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154"/>
                  <a:pt x="21578" y="22709"/>
                  <a:pt x="21535" y="23261"/>
                </a:cubicBezTo>
              </a:path>
              <a:path w="21600" h="23262" stroke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154"/>
                  <a:pt x="21578" y="22709"/>
                  <a:pt x="21535" y="23261"/>
                </a:cubicBezTo>
                <a:lnTo>
                  <a:pt x="0" y="21600"/>
                </a:lnTo>
                <a:close/>
              </a:path>
            </a:pathLst>
          </a:custGeom>
          <a:noFill/>
          <a:ln w="19050" cap="flat" cmpd="sng">
            <a:solidFill>
              <a:srgbClr val="9933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2551" name="Rectangle 23"/>
          <p:cNvSpPr/>
          <p:nvPr/>
        </p:nvSpPr>
        <p:spPr>
          <a:xfrm>
            <a:off x="8814753" y="3822065"/>
            <a:ext cx="722312" cy="396875"/>
          </a:xfrm>
          <a:prstGeom prst="rect">
            <a:avLst/>
          </a:prstGeom>
          <a:noFill/>
          <a:ln w="19050">
            <a:noFill/>
          </a:ln>
        </p:spPr>
        <p:txBody>
          <a:bodyPr wrap="none">
            <a:spAutoFit/>
          </a:bodyPr>
          <a:p>
            <a:pPr algn="ctr" eaLnBrk="0" hangingPunct="0"/>
            <a:r>
              <a:rPr lang="en-US" altLang="zh-CN" sz="2000" b="1">
                <a:solidFill>
                  <a:srgbClr val="993300"/>
                </a:solidFill>
                <a:latin typeface="Arial" panose="020B0604020202020204" pitchFamily="34" charset="0"/>
              </a:rPr>
              <a:t>60°</a:t>
            </a:r>
            <a:endParaRPr lang="zh-CN" altLang="en-US" sz="2000" b="1" dirty="0">
              <a:solidFill>
                <a:srgbClr val="993300"/>
              </a:solidFill>
              <a:latin typeface="Arial" panose="020B0604020202020204" pitchFamily="34" charset="0"/>
            </a:endParaRPr>
          </a:p>
        </p:txBody>
      </p:sp>
      <p:sp>
        <p:nvSpPr>
          <p:cNvPr id="22552" name="Rectangle 24"/>
          <p:cNvSpPr/>
          <p:nvPr/>
        </p:nvSpPr>
        <p:spPr>
          <a:xfrm>
            <a:off x="8114189" y="3775075"/>
            <a:ext cx="352425" cy="460375"/>
          </a:xfrm>
          <a:prstGeom prst="rect">
            <a:avLst/>
          </a:prstGeom>
          <a:noFill/>
          <a:ln w="19050">
            <a:noFill/>
          </a:ln>
        </p:spPr>
        <p:txBody>
          <a:bodyPr wrap="none">
            <a:spAutoFit/>
          </a:bodyPr>
          <a:p>
            <a:pPr algn="ctr" eaLnBrk="0" hangingPunct="0"/>
            <a:r>
              <a:rPr lang="en-US" altLang="zh-CN" sz="2400" b="1">
                <a:solidFill>
                  <a:srgbClr val="993300"/>
                </a:solidFill>
                <a:latin typeface="Arial" panose="020B0604020202020204" pitchFamily="34" charset="0"/>
              </a:rPr>
              <a:t>4</a:t>
            </a:r>
            <a:endParaRPr lang="zh-CN" altLang="en-US" sz="2400" b="1" dirty="0">
              <a:solidFill>
                <a:srgbClr val="993300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23"/>
          <p:cNvSpPr/>
          <p:nvPr/>
        </p:nvSpPr>
        <p:spPr>
          <a:xfrm rot="19380000">
            <a:off x="8967947" y="3601720"/>
            <a:ext cx="549275" cy="398780"/>
          </a:xfrm>
          <a:prstGeom prst="rect">
            <a:avLst/>
          </a:prstGeom>
          <a:noFill/>
          <a:ln w="19050">
            <a:noFill/>
          </a:ln>
        </p:spPr>
        <p:txBody>
          <a:bodyPr wrap="none">
            <a:spAutoFit/>
          </a:bodyPr>
          <a:p>
            <a:pPr algn="ctr" eaLnBrk="0" hangingPunct="0"/>
            <a:r>
              <a:rPr lang="en-US" altLang="zh-CN" sz="2000" b="1">
                <a:solidFill>
                  <a:srgbClr val="993300"/>
                </a:solidFill>
                <a:latin typeface="Arial" panose="020B0604020202020204" pitchFamily="34" charset="0"/>
              </a:rPr>
              <a:t>1:</a:t>
            </a:r>
            <a:r>
              <a:rPr lang="en-US" altLang="zh-CN" sz="2000" b="1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en-US" altLang="zh-CN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Arc 22"/>
          <p:cNvSpPr/>
          <p:nvPr/>
        </p:nvSpPr>
        <p:spPr>
          <a:xfrm rot="5400000" flipH="1">
            <a:off x="9509125" y="3816350"/>
            <a:ext cx="76200" cy="231775"/>
          </a:xfrm>
          <a:custGeom>
            <a:avLst/>
            <a:gdLst>
              <a:gd name="txL" fmla="*/ 0 w 21600"/>
              <a:gd name="txT" fmla="*/ 0 h 23262"/>
              <a:gd name="txR" fmla="*/ 21600 w 21600"/>
              <a:gd name="txB" fmla="*/ 23262 h 23262"/>
            </a:gdLst>
            <a:ahLst/>
            <a:cxnLst>
              <a:cxn ang="0">
                <a:pos x="0" y="0"/>
              </a:cxn>
              <a:cxn ang="0">
                <a:pos x="28184887" y="2147483647"/>
              </a:cxn>
              <a:cxn ang="0">
                <a:pos x="0" y="2147483647"/>
              </a:cxn>
            </a:cxnLst>
            <a:rect l="txL" t="txT" r="txR" b="txB"/>
            <a:pathLst>
              <a:path w="21600" h="23262" fill="none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154"/>
                  <a:pt x="21578" y="22709"/>
                  <a:pt x="21535" y="23261"/>
                </a:cubicBezTo>
              </a:path>
              <a:path w="21600" h="23262" stroke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154"/>
                  <a:pt x="21578" y="22709"/>
                  <a:pt x="21535" y="23261"/>
                </a:cubicBezTo>
                <a:lnTo>
                  <a:pt x="0" y="21600"/>
                </a:lnTo>
                <a:close/>
              </a:path>
            </a:pathLst>
          </a:custGeom>
          <a:noFill/>
          <a:ln w="19050" cap="flat" cmpd="sng">
            <a:solidFill>
              <a:schemeClr val="accent6">
                <a:lumMod val="75000"/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6" grpId="0"/>
      <p:bldP spid="22551" grpId="0"/>
      <p:bldP spid="9" grpId="0" bldLvl="0" animBg="1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2982"/>
            <a:ext cx="10285393" cy="6856928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-26035" y="0"/>
            <a:ext cx="267843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随堂检测：</a:t>
            </a:r>
            <a:endParaRPr lang="zh-CN" altLang="en-US" sz="4000" dirty="0" smtClean="0">
              <a:solidFill>
                <a:schemeClr val="tx1">
                  <a:lumMod val="65000"/>
                  <a:lumOff val="3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6867" name="Rectangle 61"/>
          <p:cNvSpPr/>
          <p:nvPr/>
        </p:nvSpPr>
        <p:spPr>
          <a:xfrm>
            <a:off x="622300" y="2553018"/>
            <a:ext cx="9894570" cy="3707765"/>
          </a:xfrm>
          <a:prstGeom prst="rect">
            <a:avLst/>
          </a:prstGeom>
          <a:noFill/>
          <a:ln w="19050">
            <a:noFill/>
          </a:ln>
        </p:spPr>
        <p:txBody>
          <a:bodyPr wrap="square" anchor="ctr" anchorCtr="0">
            <a:spAutoFit/>
          </a:bodyPr>
          <a:lstStyle/>
          <a:p>
            <a:pPr defTabSz="914400" eaLnBrk="0" hangingPunct="0">
              <a:lnSpc>
                <a:spcPct val="140000"/>
              </a:lnSpc>
              <a:tabLst>
                <a:tab pos="619125" algn="l"/>
              </a:tabLst>
            </a:pP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1.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矩形具有而平行四边形不具有的性质是（   </a:t>
            </a:r>
            <a:r>
              <a:rPr lang="zh-CN" altLang="en-US" sz="28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）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defTabSz="914400" eaLnBrk="0" hangingPunct="0">
              <a:lnSpc>
                <a:spcPct val="140000"/>
              </a:lnSpc>
              <a:tabLst>
                <a:tab pos="619125" algn="l"/>
              </a:tabLst>
            </a:pP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A.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对边平行且相等   </a:t>
            </a: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B.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对角相等  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defTabSz="914400" eaLnBrk="0" hangingPunct="0">
              <a:lnSpc>
                <a:spcPct val="140000"/>
              </a:lnSpc>
              <a:tabLst>
                <a:tab pos="619125" algn="l"/>
              </a:tabLst>
            </a:pP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C.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对角线相互平分  </a:t>
            </a: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D.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对角线相等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defTabSz="914400" eaLnBrk="0" hangingPunct="0">
              <a:lnSpc>
                <a:spcPct val="140000"/>
              </a:lnSpc>
              <a:tabLst>
                <a:tab pos="619125" algn="l"/>
              </a:tabLst>
            </a:pPr>
            <a:endParaRPr lang="en-US" altLang="zh-CN" sz="28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defTabSz="914400" eaLnBrk="0" hangingPunct="0">
              <a:lnSpc>
                <a:spcPct val="140000"/>
              </a:lnSpc>
              <a:tabLst>
                <a:tab pos="619125" algn="l"/>
              </a:tabLst>
            </a:pP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2.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如图</a:t>
            </a: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矩形</a:t>
            </a: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ABCD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对角线</a:t>
            </a: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AC 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</a:t>
            </a: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BD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相交于点</a:t>
            </a: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O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</a:t>
            </a: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endParaRPr lang="en-US" altLang="zh-CN" sz="28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defTabSz="914400" eaLnBrk="0" hangingPunct="0">
              <a:lnSpc>
                <a:spcPct val="140000"/>
              </a:lnSpc>
              <a:tabLst>
                <a:tab pos="619125" algn="l"/>
              </a:tabLst>
            </a:pP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AB=5</a:t>
            </a:r>
            <a:r>
              <a:rPr lang="en-US" altLang="zh-CN" sz="2800" b="1" i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cm</a:t>
            </a: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,BC=12</a:t>
            </a:r>
            <a:r>
              <a:rPr lang="en-US" altLang="zh-CN" sz="2800" b="1" i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cm</a:t>
            </a: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则△</a:t>
            </a: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AOB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的周长为</a:t>
            </a:r>
            <a:r>
              <a:rPr lang="zh-CN" altLang="en-US" sz="2800" b="1" u="sng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</a:t>
            </a: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.</a:t>
            </a:r>
            <a:endParaRPr lang="en-US" altLang="zh-CN" sz="28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pSp>
        <p:nvGrpSpPr>
          <p:cNvPr id="36893" name="组合 36892"/>
          <p:cNvGrpSpPr/>
          <p:nvPr/>
        </p:nvGrpSpPr>
        <p:grpSpPr>
          <a:xfrm>
            <a:off x="8975090" y="3716973"/>
            <a:ext cx="2592388" cy="1692275"/>
            <a:chOff x="4150" y="1117"/>
            <a:chExt cx="1633" cy="1066"/>
          </a:xfrm>
        </p:grpSpPr>
        <p:sp>
          <p:nvSpPr>
            <p:cNvPr id="36869" name="Text Box 7"/>
            <p:cNvSpPr txBox="1"/>
            <p:nvPr/>
          </p:nvSpPr>
          <p:spPr>
            <a:xfrm>
              <a:off x="4150" y="1207"/>
              <a:ext cx="408" cy="25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000" b="1">
                  <a:solidFill>
                    <a:srgbClr val="000000"/>
                  </a:solidFill>
                  <a:latin typeface="Arial" panose="020B0604020202020204" pitchFamily="34" charset="0"/>
                </a:rPr>
                <a:t>A</a:t>
              </a:r>
              <a:endParaRPr lang="en-US" altLang="zh-CN" sz="200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36870" name="Group 26"/>
            <p:cNvGrpSpPr/>
            <p:nvPr/>
          </p:nvGrpSpPr>
          <p:grpSpPr>
            <a:xfrm>
              <a:off x="4422" y="1344"/>
              <a:ext cx="1045" cy="680"/>
              <a:chOff x="4195" y="1706"/>
              <a:chExt cx="1045" cy="680"/>
            </a:xfrm>
          </p:grpSpPr>
          <p:sp>
            <p:nvSpPr>
              <p:cNvPr id="36877" name="Rectangle 6"/>
              <p:cNvSpPr/>
              <p:nvPr/>
            </p:nvSpPr>
            <p:spPr>
              <a:xfrm>
                <a:off x="4195" y="1706"/>
                <a:ext cx="1045" cy="680"/>
              </a:xfrm>
              <a:prstGeom prst="rect">
                <a:avLst/>
              </a:prstGeom>
              <a:noFill/>
              <a:ln w="2857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algn="ctr"/>
                <a:endParaRPr lang="zh-CN" altLang="en-US" sz="180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6878" name="Line 8"/>
              <p:cNvSpPr/>
              <p:nvPr/>
            </p:nvSpPr>
            <p:spPr>
              <a:xfrm>
                <a:off x="4195" y="1706"/>
                <a:ext cx="1045" cy="680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6879" name="Line 9"/>
              <p:cNvSpPr/>
              <p:nvPr/>
            </p:nvSpPr>
            <p:spPr>
              <a:xfrm flipV="1">
                <a:off x="4195" y="1706"/>
                <a:ext cx="1044" cy="680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sp>
          <p:nvSpPr>
            <p:cNvPr id="36871" name="Text Box 10"/>
            <p:cNvSpPr txBox="1"/>
            <p:nvPr/>
          </p:nvSpPr>
          <p:spPr>
            <a:xfrm>
              <a:off x="4831" y="1661"/>
              <a:ext cx="272" cy="25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000" b="1">
                  <a:solidFill>
                    <a:srgbClr val="000000"/>
                  </a:solidFill>
                  <a:latin typeface="Arial" panose="020B0604020202020204" pitchFamily="34" charset="0"/>
                </a:rPr>
                <a:t>O </a:t>
              </a:r>
              <a:endParaRPr lang="en-US" altLang="zh-CN" sz="200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872" name="Text Box 11"/>
            <p:cNvSpPr txBox="1"/>
            <p:nvPr/>
          </p:nvSpPr>
          <p:spPr>
            <a:xfrm>
              <a:off x="5465" y="1933"/>
              <a:ext cx="295" cy="25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000" b="1">
                  <a:solidFill>
                    <a:srgbClr val="000000"/>
                  </a:solidFill>
                  <a:latin typeface="Arial" panose="020B0604020202020204" pitchFamily="34" charset="0"/>
                </a:rPr>
                <a:t>C</a:t>
              </a:r>
              <a:endParaRPr lang="en-US" altLang="zh-CN" sz="200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873" name="Text Box 12"/>
            <p:cNvSpPr txBox="1"/>
            <p:nvPr/>
          </p:nvSpPr>
          <p:spPr>
            <a:xfrm>
              <a:off x="5398" y="1117"/>
              <a:ext cx="385" cy="25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000" b="1">
                  <a:solidFill>
                    <a:srgbClr val="000000"/>
                  </a:solidFill>
                  <a:latin typeface="Arial" panose="020B0604020202020204" pitchFamily="34" charset="0"/>
                </a:rPr>
                <a:t>D</a:t>
              </a:r>
              <a:endParaRPr lang="en-US" altLang="zh-CN" sz="200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874" name="Text Box 16"/>
            <p:cNvSpPr txBox="1"/>
            <p:nvPr/>
          </p:nvSpPr>
          <p:spPr>
            <a:xfrm>
              <a:off x="4195" y="1888"/>
              <a:ext cx="272" cy="25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000" b="1">
                  <a:solidFill>
                    <a:srgbClr val="000000"/>
                  </a:solidFill>
                  <a:latin typeface="Arial" panose="020B0604020202020204" pitchFamily="34" charset="0"/>
                </a:rPr>
                <a:t>B</a:t>
              </a:r>
              <a:endParaRPr lang="en-US" altLang="zh-CN" sz="200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6875" name="Text Box 12"/>
          <p:cNvSpPr txBox="1"/>
          <p:nvPr/>
        </p:nvSpPr>
        <p:spPr>
          <a:xfrm>
            <a:off x="7666842" y="2643182"/>
            <a:ext cx="647700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 dirty="0">
                <a:solidFill>
                  <a:srgbClr val="CC0000"/>
                </a:solidFill>
                <a:latin typeface="Arial" panose="020B0604020202020204" pitchFamily="34" charset="0"/>
              </a:rPr>
              <a:t>D</a:t>
            </a:r>
            <a:endParaRPr lang="en-US" altLang="zh-CN" sz="3200" b="1" dirty="0">
              <a:solidFill>
                <a:srgbClr val="CC0000"/>
              </a:solidFill>
              <a:latin typeface="Arial" panose="020B0604020202020204" pitchFamily="34" charset="0"/>
            </a:endParaRPr>
          </a:p>
        </p:txBody>
      </p:sp>
      <p:sp>
        <p:nvSpPr>
          <p:cNvPr id="36876" name="Rectangle 29"/>
          <p:cNvSpPr/>
          <p:nvPr/>
        </p:nvSpPr>
        <p:spPr>
          <a:xfrm>
            <a:off x="7534593" y="5589270"/>
            <a:ext cx="1091565" cy="521970"/>
          </a:xfrm>
          <a:prstGeom prst="rect">
            <a:avLst/>
          </a:prstGeom>
          <a:noFill/>
          <a:ln w="19050">
            <a:noFill/>
          </a:ln>
        </p:spPr>
        <p:txBody>
          <a:bodyPr wrap="none">
            <a:spAutoFit/>
          </a:bodyPr>
          <a:lstStyle/>
          <a:p>
            <a:r>
              <a:rPr lang="en-US" altLang="zh-CN" sz="2800" b="1">
                <a:solidFill>
                  <a:srgbClr val="CC0000"/>
                </a:solidFill>
                <a:latin typeface="Arial" panose="020B0604020202020204" pitchFamily="34" charset="0"/>
              </a:rPr>
              <a:t>18</a:t>
            </a:r>
            <a:r>
              <a:rPr lang="en-US" altLang="zh-CN" sz="2800" b="1" i="1">
                <a:solidFill>
                  <a:srgbClr val="CC0000"/>
                </a:solidFill>
                <a:latin typeface="Arial" panose="020B0604020202020204" pitchFamily="34" charset="0"/>
              </a:rPr>
              <a:t>cm</a:t>
            </a:r>
            <a:endParaRPr lang="en-US" altLang="zh-CN" sz="2800" b="1" i="1" dirty="0">
              <a:solidFill>
                <a:srgbClr val="CC0000"/>
              </a:solidFill>
              <a:latin typeface="Arial" panose="020B0604020202020204" pitchFamily="34" charset="0"/>
            </a:endParaRPr>
          </a:p>
        </p:txBody>
      </p:sp>
      <p:pic>
        <p:nvPicPr>
          <p:cNvPr id="4" name="轻松音乐 - 风中的蒲公英（钢琴曲）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80140" y="-74739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6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960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6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6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6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6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9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6867" grpId="0"/>
      <p:bldP spid="36875" grpId="0"/>
      <p:bldP spid="3687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8038825" y="3933482"/>
            <a:ext cx="4173556" cy="2981554"/>
            <a:chOff x="6583680" y="3390645"/>
            <a:chExt cx="4174208" cy="298202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flipH="1">
              <a:off x="7011150" y="3549314"/>
              <a:ext cx="3577500" cy="266625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83680" y="3390645"/>
              <a:ext cx="4174208" cy="2982020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-26035" y="0"/>
            <a:ext cx="350964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000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发现</a:t>
            </a:r>
            <a:r>
              <a:rPr lang="zh-CN" altLang="en-US" sz="4000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变化</a:t>
            </a:r>
            <a:r>
              <a:rPr lang="zh-CN" altLang="en-US" sz="4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之美</a:t>
            </a:r>
            <a:endParaRPr lang="zh-CN" altLang="en-US" sz="4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graphicFrame>
        <p:nvGraphicFramePr>
          <p:cNvPr id="31807" name="Group 63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808794" y="4046537"/>
          <a:ext cx="8056245" cy="1851025"/>
        </p:xfrm>
        <a:graphic>
          <a:graphicData uri="http://schemas.openxmlformats.org/drawingml/2006/table">
            <a:tbl>
              <a:tblPr/>
              <a:tblGrid>
                <a:gridCol w="1056640"/>
                <a:gridCol w="3302000"/>
                <a:gridCol w="3697605"/>
              </a:tblGrid>
              <a:tr h="36639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性质</a:t>
                      </a:r>
                      <a:endParaRPr kumimoji="0" lang="zh-CN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平行四边形</a:t>
                      </a:r>
                      <a:endParaRPr kumimoji="0" lang="zh-CN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矩</a:t>
                      </a: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形（特殊）</a:t>
                      </a:r>
                      <a:endParaRPr kumimoji="0" lang="zh-CN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gradFill>
                            <a:gsLst>
                              <a:gs pos="0">
                                <a:srgbClr val="007BD3"/>
                              </a:gs>
                              <a:gs pos="100000">
                                <a:srgbClr val="034373"/>
                              </a:gs>
                            </a:gsLst>
                            <a:lin scaled="0"/>
                          </a:gradFill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边</a:t>
                      </a: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gradFill>
                          <a:gsLst>
                            <a:gs pos="0">
                              <a:srgbClr val="007BD3"/>
                            </a:gs>
                            <a:gs pos="100000">
                              <a:srgbClr val="034373"/>
                            </a:gs>
                          </a:gsLst>
                          <a:lin scaled="0"/>
                        </a:gradFill>
                        <a:effectLst/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对边</a:t>
                      </a:r>
                      <a:r>
                        <a:rPr lang="en-US" altLang="zh-CN" sz="2400" b="1" dirty="0" smtClean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____</a:t>
                      </a: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且</a:t>
                      </a:r>
                      <a:r>
                        <a:rPr lang="en-US" altLang="zh-CN" sz="2400" b="1" dirty="0" smtClean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____</a:t>
                      </a: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gradFill>
                            <a:gsLst>
                              <a:gs pos="0">
                                <a:srgbClr val="007BD3"/>
                              </a:gs>
                              <a:gs pos="100000">
                                <a:srgbClr val="034373"/>
                              </a:gs>
                            </a:gsLst>
                            <a:lin scaled="0"/>
                          </a:gradFill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角</a:t>
                      </a: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gradFill>
                          <a:gsLst>
                            <a:gs pos="0">
                              <a:srgbClr val="007BD3"/>
                            </a:gs>
                            <a:gs pos="100000">
                              <a:srgbClr val="034373"/>
                            </a:gs>
                          </a:gsLst>
                          <a:lin scaled="0"/>
                        </a:gradFill>
                        <a:effectLst/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对角</a:t>
                      </a:r>
                      <a:r>
                        <a:rPr lang="en-US" altLang="zh-CN" sz="2400" b="1" dirty="0" smtClean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____</a:t>
                      </a: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（邻角</a:t>
                      </a:r>
                      <a:r>
                        <a:rPr lang="en-US" altLang="zh-CN" sz="2400" b="1" dirty="0" smtClean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____</a:t>
                      </a: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）</a:t>
                      </a: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四个角都是</a:t>
                      </a:r>
                      <a:r>
                        <a:rPr lang="en-US" altLang="zh-CN" sz="2400" b="1" dirty="0" smtClean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____</a:t>
                      </a: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038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gradFill>
                            <a:gsLst>
                              <a:gs pos="0">
                                <a:srgbClr val="007BD3"/>
                              </a:gs>
                              <a:gs pos="100000">
                                <a:srgbClr val="034373"/>
                              </a:gs>
                            </a:gsLst>
                            <a:lin scaled="0"/>
                          </a:gradFill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对角线</a:t>
                      </a: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gradFill>
                          <a:gsLst>
                            <a:gs pos="0">
                              <a:srgbClr val="007BD3"/>
                            </a:gs>
                            <a:gs pos="100000">
                              <a:srgbClr val="034373"/>
                            </a:gs>
                          </a:gsLst>
                          <a:lin scaled="0"/>
                        </a:gradFill>
                        <a:effectLst/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对角线互相</a:t>
                      </a:r>
                      <a:r>
                        <a:rPr lang="en-US" altLang="zh-CN" sz="2400" b="1" dirty="0" smtClean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____</a:t>
                      </a: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对角线</a:t>
                      </a:r>
                      <a:r>
                        <a:rPr lang="en-US" altLang="zh-CN" sz="2400" b="1" dirty="0" smtClean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____</a:t>
                      </a: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4" name="Group 8"/>
          <p:cNvGrpSpPr/>
          <p:nvPr/>
        </p:nvGrpSpPr>
        <p:grpSpPr>
          <a:xfrm>
            <a:off x="3906203" y="1820863"/>
            <a:ext cx="1409700" cy="1392237"/>
            <a:chOff x="3201" y="1480"/>
            <a:chExt cx="888" cy="877"/>
          </a:xfrm>
        </p:grpSpPr>
        <p:grpSp>
          <p:nvGrpSpPr>
            <p:cNvPr id="37928" name="Group 10"/>
            <p:cNvGrpSpPr/>
            <p:nvPr/>
          </p:nvGrpSpPr>
          <p:grpSpPr>
            <a:xfrm>
              <a:off x="3201" y="1480"/>
              <a:ext cx="888" cy="508"/>
              <a:chOff x="8608" y="11232"/>
              <a:chExt cx="1800" cy="1108"/>
            </a:xfrm>
          </p:grpSpPr>
          <p:sp>
            <p:nvSpPr>
              <p:cNvPr id="37930" name="Rectangle 11"/>
              <p:cNvSpPr/>
              <p:nvPr/>
            </p:nvSpPr>
            <p:spPr>
              <a:xfrm>
                <a:off x="8608" y="11232"/>
                <a:ext cx="1800" cy="1092"/>
              </a:xfrm>
              <a:prstGeom prst="rect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dirty="0">
                  <a:solidFill>
                    <a:srgbClr val="99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37931" name="Line 12"/>
              <p:cNvSpPr/>
              <p:nvPr/>
            </p:nvSpPr>
            <p:spPr>
              <a:xfrm>
                <a:off x="8608" y="11248"/>
                <a:ext cx="1800" cy="109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7932" name="Line 13"/>
              <p:cNvSpPr/>
              <p:nvPr/>
            </p:nvSpPr>
            <p:spPr>
              <a:xfrm flipV="1">
                <a:off x="8608" y="11232"/>
                <a:ext cx="1800" cy="109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sp>
          <p:nvSpPr>
            <p:cNvPr id="37929" name="Text Box 14"/>
            <p:cNvSpPr txBox="1"/>
            <p:nvPr/>
          </p:nvSpPr>
          <p:spPr>
            <a:xfrm>
              <a:off x="3288" y="2069"/>
              <a:ext cx="725" cy="288"/>
            </a:xfrm>
            <a:prstGeom prst="rect">
              <a:avLst/>
            </a:prstGeom>
            <a:noFill/>
            <a:ln w="19050">
              <a:noFill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zh-CN" altLang="en-US" sz="2400" b="1" dirty="0">
                  <a:solidFill>
                    <a:srgbClr val="990000"/>
                  </a:solidFill>
                  <a:latin typeface="楷体" panose="02010609060101010101" charset="-122"/>
                  <a:ea typeface="楷体" panose="02010609060101010101" charset="-122"/>
                </a:rPr>
                <a:t>矩形</a:t>
              </a:r>
              <a:endParaRPr lang="zh-CN" altLang="en-US" sz="2400" b="1" dirty="0">
                <a:solidFill>
                  <a:srgbClr val="99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37914" name="Group 15"/>
          <p:cNvGrpSpPr/>
          <p:nvPr/>
        </p:nvGrpSpPr>
        <p:grpSpPr>
          <a:xfrm>
            <a:off x="621665" y="1820863"/>
            <a:ext cx="2206625" cy="1320800"/>
            <a:chOff x="923" y="1552"/>
            <a:chExt cx="1390" cy="832"/>
          </a:xfrm>
        </p:grpSpPr>
        <p:grpSp>
          <p:nvGrpSpPr>
            <p:cNvPr id="37922" name="Group 16"/>
            <p:cNvGrpSpPr/>
            <p:nvPr/>
          </p:nvGrpSpPr>
          <p:grpSpPr>
            <a:xfrm>
              <a:off x="1247" y="1552"/>
              <a:ext cx="1066" cy="429"/>
              <a:chOff x="2488" y="10508"/>
              <a:chExt cx="2160" cy="936"/>
            </a:xfrm>
          </p:grpSpPr>
          <p:sp>
            <p:nvSpPr>
              <p:cNvPr id="37924" name="AutoShape 17"/>
              <p:cNvSpPr/>
              <p:nvPr/>
            </p:nvSpPr>
            <p:spPr>
              <a:xfrm>
                <a:off x="2488" y="10508"/>
                <a:ext cx="2160" cy="936"/>
              </a:xfrm>
              <a:prstGeom prst="parallelogram">
                <a:avLst>
                  <a:gd name="adj" fmla="val 57692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dirty="0">
                  <a:solidFill>
                    <a:srgbClr val="99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37925" name="Line 18"/>
              <p:cNvSpPr/>
              <p:nvPr/>
            </p:nvSpPr>
            <p:spPr>
              <a:xfrm>
                <a:off x="3028" y="10508"/>
                <a:ext cx="1080" cy="936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7926" name="Line 19"/>
              <p:cNvSpPr/>
              <p:nvPr/>
            </p:nvSpPr>
            <p:spPr>
              <a:xfrm flipV="1">
                <a:off x="2488" y="10508"/>
                <a:ext cx="2160" cy="936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sp>
          <p:nvSpPr>
            <p:cNvPr id="37923" name="Text Box 20"/>
            <p:cNvSpPr txBox="1"/>
            <p:nvPr/>
          </p:nvSpPr>
          <p:spPr>
            <a:xfrm>
              <a:off x="923" y="2096"/>
              <a:ext cx="1316" cy="288"/>
            </a:xfrm>
            <a:prstGeom prst="rect">
              <a:avLst/>
            </a:prstGeom>
            <a:noFill/>
            <a:ln w="19050">
              <a:noFill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zh-CN" sz="2400" b="1">
                  <a:solidFill>
                    <a:srgbClr val="99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r>
                <a:rPr lang="zh-CN" altLang="en-US" sz="2400" b="1" dirty="0">
                  <a:solidFill>
                    <a:srgbClr val="99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平行四边形</a:t>
              </a:r>
              <a:endParaRPr lang="zh-CN" altLang="en-US" sz="2400" b="1" dirty="0">
                <a:solidFill>
                  <a:srgbClr val="99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</p:grpSp>
      <p:grpSp>
        <p:nvGrpSpPr>
          <p:cNvPr id="5" name="Group 68"/>
          <p:cNvGrpSpPr/>
          <p:nvPr/>
        </p:nvGrpSpPr>
        <p:grpSpPr>
          <a:xfrm>
            <a:off x="5883910" y="1700530"/>
            <a:ext cx="3068955" cy="1397000"/>
            <a:chOff x="3589" y="1026"/>
            <a:chExt cx="1996" cy="880"/>
          </a:xfrm>
        </p:grpSpPr>
        <p:sp>
          <p:nvSpPr>
            <p:cNvPr id="37919" name="Freeform 58"/>
            <p:cNvSpPr/>
            <p:nvPr/>
          </p:nvSpPr>
          <p:spPr>
            <a:xfrm>
              <a:off x="4156" y="1026"/>
              <a:ext cx="862" cy="499"/>
            </a:xfrm>
            <a:custGeom>
              <a:avLst/>
              <a:gdLst>
                <a:gd name="txL" fmla="*/ 0 w 862"/>
                <a:gd name="txT" fmla="*/ 0 h 499"/>
                <a:gd name="txR" fmla="*/ 862 w 862"/>
                <a:gd name="txB" fmla="*/ 499 h 499"/>
              </a:gdLst>
              <a:ahLst/>
              <a:cxnLst>
                <a:cxn ang="0">
                  <a:pos x="0" y="0"/>
                </a:cxn>
                <a:cxn ang="0">
                  <a:pos x="0" y="499"/>
                </a:cxn>
                <a:cxn ang="0">
                  <a:pos x="862" y="499"/>
                </a:cxn>
                <a:cxn ang="0">
                  <a:pos x="0" y="0"/>
                </a:cxn>
              </a:cxnLst>
              <a:rect l="txL" t="txT" r="txR" b="txB"/>
              <a:pathLst>
                <a:path w="862" h="499">
                  <a:moveTo>
                    <a:pt x="0" y="0"/>
                  </a:moveTo>
                  <a:lnTo>
                    <a:pt x="0" y="499"/>
                  </a:lnTo>
                  <a:lnTo>
                    <a:pt x="862" y="4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19050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37920" name="Line 59"/>
            <p:cNvSpPr/>
            <p:nvPr/>
          </p:nvSpPr>
          <p:spPr>
            <a:xfrm flipV="1">
              <a:off x="4150" y="1253"/>
              <a:ext cx="409" cy="272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7921" name="Text Box 139"/>
            <p:cNvSpPr txBox="1"/>
            <p:nvPr/>
          </p:nvSpPr>
          <p:spPr>
            <a:xfrm>
              <a:off x="3589" y="1616"/>
              <a:ext cx="1996" cy="290"/>
            </a:xfrm>
            <a:prstGeom prst="rect">
              <a:avLst/>
            </a:prstGeom>
            <a:noFill/>
            <a:ln w="19050">
              <a:noFill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zh-CN" altLang="en-US" sz="2400" b="1" dirty="0">
                  <a:solidFill>
                    <a:srgbClr val="993300"/>
                  </a:solidFill>
                  <a:latin typeface="楷体" panose="02010609060101010101" charset="-122"/>
                  <a:ea typeface="楷体" panose="02010609060101010101" charset="-122"/>
                </a:rPr>
                <a:t>直角三角形</a:t>
              </a:r>
              <a:endParaRPr lang="zh-CN" altLang="en-US" sz="2400" b="1" dirty="0">
                <a:solidFill>
                  <a:srgbClr val="9933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71684" name="Text Box 4"/>
          <p:cNvSpPr txBox="1"/>
          <p:nvPr/>
        </p:nvSpPr>
        <p:spPr>
          <a:xfrm>
            <a:off x="1237422" y="6072206"/>
            <a:ext cx="67691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直角三角形</a:t>
            </a:r>
            <a:r>
              <a:rPr lang="zh-CN" altLang="en-US" sz="2800" b="1" dirty="0">
                <a:solidFill>
                  <a:srgbClr val="CC33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斜边上的</a:t>
            </a:r>
            <a:r>
              <a:rPr lang="en-US" altLang="zh-CN" sz="28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等于</a:t>
            </a:r>
            <a:r>
              <a:rPr lang="zh-CN" altLang="en-US" sz="2800" b="1" dirty="0">
                <a:solidFill>
                  <a:srgbClr val="CC33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斜边的</a:t>
            </a:r>
            <a:r>
              <a:rPr lang="en-US" altLang="zh-CN" sz="28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</a:t>
            </a:r>
            <a:r>
              <a:rPr lang="en-US" altLang="zh-CN" sz="2800" b="1" dirty="0">
                <a:solidFill>
                  <a:srgbClr val="CC33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.</a:t>
            </a:r>
            <a:endParaRPr lang="en-US" altLang="zh-CN" sz="2800" b="1" dirty="0">
              <a:solidFill>
                <a:srgbClr val="CC33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7917" name="Rectangle 2"/>
          <p:cNvSpPr/>
          <p:nvPr/>
        </p:nvSpPr>
        <p:spPr>
          <a:xfrm>
            <a:off x="766128" y="836613"/>
            <a:ext cx="7812087" cy="5334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本节课，你发现了哪些图形的变化之美？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Line 46"/>
          <p:cNvSpPr/>
          <p:nvPr/>
        </p:nvSpPr>
        <p:spPr>
          <a:xfrm>
            <a:off x="2951934" y="2285992"/>
            <a:ext cx="649288" cy="0"/>
          </a:xfrm>
          <a:prstGeom prst="line">
            <a:avLst/>
          </a:prstGeom>
          <a:ln w="19050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8" name="Line 46"/>
          <p:cNvSpPr/>
          <p:nvPr/>
        </p:nvSpPr>
        <p:spPr>
          <a:xfrm rot="19920000">
            <a:off x="6761504" y="3579241"/>
            <a:ext cx="2124679" cy="471819"/>
          </a:xfrm>
          <a:prstGeom prst="line">
            <a:avLst/>
          </a:prstGeom>
          <a:ln w="19050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9" name="Text Box 14"/>
          <p:cNvSpPr txBox="1"/>
          <p:nvPr/>
        </p:nvSpPr>
        <p:spPr>
          <a:xfrm rot="21060000">
            <a:off x="8652949" y="3170872"/>
            <a:ext cx="1942465" cy="460375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zh-CN" sz="24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____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对称轴</a:t>
            </a:r>
            <a:endParaRPr lang="zh-CN" altLang="en-US" sz="24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952726" y="5000636"/>
            <a:ext cx="41148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❊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952726" y="5500702"/>
            <a:ext cx="41148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❊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 rot="21060000">
            <a:off x="10441493" y="3027044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❊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Line 46"/>
          <p:cNvSpPr/>
          <p:nvPr/>
        </p:nvSpPr>
        <p:spPr>
          <a:xfrm flipV="1">
            <a:off x="4908354" y="5547042"/>
            <a:ext cx="555625" cy="7620"/>
          </a:xfrm>
          <a:prstGeom prst="line">
            <a:avLst/>
          </a:prstGeom>
          <a:ln w="19050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6" name="Line 46"/>
          <p:cNvSpPr/>
          <p:nvPr/>
        </p:nvSpPr>
        <p:spPr>
          <a:xfrm flipV="1">
            <a:off x="4908354" y="5151437"/>
            <a:ext cx="555625" cy="7620"/>
          </a:xfrm>
          <a:prstGeom prst="line">
            <a:avLst/>
          </a:prstGeom>
          <a:ln w="19050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7" name="Text Box 14"/>
          <p:cNvSpPr txBox="1"/>
          <p:nvPr/>
        </p:nvSpPr>
        <p:spPr>
          <a:xfrm>
            <a:off x="2700656" y="1962150"/>
            <a:ext cx="1150938" cy="398780"/>
          </a:xfrm>
          <a:prstGeom prst="rect">
            <a:avLst/>
          </a:prstGeom>
          <a:noFill/>
          <a:ln w="19050">
            <a:noFill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变化</a:t>
            </a:r>
            <a:endParaRPr lang="zh-CN" altLang="en-US" sz="2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6" name="TextBox 1"/>
          <p:cNvSpPr txBox="1"/>
          <p:nvPr/>
        </p:nvSpPr>
        <p:spPr>
          <a:xfrm>
            <a:off x="737356" y="3357562"/>
            <a:ext cx="8001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矩形（定义</a:t>
            </a:r>
            <a:r>
              <a:rPr lang="zh-CN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）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  <a:r>
              <a:rPr lang="en-US" altLang="zh-CN" sz="24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_______</a:t>
            </a:r>
            <a:r>
              <a:rPr lang="en-US" altLang="zh-CN" sz="24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</a:t>
            </a:r>
            <a:r>
              <a:rPr lang="en-US" altLang="zh-CN" sz="24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</a:t>
            </a:r>
            <a:r>
              <a:rPr lang="zh-CN" altLang="en-US" sz="24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的平行四边形是矩形。</a:t>
            </a:r>
            <a:endParaRPr lang="en-US" altLang="zh-CN" sz="2400" b="1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8" name="Rectangle 23"/>
          <p:cNvSpPr/>
          <p:nvPr/>
        </p:nvSpPr>
        <p:spPr>
          <a:xfrm>
            <a:off x="2736033" y="3286124"/>
            <a:ext cx="2854322" cy="461665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zh-CN" altLang="en-US" sz="24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有一个角是直角</a:t>
            </a:r>
            <a:endParaRPr lang="zh-CN" altLang="en-US" sz="2400" b="1" dirty="0">
              <a:solidFill>
                <a:srgbClr val="CC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71085" y="4437380"/>
            <a:ext cx="9378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smtClean="0">
                <a:ln>
                  <a:noFill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sym typeface="+mn-ea"/>
              </a:rPr>
              <a:t>平行</a:t>
            </a:r>
            <a:endParaRPr lang="zh-CN" altLang="en-US" sz="2000" b="1" smtClean="0">
              <a:ln>
                <a:noFill/>
              </a:ln>
              <a:solidFill>
                <a:srgbClr val="FF0000"/>
              </a:solidFill>
              <a:effectLst/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808980" y="4437380"/>
            <a:ext cx="9378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smtClean="0">
                <a:ln>
                  <a:noFill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sym typeface="+mn-ea"/>
              </a:rPr>
              <a:t>相等</a:t>
            </a:r>
            <a:endParaRPr lang="zh-CN" altLang="en-US" sz="2000" b="1" smtClean="0">
              <a:ln>
                <a:noFill/>
              </a:ln>
              <a:solidFill>
                <a:srgbClr val="FF0000"/>
              </a:solidFill>
              <a:effectLst/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078605" y="4940935"/>
            <a:ext cx="9378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smtClean="0">
                <a:ln>
                  <a:noFill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sym typeface="+mn-ea"/>
              </a:rPr>
              <a:t>互补</a:t>
            </a:r>
            <a:endParaRPr lang="zh-CN" altLang="en-US" sz="2000" b="1" smtClean="0">
              <a:ln>
                <a:noFill/>
              </a:ln>
              <a:solidFill>
                <a:srgbClr val="FF0000"/>
              </a:solidFill>
              <a:effectLst/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566670" y="4940935"/>
            <a:ext cx="7283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smtClean="0">
                <a:ln>
                  <a:noFill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sym typeface="+mn-ea"/>
              </a:rPr>
              <a:t>相等</a:t>
            </a:r>
            <a:endParaRPr lang="zh-CN" altLang="en-US" sz="2000" b="1" smtClean="0">
              <a:ln>
                <a:noFill/>
              </a:ln>
              <a:solidFill>
                <a:srgbClr val="FF0000"/>
              </a:solidFill>
              <a:effectLst/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458075" y="4940935"/>
            <a:ext cx="7315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smtClean="0">
                <a:ln>
                  <a:noFill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sym typeface="+mn-ea"/>
              </a:rPr>
              <a:t>直角</a:t>
            </a:r>
            <a:endParaRPr lang="zh-CN" altLang="en-US" sz="2000" b="1" smtClean="0">
              <a:ln>
                <a:noFill/>
              </a:ln>
              <a:solidFill>
                <a:srgbClr val="FF0000"/>
              </a:solidFill>
              <a:effectLst/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934460" y="5370195"/>
            <a:ext cx="7315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smtClean="0">
                <a:ln>
                  <a:noFill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sym typeface="+mn-ea"/>
              </a:rPr>
              <a:t>平分</a:t>
            </a:r>
            <a:endParaRPr lang="zh-CN" altLang="en-US" sz="2000" b="1" smtClean="0">
              <a:ln>
                <a:noFill/>
              </a:ln>
              <a:solidFill>
                <a:srgbClr val="FF0000"/>
              </a:solidFill>
              <a:effectLst/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103110" y="5373370"/>
            <a:ext cx="7315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smtClean="0">
                <a:ln>
                  <a:noFill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sym typeface="+mn-ea"/>
              </a:rPr>
              <a:t>相等</a:t>
            </a:r>
            <a:endParaRPr lang="zh-CN" altLang="en-US" sz="2000" b="1" smtClean="0">
              <a:ln>
                <a:noFill/>
              </a:ln>
              <a:solidFill>
                <a:srgbClr val="FF0000"/>
              </a:solidFill>
              <a:effectLst/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 rot="21060000">
            <a:off x="8952865" y="3170555"/>
            <a:ext cx="6756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dirty="0">
                <a:solidFill>
                  <a:srgbClr val="99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2</a:t>
            </a:r>
            <a:r>
              <a:rPr lang="zh-CN" altLang="en-US" sz="2000" b="1" dirty="0">
                <a:solidFill>
                  <a:srgbClr val="99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条</a:t>
            </a:r>
            <a:endParaRPr lang="zh-CN" altLang="en-US" sz="2000" b="1" smtClean="0">
              <a:ln>
                <a:noFill/>
              </a:ln>
              <a:solidFill>
                <a:srgbClr val="FF0000"/>
              </a:solidFill>
              <a:effectLst/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511040" y="6134100"/>
            <a:ext cx="7315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中线</a:t>
            </a:r>
            <a:endParaRPr lang="zh-CN" altLang="en-US" sz="2000" b="1" dirty="0" smtClean="0">
              <a:ln>
                <a:noFill/>
              </a:ln>
              <a:solidFill>
                <a:srgbClr val="FF0000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030720" y="6134100"/>
            <a:ext cx="7315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一半</a:t>
            </a:r>
            <a:endParaRPr lang="zh-CN" altLang="en-US" sz="2000" b="1" dirty="0" smtClean="0">
              <a:ln>
                <a:noFill/>
              </a:ln>
              <a:solidFill>
                <a:srgbClr val="FF0000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8" name="Line 46"/>
          <p:cNvSpPr/>
          <p:nvPr/>
        </p:nvSpPr>
        <p:spPr>
          <a:xfrm>
            <a:off x="5625919" y="2312662"/>
            <a:ext cx="649288" cy="0"/>
          </a:xfrm>
          <a:prstGeom prst="line">
            <a:avLst/>
          </a:prstGeom>
          <a:ln w="19050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30" name="Text Box 14"/>
          <p:cNvSpPr txBox="1"/>
          <p:nvPr/>
        </p:nvSpPr>
        <p:spPr>
          <a:xfrm>
            <a:off x="5374641" y="1988820"/>
            <a:ext cx="1150938" cy="398780"/>
          </a:xfrm>
          <a:prstGeom prst="rect">
            <a:avLst/>
          </a:prstGeom>
          <a:noFill/>
          <a:ln w="19050">
            <a:noFill/>
          </a:ln>
        </p:spPr>
        <p:txBody>
          <a:bodyPr>
            <a:spAutoFit/>
          </a:bodyPr>
          <a:p>
            <a:pPr algn="ctr" eaLnBrk="0" hangingPunct="0">
              <a:spcBef>
                <a:spcPct val="5000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变化</a:t>
            </a:r>
            <a:endParaRPr lang="zh-CN" altLang="en-US" sz="2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7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1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4" grpId="0"/>
      <p:bldP spid="9" grpId="0"/>
      <p:bldP spid="29" grpId="0"/>
      <p:bldP spid="10" grpId="0"/>
      <p:bldP spid="12" grpId="0"/>
      <p:bldP spid="36" grpId="0"/>
      <p:bldP spid="38" grpId="0"/>
      <p:bldP spid="13" grpId="0"/>
      <p:bldP spid="14" grpId="0"/>
      <p:bldP spid="22" grpId="0"/>
      <p:bldP spid="21" grpId="0"/>
      <p:bldP spid="23" grpId="0"/>
      <p:bldP spid="24" grpId="0"/>
      <p:bldP spid="25" grpId="0"/>
      <p:bldP spid="19" grpId="0"/>
      <p:bldP spid="20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848360" y="986155"/>
            <a:ext cx="9763760" cy="5288280"/>
          </a:xfrm>
          <a:prstGeom prst="rect">
            <a:avLst/>
          </a:prstGeom>
          <a:noFill/>
          <a:ln w="19050">
            <a:gradFill>
              <a:gsLst>
                <a:gs pos="4000">
                  <a:srgbClr val="A1B377">
                    <a:alpha val="45000"/>
                  </a:srgbClr>
                </a:gs>
                <a:gs pos="96364">
                  <a:srgbClr val="A1B377">
                    <a:alpha val="80000"/>
                  </a:srgbClr>
                </a:gs>
                <a:gs pos="50000">
                  <a:srgbClr val="A1B377">
                    <a:alpha val="70000"/>
                  </a:srgbClr>
                </a:gs>
              </a:gsLst>
              <a:lin ang="5400000" scaled="1"/>
            </a:gra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方正启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3831" name="图片 3830" hidden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044221" y="3778116"/>
            <a:ext cx="1884659" cy="2108709"/>
          </a:xfrm>
          <a:prstGeom prst="rect">
            <a:avLst/>
          </a:prstGeom>
        </p:spPr>
      </p:pic>
      <p:pic>
        <p:nvPicPr>
          <p:cNvPr id="4045" name="图片 40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9560" y="4127294"/>
            <a:ext cx="1733127" cy="254871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-26035" y="0"/>
            <a:ext cx="338963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000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四边形的</a:t>
            </a:r>
            <a:r>
              <a:rPr lang="zh-CN" altLang="en-US" sz="4000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变化</a:t>
            </a:r>
            <a:endParaRPr lang="zh-CN" altLang="en-US" sz="4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990725" y="1772893"/>
            <a:ext cx="7360285" cy="3609536"/>
            <a:chOff x="4311" y="3173"/>
            <a:chExt cx="9682" cy="4190"/>
          </a:xfrm>
        </p:grpSpPr>
        <p:sp>
          <p:nvSpPr>
            <p:cNvPr id="38915" name="Freeform 4"/>
            <p:cNvSpPr/>
            <p:nvPr/>
          </p:nvSpPr>
          <p:spPr>
            <a:xfrm>
              <a:off x="4311" y="4639"/>
              <a:ext cx="1440" cy="1200"/>
            </a:xfrm>
            <a:custGeom>
              <a:avLst/>
              <a:gdLst>
                <a:gd name="txL" fmla="*/ 0 w 576"/>
                <a:gd name="txT" fmla="*/ 0 h 480"/>
                <a:gd name="txR" fmla="*/ 576 w 576"/>
                <a:gd name="txB" fmla="*/ 480 h 480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0" y="2147483647"/>
                </a:cxn>
              </a:cxnLst>
              <a:rect l="txL" t="txT" r="txR" b="txB"/>
              <a:pathLst>
                <a:path w="576" h="480">
                  <a:moveTo>
                    <a:pt x="0" y="480"/>
                  </a:moveTo>
                  <a:lnTo>
                    <a:pt x="576" y="480"/>
                  </a:lnTo>
                  <a:lnTo>
                    <a:pt x="480" y="144"/>
                  </a:lnTo>
                  <a:lnTo>
                    <a:pt x="144" y="0"/>
                  </a:lnTo>
                  <a:lnTo>
                    <a:pt x="0" y="480"/>
                  </a:lnTo>
                  <a:close/>
                </a:path>
              </a:pathLst>
            </a:custGeom>
            <a:solidFill>
              <a:schemeClr val="accent1">
                <a:alpha val="47058"/>
              </a:schemeClr>
            </a:solidFill>
            <a:ln w="9525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38916" name="AutoShape 5"/>
            <p:cNvSpPr/>
            <p:nvPr/>
          </p:nvSpPr>
          <p:spPr>
            <a:xfrm>
              <a:off x="7669" y="4935"/>
              <a:ext cx="2158" cy="997"/>
            </a:xfrm>
            <a:prstGeom prst="parallelogram">
              <a:avLst>
                <a:gd name="adj" fmla="val 53125"/>
              </a:avLst>
            </a:prstGeom>
            <a:solidFill>
              <a:schemeClr val="accent1">
                <a:alpha val="41960"/>
              </a:schemeClr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en-US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38917" name="Rectangle 7"/>
            <p:cNvSpPr/>
            <p:nvPr/>
          </p:nvSpPr>
          <p:spPr>
            <a:xfrm>
              <a:off x="12313" y="3689"/>
              <a:ext cx="1680" cy="960"/>
            </a:xfrm>
            <a:prstGeom prst="rect">
              <a:avLst/>
            </a:prstGeom>
            <a:solidFill>
              <a:schemeClr val="accent1">
                <a:alpha val="45097"/>
              </a:schemeClr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en-US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38919" name="Line 12"/>
            <p:cNvSpPr/>
            <p:nvPr/>
          </p:nvSpPr>
          <p:spPr>
            <a:xfrm>
              <a:off x="5658" y="5359"/>
              <a:ext cx="2013" cy="1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38920" name="Line 14"/>
            <p:cNvSpPr/>
            <p:nvPr/>
          </p:nvSpPr>
          <p:spPr>
            <a:xfrm flipV="1">
              <a:off x="10191" y="4083"/>
              <a:ext cx="1845" cy="763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38921" name="Line 15"/>
            <p:cNvSpPr/>
            <p:nvPr/>
          </p:nvSpPr>
          <p:spPr>
            <a:xfrm>
              <a:off x="9948" y="5863"/>
              <a:ext cx="1747" cy="975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38922" name="Text Box 20"/>
            <p:cNvSpPr txBox="1"/>
            <p:nvPr/>
          </p:nvSpPr>
          <p:spPr>
            <a:xfrm>
              <a:off x="4499" y="4082"/>
              <a:ext cx="1440" cy="42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1800" b="1" dirty="0">
                  <a:solidFill>
                    <a:srgbClr val="C00000"/>
                  </a:solidFill>
                  <a:latin typeface="楷体" panose="02010609060101010101" charset="-122"/>
                  <a:ea typeface="楷体" panose="02010609060101010101" charset="-122"/>
                </a:rPr>
                <a:t>四边形</a:t>
              </a:r>
              <a:endParaRPr lang="zh-CN" altLang="en-US" sz="1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38923" name="Text Box 21"/>
            <p:cNvSpPr txBox="1"/>
            <p:nvPr/>
          </p:nvSpPr>
          <p:spPr>
            <a:xfrm>
              <a:off x="7910" y="4467"/>
              <a:ext cx="2160" cy="34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lnSpc>
                  <a:spcPct val="75000"/>
                </a:lnSpc>
              </a:pPr>
              <a:r>
                <a:rPr lang="zh-CN" altLang="en-US" sz="1800" b="1" dirty="0">
                  <a:solidFill>
                    <a:srgbClr val="C00000"/>
                  </a:solidFill>
                  <a:latin typeface="楷体" panose="02010609060101010101" charset="-122"/>
                  <a:ea typeface="楷体" panose="02010609060101010101" charset="-122"/>
                </a:rPr>
                <a:t>平行四边形</a:t>
              </a:r>
              <a:endParaRPr lang="zh-CN" altLang="en-US" sz="1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38924" name="Text Box 22"/>
            <p:cNvSpPr txBox="1"/>
            <p:nvPr/>
          </p:nvSpPr>
          <p:spPr>
            <a:xfrm>
              <a:off x="12740" y="3173"/>
              <a:ext cx="945" cy="4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1800" b="1" dirty="0">
                  <a:solidFill>
                    <a:srgbClr val="C00000"/>
                  </a:solidFill>
                  <a:latin typeface="楷体" panose="02010609060101010101" charset="-122"/>
                  <a:ea typeface="楷体" panose="02010609060101010101" charset="-122"/>
                </a:rPr>
                <a:t>矩形</a:t>
              </a:r>
              <a:endParaRPr lang="zh-CN" altLang="en-US" sz="1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38925" name="Text Box 23"/>
            <p:cNvSpPr txBox="1"/>
            <p:nvPr/>
          </p:nvSpPr>
          <p:spPr>
            <a:xfrm>
              <a:off x="12172" y="6935"/>
              <a:ext cx="1440" cy="42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1800" b="1" dirty="0">
                  <a:solidFill>
                    <a:srgbClr val="C00000"/>
                  </a:solidFill>
                  <a:latin typeface="楷体" panose="02010609060101010101" charset="-122"/>
                  <a:ea typeface="楷体" panose="02010609060101010101" charset="-122"/>
                </a:rPr>
                <a:t>？？？</a:t>
              </a:r>
              <a:endParaRPr lang="zh-CN" altLang="en-US" sz="1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38926" name="Text Box 29"/>
            <p:cNvSpPr txBox="1"/>
            <p:nvPr/>
          </p:nvSpPr>
          <p:spPr>
            <a:xfrm>
              <a:off x="5658" y="4936"/>
              <a:ext cx="2355" cy="35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1400" b="1" dirty="0">
                  <a:latin typeface="楷体" panose="02010609060101010101" charset="-122"/>
                  <a:ea typeface="楷体" panose="02010609060101010101" charset="-122"/>
                </a:rPr>
                <a:t>两组对边分别平行</a:t>
              </a:r>
              <a:endParaRPr lang="zh-CN" altLang="en-US" sz="1400" b="1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38927" name="Text Box 30"/>
            <p:cNvSpPr txBox="1"/>
            <p:nvPr/>
          </p:nvSpPr>
          <p:spPr>
            <a:xfrm rot="20129957">
              <a:off x="10083" y="4013"/>
              <a:ext cx="1800" cy="35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1400" b="1" dirty="0">
                  <a:latin typeface="楷体" panose="02010609060101010101" charset="-122"/>
                  <a:ea typeface="楷体" panose="02010609060101010101" charset="-122"/>
                </a:rPr>
                <a:t>一个角是直角</a:t>
              </a:r>
              <a:endParaRPr lang="zh-CN" altLang="en-US" sz="1400" b="1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38928" name="Text Box 31"/>
            <p:cNvSpPr txBox="1"/>
            <p:nvPr/>
          </p:nvSpPr>
          <p:spPr>
            <a:xfrm rot="1874880">
              <a:off x="9744" y="6418"/>
              <a:ext cx="1978" cy="35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1400" b="1" dirty="0">
                  <a:latin typeface="楷体" panose="02010609060101010101" charset="-122"/>
                  <a:ea typeface="楷体" panose="02010609060101010101" charset="-122"/>
                </a:rPr>
                <a:t>改变</a:t>
              </a:r>
              <a:r>
                <a:rPr lang="en-US" altLang="zh-CN" sz="1400" b="1" dirty="0">
                  <a:latin typeface="楷体" panose="02010609060101010101" charset="-122"/>
                  <a:ea typeface="楷体" panose="02010609060101010101" charset="-122"/>
                </a:rPr>
                <a:t>“</a:t>
              </a:r>
              <a:r>
                <a:rPr lang="zh-CN" altLang="en-US" sz="1400" b="1" dirty="0">
                  <a:latin typeface="楷体" panose="02010609060101010101" charset="-122"/>
                  <a:ea typeface="楷体" panose="02010609060101010101" charset="-122"/>
                </a:rPr>
                <a:t>边</a:t>
              </a:r>
              <a:r>
                <a:rPr lang="en-US" altLang="zh-CN" sz="1400" b="1" dirty="0">
                  <a:latin typeface="楷体" panose="02010609060101010101" charset="-122"/>
                  <a:ea typeface="楷体" panose="02010609060101010101" charset="-122"/>
                </a:rPr>
                <a:t>”...</a:t>
              </a:r>
              <a:endParaRPr lang="en-US" altLang="zh-CN" sz="1400" b="1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  <p:cxnSp>
          <p:nvCxnSpPr>
            <p:cNvPr id="4" name="直接连接符 3"/>
            <p:cNvCxnSpPr/>
            <p:nvPr/>
          </p:nvCxnSpPr>
          <p:spPr>
            <a:xfrm>
              <a:off x="8289" y="4928"/>
              <a:ext cx="947" cy="100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V="1">
              <a:off x="7724" y="4946"/>
              <a:ext cx="2040" cy="96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12313" y="3689"/>
              <a:ext cx="1680" cy="96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 rot="10800000" flipV="1">
              <a:off x="12313" y="3666"/>
              <a:ext cx="1680" cy="96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文本框 1"/>
          <p:cNvSpPr txBox="1"/>
          <p:nvPr/>
        </p:nvSpPr>
        <p:spPr>
          <a:xfrm>
            <a:off x="1918335" y="1233805"/>
            <a:ext cx="7835265" cy="13220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00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同学们！通过今天这节课的学习，你感受到</a:t>
            </a:r>
            <a:r>
              <a:rPr lang="zh-CN" altLang="en-US" sz="4000" dirty="0" smtClean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几何图形</a:t>
            </a:r>
            <a:r>
              <a:rPr lang="zh-CN" altLang="en-US" sz="400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中的哪些</a:t>
            </a:r>
            <a:r>
              <a:rPr lang="zh-CN" altLang="en-US" sz="4000" dirty="0" smtClean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美</a:t>
            </a:r>
            <a:r>
              <a:rPr lang="zh-CN" altLang="en-US" sz="400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？</a:t>
            </a:r>
            <a:endParaRPr lang="zh-CN" altLang="en-US" sz="4000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22548" name="Rectangle 20"/>
          <p:cNvSpPr/>
          <p:nvPr/>
        </p:nvSpPr>
        <p:spPr>
          <a:xfrm>
            <a:off x="3419475" y="2636520"/>
            <a:ext cx="4832985" cy="3448685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130000"/>
              </a:lnSpc>
            </a:pPr>
            <a:r>
              <a:rPr lang="zh-CN" altLang="en-US" sz="2400" b="1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楷体" panose="02010609060101010101" charset="-122"/>
                <a:ea typeface="楷体" panose="02010609060101010101" charset="-122"/>
              </a:rPr>
              <a:t>变化之美！</a:t>
            </a:r>
            <a:endParaRPr lang="zh-CN" altLang="en-US" sz="2400" b="1" dirty="0"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楷体" panose="02010609060101010101" charset="-122"/>
              <a:ea typeface="楷体" panose="02010609060101010101" charset="-122"/>
            </a:endParaRPr>
          </a:p>
          <a:p>
            <a:pPr algn="ctr" eaLnBrk="0" hangingPunct="0">
              <a:lnSpc>
                <a:spcPct val="130000"/>
              </a:lnSpc>
            </a:pPr>
            <a:r>
              <a:rPr lang="zh-CN" altLang="en-US" sz="2400" b="1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转化之美！</a:t>
            </a:r>
            <a:endParaRPr lang="zh-CN" altLang="en-US" sz="2400" b="1" dirty="0"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ctr" eaLnBrk="0" hangingPunct="0">
              <a:lnSpc>
                <a:spcPct val="130000"/>
              </a:lnSpc>
            </a:pPr>
            <a:r>
              <a:rPr lang="zh-CN" altLang="en-US" sz="2400" b="1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类比之美！</a:t>
            </a:r>
            <a:endParaRPr lang="zh-CN" altLang="en-US" sz="2400" b="1" dirty="0"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ctr" eaLnBrk="0" hangingPunct="0">
              <a:lnSpc>
                <a:spcPct val="130000"/>
              </a:lnSpc>
            </a:pPr>
            <a:r>
              <a:rPr lang="zh-CN" altLang="en-US" sz="2400" b="1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对称之美！</a:t>
            </a:r>
            <a:endParaRPr lang="zh-CN" altLang="en-US" sz="2400" b="1" dirty="0"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ctr" eaLnBrk="0" hangingPunct="0">
              <a:lnSpc>
                <a:spcPct val="130000"/>
              </a:lnSpc>
            </a:pPr>
            <a:r>
              <a:rPr lang="en-US" altLang="zh-CN" sz="2400" b="1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...</a:t>
            </a:r>
            <a:endParaRPr lang="zh-CN" altLang="en-US" sz="2400" b="1" dirty="0"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楷体" panose="02010609060101010101" charset="-122"/>
              <a:ea typeface="楷体" panose="02010609060101010101" charset="-122"/>
            </a:endParaRPr>
          </a:p>
          <a:p>
            <a:pPr algn="ctr" eaLnBrk="0" hangingPunct="0">
              <a:lnSpc>
                <a:spcPct val="130000"/>
              </a:lnSpc>
            </a:pPr>
            <a:r>
              <a:rPr lang="zh-CN" altLang="en-US" sz="2400" b="1" dirty="0">
                <a:solidFill>
                  <a:schemeClr val="accent3"/>
                </a:solidFill>
                <a:effectLst>
                  <a:reflection blurRad="6350" stA="53000" endA="300" endPos="35500" dir="5400000" sy="-90000" algn="bl" rotWithShape="0"/>
                </a:effectLst>
                <a:latin typeface="楷体" panose="02010609060101010101" charset="-122"/>
                <a:ea typeface="楷体" panose="02010609060101010101" charset="-122"/>
              </a:rPr>
              <a:t>我们的数学是一门非常美的学科！</a:t>
            </a:r>
            <a:endParaRPr lang="zh-CN" altLang="en-US" sz="2400" b="1" dirty="0">
              <a:solidFill>
                <a:schemeClr val="accent3"/>
              </a:solidFill>
              <a:effectLst>
                <a:reflection blurRad="6350" stA="53000" endA="300" endPos="35500" dir="5400000" sy="-90000" algn="bl" rotWithShape="0"/>
              </a:effectLst>
              <a:latin typeface="楷体" panose="02010609060101010101" charset="-122"/>
              <a:ea typeface="楷体" panose="02010609060101010101" charset="-122"/>
            </a:endParaRPr>
          </a:p>
          <a:p>
            <a:pPr algn="ctr" eaLnBrk="0" hangingPunct="0">
              <a:lnSpc>
                <a:spcPct val="130000"/>
              </a:lnSpc>
            </a:pPr>
            <a:r>
              <a:rPr lang="zh-CN" altLang="en-US" sz="2400" b="1" dirty="0">
                <a:solidFill>
                  <a:schemeClr val="accent3"/>
                </a:solidFill>
                <a:effectLst>
                  <a:reflection blurRad="6350" stA="53000" endA="300" endPos="35500" dir="5400000" sy="-90000" algn="bl" rotWithShape="0"/>
                </a:effectLst>
                <a:latin typeface="楷体" panose="02010609060101010101" charset="-122"/>
                <a:ea typeface="楷体" panose="02010609060101010101" charset="-122"/>
              </a:rPr>
              <a:t>数学的美远远不止于此</a:t>
            </a:r>
            <a:r>
              <a:rPr lang="en-US" altLang="zh-CN" sz="2400" b="1" dirty="0">
                <a:solidFill>
                  <a:schemeClr val="accent3"/>
                </a:solidFill>
                <a:effectLst>
                  <a:reflection blurRad="6350" stA="53000" endA="300" endPos="35500" dir="5400000" sy="-90000" algn="bl" rotWithShape="0"/>
                </a:effectLst>
                <a:latin typeface="楷体" panose="02010609060101010101" charset="-122"/>
                <a:ea typeface="楷体" panose="02010609060101010101" charset="-122"/>
              </a:rPr>
              <a:t>...</a:t>
            </a:r>
            <a:endParaRPr lang="en-US" altLang="zh-CN" sz="2400" b="1" dirty="0">
              <a:solidFill>
                <a:schemeClr val="accent3"/>
              </a:solidFill>
              <a:effectLst>
                <a:reflection blurRad="6350" stA="53000" endA="300" endPos="35500" dir="5400000" sy="-90000" algn="bl" rotWithShape="0"/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2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3" grpId="0" animBg="1"/>
      <p:bldP spid="2" grpId="0" animBg="1"/>
      <p:bldP spid="225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54633" y="-258731"/>
            <a:ext cx="7104138" cy="684767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794" y="4449287"/>
            <a:ext cx="385313" cy="42909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2725" y="5781774"/>
            <a:ext cx="366131" cy="40535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9891" y="5871971"/>
            <a:ext cx="213717" cy="22496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3184" y="6339509"/>
            <a:ext cx="191220" cy="213717"/>
          </a:xfrm>
          <a:prstGeom prst="rect">
            <a:avLst/>
          </a:prstGeom>
        </p:spPr>
      </p:pic>
      <p:sp>
        <p:nvSpPr>
          <p:cNvPr id="39938" name="Rectangle 4"/>
          <p:cNvSpPr/>
          <p:nvPr/>
        </p:nvSpPr>
        <p:spPr>
          <a:xfrm>
            <a:off x="6238875" y="4566920"/>
            <a:ext cx="5513705" cy="1772285"/>
          </a:xfrm>
          <a:prstGeom prst="rect">
            <a:avLst/>
          </a:prstGeom>
          <a:noFill/>
          <a:ln w="19050">
            <a:noFill/>
          </a:ln>
        </p:spPr>
        <p:txBody>
          <a:bodyPr/>
          <a:lstStyle/>
          <a:p>
            <a:pPr indent="304800" eaLnBrk="0" hangingPunct="0">
              <a:lnSpc>
                <a:spcPct val="130000"/>
              </a:lnSpc>
            </a:pPr>
            <a:r>
              <a:rPr lang="zh-CN" altLang="en-US" sz="3200" dirty="0">
                <a:solidFill>
                  <a:schemeClr val="accent3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音乐的美由耳朵来感受，</a:t>
            </a:r>
            <a:endParaRPr lang="zh-CN" altLang="en-US" sz="3200" dirty="0">
              <a:solidFill>
                <a:schemeClr val="accent3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304800" eaLnBrk="0" hangingPunct="0">
              <a:lnSpc>
                <a:spcPct val="130000"/>
              </a:lnSpc>
            </a:pPr>
            <a:r>
              <a:rPr lang="zh-CN" altLang="en-US" sz="3200" dirty="0">
                <a:solidFill>
                  <a:schemeClr val="accent3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几何的美由眼睛来感受。</a:t>
            </a:r>
            <a:endParaRPr lang="zh-CN" altLang="en-US" sz="3200" dirty="0">
              <a:solidFill>
                <a:schemeClr val="accent3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304800" eaLnBrk="0" hangingPunct="0">
              <a:lnSpc>
                <a:spcPct val="130000"/>
              </a:lnSpc>
            </a:pPr>
            <a:r>
              <a:rPr lang="zh-CN" altLang="en-US" sz="3200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3200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</a:t>
            </a:r>
            <a:r>
              <a:rPr lang="en-US" altLang="zh-CN" sz="3200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</a:t>
            </a:r>
            <a:r>
              <a:rPr lang="zh-CN" altLang="en-US" sz="3200" dirty="0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丘成桐</a:t>
            </a:r>
            <a:endParaRPr lang="zh-CN" altLang="en-US" sz="3200" dirty="0">
              <a:solidFill>
                <a:schemeClr val="accent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4820" y="1052195"/>
            <a:ext cx="4876800" cy="2924175"/>
          </a:xfrm>
          <a:prstGeom prst="rect">
            <a:avLst/>
          </a:prstGeom>
        </p:spPr>
      </p:pic>
      <p:sp>
        <p:nvSpPr>
          <p:cNvPr id="35" name="TextBox 1"/>
          <p:cNvSpPr txBox="1">
            <a:spLocks noChangeArrowheads="1"/>
          </p:cNvSpPr>
          <p:nvPr/>
        </p:nvSpPr>
        <p:spPr bwMode="auto">
          <a:xfrm>
            <a:off x="982504" y="5040826"/>
            <a:ext cx="17254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/>
            <a:r>
              <a:rPr lang="zh-CN" altLang="en-US" sz="4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字体视界-花样手写字体" panose="02000500000000000000" pitchFamily="2" charset="-122"/>
                <a:ea typeface="字体视界-花样手写字体" panose="02000500000000000000" pitchFamily="2" charset="-122"/>
                <a:sym typeface="iekie jianyuanti" panose="02010601030101010101" pitchFamily="2" charset="-122"/>
              </a:rPr>
              <a:t>再</a:t>
            </a:r>
            <a:endParaRPr lang="zh-CN" altLang="en-US" sz="4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字体视界-花样手写字体" panose="02000500000000000000" pitchFamily="2" charset="-122"/>
              <a:ea typeface="字体视界-花样手写字体" panose="02000500000000000000" pitchFamily="2" charset="-122"/>
              <a:sym typeface="iekie jianyuanti" panose="02010601030101010101" pitchFamily="2" charset="-122"/>
            </a:endParaRPr>
          </a:p>
        </p:txBody>
      </p:sp>
      <p:sp>
        <p:nvSpPr>
          <p:cNvPr id="36" name="TextBox 1"/>
          <p:cNvSpPr txBox="1">
            <a:spLocks noChangeArrowheads="1"/>
          </p:cNvSpPr>
          <p:nvPr/>
        </p:nvSpPr>
        <p:spPr bwMode="auto">
          <a:xfrm>
            <a:off x="1415541" y="5527853"/>
            <a:ext cx="17254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/>
            <a:r>
              <a:rPr lang="zh-CN" altLang="en-US" sz="4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字体视界-花样手写字体" panose="02000500000000000000" pitchFamily="2" charset="-122"/>
                <a:ea typeface="字体视界-花样手写字体" panose="02000500000000000000" pitchFamily="2" charset="-122"/>
                <a:sym typeface="iekie jianyuanti" panose="02010601030101010101" pitchFamily="2" charset="-122"/>
              </a:rPr>
              <a:t>见</a:t>
            </a:r>
            <a:r>
              <a:rPr lang="en-US" altLang="zh-CN" sz="4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字体视界-花样手写字体" panose="02000500000000000000" pitchFamily="2" charset="-122"/>
                <a:ea typeface="字体视界-花样手写字体" panose="02000500000000000000" pitchFamily="2" charset="-122"/>
                <a:sym typeface="iekie jianyuanti" panose="02010601030101010101" pitchFamily="2" charset="-122"/>
              </a:rPr>
              <a:t>!</a:t>
            </a:r>
            <a:endParaRPr lang="zh-CN" altLang="en-US" sz="4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字体视界-花样手写字体" panose="02000500000000000000" pitchFamily="2" charset="-122"/>
              <a:ea typeface="字体视界-花样手写字体" panose="02000500000000000000" pitchFamily="2" charset="-122"/>
              <a:sym typeface="iekie jianyuanti" panose="02010601030101010101" pitchFamily="2" charset="-122"/>
            </a:endParaRPr>
          </a:p>
        </p:txBody>
      </p:sp>
      <p:pic>
        <p:nvPicPr>
          <p:cNvPr id="7" name="预览动画背影音乐--根据您的需求添加此音频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1423922" y="-103534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03 -0.55996 L -0.07903 -0.55996 C -0.0582 -0.547 -0.05156 -0.54167 -0.03138 -0.53334 C -0.02825 -0.53218 -0.025 -0.53195 -0.02187 -0.53102 C -0.01914 -0.53033 -0.0164 -0.52963 -0.01367 -0.52848 C -0.01185 -0.52801 -0.01002 -0.52662 -0.0082 -0.52616 C -0.00416 -0.525 -3.125E-6 -0.52454 0.00404 -0.52362 C 0.00625 -0.522 0.00847 -0.52014 0.01081 -0.51875 C 0.01302 -0.5176 0.01602 -0.51945 0.01771 -0.51644 C 0.01966 -0.51274 0.01953 -0.50672 0.02045 -0.50186 C 0.02032 -0.5007 0.01979 -0.46575 0.01771 -0.45579 C 0.01719 -0.45348 0.01107 -0.43936 0.01081 -0.43889 C 0.00925 -0.43056 0.00912 -0.42755 0.00534 -0.41945 C 0.00339 -0.41505 0.00078 -0.41158 -0.00143 -0.40741 C -0.00338 -0.40348 -0.00495 -0.39908 -0.0069 -0.39514 C -0.01393 -0.38079 -0.00781 -0.39422 -0.0151 -0.38311 C -0.01705 -0.3801 -0.01849 -0.37639 -0.02044 -0.37338 C -0.02304 -0.36968 -0.0263 -0.36783 -0.02864 -0.36366 C -0.03294 -0.35602 -0.03398 -0.35533 -0.03685 -0.34445 C -0.03802 -0.33959 -0.03958 -0.32987 -0.03958 -0.32987 C -0.03867 -0.31528 -0.03828 -0.30047 -0.03685 -0.28612 C -0.03646 -0.28264 -0.03515 -0.27963 -0.03411 -0.27639 C -0.03112 -0.26737 -0.02786 -0.25857 -0.02461 -0.24977 C -0.02187 -0.24237 -0.01862 -0.23588 -0.0164 -0.22801 C -0.01549 -0.22477 -0.01471 -0.2213 -0.01367 -0.21829 C -0.00898 -0.2044 -0.00885 -0.20556 -0.00416 -0.19399 C -0.00325 -0.19167 -0.00234 -0.18912 -0.00143 -0.18681 C -0.00234 -0.17385 -0.00312 -0.16088 -0.00416 -0.14792 C -0.00521 -0.13588 -0.00651 -0.1375 -0.0082 -0.12385 L -0.01093 -0.10186 C -0.01054 -0.0882 -0.01107 -0.07431 -0.00963 -0.06065 C -0.00911 -0.05672 -0.00664 -0.05463 -0.00547 -0.05093 C -0.00482 -0.04885 -0.00482 -0.04607 -0.00416 -0.04375 C -0.00299 -0.03959 -0.00052 -0.03635 -3.125E-6 -0.03172 C 0.00091 -0.0213 -3.125E-6 -0.01065 -3.125E-6 -0.00024 L -3.125E-6 -0.00024 " pathEditMode="relative" ptsTypes="AAAAAAAAAAAAAAAAAAAAAAAAAAAAAAAAAAAA">
                                      <p:cBhvr>
                                        <p:cTn id="14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4231 -0.3662 L -0.04231 -0.3662 C -0.04244 -0.36551 -0.04908 -0.33148 -0.04921 -0.32754 C -0.04947 -0.31088 -0.04921 -0.27315 -0.04504 -0.25231 C -0.04244 -0.23889 -0.03918 -0.23264 -0.03554 -0.22083 C -0.03411 -0.21597 -0.03254 -0.21134 -0.0315 -0.20625 C -0.03072 -0.20324 -0.03098 -0.19953 -0.03007 -0.19653 C -0.02916 -0.19352 -0.0272 -0.1919 -0.02603 -0.18935 C -0.02108 -0.17893 -0.02499 -0.18565 -0.02187 -0.17477 C -0.01952 -0.1662 -0.01874 -0.16759 -0.0151 -0.16018 C -0.01353 -0.15717 -0.01236 -0.1537 -0.01093 -0.15046 C -0.01054 -0.14722 -0.01015 -0.14398 -0.00963 -0.14074 C -0.00885 -0.13657 -0.00689 -0.1331 -0.00689 -0.1287 C -0.0065 -0.10509 -0.00741 -0.08171 -0.00819 -0.05833 C -0.00832 -0.05416 -0.00924 -0.05023 -0.00963 -0.04629 C -0.01015 -0.04143 -0.01054 -0.03657 -0.01093 -0.03171 C -0.00819 -0.02361 -0.00559 -0.01551 -0.00273 -0.00741 C -0.00194 -0.00486 5.83333E-6 3.7037E-7 5.83333E-6 3.7037E-7 L 5.83333E-6 3.7037E-7 " pathEditMode="relative" ptsTypes="AAAAAAAAAAAAAAAAAAA">
                                      <p:cBhvr>
                                        <p:cTn id="1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0000" showWhenStopped="1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5" grpId="0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910590" y="116840"/>
            <a:ext cx="414083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000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变化</a:t>
            </a:r>
            <a:r>
              <a:rPr lang="zh-CN" altLang="en-US" sz="4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源于生活</a:t>
            </a:r>
            <a:endParaRPr lang="zh-CN" altLang="en-US" sz="4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9" name="圆角矩形 78"/>
          <p:cNvSpPr/>
          <p:nvPr/>
        </p:nvSpPr>
        <p:spPr>
          <a:xfrm>
            <a:off x="1198245" y="908685"/>
            <a:ext cx="7931150" cy="1749425"/>
          </a:xfrm>
          <a:prstGeom prst="roundRect">
            <a:avLst/>
          </a:prstGeom>
          <a:noFill/>
          <a:ln>
            <a:solidFill>
              <a:srgbClr val="9E4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3" name="组合 19"/>
          <p:cNvGrpSpPr/>
          <p:nvPr/>
        </p:nvGrpSpPr>
        <p:grpSpPr>
          <a:xfrm>
            <a:off x="4871085" y="4077018"/>
            <a:ext cx="4032250" cy="1800225"/>
            <a:chOff x="4355976" y="4653111"/>
            <a:chExt cx="4032423" cy="1800251"/>
          </a:xfrm>
        </p:grpSpPr>
        <p:grpSp>
          <p:nvGrpSpPr>
            <p:cNvPr id="74" name="组合 18"/>
            <p:cNvGrpSpPr/>
            <p:nvPr/>
          </p:nvGrpSpPr>
          <p:grpSpPr>
            <a:xfrm>
              <a:off x="5580112" y="4653111"/>
              <a:ext cx="2808287" cy="1800251"/>
              <a:chOff x="5580112" y="4653111"/>
              <a:chExt cx="2808287" cy="1800251"/>
            </a:xfrm>
          </p:grpSpPr>
          <p:sp>
            <p:nvSpPr>
              <p:cNvPr id="75" name="AutoShape 5"/>
              <p:cNvSpPr/>
              <p:nvPr/>
            </p:nvSpPr>
            <p:spPr>
              <a:xfrm>
                <a:off x="5580112" y="4653136"/>
                <a:ext cx="2808287" cy="142875"/>
              </a:xfrm>
              <a:prstGeom prst="roundRect">
                <a:avLst>
                  <a:gd name="adj" fmla="val 16667"/>
                </a:avLst>
              </a:prstGeom>
              <a:solidFill>
                <a:srgbClr val="00CCFF"/>
              </a:solidFill>
              <a:ln w="190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>
                <a:spAutoFit/>
              </a:bodyPr>
              <a:lstStyle/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77" name="AutoShape 6"/>
              <p:cNvSpPr/>
              <p:nvPr/>
            </p:nvSpPr>
            <p:spPr>
              <a:xfrm>
                <a:off x="5580112" y="6237312"/>
                <a:ext cx="2808287" cy="142875"/>
              </a:xfrm>
              <a:prstGeom prst="roundRect">
                <a:avLst>
                  <a:gd name="adj" fmla="val 16667"/>
                </a:avLst>
              </a:prstGeom>
              <a:solidFill>
                <a:srgbClr val="00CCFF"/>
              </a:solidFill>
              <a:ln w="190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>
                <a:spAutoFit/>
              </a:bodyPr>
              <a:lstStyle/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78" name="AutoShape 7"/>
              <p:cNvSpPr/>
              <p:nvPr/>
            </p:nvSpPr>
            <p:spPr>
              <a:xfrm rot="-5400000">
                <a:off x="4765819" y="5481812"/>
                <a:ext cx="1800225" cy="142875"/>
              </a:xfrm>
              <a:prstGeom prst="roundRect">
                <a:avLst>
                  <a:gd name="adj" fmla="val 16667"/>
                </a:avLst>
              </a:prstGeom>
              <a:solidFill>
                <a:srgbClr val="00CCFF"/>
              </a:solidFill>
              <a:ln w="190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anchor="ctr" anchorCtr="0">
                <a:spAutoFit/>
              </a:bodyPr>
              <a:lstStyle/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0" name="AutoShape 7"/>
              <p:cNvSpPr/>
              <p:nvPr/>
            </p:nvSpPr>
            <p:spPr>
              <a:xfrm rot="-5400000">
                <a:off x="7415733" y="5481786"/>
                <a:ext cx="1800225" cy="142875"/>
              </a:xfrm>
              <a:prstGeom prst="roundRect">
                <a:avLst>
                  <a:gd name="adj" fmla="val 16667"/>
                </a:avLst>
              </a:prstGeom>
              <a:solidFill>
                <a:srgbClr val="00CCFF"/>
              </a:solidFill>
              <a:ln w="190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anchor="ctr" anchorCtr="0">
                <a:spAutoFit/>
              </a:bodyPr>
              <a:lstStyle/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</p:grpSp>
        <p:cxnSp>
          <p:nvCxnSpPr>
            <p:cNvPr id="84" name="直接箭头连接符 17"/>
            <p:cNvCxnSpPr/>
            <p:nvPr/>
          </p:nvCxnSpPr>
          <p:spPr>
            <a:xfrm>
              <a:off x="4355976" y="5661248"/>
              <a:ext cx="1080120" cy="0"/>
            </a:xfrm>
            <a:prstGeom prst="straightConnector1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arrow" w="med" len="med"/>
            </a:ln>
          </p:spPr>
        </p:cxnSp>
      </p:grpSp>
      <p:sp>
        <p:nvSpPr>
          <p:cNvPr id="85" name="AutoShape 5"/>
          <p:cNvSpPr/>
          <p:nvPr/>
        </p:nvSpPr>
        <p:spPr>
          <a:xfrm>
            <a:off x="2206625" y="2924493"/>
            <a:ext cx="2808288" cy="142875"/>
          </a:xfrm>
          <a:prstGeom prst="roundRect">
            <a:avLst>
              <a:gd name="adj" fmla="val 16667"/>
            </a:avLst>
          </a:prstGeom>
          <a:solidFill>
            <a:srgbClr val="00CCFF"/>
          </a:solidFill>
          <a:ln w="19050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>
            <a:spAutoFit/>
          </a:bodyPr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88" name="AutoShape 6"/>
          <p:cNvSpPr/>
          <p:nvPr/>
        </p:nvSpPr>
        <p:spPr>
          <a:xfrm>
            <a:off x="2206625" y="3544570"/>
            <a:ext cx="2808288" cy="142875"/>
          </a:xfrm>
          <a:prstGeom prst="roundRect">
            <a:avLst>
              <a:gd name="adj" fmla="val 16667"/>
            </a:avLst>
          </a:prstGeom>
          <a:solidFill>
            <a:srgbClr val="00CCFF"/>
          </a:solidFill>
          <a:ln w="19050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>
            <a:spAutoFit/>
          </a:bodyPr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89" name="AutoShape 7"/>
          <p:cNvSpPr/>
          <p:nvPr/>
        </p:nvSpPr>
        <p:spPr>
          <a:xfrm rot="20280000">
            <a:off x="6200140" y="3040698"/>
            <a:ext cx="1800225" cy="142875"/>
          </a:xfrm>
          <a:prstGeom prst="roundRect">
            <a:avLst>
              <a:gd name="adj" fmla="val 16667"/>
            </a:avLst>
          </a:prstGeom>
          <a:solidFill>
            <a:srgbClr val="00CCFF"/>
          </a:solidFill>
          <a:ln w="19050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anchor="ctr" anchorCtr="0">
            <a:spAutoFit/>
          </a:bodyPr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90" name="AutoShape 8"/>
          <p:cNvSpPr/>
          <p:nvPr/>
        </p:nvSpPr>
        <p:spPr>
          <a:xfrm rot="20280000">
            <a:off x="6349365" y="3472815"/>
            <a:ext cx="1800225" cy="142875"/>
          </a:xfrm>
          <a:prstGeom prst="roundRect">
            <a:avLst>
              <a:gd name="adj" fmla="val 16667"/>
            </a:avLst>
          </a:prstGeom>
          <a:solidFill>
            <a:srgbClr val="00CCFF"/>
          </a:solidFill>
          <a:ln w="19050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anchor="ctr" anchorCtr="0">
            <a:spAutoFit/>
          </a:bodyPr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96" name="AutoShape 7"/>
          <p:cNvSpPr/>
          <p:nvPr/>
        </p:nvSpPr>
        <p:spPr>
          <a:xfrm rot="-2843805">
            <a:off x="763270" y="4840605"/>
            <a:ext cx="1800225" cy="142875"/>
          </a:xfrm>
          <a:prstGeom prst="roundRect">
            <a:avLst>
              <a:gd name="adj" fmla="val 16667"/>
            </a:avLst>
          </a:prstGeom>
          <a:solidFill>
            <a:srgbClr val="00CCFF"/>
          </a:solidFill>
          <a:ln w="19050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anchor="ctr" anchorCtr="0">
            <a:spAutoFit/>
          </a:bodyPr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04" name="AutoShape 6"/>
          <p:cNvSpPr/>
          <p:nvPr/>
        </p:nvSpPr>
        <p:spPr>
          <a:xfrm>
            <a:off x="2206625" y="4155440"/>
            <a:ext cx="2808288" cy="142875"/>
          </a:xfrm>
          <a:prstGeom prst="roundRect">
            <a:avLst>
              <a:gd name="adj" fmla="val 16667"/>
            </a:avLst>
          </a:prstGeom>
          <a:solidFill>
            <a:srgbClr val="00CCFF"/>
          </a:solidFill>
          <a:ln w="19050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>
            <a:spAutoFit/>
          </a:bodyPr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07" name="AutoShape 7"/>
          <p:cNvSpPr/>
          <p:nvPr/>
        </p:nvSpPr>
        <p:spPr>
          <a:xfrm rot="-2843805">
            <a:off x="3480435" y="4867910"/>
            <a:ext cx="1800225" cy="142875"/>
          </a:xfrm>
          <a:prstGeom prst="roundRect">
            <a:avLst>
              <a:gd name="adj" fmla="val 16667"/>
            </a:avLst>
          </a:prstGeom>
          <a:solidFill>
            <a:srgbClr val="00CCFF"/>
          </a:solidFill>
          <a:ln w="19050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anchor="ctr" anchorCtr="0">
            <a:spAutoFit/>
          </a:bodyPr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10" name="AutoShape 6"/>
          <p:cNvSpPr/>
          <p:nvPr/>
        </p:nvSpPr>
        <p:spPr>
          <a:xfrm>
            <a:off x="1054735" y="5524500"/>
            <a:ext cx="2808288" cy="142875"/>
          </a:xfrm>
          <a:prstGeom prst="roundRect">
            <a:avLst>
              <a:gd name="adj" fmla="val 16667"/>
            </a:avLst>
          </a:prstGeom>
          <a:solidFill>
            <a:srgbClr val="00CCFF"/>
          </a:solidFill>
          <a:ln w="19050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>
            <a:spAutoFit/>
          </a:bodyPr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14248" y="536"/>
            <a:ext cx="2575847" cy="32394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/>
          <a:srcRect l="1" t="67326" r="78733" b="13298"/>
          <a:stretch>
            <a:fillRect/>
          </a:stretch>
        </p:blipFill>
        <p:spPr>
          <a:xfrm rot="7404400">
            <a:off x="283529" y="2468636"/>
            <a:ext cx="547793" cy="627699"/>
          </a:xfrm>
          <a:prstGeom prst="rect">
            <a:avLst/>
          </a:prstGeom>
        </p:spPr>
      </p:pic>
      <p:sp>
        <p:nvSpPr>
          <p:cNvPr id="17410" name="Rectangle 3"/>
          <p:cNvSpPr>
            <a:spLocks noGrp="1"/>
          </p:cNvSpPr>
          <p:nvPr/>
        </p:nvSpPr>
        <p:spPr>
          <a:xfrm>
            <a:off x="766445" y="1049655"/>
            <a:ext cx="8507095" cy="14668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indent="549275" algn="l">
              <a:lnSpc>
                <a:spcPct val="140000"/>
              </a:lnSpc>
              <a:buNone/>
            </a:pP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老师要制作一个铝合金窗框，现有长度相同</a:t>
            </a:r>
            <a:endParaRPr lang="zh-CN" altLang="en-US" sz="28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indent="549275" algn="l">
              <a:lnSpc>
                <a:spcPct val="140000"/>
              </a:lnSpc>
              <a:buNone/>
            </a:pP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的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两组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边条，你能帮助老师完成制作吗？</a:t>
            </a:r>
            <a:endParaRPr lang="zh-CN" altLang="en-US" sz="28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414780" y="5877560"/>
            <a:ext cx="20891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平行四边形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104380" y="5955030"/>
            <a:ext cx="1006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矩形</a:t>
            </a:r>
            <a:endParaRPr lang="zh-CN" altLang="en-US" sz="2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903335" y="4725035"/>
            <a:ext cx="19418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（长方形）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1" animBg="1"/>
      <p:bldP spid="85" grpId="2" animBg="1"/>
      <p:bldP spid="88" grpId="1" animBg="1"/>
      <p:bldP spid="88" grpId="2" animBg="1"/>
      <p:bldP spid="89" grpId="0" bldLvl="0" animBg="1"/>
      <p:bldP spid="90" grpId="0" bldLvl="0" animBg="1"/>
      <p:bldP spid="96" grpId="0" bldLvl="0" animBg="1"/>
      <p:bldP spid="96" grpId="1" animBg="1"/>
      <p:bldP spid="104" grpId="0" bldLvl="0" animBg="1"/>
      <p:bldP spid="104" grpId="1" animBg="1"/>
      <p:bldP spid="107" grpId="0" bldLvl="0" animBg="1"/>
      <p:bldP spid="107" grpId="1" animBg="1"/>
      <p:bldP spid="110" grpId="0" bldLvl="0" animBg="1"/>
      <p:bldP spid="110" grpId="1" animBg="1"/>
      <p:bldP spid="9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12" y="-104676"/>
            <a:ext cx="2046028" cy="1937975"/>
            <a:chOff x="4696983" y="682807"/>
            <a:chExt cx="2046348" cy="193827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987498" y="1145868"/>
              <a:ext cx="1634528" cy="1068107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96983" y="682807"/>
              <a:ext cx="2046348" cy="1938278"/>
            </a:xfrm>
            <a:prstGeom prst="rect">
              <a:avLst/>
            </a:prstGeom>
          </p:spPr>
        </p:pic>
      </p:grpSp>
      <p:sp>
        <p:nvSpPr>
          <p:cNvPr id="4" name="文本框 3"/>
          <p:cNvSpPr txBox="1"/>
          <p:nvPr/>
        </p:nvSpPr>
        <p:spPr>
          <a:xfrm>
            <a:off x="1558925" y="332740"/>
            <a:ext cx="414083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000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变化</a:t>
            </a:r>
            <a:r>
              <a:rPr lang="zh-CN" altLang="en-US" sz="4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出新图形</a:t>
            </a:r>
            <a:endParaRPr lang="zh-CN" altLang="en-US" sz="4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TextBox 1"/>
          <p:cNvSpPr txBox="1"/>
          <p:nvPr/>
        </p:nvSpPr>
        <p:spPr>
          <a:xfrm>
            <a:off x="500380" y="4623435"/>
            <a:ext cx="27997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矩形（定义）</a:t>
            </a:r>
            <a:r>
              <a:rPr lang="zh-CN" altLang="en-US" sz="32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  <a:endParaRPr lang="zh-CN" altLang="en-US" sz="32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18435" name="Group 8"/>
          <p:cNvGrpSpPr/>
          <p:nvPr/>
        </p:nvGrpSpPr>
        <p:grpSpPr>
          <a:xfrm>
            <a:off x="5302568" y="2204403"/>
            <a:ext cx="2678113" cy="1395412"/>
            <a:chOff x="2402" y="1480"/>
            <a:chExt cx="1687" cy="879"/>
          </a:xfrm>
        </p:grpSpPr>
        <p:sp>
          <p:nvSpPr>
            <p:cNvPr id="18446" name="Line 9"/>
            <p:cNvSpPr/>
            <p:nvPr/>
          </p:nvSpPr>
          <p:spPr>
            <a:xfrm>
              <a:off x="2402" y="1766"/>
              <a:ext cx="621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</p:spPr>
        </p:sp>
        <p:grpSp>
          <p:nvGrpSpPr>
            <p:cNvPr id="18447" name="Group 10"/>
            <p:cNvGrpSpPr/>
            <p:nvPr/>
          </p:nvGrpSpPr>
          <p:grpSpPr>
            <a:xfrm>
              <a:off x="3201" y="1480"/>
              <a:ext cx="888" cy="508"/>
              <a:chOff x="8608" y="11232"/>
              <a:chExt cx="1800" cy="1108"/>
            </a:xfrm>
          </p:grpSpPr>
          <p:sp>
            <p:nvSpPr>
              <p:cNvPr id="18449" name="Rectangle 11"/>
              <p:cNvSpPr/>
              <p:nvPr/>
            </p:nvSpPr>
            <p:spPr>
              <a:xfrm>
                <a:off x="8608" y="11232"/>
                <a:ext cx="1800" cy="1092"/>
              </a:xfrm>
              <a:prstGeom prst="rect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8450" name="Line 12"/>
              <p:cNvSpPr/>
              <p:nvPr/>
            </p:nvSpPr>
            <p:spPr>
              <a:xfrm>
                <a:off x="8608" y="11248"/>
                <a:ext cx="1800" cy="109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8451" name="Line 13"/>
              <p:cNvSpPr/>
              <p:nvPr/>
            </p:nvSpPr>
            <p:spPr>
              <a:xfrm flipV="1">
                <a:off x="8608" y="11232"/>
                <a:ext cx="1800" cy="109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sp>
          <p:nvSpPr>
            <p:cNvPr id="18448" name="Text Box 14"/>
            <p:cNvSpPr txBox="1"/>
            <p:nvPr/>
          </p:nvSpPr>
          <p:spPr>
            <a:xfrm>
              <a:off x="3288" y="2069"/>
              <a:ext cx="725" cy="290"/>
            </a:xfrm>
            <a:prstGeom prst="rect">
              <a:avLst/>
            </a:prstGeom>
            <a:noFill/>
            <a:ln w="19050">
              <a:noFill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zh-CN" altLang="en-US" sz="2400" b="1" dirty="0">
                  <a:solidFill>
                    <a:srgbClr val="CC3300"/>
                  </a:solidFill>
                  <a:latin typeface="楷体" panose="02010609060101010101" charset="-122"/>
                  <a:ea typeface="楷体" panose="02010609060101010101" charset="-122"/>
                </a:rPr>
                <a:t>矩形</a:t>
              </a:r>
              <a:endParaRPr lang="zh-CN" altLang="en-US" sz="2400" b="1" dirty="0">
                <a:solidFill>
                  <a:srgbClr val="CC33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8436" name="Group 15"/>
          <p:cNvGrpSpPr/>
          <p:nvPr/>
        </p:nvGrpSpPr>
        <p:grpSpPr>
          <a:xfrm>
            <a:off x="2999106" y="2245678"/>
            <a:ext cx="2162175" cy="1354137"/>
            <a:chOff x="951" y="1552"/>
            <a:chExt cx="1362" cy="853"/>
          </a:xfrm>
        </p:grpSpPr>
        <p:grpSp>
          <p:nvGrpSpPr>
            <p:cNvPr id="18441" name="Group 16"/>
            <p:cNvGrpSpPr/>
            <p:nvPr/>
          </p:nvGrpSpPr>
          <p:grpSpPr>
            <a:xfrm>
              <a:off x="1247" y="1552"/>
              <a:ext cx="1066" cy="429"/>
              <a:chOff x="2488" y="10508"/>
              <a:chExt cx="2160" cy="936"/>
            </a:xfrm>
          </p:grpSpPr>
          <p:sp>
            <p:nvSpPr>
              <p:cNvPr id="18443" name="AutoShape 17"/>
              <p:cNvSpPr/>
              <p:nvPr/>
            </p:nvSpPr>
            <p:spPr>
              <a:xfrm>
                <a:off x="2488" y="10508"/>
                <a:ext cx="2160" cy="936"/>
              </a:xfrm>
              <a:prstGeom prst="parallelogram">
                <a:avLst>
                  <a:gd name="adj" fmla="val 57692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8444" name="Line 18"/>
              <p:cNvSpPr/>
              <p:nvPr/>
            </p:nvSpPr>
            <p:spPr>
              <a:xfrm>
                <a:off x="3028" y="10508"/>
                <a:ext cx="1080" cy="936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8445" name="Line 19"/>
              <p:cNvSpPr/>
              <p:nvPr/>
            </p:nvSpPr>
            <p:spPr>
              <a:xfrm flipV="1">
                <a:off x="2488" y="10508"/>
                <a:ext cx="2160" cy="936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sp>
          <p:nvSpPr>
            <p:cNvPr id="18442" name="Text Box 20"/>
            <p:cNvSpPr txBox="1"/>
            <p:nvPr/>
          </p:nvSpPr>
          <p:spPr>
            <a:xfrm>
              <a:off x="951" y="2115"/>
              <a:ext cx="1316" cy="290"/>
            </a:xfrm>
            <a:prstGeom prst="rect">
              <a:avLst/>
            </a:prstGeom>
            <a:noFill/>
            <a:ln w="19050">
              <a:noFill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zh-CN" sz="2400" b="1">
                  <a:solidFill>
                    <a:srgbClr val="CC33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r>
                <a:rPr lang="zh-CN" altLang="en-US" sz="2400" b="1" dirty="0">
                  <a:solidFill>
                    <a:srgbClr val="CC33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平行四边形</a:t>
              </a:r>
              <a:endParaRPr lang="zh-CN" altLang="en-US" sz="2400" b="1" dirty="0">
                <a:solidFill>
                  <a:srgbClr val="CC33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</p:grpSp>
      <p:sp>
        <p:nvSpPr>
          <p:cNvPr id="18437" name="Rectangle 21"/>
          <p:cNvSpPr/>
          <p:nvPr/>
        </p:nvSpPr>
        <p:spPr>
          <a:xfrm>
            <a:off x="2998788" y="4580573"/>
            <a:ext cx="7921625" cy="681990"/>
          </a:xfrm>
          <a:prstGeom prst="rect">
            <a:avLst/>
          </a:prstGeom>
          <a:noFill/>
          <a:ln w="19050">
            <a:noFill/>
          </a:ln>
        </p:spPr>
        <p:txBody>
          <a:bodyPr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_______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的平行四边形是矩形。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7671" name="Rectangle 23"/>
          <p:cNvSpPr/>
          <p:nvPr/>
        </p:nvSpPr>
        <p:spPr>
          <a:xfrm>
            <a:off x="3215005" y="4580890"/>
            <a:ext cx="3282950" cy="583565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zh-CN" altLang="en-US" sz="32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有一个角是直角</a:t>
            </a:r>
            <a:endParaRPr lang="zh-CN" altLang="en-US" sz="3200" b="1" dirty="0">
              <a:solidFill>
                <a:srgbClr val="CC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8440" name="Rectangle 23"/>
          <p:cNvSpPr/>
          <p:nvPr/>
        </p:nvSpPr>
        <p:spPr>
          <a:xfrm>
            <a:off x="1342390" y="1268730"/>
            <a:ext cx="10300970" cy="68199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思考：</a:t>
            </a:r>
            <a:r>
              <a:rPr lang="zh-CN" altLang="en-US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矩形是不是平行四边形？它们之间有什么关系？</a:t>
            </a:r>
            <a:endParaRPr lang="zh-CN" altLang="en-US" sz="32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8452" name="Text Box 5"/>
          <p:cNvSpPr txBox="1"/>
          <p:nvPr/>
        </p:nvSpPr>
        <p:spPr>
          <a:xfrm>
            <a:off x="3613151" y="3805555"/>
            <a:ext cx="1079500" cy="521970"/>
          </a:xfrm>
          <a:prstGeom prst="rect">
            <a:avLst/>
          </a:prstGeom>
          <a:noFill/>
          <a:ln w="19050">
            <a:noFill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zh-CN" altLang="en-US" sz="2800" b="1" dirty="0">
                <a:solidFill>
                  <a:srgbClr val="3333FF"/>
                </a:solidFill>
                <a:latin typeface="楷体" panose="02010609060101010101" charset="-122"/>
                <a:ea typeface="楷体" panose="02010609060101010101" charset="-122"/>
              </a:rPr>
              <a:t>一般</a:t>
            </a:r>
            <a:endParaRPr lang="zh-CN" altLang="en-US" sz="2800" b="1" dirty="0">
              <a:solidFill>
                <a:srgbClr val="3333FF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8453" name="Text Box 6"/>
          <p:cNvSpPr txBox="1"/>
          <p:nvPr/>
        </p:nvSpPr>
        <p:spPr>
          <a:xfrm>
            <a:off x="6744653" y="3816350"/>
            <a:ext cx="1079500" cy="521970"/>
          </a:xfrm>
          <a:prstGeom prst="rect">
            <a:avLst/>
          </a:prstGeom>
          <a:noFill/>
          <a:ln w="19050">
            <a:noFill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zh-CN" altLang="en-US" sz="2800" b="1" dirty="0">
                <a:solidFill>
                  <a:srgbClr val="3333FF"/>
                </a:solidFill>
                <a:latin typeface="楷体" panose="02010609060101010101" charset="-122"/>
                <a:ea typeface="楷体" panose="02010609060101010101" charset="-122"/>
              </a:rPr>
              <a:t>特殊</a:t>
            </a:r>
            <a:endParaRPr lang="zh-CN" altLang="en-US" sz="2800" b="1" dirty="0">
              <a:solidFill>
                <a:srgbClr val="3333FF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8454" name="Line 7"/>
          <p:cNvSpPr/>
          <p:nvPr/>
        </p:nvSpPr>
        <p:spPr>
          <a:xfrm>
            <a:off x="5280343" y="4077018"/>
            <a:ext cx="1008062" cy="0"/>
          </a:xfrm>
          <a:prstGeom prst="line">
            <a:avLst/>
          </a:prstGeom>
          <a:ln w="19050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98" name="文本框 3"/>
          <p:cNvSpPr txBox="1"/>
          <p:nvPr/>
        </p:nvSpPr>
        <p:spPr>
          <a:xfrm>
            <a:off x="2278380" y="5589270"/>
            <a:ext cx="7213600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200" dirty="0" smtClean="0">
                <a:solidFill>
                  <a:schemeClr val="accent1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生活中有哪些矩形的实例呢？</a:t>
            </a:r>
            <a:endParaRPr lang="zh-CN" altLang="en-US" sz="32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6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437" grpId="0"/>
      <p:bldP spid="27671" grpId="0"/>
      <p:bldP spid="18452" grpId="1"/>
      <p:bldP spid="18453" grpId="1"/>
      <p:bldP spid="9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79861" y="2244621"/>
            <a:ext cx="4158968" cy="4984914"/>
            <a:chOff x="7521718" y="2244436"/>
            <a:chExt cx="4159618" cy="498569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0030692" y="2842446"/>
              <a:ext cx="1650644" cy="4387683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21718" y="2244436"/>
              <a:ext cx="3686605" cy="4779819"/>
            </a:xfrm>
            <a:prstGeom prst="rect">
              <a:avLst/>
            </a:prstGeom>
          </p:spPr>
        </p:pic>
      </p:grpSp>
      <p:sp>
        <p:nvSpPr>
          <p:cNvPr id="4" name="文本框 3"/>
          <p:cNvSpPr txBox="1"/>
          <p:nvPr/>
        </p:nvSpPr>
        <p:spPr>
          <a:xfrm>
            <a:off x="0" y="0"/>
            <a:ext cx="414083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000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变化</a:t>
            </a:r>
            <a:r>
              <a:rPr lang="zh-CN" altLang="en-US" sz="4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出新性质</a:t>
            </a:r>
            <a:endParaRPr lang="zh-CN" altLang="en-US" sz="4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8440" name="Rectangle 23"/>
          <p:cNvSpPr/>
          <p:nvPr/>
        </p:nvSpPr>
        <p:spPr>
          <a:xfrm>
            <a:off x="654050" y="1052830"/>
            <a:ext cx="10436860" cy="68199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回顾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类比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：</a:t>
            </a:r>
            <a:r>
              <a:rPr lang="zh-CN" altLang="en-US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平行四边形的性质是从哪些方面展开探究的？</a:t>
            </a:r>
            <a:endParaRPr lang="zh-CN" altLang="en-US" sz="32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pSp>
        <p:nvGrpSpPr>
          <p:cNvPr id="25603" name="Group 5"/>
          <p:cNvGrpSpPr/>
          <p:nvPr/>
        </p:nvGrpSpPr>
        <p:grpSpPr>
          <a:xfrm>
            <a:off x="5518785" y="2244725"/>
            <a:ext cx="3356610" cy="1767590"/>
            <a:chOff x="2402" y="1480"/>
            <a:chExt cx="1687" cy="797"/>
          </a:xfrm>
        </p:grpSpPr>
        <p:sp>
          <p:nvSpPr>
            <p:cNvPr id="25612" name="Line 6"/>
            <p:cNvSpPr/>
            <p:nvPr/>
          </p:nvSpPr>
          <p:spPr>
            <a:xfrm>
              <a:off x="2402" y="1766"/>
              <a:ext cx="621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</p:spPr>
        </p:sp>
        <p:grpSp>
          <p:nvGrpSpPr>
            <p:cNvPr id="25613" name="Group 7"/>
            <p:cNvGrpSpPr/>
            <p:nvPr/>
          </p:nvGrpSpPr>
          <p:grpSpPr>
            <a:xfrm>
              <a:off x="3201" y="1480"/>
              <a:ext cx="888" cy="508"/>
              <a:chOff x="8608" y="11232"/>
              <a:chExt cx="1800" cy="1108"/>
            </a:xfrm>
          </p:grpSpPr>
          <p:sp>
            <p:nvSpPr>
              <p:cNvPr id="25615" name="Rectangle 8"/>
              <p:cNvSpPr/>
              <p:nvPr/>
            </p:nvSpPr>
            <p:spPr>
              <a:xfrm>
                <a:off x="8608" y="11232"/>
                <a:ext cx="1800" cy="1092"/>
              </a:xfrm>
              <a:prstGeom prst="rect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5616" name="Line 9"/>
              <p:cNvSpPr/>
              <p:nvPr/>
            </p:nvSpPr>
            <p:spPr>
              <a:xfrm>
                <a:off x="8608" y="11248"/>
                <a:ext cx="1800" cy="109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5617" name="Line 10"/>
              <p:cNvSpPr/>
              <p:nvPr/>
            </p:nvSpPr>
            <p:spPr>
              <a:xfrm flipV="1">
                <a:off x="8608" y="11232"/>
                <a:ext cx="1800" cy="109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sp>
          <p:nvSpPr>
            <p:cNvPr id="25614" name="Text Box 11"/>
            <p:cNvSpPr txBox="1"/>
            <p:nvPr/>
          </p:nvSpPr>
          <p:spPr>
            <a:xfrm>
              <a:off x="3288" y="2069"/>
              <a:ext cx="725" cy="208"/>
            </a:xfrm>
            <a:prstGeom prst="rect">
              <a:avLst/>
            </a:prstGeom>
            <a:noFill/>
            <a:ln w="19050">
              <a:noFill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zh-CN" altLang="en-US" sz="2400" b="1" dirty="0">
                  <a:solidFill>
                    <a:srgbClr val="CC3300"/>
                  </a:solidFill>
                  <a:latin typeface="楷体" panose="02010609060101010101" charset="-122"/>
                  <a:ea typeface="楷体" panose="02010609060101010101" charset="-122"/>
                </a:rPr>
                <a:t>矩形</a:t>
              </a:r>
              <a:endParaRPr lang="zh-CN" altLang="en-US" sz="2400" b="1" dirty="0">
                <a:solidFill>
                  <a:srgbClr val="CC33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25604" name="Group 12"/>
          <p:cNvGrpSpPr/>
          <p:nvPr/>
        </p:nvGrpSpPr>
        <p:grpSpPr>
          <a:xfrm>
            <a:off x="3276600" y="2303145"/>
            <a:ext cx="2618740" cy="1710391"/>
            <a:chOff x="1111" y="1552"/>
            <a:chExt cx="1316" cy="771"/>
          </a:xfrm>
        </p:grpSpPr>
        <p:grpSp>
          <p:nvGrpSpPr>
            <p:cNvPr id="25607" name="Group 13"/>
            <p:cNvGrpSpPr/>
            <p:nvPr/>
          </p:nvGrpSpPr>
          <p:grpSpPr>
            <a:xfrm>
              <a:off x="1247" y="1552"/>
              <a:ext cx="1066" cy="429"/>
              <a:chOff x="2488" y="10508"/>
              <a:chExt cx="2160" cy="936"/>
            </a:xfrm>
          </p:grpSpPr>
          <p:sp>
            <p:nvSpPr>
              <p:cNvPr id="25609" name="AutoShape 14"/>
              <p:cNvSpPr/>
              <p:nvPr/>
            </p:nvSpPr>
            <p:spPr>
              <a:xfrm>
                <a:off x="2488" y="10508"/>
                <a:ext cx="2160" cy="936"/>
              </a:xfrm>
              <a:prstGeom prst="parallelogram">
                <a:avLst>
                  <a:gd name="adj" fmla="val 57692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5610" name="Line 15"/>
              <p:cNvSpPr/>
              <p:nvPr/>
            </p:nvSpPr>
            <p:spPr>
              <a:xfrm>
                <a:off x="3028" y="10508"/>
                <a:ext cx="1080" cy="936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5611" name="Line 16"/>
              <p:cNvSpPr/>
              <p:nvPr/>
            </p:nvSpPr>
            <p:spPr>
              <a:xfrm flipV="1">
                <a:off x="2488" y="10508"/>
                <a:ext cx="2160" cy="936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sp>
          <p:nvSpPr>
            <p:cNvPr id="25608" name="Text Box 17"/>
            <p:cNvSpPr txBox="1"/>
            <p:nvPr/>
          </p:nvSpPr>
          <p:spPr>
            <a:xfrm>
              <a:off x="1111" y="2115"/>
              <a:ext cx="1316" cy="208"/>
            </a:xfrm>
            <a:prstGeom prst="rect">
              <a:avLst/>
            </a:prstGeom>
            <a:noFill/>
            <a:ln w="19050">
              <a:noFill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zh-CN" sz="2400" b="1">
                  <a:solidFill>
                    <a:srgbClr val="CC3300"/>
                  </a:solidFill>
                  <a:latin typeface="Arial" panose="020B0604020202020204" pitchFamily="34" charset="0"/>
                </a:rPr>
                <a:t> </a:t>
              </a:r>
              <a:r>
                <a:rPr lang="zh-CN" altLang="en-US" sz="2400" b="1" dirty="0">
                  <a:solidFill>
                    <a:srgbClr val="CC3300"/>
                  </a:solidFill>
                  <a:latin typeface="楷体" panose="02010609060101010101" charset="-122"/>
                  <a:ea typeface="楷体" panose="02010609060101010101" charset="-122"/>
                </a:rPr>
                <a:t>平行四边形</a:t>
              </a:r>
              <a:endParaRPr lang="zh-CN" altLang="en-US" sz="2400" b="1" dirty="0">
                <a:solidFill>
                  <a:srgbClr val="CC33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0" name="Rectangle 23"/>
          <p:cNvSpPr/>
          <p:nvPr/>
        </p:nvSpPr>
        <p:spPr>
          <a:xfrm>
            <a:off x="3430905" y="4869180"/>
            <a:ext cx="6943090" cy="127254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思考：</a:t>
            </a:r>
            <a:r>
              <a:rPr lang="zh-CN" altLang="en-US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在平行四边形变形的过程中，</a:t>
            </a:r>
            <a:endParaRPr lang="zh-CN" altLang="en-US" sz="32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eaLnBrk="0" hangingPunct="0">
              <a:lnSpc>
                <a:spcPct val="120000"/>
              </a:lnSpc>
            </a:pPr>
            <a:r>
              <a:rPr lang="zh-CN" altLang="en-US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</a:t>
            </a:r>
            <a:r>
              <a:rPr lang="zh-CN" altLang="en-US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哪些量发生了变化？</a:t>
            </a:r>
            <a:endParaRPr lang="zh-CN" altLang="en-US" sz="32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5" name="Text Box 5"/>
          <p:cNvSpPr txBox="1"/>
          <p:nvPr/>
        </p:nvSpPr>
        <p:spPr>
          <a:xfrm>
            <a:off x="4078606" y="4030980"/>
            <a:ext cx="1079500" cy="521970"/>
          </a:xfrm>
          <a:prstGeom prst="rect">
            <a:avLst/>
          </a:prstGeom>
          <a:noFill/>
          <a:ln w="19050">
            <a:noFill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zh-CN" altLang="en-US" sz="2800" b="1" dirty="0">
                <a:solidFill>
                  <a:srgbClr val="3333FF"/>
                </a:solidFill>
                <a:latin typeface="楷体" panose="02010609060101010101" charset="-122"/>
                <a:ea typeface="楷体" panose="02010609060101010101" charset="-122"/>
              </a:rPr>
              <a:t>一般</a:t>
            </a:r>
            <a:endParaRPr lang="zh-CN" altLang="en-US" sz="2800" b="1" dirty="0">
              <a:solidFill>
                <a:srgbClr val="3333FF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Text Box 6"/>
          <p:cNvSpPr txBox="1"/>
          <p:nvPr/>
        </p:nvSpPr>
        <p:spPr>
          <a:xfrm>
            <a:off x="7452043" y="4030980"/>
            <a:ext cx="1079500" cy="521970"/>
          </a:xfrm>
          <a:prstGeom prst="rect">
            <a:avLst/>
          </a:prstGeom>
          <a:noFill/>
          <a:ln w="19050">
            <a:noFill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zh-CN" altLang="en-US" sz="2800" b="1" dirty="0">
                <a:solidFill>
                  <a:srgbClr val="3333FF"/>
                </a:solidFill>
                <a:latin typeface="楷体" panose="02010609060101010101" charset="-122"/>
                <a:ea typeface="楷体" panose="02010609060101010101" charset="-122"/>
              </a:rPr>
              <a:t>特殊</a:t>
            </a:r>
            <a:endParaRPr lang="zh-CN" altLang="en-US" sz="2800" b="1" dirty="0">
              <a:solidFill>
                <a:srgbClr val="3333FF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Line 7"/>
          <p:cNvSpPr/>
          <p:nvPr/>
        </p:nvSpPr>
        <p:spPr>
          <a:xfrm>
            <a:off x="5818188" y="4285298"/>
            <a:ext cx="1008062" cy="0"/>
          </a:xfrm>
          <a:prstGeom prst="line">
            <a:avLst/>
          </a:prstGeom>
          <a:ln w="19050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8" name="文本框 7"/>
          <p:cNvSpPr txBox="1"/>
          <p:nvPr/>
        </p:nvSpPr>
        <p:spPr>
          <a:xfrm rot="20820000">
            <a:off x="8374380" y="3175635"/>
            <a:ext cx="3608705" cy="10763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400" dirty="0">
                <a:effectLst>
                  <a:reflection blurRad="6350" stA="53000" endA="300" endPos="35500" dir="5400000" sy="-90000" algn="bl" rotWithShape="0"/>
                </a:effectLst>
                <a:latin typeface="楷体" panose="02010609060101010101" charset="-122"/>
                <a:ea typeface="楷体" panose="02010609060101010101" charset="-122"/>
              </a:rPr>
              <a:t>满足：</a:t>
            </a:r>
            <a:r>
              <a:rPr lang="zh-CN" altLang="en-US" sz="24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楷体" panose="02010609060101010101" charset="-122"/>
                <a:ea typeface="楷体" panose="02010609060101010101" charset="-122"/>
              </a:rPr>
              <a:t>一般平行四边形的</a:t>
            </a:r>
            <a:r>
              <a:rPr lang="en-US" altLang="zh-CN" sz="24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楷体" panose="02010609060101010101" charset="-122"/>
                <a:ea typeface="楷体" panose="02010609060101010101" charset="-122"/>
              </a:rPr>
              <a:t>   </a:t>
            </a:r>
            <a:endParaRPr lang="en-US" altLang="zh-CN" sz="2400" dirty="0"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 sz="24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楷体" panose="02010609060101010101" charset="-122"/>
                <a:ea typeface="楷体" panose="02010609060101010101" charset="-122"/>
              </a:rPr>
              <a:t>      </a:t>
            </a:r>
            <a:r>
              <a:rPr lang="zh-CN" altLang="en-US" sz="40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楷体" panose="02010609060101010101" charset="-122"/>
                <a:ea typeface="楷体" panose="02010609060101010101" charset="-122"/>
              </a:rPr>
              <a:t>所有性质！</a:t>
            </a:r>
            <a:endParaRPr lang="zh-CN" altLang="en-US" sz="4000" dirty="0"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704850" y="935355"/>
          <a:ext cx="10541635" cy="4189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165"/>
                <a:gridCol w="4438015"/>
                <a:gridCol w="4656455"/>
              </a:tblGrid>
              <a:tr h="11550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dirty="0">
                        <a:ln w="12700" cmpd="sng">
                          <a:solidFill>
                            <a:schemeClr val="accent1">
                              <a:shade val="50000"/>
                            </a:schemeClr>
                          </a:solidFill>
                          <a:prstDash val="solid"/>
                        </a:ln>
                      </a:endParaRPr>
                    </a:p>
                    <a:p>
                      <a:pPr algn="ctr">
                        <a:buNone/>
                      </a:pPr>
                      <a:endParaRPr lang="zh-CN" altLang="en-US" dirty="0">
                        <a:ln w="12700" cmpd="sng">
                          <a:solidFill>
                            <a:schemeClr val="accent1">
                              <a:shade val="50000"/>
                            </a:schemeClr>
                          </a:solidFill>
                          <a:prstDash val="solid"/>
                        </a:ln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>
                        <a:ln w="12700" cmpd="sng">
                          <a:solidFill>
                            <a:schemeClr val="accent1">
                              <a:shade val="50000"/>
                            </a:schemeClr>
                          </a:solidFill>
                          <a:prstDash val="solid"/>
                        </a:ln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073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>
                        <a:ln w="12700" cmpd="sng">
                          <a:solidFill>
                            <a:schemeClr val="accent1">
                              <a:shade val="50000"/>
                            </a:schemeClr>
                          </a:solidFill>
                          <a:prstDash val="solid"/>
                        </a:ln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>
                        <a:ln w="12700" cmpd="sng">
                          <a:solidFill>
                            <a:schemeClr val="accent1">
                              <a:shade val="50000"/>
                            </a:schemeClr>
                          </a:solidFill>
                          <a:prstDash val="solid"/>
                        </a:ln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dirty="0">
                        <a:ln w="12700" cmpd="sng">
                          <a:solidFill>
                            <a:schemeClr val="accent1">
                              <a:shade val="50000"/>
                            </a:schemeClr>
                          </a:solidFill>
                          <a:prstDash val="solid"/>
                        </a:ln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97840"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>
                        <a:ln w="12700" cmpd="sng">
                          <a:solidFill>
                            <a:schemeClr val="accent1">
                              <a:shade val="50000"/>
                            </a:schemeClr>
                          </a:solidFill>
                          <a:prstDash val="solid"/>
                        </a:ln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073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>
                        <a:ln w="12700" cmpd="sng">
                          <a:solidFill>
                            <a:schemeClr val="accent1">
                              <a:shade val="50000"/>
                            </a:schemeClr>
                          </a:solidFill>
                          <a:prstDash val="solid"/>
                        </a:ln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>
                        <a:ln w="12700" cmpd="sng">
                          <a:solidFill>
                            <a:schemeClr val="accent1">
                              <a:shade val="50000"/>
                            </a:schemeClr>
                          </a:solidFill>
                          <a:prstDash val="solid"/>
                        </a:ln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073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>
                        <a:ln w="12700" cmpd="sng">
                          <a:solidFill>
                            <a:schemeClr val="accent1">
                              <a:shade val="50000"/>
                            </a:schemeClr>
                          </a:solidFill>
                          <a:prstDash val="solid"/>
                        </a:ln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>
                        <a:ln w="12700" cmpd="sng">
                          <a:solidFill>
                            <a:schemeClr val="accent1">
                              <a:shade val="50000"/>
                            </a:schemeClr>
                          </a:solidFill>
                          <a:prstDash val="solid"/>
                        </a:ln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>
                        <a:ln w="12700" cmpd="sng">
                          <a:solidFill>
                            <a:schemeClr val="accent1">
                              <a:shade val="50000"/>
                            </a:schemeClr>
                          </a:solidFill>
                          <a:prstDash val="solid"/>
                        </a:ln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073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>
                        <a:ln w="12700" cmpd="sng">
                          <a:solidFill>
                            <a:schemeClr val="accent1">
                              <a:shade val="50000"/>
                            </a:schemeClr>
                          </a:solidFill>
                          <a:prstDash val="solid"/>
                        </a:ln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>
                        <a:ln w="12700" cmpd="sng">
                          <a:solidFill>
                            <a:schemeClr val="accent1">
                              <a:shade val="50000"/>
                            </a:schemeClr>
                          </a:solidFill>
                          <a:prstDash val="solid"/>
                        </a:ln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>
                        <a:ln w="12700" cmpd="sng">
                          <a:solidFill>
                            <a:schemeClr val="accent1">
                              <a:shade val="50000"/>
                            </a:schemeClr>
                          </a:solidFill>
                          <a:prstDash val="solid"/>
                        </a:ln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073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>
                        <a:ln w="12700" cmpd="sng">
                          <a:solidFill>
                            <a:schemeClr val="accent1">
                              <a:shade val="50000"/>
                            </a:schemeClr>
                          </a:solidFill>
                          <a:prstDash val="solid"/>
                        </a:ln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>
                        <a:ln w="12700" cmpd="sng">
                          <a:solidFill>
                            <a:schemeClr val="accent1">
                              <a:shade val="50000"/>
                            </a:schemeClr>
                          </a:solidFill>
                          <a:prstDash val="solid"/>
                        </a:ln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>
                        <a:ln w="12700" cmpd="sng">
                          <a:solidFill>
                            <a:schemeClr val="accent1">
                              <a:shade val="50000"/>
                            </a:schemeClr>
                          </a:solidFill>
                          <a:prstDash val="solid"/>
                        </a:ln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952500" y="1275080"/>
            <a:ext cx="998220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22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楷体" panose="02010609060101010101" charset="-122"/>
                <a:ea typeface="楷体" panose="02010609060101010101" charset="-122"/>
              </a:rPr>
              <a:t>图形</a:t>
            </a:r>
            <a:endParaRPr lang="zh-CN" altLang="en-US" sz="240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52500" y="2167890"/>
            <a:ext cx="998220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22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楷体" panose="02010609060101010101" charset="-122"/>
                <a:ea typeface="楷体" panose="02010609060101010101" charset="-122"/>
              </a:rPr>
              <a:t>名称</a:t>
            </a:r>
            <a:endParaRPr lang="zh-CN" altLang="en-US" sz="240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348355" y="2167890"/>
            <a:ext cx="2036445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平行四边形</a:t>
            </a:r>
            <a:endParaRPr lang="zh-CN" altLang="en-US" sz="2400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830185" y="2167890"/>
            <a:ext cx="2036445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矩形</a:t>
            </a:r>
            <a:endParaRPr lang="zh-CN" altLang="en-US" sz="240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023610" y="2628265"/>
            <a:ext cx="998220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latin typeface="楷体" panose="02010609060101010101" charset="-122"/>
                <a:ea typeface="楷体" panose="02010609060101010101" charset="-122"/>
              </a:rPr>
              <a:t>性质</a:t>
            </a:r>
            <a:endParaRPr lang="zh-CN" altLang="en-US" sz="280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effectLst/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98195" y="4132580"/>
            <a:ext cx="1207770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22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楷体" panose="02010609060101010101" charset="-122"/>
                <a:ea typeface="楷体" panose="02010609060101010101" charset="-122"/>
              </a:rPr>
              <a:t>对角线</a:t>
            </a:r>
            <a:endParaRPr lang="zh-CN" altLang="en-US" sz="240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374900" y="4132580"/>
            <a:ext cx="3648710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sz="240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对角线互相平分</a:t>
            </a:r>
            <a:endParaRPr lang="zh-CN" sz="2400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057390" y="4132580"/>
            <a:ext cx="3648710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sz="24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对角线</a:t>
            </a:r>
            <a:r>
              <a:rPr lang="zh-CN" sz="24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相等</a:t>
            </a:r>
            <a:endParaRPr lang="zh-CN" sz="240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12140" y="3150235"/>
            <a:ext cx="1579880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4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楷体" panose="02010609060101010101" charset="-122"/>
                <a:ea typeface="楷体" panose="02010609060101010101" charset="-122"/>
              </a:rPr>
              <a:t>边</a:t>
            </a:r>
            <a:endParaRPr lang="zh-CN" altLang="en-US" sz="240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53720" y="3672205"/>
            <a:ext cx="1579880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22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楷体" panose="02010609060101010101" charset="-122"/>
                <a:ea typeface="楷体" panose="02010609060101010101" charset="-122"/>
              </a:rPr>
              <a:t>角</a:t>
            </a:r>
            <a:endParaRPr lang="zh-CN" altLang="en-US" sz="240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379345" y="3150235"/>
            <a:ext cx="3847465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对边平行且相等</a:t>
            </a:r>
            <a:endParaRPr lang="zh-CN" altLang="en-US" sz="2400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783205" y="3644900"/>
            <a:ext cx="3182620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对角相等（邻角互补）</a:t>
            </a:r>
            <a:endParaRPr lang="zh-CN" altLang="en-US" sz="2400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887845" y="3641725"/>
            <a:ext cx="3988435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sz="24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四个角都是</a:t>
            </a:r>
            <a:r>
              <a:rPr lang="zh-CN" sz="24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直角</a:t>
            </a:r>
            <a:endParaRPr lang="zh-CN" sz="24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23570" y="4639310"/>
            <a:ext cx="1557020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22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楷体" panose="02010609060101010101" charset="-122"/>
                <a:ea typeface="楷体" panose="02010609060101010101" charset="-122"/>
              </a:rPr>
              <a:t>对称性</a:t>
            </a:r>
            <a:endParaRPr lang="zh-CN" altLang="en-US" sz="240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844800" y="4685030"/>
            <a:ext cx="2608580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非轴对称图形</a:t>
            </a:r>
            <a:endParaRPr lang="zh-CN" altLang="en-US" sz="2400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341235" y="4653915"/>
            <a:ext cx="2808605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zh-CN" altLang="en-US" sz="24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条</a:t>
            </a:r>
            <a:r>
              <a:rPr lang="zh-CN" altLang="en-US" sz="24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对称轴</a:t>
            </a:r>
            <a:endParaRPr lang="zh-CN" altLang="en-US" sz="240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25607" name="Group 13"/>
          <p:cNvGrpSpPr/>
          <p:nvPr/>
        </p:nvGrpSpPr>
        <p:grpSpPr>
          <a:xfrm>
            <a:off x="3465830" y="1111885"/>
            <a:ext cx="1874520" cy="782955"/>
            <a:chOff x="2488" y="10508"/>
            <a:chExt cx="2160" cy="936"/>
          </a:xfrm>
        </p:grpSpPr>
        <p:sp>
          <p:nvSpPr>
            <p:cNvPr id="25609" name="AutoShape 14"/>
            <p:cNvSpPr/>
            <p:nvPr/>
          </p:nvSpPr>
          <p:spPr>
            <a:xfrm>
              <a:off x="2488" y="10508"/>
              <a:ext cx="2160" cy="936"/>
            </a:xfrm>
            <a:prstGeom prst="parallelogram">
              <a:avLst>
                <a:gd name="adj" fmla="val 57692"/>
              </a:avLst>
            </a:prstGeom>
            <a:noFill/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5610" name="Line 15"/>
            <p:cNvSpPr/>
            <p:nvPr/>
          </p:nvSpPr>
          <p:spPr>
            <a:xfrm>
              <a:off x="3028" y="10508"/>
              <a:ext cx="1080" cy="936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611" name="Line 16"/>
            <p:cNvSpPr/>
            <p:nvPr/>
          </p:nvSpPr>
          <p:spPr>
            <a:xfrm flipV="1">
              <a:off x="2488" y="10508"/>
              <a:ext cx="2160" cy="936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25613" name="Group 7"/>
          <p:cNvGrpSpPr/>
          <p:nvPr/>
        </p:nvGrpSpPr>
        <p:grpSpPr>
          <a:xfrm>
            <a:off x="8110855" y="1096010"/>
            <a:ext cx="1504315" cy="814705"/>
            <a:chOff x="8608" y="11232"/>
            <a:chExt cx="1800" cy="1108"/>
          </a:xfrm>
        </p:grpSpPr>
        <p:sp>
          <p:nvSpPr>
            <p:cNvPr id="25615" name="Rectangle 8"/>
            <p:cNvSpPr/>
            <p:nvPr/>
          </p:nvSpPr>
          <p:spPr>
            <a:xfrm>
              <a:off x="8608" y="11232"/>
              <a:ext cx="1800" cy="1092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5616" name="Line 9"/>
            <p:cNvSpPr/>
            <p:nvPr/>
          </p:nvSpPr>
          <p:spPr>
            <a:xfrm>
              <a:off x="8608" y="11248"/>
              <a:ext cx="1800" cy="1092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" name="Line 10"/>
            <p:cNvSpPr/>
            <p:nvPr/>
          </p:nvSpPr>
          <p:spPr>
            <a:xfrm flipV="1">
              <a:off x="8608" y="11232"/>
              <a:ext cx="1800" cy="1092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27" name="文本框 26"/>
          <p:cNvSpPr txBox="1"/>
          <p:nvPr/>
        </p:nvSpPr>
        <p:spPr>
          <a:xfrm>
            <a:off x="550545" y="116840"/>
            <a:ext cx="414083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000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变化</a:t>
            </a:r>
            <a:r>
              <a:rPr lang="zh-CN" altLang="en-US" sz="4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出新性质</a:t>
            </a:r>
            <a:endParaRPr lang="zh-CN" altLang="en-US" sz="4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 rot="780000">
            <a:off x="9441180" y="4749800"/>
            <a:ext cx="619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？？</a:t>
            </a:r>
            <a:endParaRPr lang="zh-CN" altLang="en-US" b="1" dirty="0">
              <a:latin typeface="+mj-ea"/>
              <a:ea typeface="+mj-ea"/>
            </a:endParaRPr>
          </a:p>
        </p:txBody>
      </p:sp>
      <p:sp>
        <p:nvSpPr>
          <p:cNvPr id="77" name="文本框 3"/>
          <p:cNvSpPr txBox="1"/>
          <p:nvPr/>
        </p:nvSpPr>
        <p:spPr>
          <a:xfrm>
            <a:off x="4924425" y="178435"/>
            <a:ext cx="461899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小组</a:t>
            </a: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类比</a:t>
            </a:r>
            <a:r>
              <a:rPr lang="zh-CN" altLang="en-US" sz="36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探究（一）</a:t>
            </a:r>
            <a:endParaRPr lang="zh-CN" altLang="en-US" sz="36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0785475" y="3672205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❊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0797540" y="417830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❊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0797540" y="4685665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❊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542" name="Rectangle 14"/>
          <p:cNvSpPr/>
          <p:nvPr/>
        </p:nvSpPr>
        <p:spPr>
          <a:xfrm>
            <a:off x="983615" y="5301615"/>
            <a:ext cx="9840595" cy="694055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400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总结：</a:t>
            </a:r>
            <a:r>
              <a:rPr lang="zh-CN" altLang="en-US" sz="28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哪些性质是</a:t>
            </a:r>
            <a:r>
              <a:rPr lang="zh-CN" altLang="en-US" sz="2800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</a:rPr>
              <a:t>矩形</a:t>
            </a: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具有</a:t>
            </a:r>
            <a:r>
              <a:rPr lang="zh-CN" altLang="en-US" sz="28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而</a:t>
            </a:r>
            <a:r>
              <a:rPr lang="zh-CN" altLang="en-US" sz="2800" b="1" dirty="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</a:rPr>
              <a:t>平行四边形</a:t>
            </a: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不具有</a:t>
            </a:r>
            <a:r>
              <a:rPr lang="zh-CN" altLang="en-US" sz="28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的？</a:t>
            </a:r>
            <a:endParaRPr lang="zh-CN" altLang="en-US" sz="28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3" name="Rectangle 14"/>
          <p:cNvSpPr/>
          <p:nvPr/>
        </p:nvSpPr>
        <p:spPr>
          <a:xfrm>
            <a:off x="2026920" y="5894705"/>
            <a:ext cx="9840595" cy="694055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4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你能用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sym typeface="+mn-ea"/>
              </a:rPr>
              <a:t>数学</a:t>
            </a:r>
            <a:r>
              <a:rPr lang="en-US" altLang="zh-CN" sz="28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“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符号语言</a:t>
            </a:r>
            <a:r>
              <a:rPr lang="en-US" altLang="zh-CN" sz="28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”</a:t>
            </a:r>
            <a:r>
              <a:rPr lang="zh-CN" altLang="en-US" sz="28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表达出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矩形特有</a:t>
            </a:r>
            <a:r>
              <a:rPr lang="zh-CN" altLang="en-US" sz="28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的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性质</a:t>
            </a:r>
            <a:r>
              <a:rPr lang="zh-CN" altLang="en-US" sz="28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吗？</a:t>
            </a:r>
            <a:endParaRPr lang="zh-CN" altLang="en-US" sz="28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" name="张宇桦 - 优美的小调(钢琴曲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144.000000" end="49762.000000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0991215" y="-674370"/>
            <a:ext cx="609600" cy="6096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655185" y="3141345"/>
            <a:ext cx="3847465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对边平行且相等</a:t>
            </a:r>
            <a:endParaRPr lang="zh-CN" altLang="en-US" sz="2400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258175" y="2628265"/>
            <a:ext cx="1209040" cy="4298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200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zh-CN" altLang="en-US" sz="22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latin typeface="楷体" panose="02010609060101010101" charset="-122"/>
                <a:ea typeface="楷体" panose="02010609060101010101" charset="-122"/>
                <a:sym typeface="+mn-ea"/>
              </a:rPr>
              <a:t>特有</a:t>
            </a:r>
            <a:r>
              <a:rPr lang="zh-CN" altLang="en-US" sz="2200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280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effectLst/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5612" name="Line 6"/>
          <p:cNvSpPr/>
          <p:nvPr/>
        </p:nvSpPr>
        <p:spPr>
          <a:xfrm>
            <a:off x="5960745" y="1772847"/>
            <a:ext cx="1235599" cy="0"/>
          </a:xfrm>
          <a:prstGeom prst="line">
            <a:avLst/>
          </a:prstGeom>
          <a:ln w="9525" cap="flat" cmpd="sng">
            <a:solidFill>
              <a:srgbClr val="00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4" name="Text Box 6"/>
          <p:cNvSpPr txBox="1"/>
          <p:nvPr/>
        </p:nvSpPr>
        <p:spPr>
          <a:xfrm>
            <a:off x="6039168" y="1268730"/>
            <a:ext cx="1079500" cy="521970"/>
          </a:xfrm>
          <a:prstGeom prst="rect">
            <a:avLst/>
          </a:prstGeom>
          <a:noFill/>
          <a:ln w="19050">
            <a:noFill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zh-CN" altLang="en-US" sz="2800" b="1" dirty="0">
                <a:solidFill>
                  <a:srgbClr val="3333FF"/>
                </a:solidFill>
                <a:latin typeface="楷体" panose="02010609060101010101" charset="-122"/>
                <a:ea typeface="楷体" panose="02010609060101010101" charset="-122"/>
              </a:rPr>
              <a:t>特殊</a:t>
            </a:r>
            <a:endParaRPr lang="zh-CN" altLang="en-US" sz="2800" b="1" dirty="0">
              <a:solidFill>
                <a:srgbClr val="3333FF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1" name="文本框 27"/>
          <p:cNvSpPr txBox="1"/>
          <p:nvPr/>
        </p:nvSpPr>
        <p:spPr>
          <a:xfrm rot="780000">
            <a:off x="9918390" y="3677698"/>
            <a:ext cx="3476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+mj-ea"/>
                <a:ea typeface="+mj-ea"/>
              </a:rPr>
              <a:t>？</a:t>
            </a:r>
            <a:endParaRPr lang="zh-CN" altLang="en-US" b="1" dirty="0">
              <a:latin typeface="+mj-ea"/>
              <a:ea typeface="+mj-ea"/>
            </a:endParaRPr>
          </a:p>
        </p:txBody>
      </p:sp>
      <p:sp>
        <p:nvSpPr>
          <p:cNvPr id="42" name="文本框 27"/>
          <p:cNvSpPr txBox="1"/>
          <p:nvPr/>
        </p:nvSpPr>
        <p:spPr>
          <a:xfrm rot="780000">
            <a:off x="9629158" y="4208296"/>
            <a:ext cx="619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？？</a:t>
            </a:r>
            <a:endParaRPr lang="zh-CN" altLang="en-US" b="1" dirty="0">
              <a:latin typeface="+mj-ea"/>
              <a:ea typeface="+mj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047480" y="208915"/>
            <a:ext cx="26041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2200" b="1" dirty="0" smtClean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3200" b="1" dirty="0" smtClean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猜想</a:t>
            </a:r>
            <a:r>
              <a:rPr lang="en-US" altLang="zh-CN" sz="3200" b="1" dirty="0" smtClean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→</a:t>
            </a:r>
            <a:r>
              <a:rPr lang="zh-CN" altLang="en-US" sz="3200" b="1" dirty="0" smtClean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论证</a:t>
            </a:r>
            <a:endParaRPr lang="zh-CN" altLang="en-US" sz="3200" b="1" dirty="0" smtClean="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209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4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 bldLvl="0" animBg="1"/>
      <p:bldP spid="14" grpId="0" bldLvl="0" animBg="1"/>
      <p:bldP spid="17" grpId="0" bldLvl="0" animBg="1"/>
      <p:bldP spid="17" grpId="1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8" grpId="0"/>
      <p:bldP spid="28" grpId="1"/>
      <p:bldP spid="29" grpId="0"/>
      <p:bldP spid="30" grpId="0"/>
      <p:bldP spid="31" grpId="0"/>
      <p:bldP spid="31" grpId="1"/>
      <p:bldP spid="22542" grpId="0"/>
      <p:bldP spid="33" grpId="0"/>
      <p:bldP spid="6" grpId="1" animBg="1"/>
      <p:bldP spid="9" grpId="0" bldLvl="0" animBg="1"/>
      <p:bldP spid="41" grpId="0"/>
      <p:bldP spid="41" grpId="1"/>
      <p:bldP spid="42" grpId="0"/>
      <p:bldP spid="42" grpId="1"/>
      <p:bldP spid="18" grpId="0" bldLvl="0" animBg="1"/>
      <p:bldP spid="3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-97790" y="0"/>
            <a:ext cx="2767330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变化</a:t>
            </a:r>
            <a:r>
              <a:rPr lang="zh-CN" altLang="en-US" sz="32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出新图形</a:t>
            </a:r>
            <a:endParaRPr lang="zh-CN" altLang="en-US" sz="32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266" name="Text Box 8"/>
          <p:cNvSpPr txBox="1"/>
          <p:nvPr/>
        </p:nvSpPr>
        <p:spPr>
          <a:xfrm>
            <a:off x="2350770" y="764540"/>
            <a:ext cx="809688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3600" b="1" dirty="0">
                <a:solidFill>
                  <a:srgbClr val="0000CC"/>
                </a:solidFill>
                <a:latin typeface="楷体" panose="02010609060101010101" charset="-122"/>
                <a:ea typeface="楷体" panose="02010609060101010101" charset="-122"/>
              </a:rPr>
              <a:t>反应比拼大挑战！！！准备准备</a:t>
            </a:r>
            <a:r>
              <a:rPr lang="en-US" altLang="zh-CN" sz="3600" b="1" dirty="0">
                <a:solidFill>
                  <a:srgbClr val="0000CC"/>
                </a:solidFill>
                <a:latin typeface="楷体" panose="02010609060101010101" charset="-122"/>
                <a:ea typeface="楷体" panose="02010609060101010101" charset="-122"/>
              </a:rPr>
              <a:t>...</a:t>
            </a:r>
            <a:endParaRPr lang="zh-CN" altLang="en-US" sz="3600" b="1" dirty="0">
              <a:solidFill>
                <a:srgbClr val="0000CC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17998" y="44632"/>
            <a:ext cx="2046348" cy="1938278"/>
            <a:chOff x="4696983" y="682807"/>
            <a:chExt cx="2046348" cy="193827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987498" y="1145868"/>
              <a:ext cx="1634528" cy="1068107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96983" y="682807"/>
              <a:ext cx="2046348" cy="1938278"/>
            </a:xfrm>
            <a:prstGeom prst="rect">
              <a:avLst/>
            </a:prstGeom>
          </p:spPr>
        </p:pic>
      </p:grpSp>
      <p:sp>
        <p:nvSpPr>
          <p:cNvPr id="11" name="Text Box 8"/>
          <p:cNvSpPr txBox="1"/>
          <p:nvPr/>
        </p:nvSpPr>
        <p:spPr>
          <a:xfrm>
            <a:off x="622300" y="1700530"/>
            <a:ext cx="179324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挑战一：</a:t>
            </a:r>
            <a:endParaRPr lang="zh-CN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Text Box 8"/>
          <p:cNvSpPr txBox="1"/>
          <p:nvPr/>
        </p:nvSpPr>
        <p:spPr>
          <a:xfrm>
            <a:off x="2422525" y="1700530"/>
            <a:ext cx="809688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sz="36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矩形中有几对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全等</a:t>
            </a:r>
            <a:r>
              <a:rPr lang="zh-CN" altLang="en-US" sz="36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的</a:t>
            </a:r>
            <a:r>
              <a:rPr lang="zh-CN" altLang="en-US" sz="3600" b="1" dirty="0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等腰三角形</a:t>
            </a:r>
            <a:r>
              <a:rPr lang="zh-CN" altLang="en-US" sz="36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？</a:t>
            </a:r>
            <a:endParaRPr lang="zh-CN" altLang="en-US" sz="36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12290" name="组合 19"/>
          <p:cNvGrpSpPr/>
          <p:nvPr/>
        </p:nvGrpSpPr>
        <p:grpSpPr>
          <a:xfrm>
            <a:off x="3430588" y="2852738"/>
            <a:ext cx="4608512" cy="2533650"/>
            <a:chOff x="1979712" y="2276872"/>
            <a:chExt cx="4608512" cy="2533650"/>
          </a:xfrm>
        </p:grpSpPr>
        <p:pic>
          <p:nvPicPr>
            <p:cNvPr id="12291" name="Picture 4" descr="C:\Users\Administrator\Desktop\图片3.bmp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1720" y="2276872"/>
              <a:ext cx="4333875" cy="253365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292" name="TextBox 21"/>
            <p:cNvSpPr txBox="1"/>
            <p:nvPr/>
          </p:nvSpPr>
          <p:spPr>
            <a:xfrm>
              <a:off x="1979712" y="2535287"/>
              <a:ext cx="432048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/>
              <a:r>
                <a:rPr lang="en-US" altLang="zh-CN" sz="24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altLang="zh-CN" sz="2400" b="1" i="1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293" name="TextBox 22"/>
            <p:cNvSpPr txBox="1"/>
            <p:nvPr/>
          </p:nvSpPr>
          <p:spPr>
            <a:xfrm>
              <a:off x="1979712" y="4077072"/>
              <a:ext cx="622920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/>
              <a:r>
                <a:rPr lang="en-US" altLang="zh-CN" sz="24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altLang="zh-CN" sz="2400" b="1" i="1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294" name="TextBox 23"/>
            <p:cNvSpPr txBox="1"/>
            <p:nvPr/>
          </p:nvSpPr>
          <p:spPr>
            <a:xfrm>
              <a:off x="6084168" y="4077072"/>
              <a:ext cx="432048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/>
              <a:r>
                <a:rPr lang="en-US" altLang="zh-CN" sz="24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altLang="zh-CN" sz="2400" b="1" i="1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295" name="TextBox 24"/>
            <p:cNvSpPr txBox="1"/>
            <p:nvPr/>
          </p:nvSpPr>
          <p:spPr>
            <a:xfrm>
              <a:off x="6156176" y="2564904"/>
              <a:ext cx="432048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/>
              <a:r>
                <a:rPr lang="en-US" altLang="zh-CN" sz="24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US" altLang="zh-CN" sz="2400" b="1" i="1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296" name="TextBox 25"/>
            <p:cNvSpPr txBox="1"/>
            <p:nvPr/>
          </p:nvSpPr>
          <p:spPr>
            <a:xfrm>
              <a:off x="4067944" y="3501008"/>
              <a:ext cx="432048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/>
              <a:r>
                <a:rPr lang="en-US" altLang="zh-CN" sz="24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altLang="zh-CN" sz="2400" b="1" i="1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4" name="Group 16"/>
          <p:cNvGrpSpPr/>
          <p:nvPr/>
        </p:nvGrpSpPr>
        <p:grpSpPr>
          <a:xfrm>
            <a:off x="3775075" y="4129088"/>
            <a:ext cx="3832225" cy="704850"/>
            <a:chOff x="1600" y="1728"/>
            <a:chExt cx="2414" cy="444"/>
          </a:xfrm>
        </p:grpSpPr>
        <p:sp>
          <p:nvSpPr>
            <p:cNvPr id="12298" name="Freeform 13"/>
            <p:cNvSpPr/>
            <p:nvPr/>
          </p:nvSpPr>
          <p:spPr>
            <a:xfrm>
              <a:off x="1600" y="1736"/>
              <a:ext cx="1200" cy="436"/>
            </a:xfrm>
            <a:custGeom>
              <a:avLst/>
              <a:gdLst>
                <a:gd name="txL" fmla="*/ 0 w 1200"/>
                <a:gd name="txT" fmla="*/ 0 h 436"/>
                <a:gd name="txR" fmla="*/ 1200 w 1200"/>
                <a:gd name="txB" fmla="*/ 436 h 436"/>
              </a:gdLst>
              <a:ahLst/>
              <a:cxnLst>
                <a:cxn ang="0">
                  <a:pos x="0" y="436"/>
                </a:cxn>
                <a:cxn ang="0">
                  <a:pos x="1200" y="0"/>
                </a:cxn>
              </a:cxnLst>
              <a:rect l="txL" t="txT" r="txR" b="txB"/>
              <a:pathLst>
                <a:path w="1200" h="436">
                  <a:moveTo>
                    <a:pt x="0" y="436"/>
                  </a:moveTo>
                  <a:lnTo>
                    <a:pt x="1200" y="0"/>
                  </a:lnTo>
                </a:path>
              </a:pathLst>
            </a:custGeom>
            <a:noFill/>
            <a:ln w="38100" cap="flat" cmpd="sng">
              <a:solidFill>
                <a:srgbClr val="FF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299" name="Freeform 14"/>
            <p:cNvSpPr/>
            <p:nvPr/>
          </p:nvSpPr>
          <p:spPr>
            <a:xfrm>
              <a:off x="2796" y="1728"/>
              <a:ext cx="1204" cy="436"/>
            </a:xfrm>
            <a:custGeom>
              <a:avLst/>
              <a:gdLst>
                <a:gd name="txL" fmla="*/ 0 w 1204"/>
                <a:gd name="txT" fmla="*/ 0 h 436"/>
                <a:gd name="txR" fmla="*/ 1204 w 1204"/>
                <a:gd name="txB" fmla="*/ 436 h 436"/>
              </a:gdLst>
              <a:ahLst/>
              <a:cxnLst>
                <a:cxn ang="0">
                  <a:pos x="1204" y="436"/>
                </a:cxn>
                <a:cxn ang="0">
                  <a:pos x="0" y="0"/>
                </a:cxn>
              </a:cxnLst>
              <a:rect l="txL" t="txT" r="txR" b="txB"/>
              <a:pathLst>
                <a:path w="1204" h="436">
                  <a:moveTo>
                    <a:pt x="1204" y="436"/>
                  </a:moveTo>
                  <a:lnTo>
                    <a:pt x="0" y="0"/>
                  </a:lnTo>
                </a:path>
              </a:pathLst>
            </a:custGeom>
            <a:noFill/>
            <a:ln w="38100" cap="flat" cmpd="sng">
              <a:solidFill>
                <a:srgbClr val="FF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300" name="Line 15"/>
            <p:cNvSpPr/>
            <p:nvPr/>
          </p:nvSpPr>
          <p:spPr>
            <a:xfrm>
              <a:off x="1610" y="2160"/>
              <a:ext cx="2404" cy="0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15" name="Group 21"/>
          <p:cNvGrpSpPr/>
          <p:nvPr/>
        </p:nvGrpSpPr>
        <p:grpSpPr>
          <a:xfrm>
            <a:off x="3768725" y="3424238"/>
            <a:ext cx="3816350" cy="698500"/>
            <a:chOff x="1596" y="1284"/>
            <a:chExt cx="2404" cy="440"/>
          </a:xfrm>
        </p:grpSpPr>
        <p:sp>
          <p:nvSpPr>
            <p:cNvPr id="12302" name="Freeform 18"/>
            <p:cNvSpPr/>
            <p:nvPr/>
          </p:nvSpPr>
          <p:spPr>
            <a:xfrm>
              <a:off x="1596" y="1292"/>
              <a:ext cx="1208" cy="432"/>
            </a:xfrm>
            <a:custGeom>
              <a:avLst/>
              <a:gdLst>
                <a:gd name="txL" fmla="*/ 0 w 1208"/>
                <a:gd name="txT" fmla="*/ 0 h 432"/>
                <a:gd name="txR" fmla="*/ 1208 w 1208"/>
                <a:gd name="txB" fmla="*/ 432 h 432"/>
              </a:gdLst>
              <a:ahLst/>
              <a:cxnLst>
                <a:cxn ang="0">
                  <a:pos x="0" y="0"/>
                </a:cxn>
                <a:cxn ang="0">
                  <a:pos x="1208" y="432"/>
                </a:cxn>
              </a:cxnLst>
              <a:rect l="txL" t="txT" r="txR" b="txB"/>
              <a:pathLst>
                <a:path w="1208" h="432">
                  <a:moveTo>
                    <a:pt x="0" y="0"/>
                  </a:moveTo>
                  <a:lnTo>
                    <a:pt x="1208" y="432"/>
                  </a:lnTo>
                </a:path>
              </a:pathLst>
            </a:custGeom>
            <a:noFill/>
            <a:ln w="38100" cap="flat" cmpd="sng">
              <a:solidFill>
                <a:srgbClr val="FF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303" name="Freeform 19"/>
            <p:cNvSpPr/>
            <p:nvPr/>
          </p:nvSpPr>
          <p:spPr>
            <a:xfrm>
              <a:off x="2812" y="1300"/>
              <a:ext cx="1188" cy="424"/>
            </a:xfrm>
            <a:custGeom>
              <a:avLst/>
              <a:gdLst>
                <a:gd name="txL" fmla="*/ 0 w 1188"/>
                <a:gd name="txT" fmla="*/ 0 h 424"/>
                <a:gd name="txR" fmla="*/ 1188 w 1188"/>
                <a:gd name="txB" fmla="*/ 424 h 424"/>
              </a:gdLst>
              <a:ahLst/>
              <a:cxnLst>
                <a:cxn ang="0">
                  <a:pos x="1188" y="0"/>
                </a:cxn>
                <a:cxn ang="0">
                  <a:pos x="0" y="424"/>
                </a:cxn>
              </a:cxnLst>
              <a:rect l="txL" t="txT" r="txR" b="txB"/>
              <a:pathLst>
                <a:path w="1188" h="424">
                  <a:moveTo>
                    <a:pt x="1188" y="0"/>
                  </a:moveTo>
                  <a:lnTo>
                    <a:pt x="0" y="424"/>
                  </a:lnTo>
                </a:path>
              </a:pathLst>
            </a:custGeom>
            <a:noFill/>
            <a:ln w="38100" cap="flat" cmpd="sng">
              <a:solidFill>
                <a:srgbClr val="FF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304" name="Freeform 20"/>
            <p:cNvSpPr/>
            <p:nvPr/>
          </p:nvSpPr>
          <p:spPr>
            <a:xfrm>
              <a:off x="1596" y="1284"/>
              <a:ext cx="2400" cy="8"/>
            </a:xfrm>
            <a:custGeom>
              <a:avLst/>
              <a:gdLst>
                <a:gd name="txL" fmla="*/ 0 w 2400"/>
                <a:gd name="txT" fmla="*/ 0 h 8"/>
                <a:gd name="txR" fmla="*/ 2400 w 2400"/>
                <a:gd name="txB" fmla="*/ 8 h 8"/>
              </a:gdLst>
              <a:ahLst/>
              <a:cxnLst>
                <a:cxn ang="0">
                  <a:pos x="0" y="0"/>
                </a:cxn>
                <a:cxn ang="0">
                  <a:pos x="2400" y="8"/>
                </a:cxn>
              </a:cxnLst>
              <a:rect l="txL" t="txT" r="txR" b="txB"/>
              <a:pathLst>
                <a:path w="2400" h="8">
                  <a:moveTo>
                    <a:pt x="0" y="0"/>
                  </a:moveTo>
                  <a:lnTo>
                    <a:pt x="2400" y="8"/>
                  </a:lnTo>
                </a:path>
              </a:pathLst>
            </a:custGeom>
            <a:noFill/>
            <a:ln w="38100" cap="flat" cmpd="sng">
              <a:solidFill>
                <a:srgbClr val="FF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7" name="Group 25"/>
          <p:cNvGrpSpPr/>
          <p:nvPr/>
        </p:nvGrpSpPr>
        <p:grpSpPr>
          <a:xfrm>
            <a:off x="3787775" y="3433763"/>
            <a:ext cx="1905000" cy="1381125"/>
            <a:chOff x="1608" y="1290"/>
            <a:chExt cx="1200" cy="870"/>
          </a:xfrm>
        </p:grpSpPr>
        <p:sp>
          <p:nvSpPr>
            <p:cNvPr id="12306" name="Freeform 22"/>
            <p:cNvSpPr/>
            <p:nvPr/>
          </p:nvSpPr>
          <p:spPr>
            <a:xfrm>
              <a:off x="1608" y="1290"/>
              <a:ext cx="1200" cy="444"/>
            </a:xfrm>
            <a:custGeom>
              <a:avLst/>
              <a:gdLst>
                <a:gd name="txL" fmla="*/ 0 w 1200"/>
                <a:gd name="txT" fmla="*/ 0 h 444"/>
                <a:gd name="txR" fmla="*/ 1200 w 1200"/>
                <a:gd name="txB" fmla="*/ 444 h 444"/>
              </a:gdLst>
              <a:ahLst/>
              <a:cxnLst>
                <a:cxn ang="0">
                  <a:pos x="0" y="0"/>
                </a:cxn>
                <a:cxn ang="0">
                  <a:pos x="1200" y="444"/>
                </a:cxn>
              </a:cxnLst>
              <a:rect l="txL" t="txT" r="txR" b="txB"/>
              <a:pathLst>
                <a:path w="1200" h="444">
                  <a:moveTo>
                    <a:pt x="0" y="0"/>
                  </a:moveTo>
                  <a:lnTo>
                    <a:pt x="1200" y="444"/>
                  </a:lnTo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307" name="Freeform 23"/>
            <p:cNvSpPr/>
            <p:nvPr/>
          </p:nvSpPr>
          <p:spPr>
            <a:xfrm>
              <a:off x="1608" y="1734"/>
              <a:ext cx="1194" cy="426"/>
            </a:xfrm>
            <a:custGeom>
              <a:avLst/>
              <a:gdLst>
                <a:gd name="txL" fmla="*/ 0 w 1194"/>
                <a:gd name="txT" fmla="*/ 0 h 426"/>
                <a:gd name="txR" fmla="*/ 1194 w 1194"/>
                <a:gd name="txB" fmla="*/ 426 h 426"/>
              </a:gdLst>
              <a:ahLst/>
              <a:cxnLst>
                <a:cxn ang="0">
                  <a:pos x="1194" y="0"/>
                </a:cxn>
                <a:cxn ang="0">
                  <a:pos x="0" y="426"/>
                </a:cxn>
              </a:cxnLst>
              <a:rect l="txL" t="txT" r="txR" b="txB"/>
              <a:pathLst>
                <a:path w="1194" h="426">
                  <a:moveTo>
                    <a:pt x="1194" y="0"/>
                  </a:moveTo>
                  <a:lnTo>
                    <a:pt x="0" y="426"/>
                  </a:lnTo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308" name="Line 24"/>
            <p:cNvSpPr/>
            <p:nvPr/>
          </p:nvSpPr>
          <p:spPr>
            <a:xfrm flipV="1">
              <a:off x="1610" y="1298"/>
              <a:ext cx="0" cy="862"/>
            </a:xfrm>
            <a:prstGeom prst="line">
              <a:avLst/>
            </a:prstGeom>
            <a:ln w="38100" cap="flat" cmpd="sng">
              <a:solidFill>
                <a:srgbClr val="0000CC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18" name="Group 26"/>
          <p:cNvGrpSpPr/>
          <p:nvPr/>
        </p:nvGrpSpPr>
        <p:grpSpPr>
          <a:xfrm flipH="1">
            <a:off x="5662613" y="3446463"/>
            <a:ext cx="1905000" cy="1381125"/>
            <a:chOff x="1608" y="1290"/>
            <a:chExt cx="1200" cy="870"/>
          </a:xfrm>
        </p:grpSpPr>
        <p:sp>
          <p:nvSpPr>
            <p:cNvPr id="12310" name="Freeform 27"/>
            <p:cNvSpPr/>
            <p:nvPr/>
          </p:nvSpPr>
          <p:spPr>
            <a:xfrm>
              <a:off x="1608" y="1290"/>
              <a:ext cx="1200" cy="444"/>
            </a:xfrm>
            <a:custGeom>
              <a:avLst/>
              <a:gdLst>
                <a:gd name="txL" fmla="*/ 0 w 1200"/>
                <a:gd name="txT" fmla="*/ 0 h 444"/>
                <a:gd name="txR" fmla="*/ 1200 w 1200"/>
                <a:gd name="txB" fmla="*/ 444 h 444"/>
              </a:gdLst>
              <a:ahLst/>
              <a:cxnLst>
                <a:cxn ang="0">
                  <a:pos x="0" y="0"/>
                </a:cxn>
                <a:cxn ang="0">
                  <a:pos x="1200" y="444"/>
                </a:cxn>
              </a:cxnLst>
              <a:rect l="txL" t="txT" r="txR" b="txB"/>
              <a:pathLst>
                <a:path w="1200" h="444">
                  <a:moveTo>
                    <a:pt x="0" y="0"/>
                  </a:moveTo>
                  <a:lnTo>
                    <a:pt x="1200" y="444"/>
                  </a:lnTo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311" name="Freeform 28"/>
            <p:cNvSpPr/>
            <p:nvPr/>
          </p:nvSpPr>
          <p:spPr>
            <a:xfrm>
              <a:off x="1608" y="1734"/>
              <a:ext cx="1194" cy="426"/>
            </a:xfrm>
            <a:custGeom>
              <a:avLst/>
              <a:gdLst>
                <a:gd name="txL" fmla="*/ 0 w 1194"/>
                <a:gd name="txT" fmla="*/ 0 h 426"/>
                <a:gd name="txR" fmla="*/ 1194 w 1194"/>
                <a:gd name="txB" fmla="*/ 426 h 426"/>
              </a:gdLst>
              <a:ahLst/>
              <a:cxnLst>
                <a:cxn ang="0">
                  <a:pos x="1194" y="0"/>
                </a:cxn>
                <a:cxn ang="0">
                  <a:pos x="0" y="426"/>
                </a:cxn>
              </a:cxnLst>
              <a:rect l="txL" t="txT" r="txR" b="txB"/>
              <a:pathLst>
                <a:path w="1194" h="426">
                  <a:moveTo>
                    <a:pt x="1194" y="0"/>
                  </a:moveTo>
                  <a:lnTo>
                    <a:pt x="0" y="426"/>
                  </a:lnTo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312" name="Line 29"/>
            <p:cNvSpPr/>
            <p:nvPr/>
          </p:nvSpPr>
          <p:spPr>
            <a:xfrm flipV="1">
              <a:off x="1610" y="1298"/>
              <a:ext cx="0" cy="862"/>
            </a:xfrm>
            <a:prstGeom prst="line">
              <a:avLst/>
            </a:prstGeom>
            <a:ln w="38100" cap="flat" cmpd="sng">
              <a:solidFill>
                <a:srgbClr val="0000CC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18463" name="Text Box 31"/>
          <p:cNvSpPr txBox="1"/>
          <p:nvPr/>
        </p:nvSpPr>
        <p:spPr>
          <a:xfrm>
            <a:off x="3590290" y="6093460"/>
            <a:ext cx="424624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1600" b="1">
                <a:latin typeface="Times New Roman" panose="02020603050405020304" pitchFamily="18" charset="0"/>
                <a:ea typeface="黑体" panose="02010609060101010101" pitchFamily="49" charset="-122"/>
              </a:rPr>
              <a:t>◆</a:t>
            </a:r>
            <a:r>
              <a:rPr lang="en-US" altLang="zh-CN" sz="2800" b="1">
                <a:latin typeface="Times New Roman" panose="02020603050405020304" pitchFamily="18" charset="0"/>
                <a:ea typeface="黑体" panose="02010609060101010101" pitchFamily="49" charset="-122"/>
              </a:rPr>
              <a:t> 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两对全等的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等腰三角形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.</a:t>
            </a:r>
            <a:endParaRPr lang="en-US" altLang="zh-CN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648148 L -0.00109392 -0.123704 " pathEditMode="relative" rAng="0" ptsTypes="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223993 0.130093 " pathEditMode="relative" rAng="0" ptsTypes="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90082 0.0037037 " pathEditMode="relative" rAng="0" ptsTypes="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93624 0.00185185 " pathEditMode="relative" rAng="0" ptsTypes="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8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846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-97790" y="0"/>
            <a:ext cx="2767330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变化</a:t>
            </a:r>
            <a:r>
              <a:rPr lang="zh-CN" altLang="en-US" sz="32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出新图形</a:t>
            </a:r>
            <a:endParaRPr lang="zh-CN" altLang="en-US" sz="32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266" name="Text Box 8"/>
          <p:cNvSpPr txBox="1"/>
          <p:nvPr/>
        </p:nvSpPr>
        <p:spPr>
          <a:xfrm>
            <a:off x="2350770" y="764540"/>
            <a:ext cx="809688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3600" b="1" dirty="0">
                <a:solidFill>
                  <a:srgbClr val="0000CC"/>
                </a:solidFill>
                <a:latin typeface="楷体" panose="02010609060101010101" charset="-122"/>
                <a:ea typeface="楷体" panose="02010609060101010101" charset="-122"/>
              </a:rPr>
              <a:t>反应比拼大挑战！！！准备准备</a:t>
            </a:r>
            <a:r>
              <a:rPr lang="en-US" altLang="zh-CN" sz="3600" b="1" dirty="0">
                <a:solidFill>
                  <a:srgbClr val="0000CC"/>
                </a:solidFill>
                <a:latin typeface="楷体" panose="02010609060101010101" charset="-122"/>
                <a:ea typeface="楷体" panose="02010609060101010101" charset="-122"/>
              </a:rPr>
              <a:t>...</a:t>
            </a:r>
            <a:endParaRPr lang="zh-CN" altLang="en-US" sz="3600" b="1" dirty="0">
              <a:solidFill>
                <a:srgbClr val="0000CC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17998" y="44632"/>
            <a:ext cx="2046348" cy="1938278"/>
            <a:chOff x="4696983" y="682807"/>
            <a:chExt cx="2046348" cy="193827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987498" y="1145868"/>
              <a:ext cx="1634528" cy="1068107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96983" y="682807"/>
              <a:ext cx="2046348" cy="1938278"/>
            </a:xfrm>
            <a:prstGeom prst="rect">
              <a:avLst/>
            </a:prstGeom>
          </p:spPr>
        </p:pic>
      </p:grpSp>
      <p:sp>
        <p:nvSpPr>
          <p:cNvPr id="11" name="Text Box 8"/>
          <p:cNvSpPr txBox="1"/>
          <p:nvPr/>
        </p:nvSpPr>
        <p:spPr>
          <a:xfrm>
            <a:off x="622300" y="1700530"/>
            <a:ext cx="179324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挑战二：</a:t>
            </a:r>
            <a:endParaRPr lang="zh-CN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Text Box 8"/>
          <p:cNvSpPr txBox="1"/>
          <p:nvPr/>
        </p:nvSpPr>
        <p:spPr>
          <a:xfrm>
            <a:off x="2415540" y="1701165"/>
            <a:ext cx="809688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sz="36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矩形中有几个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全等</a:t>
            </a:r>
            <a:r>
              <a:rPr lang="zh-CN" altLang="en-US" sz="36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的</a:t>
            </a:r>
            <a:r>
              <a:rPr lang="zh-CN" altLang="en-US" sz="3600" b="1" dirty="0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直角三角形</a:t>
            </a:r>
            <a:r>
              <a:rPr lang="zh-CN" altLang="en-US" sz="36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？</a:t>
            </a:r>
            <a:endParaRPr lang="zh-CN" altLang="en-US" sz="36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13314" name="组合 8"/>
          <p:cNvGrpSpPr/>
          <p:nvPr/>
        </p:nvGrpSpPr>
        <p:grpSpPr>
          <a:xfrm>
            <a:off x="3430905" y="2780348"/>
            <a:ext cx="4608513" cy="2533650"/>
            <a:chOff x="1979712" y="2276872"/>
            <a:chExt cx="4608512" cy="2533650"/>
          </a:xfrm>
        </p:grpSpPr>
        <p:pic>
          <p:nvPicPr>
            <p:cNvPr id="13315" name="Picture 4" descr="C:\Users\Administrator\Desktop\图片3.bmp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1720" y="2276872"/>
              <a:ext cx="4333875" cy="253365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316" name="TextBox 10"/>
            <p:cNvSpPr txBox="1"/>
            <p:nvPr/>
          </p:nvSpPr>
          <p:spPr>
            <a:xfrm>
              <a:off x="1979712" y="2535287"/>
              <a:ext cx="432048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/>
              <a:r>
                <a:rPr lang="en-US" altLang="zh-CN" sz="24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altLang="zh-CN" sz="2400" b="1" i="1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3317" name="TextBox 11"/>
            <p:cNvSpPr txBox="1"/>
            <p:nvPr/>
          </p:nvSpPr>
          <p:spPr>
            <a:xfrm>
              <a:off x="1979712" y="4077072"/>
              <a:ext cx="622920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/>
              <a:r>
                <a:rPr lang="en-US" altLang="zh-CN" sz="24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altLang="zh-CN" sz="2400" b="1" i="1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3318" name="TextBox 12"/>
            <p:cNvSpPr txBox="1"/>
            <p:nvPr/>
          </p:nvSpPr>
          <p:spPr>
            <a:xfrm>
              <a:off x="6084168" y="4077072"/>
              <a:ext cx="432048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/>
              <a:r>
                <a:rPr lang="en-US" altLang="zh-CN" sz="24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altLang="zh-CN" sz="2400" b="1" i="1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3319" name="TextBox 13"/>
            <p:cNvSpPr txBox="1"/>
            <p:nvPr/>
          </p:nvSpPr>
          <p:spPr>
            <a:xfrm>
              <a:off x="6156176" y="2564904"/>
              <a:ext cx="432048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/>
              <a:r>
                <a:rPr lang="en-US" altLang="zh-CN" sz="24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US" altLang="zh-CN" sz="2400" b="1" i="1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3320" name="TextBox 14"/>
            <p:cNvSpPr txBox="1"/>
            <p:nvPr/>
          </p:nvSpPr>
          <p:spPr>
            <a:xfrm>
              <a:off x="4067944" y="3501008"/>
              <a:ext cx="432048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/>
              <a:r>
                <a:rPr lang="en-US" altLang="zh-CN" sz="24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altLang="zh-CN" sz="2400" b="1" i="1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33" name="AutoShape 12"/>
          <p:cNvSpPr/>
          <p:nvPr/>
        </p:nvSpPr>
        <p:spPr>
          <a:xfrm>
            <a:off x="3791268" y="3356610"/>
            <a:ext cx="3743325" cy="1366838"/>
          </a:xfrm>
          <a:prstGeom prst="rtTriangle">
            <a:avLst/>
          </a:prstGeom>
          <a:noFill/>
          <a:ln w="38100" cap="flat" cmpd="sng">
            <a:solidFill>
              <a:srgbClr val="0000CC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l"/>
            <a:endParaRPr dirty="0">
              <a:latin typeface="Arial" panose="020B0604020202020204" pitchFamily="34" charset="0"/>
            </a:endParaRPr>
          </a:p>
        </p:txBody>
      </p:sp>
      <p:sp>
        <p:nvSpPr>
          <p:cNvPr id="34" name="AutoShape 13"/>
          <p:cNvSpPr/>
          <p:nvPr/>
        </p:nvSpPr>
        <p:spPr>
          <a:xfrm flipH="1">
            <a:off x="3862705" y="3356610"/>
            <a:ext cx="3743325" cy="1366838"/>
          </a:xfrm>
          <a:prstGeom prst="rtTriangle">
            <a:avLst/>
          </a:prstGeom>
          <a:noFill/>
          <a:ln w="38100" cap="flat" cmpd="sng">
            <a:solidFill>
              <a:srgbClr val="0000CC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l"/>
            <a:endParaRPr dirty="0">
              <a:latin typeface="Arial" panose="020B0604020202020204" pitchFamily="34" charset="0"/>
            </a:endParaRPr>
          </a:p>
        </p:txBody>
      </p:sp>
      <p:sp>
        <p:nvSpPr>
          <p:cNvPr id="35" name="AutoShape 14"/>
          <p:cNvSpPr/>
          <p:nvPr/>
        </p:nvSpPr>
        <p:spPr>
          <a:xfrm flipV="1">
            <a:off x="3797618" y="3364230"/>
            <a:ext cx="3743325" cy="1366838"/>
          </a:xfrm>
          <a:prstGeom prst="rtTriangle">
            <a:avLst/>
          </a:prstGeom>
          <a:noFill/>
          <a:ln w="38100" cap="flat" cmpd="sng">
            <a:solidFill>
              <a:srgbClr val="0000CC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l"/>
            <a:endParaRPr dirty="0">
              <a:latin typeface="Arial" panose="020B0604020202020204" pitchFamily="34" charset="0"/>
            </a:endParaRPr>
          </a:p>
        </p:txBody>
      </p:sp>
      <p:sp>
        <p:nvSpPr>
          <p:cNvPr id="36" name="AutoShape 15"/>
          <p:cNvSpPr/>
          <p:nvPr/>
        </p:nvSpPr>
        <p:spPr>
          <a:xfrm flipH="1" flipV="1">
            <a:off x="3863975" y="3364230"/>
            <a:ext cx="3743325" cy="1366838"/>
          </a:xfrm>
          <a:prstGeom prst="rtTriangle">
            <a:avLst/>
          </a:prstGeom>
          <a:noFill/>
          <a:ln w="38100" cap="flat" cmpd="sng">
            <a:solidFill>
              <a:srgbClr val="0000CC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l"/>
            <a:endParaRPr dirty="0">
              <a:latin typeface="Arial" panose="020B0604020202020204" pitchFamily="34" charset="0"/>
            </a:endParaRPr>
          </a:p>
        </p:txBody>
      </p:sp>
      <p:sp>
        <p:nvSpPr>
          <p:cNvPr id="37" name="Text Box 16"/>
          <p:cNvSpPr txBox="1"/>
          <p:nvPr/>
        </p:nvSpPr>
        <p:spPr>
          <a:xfrm>
            <a:off x="3543300" y="5229225"/>
            <a:ext cx="43853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1600" b="1">
                <a:latin typeface="Times New Roman" panose="02020603050405020304" pitchFamily="18" charset="0"/>
                <a:ea typeface="黑体" panose="02010609060101010101" pitchFamily="49" charset="-122"/>
              </a:rPr>
              <a:t>◆</a:t>
            </a:r>
            <a:r>
              <a:rPr lang="en-US" altLang="zh-CN" sz="2800" b="1">
                <a:latin typeface="Times New Roman" panose="02020603050405020304" pitchFamily="18" charset="0"/>
                <a:ea typeface="黑体" panose="02010609060101010101" pitchFamily="49" charset="-122"/>
              </a:rPr>
              <a:t> 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四个全等的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直角三角形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.</a:t>
            </a:r>
            <a:endParaRPr lang="en-US" altLang="zh-CN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19045 -0.13213 " pathEditMode="relative" rAng="0" ptsTypes="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" y="-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915e-05 0 L 0.224462 -0.142593 " pathEditMode="relative" rAng="0" ptsTypes="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" y="-1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50289E-6 L 0.22049 0.2571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0" y="12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50289E-6 L -0.22049 0.25711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0" y="12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3" grpId="0" bldLvl="0" animBg="1"/>
      <p:bldP spid="34" grpId="0" bldLvl="0" animBg="1"/>
      <p:bldP spid="35" grpId="0" bldLvl="0" animBg="1"/>
      <p:bldP spid="36" grpId="0" bldLvl="0" animBg="1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 rot="5400000">
            <a:off x="-390525" y="4059555"/>
            <a:ext cx="3019425" cy="2455545"/>
            <a:chOff x="6583680" y="3390645"/>
            <a:chExt cx="4174208" cy="298202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flipH="1">
              <a:off x="7011150" y="3549314"/>
              <a:ext cx="3577500" cy="266625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83680" y="3390645"/>
              <a:ext cx="4174208" cy="2982020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" y="6597629"/>
            <a:ext cx="393688" cy="236213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6131560" y="44450"/>
            <a:ext cx="414083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000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变化</a:t>
            </a:r>
            <a:r>
              <a:rPr lang="zh-CN" altLang="en-US" sz="4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出新性质</a:t>
            </a:r>
            <a:endParaRPr lang="zh-CN" altLang="en-US" sz="4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1033" name="Group 10"/>
          <p:cNvGrpSpPr/>
          <p:nvPr/>
        </p:nvGrpSpPr>
        <p:grpSpPr>
          <a:xfrm>
            <a:off x="6527165" y="836613"/>
            <a:ext cx="3673475" cy="2319337"/>
            <a:chOff x="3288" y="661"/>
            <a:chExt cx="2314" cy="1461"/>
          </a:xfrm>
        </p:grpSpPr>
        <p:sp>
          <p:nvSpPr>
            <p:cNvPr id="1051" name="Text Box 11"/>
            <p:cNvSpPr txBox="1"/>
            <p:nvPr/>
          </p:nvSpPr>
          <p:spPr>
            <a:xfrm>
              <a:off x="3289" y="661"/>
              <a:ext cx="408" cy="32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>
                  <a:solidFill>
                    <a:srgbClr val="000000"/>
                  </a:solidFill>
                  <a:latin typeface="Arial" panose="020B0604020202020204" pitchFamily="34" charset="0"/>
                </a:rPr>
                <a:t>A</a:t>
              </a:r>
              <a:endParaRPr lang="en-US" altLang="zh-CN" sz="280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52" name="Text Box 12"/>
            <p:cNvSpPr txBox="1"/>
            <p:nvPr/>
          </p:nvSpPr>
          <p:spPr>
            <a:xfrm>
              <a:off x="3288" y="1795"/>
              <a:ext cx="499" cy="32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>
                  <a:solidFill>
                    <a:srgbClr val="000000"/>
                  </a:solidFill>
                  <a:latin typeface="Arial" panose="020B0604020202020204" pitchFamily="34" charset="0"/>
                </a:rPr>
                <a:t>B</a:t>
              </a:r>
              <a:endParaRPr lang="en-US" altLang="zh-CN" sz="280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53" name="Text Box 13"/>
            <p:cNvSpPr txBox="1"/>
            <p:nvPr/>
          </p:nvSpPr>
          <p:spPr>
            <a:xfrm>
              <a:off x="4967" y="1755"/>
              <a:ext cx="635" cy="32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>
                  <a:solidFill>
                    <a:srgbClr val="000000"/>
                  </a:solidFill>
                  <a:latin typeface="Arial" panose="020B0604020202020204" pitchFamily="34" charset="0"/>
                </a:rPr>
                <a:t>C</a:t>
              </a:r>
              <a:endParaRPr lang="en-US" altLang="zh-CN" sz="280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54" name="Text Box 14"/>
            <p:cNvSpPr txBox="1"/>
            <p:nvPr/>
          </p:nvSpPr>
          <p:spPr>
            <a:xfrm>
              <a:off x="4150" y="1488"/>
              <a:ext cx="272" cy="59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>
                  <a:solidFill>
                    <a:srgbClr val="000000"/>
                  </a:solidFill>
                  <a:latin typeface="Arial" panose="020B0604020202020204" pitchFamily="34" charset="0"/>
                </a:rPr>
                <a:t>O </a:t>
              </a:r>
              <a:endParaRPr lang="en-US" altLang="zh-CN" sz="280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55" name="Freeform 15"/>
            <p:cNvSpPr/>
            <p:nvPr/>
          </p:nvSpPr>
          <p:spPr>
            <a:xfrm>
              <a:off x="3594" y="980"/>
              <a:ext cx="1361" cy="952"/>
            </a:xfrm>
            <a:custGeom>
              <a:avLst/>
              <a:gdLst>
                <a:gd name="txL" fmla="*/ 0 w 1361"/>
                <a:gd name="txT" fmla="*/ 0 h 952"/>
                <a:gd name="txR" fmla="*/ 1361 w 1361"/>
                <a:gd name="txB" fmla="*/ 952 h 952"/>
              </a:gdLst>
              <a:ahLst/>
              <a:cxnLst>
                <a:cxn ang="0">
                  <a:pos x="0" y="0"/>
                </a:cxn>
                <a:cxn ang="0">
                  <a:pos x="0" y="952"/>
                </a:cxn>
                <a:cxn ang="0">
                  <a:pos x="1361" y="952"/>
                </a:cxn>
                <a:cxn ang="0">
                  <a:pos x="0" y="0"/>
                </a:cxn>
              </a:cxnLst>
              <a:rect l="txL" t="txT" r="txR" b="txB"/>
              <a:pathLst>
                <a:path w="1361" h="952">
                  <a:moveTo>
                    <a:pt x="0" y="0"/>
                  </a:moveTo>
                  <a:lnTo>
                    <a:pt x="0" y="952"/>
                  </a:lnTo>
                  <a:lnTo>
                    <a:pt x="1361" y="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56" name="Line 16"/>
            <p:cNvSpPr/>
            <p:nvPr/>
          </p:nvSpPr>
          <p:spPr>
            <a:xfrm flipV="1">
              <a:off x="3594" y="1468"/>
              <a:ext cx="691" cy="454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1034" name="AutoShape 21"/>
          <p:cNvSpPr/>
          <p:nvPr/>
        </p:nvSpPr>
        <p:spPr>
          <a:xfrm flipV="1">
            <a:off x="7247890" y="3216275"/>
            <a:ext cx="2663825" cy="576263"/>
          </a:xfrm>
          <a:prstGeom prst="wedgeRoundRectCallout">
            <a:avLst>
              <a:gd name="adj1" fmla="val -30278"/>
              <a:gd name="adj2" fmla="val 198208"/>
              <a:gd name="adj3" fmla="val 16667"/>
            </a:avLst>
          </a:prstGeom>
          <a:solidFill>
            <a:srgbClr val="CCE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10800000"/>
          <a:lstStyle/>
          <a:p>
            <a:pPr algn="ctr"/>
            <a:r>
              <a:rPr lang="zh-CN" altLang="en-US" sz="28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斜边上的中线</a:t>
            </a:r>
            <a:endParaRPr lang="zh-CN" altLang="en-US" sz="28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1702" name="AutoShape 22"/>
          <p:cNvSpPr/>
          <p:nvPr/>
        </p:nvSpPr>
        <p:spPr>
          <a:xfrm>
            <a:off x="8327390" y="1556703"/>
            <a:ext cx="1295400" cy="503237"/>
          </a:xfrm>
          <a:prstGeom prst="wedgeRoundRectCallout">
            <a:avLst>
              <a:gd name="adj1" fmla="val -47181"/>
              <a:gd name="adj2" fmla="val 78708"/>
              <a:gd name="adj3" fmla="val 16667"/>
            </a:avLst>
          </a:prstGeom>
          <a:solidFill>
            <a:srgbClr val="FFFFCC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algn="ctr"/>
            <a:r>
              <a:rPr lang="zh-CN" altLang="en-US" sz="28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斜边</a:t>
            </a:r>
            <a:endParaRPr lang="zh-CN" altLang="en-US" sz="28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1703" name="Line 23"/>
          <p:cNvSpPr/>
          <p:nvPr/>
        </p:nvSpPr>
        <p:spPr>
          <a:xfrm>
            <a:off x="7031990" y="1344613"/>
            <a:ext cx="2160588" cy="1511300"/>
          </a:xfrm>
          <a:prstGeom prst="line">
            <a:avLst/>
          </a:prstGeom>
          <a:ln w="38100" cap="flat" cmpd="sng">
            <a:solidFill>
              <a:srgbClr val="CC33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1704" name="Line 24"/>
          <p:cNvSpPr/>
          <p:nvPr/>
        </p:nvSpPr>
        <p:spPr>
          <a:xfrm flipV="1">
            <a:off x="7031990" y="2122488"/>
            <a:ext cx="1079500" cy="719137"/>
          </a:xfrm>
          <a:prstGeom prst="line">
            <a:avLst/>
          </a:prstGeom>
          <a:ln w="38100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041" name="Rectangle 48"/>
          <p:cNvSpPr/>
          <p:nvPr/>
        </p:nvSpPr>
        <p:spPr>
          <a:xfrm>
            <a:off x="7033578" y="2713038"/>
            <a:ext cx="142875" cy="144462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>
            <a:spAutoFit/>
          </a:bodyPr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031" name="Text Box 7"/>
          <p:cNvSpPr txBox="1"/>
          <p:nvPr/>
        </p:nvSpPr>
        <p:spPr>
          <a:xfrm>
            <a:off x="7201853" y="4149090"/>
            <a:ext cx="1557337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0000"/>
                </a:solidFill>
                <a:latin typeface="Arial" panose="020B0604020202020204" pitchFamily="34" charset="0"/>
              </a:rPr>
              <a:t>OB</a:t>
            </a:r>
            <a:endParaRPr lang="en-US" altLang="zh-CN" sz="28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2" name="Text Box 8"/>
          <p:cNvSpPr txBox="1"/>
          <p:nvPr/>
        </p:nvSpPr>
        <p:spPr>
          <a:xfrm>
            <a:off x="8758873" y="4149090"/>
            <a:ext cx="1223962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0000"/>
                </a:solidFill>
                <a:latin typeface="Arial" panose="020B0604020202020204" pitchFamily="34" charset="0"/>
              </a:rPr>
              <a:t>AC</a:t>
            </a:r>
            <a:endParaRPr lang="en-US" altLang="zh-CN" sz="28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71689" name="Object 9"/>
          <p:cNvGraphicFramePr/>
          <p:nvPr/>
        </p:nvGraphicFramePr>
        <p:xfrm>
          <a:off x="7931785" y="3931920"/>
          <a:ext cx="827088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4" imgW="6400800" imgH="9448800" progId="Equation.3">
                  <p:embed/>
                </p:oleObj>
              </mc:Choice>
              <mc:Fallback>
                <p:oleObj name="" r:id="rId4" imgW="6400800" imgH="9448800" progId="Equation.3">
                  <p:embed/>
                  <p:pic>
                    <p:nvPicPr>
                      <p:cNvPr id="0" name="图片 1024" descr="image2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31785" y="3931920"/>
                        <a:ext cx="827088" cy="9366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/>
          <p:nvPr/>
        </p:nvSpPr>
        <p:spPr>
          <a:xfrm>
            <a:off x="4871085" y="4940935"/>
            <a:ext cx="70294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直角三角形</a:t>
            </a:r>
            <a:r>
              <a:rPr lang="zh-CN" altLang="en-US" sz="2800" b="1" dirty="0">
                <a:solidFill>
                  <a:srgbClr val="CC33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斜边上的中线，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等于</a:t>
            </a:r>
            <a:r>
              <a:rPr lang="zh-CN" altLang="en-US" sz="2800" b="1" dirty="0">
                <a:solidFill>
                  <a:srgbClr val="CC33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斜边的一半。</a:t>
            </a:r>
            <a:endParaRPr lang="en-US" altLang="zh-CN" sz="2800" b="1">
              <a:solidFill>
                <a:srgbClr val="CC33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72795" y="44450"/>
            <a:ext cx="414083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000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变化</a:t>
            </a:r>
            <a:r>
              <a:rPr lang="zh-CN" altLang="en-US" sz="4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出新图形</a:t>
            </a:r>
            <a:endParaRPr lang="zh-CN" altLang="en-US" sz="4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1749" name="Text Box 26"/>
          <p:cNvSpPr txBox="1"/>
          <p:nvPr/>
        </p:nvSpPr>
        <p:spPr>
          <a:xfrm>
            <a:off x="225425" y="836930"/>
            <a:ext cx="6303010" cy="207264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动手操作：将矩形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沿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AC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剪开，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分成了两个什么图形？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△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ABC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的边满足怎样的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关系？</a:t>
            </a:r>
            <a:endParaRPr lang="en-US" altLang="zh-CN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pSp>
        <p:nvGrpSpPr>
          <p:cNvPr id="31746" name="Group 2"/>
          <p:cNvGrpSpPr/>
          <p:nvPr/>
        </p:nvGrpSpPr>
        <p:grpSpPr>
          <a:xfrm>
            <a:off x="1414780" y="3429000"/>
            <a:ext cx="3581400" cy="2249488"/>
            <a:chOff x="3334" y="757"/>
            <a:chExt cx="2256" cy="1417"/>
          </a:xfrm>
        </p:grpSpPr>
        <p:sp>
          <p:nvSpPr>
            <p:cNvPr id="31753" name="Text Box 3"/>
            <p:cNvSpPr txBox="1"/>
            <p:nvPr/>
          </p:nvSpPr>
          <p:spPr>
            <a:xfrm>
              <a:off x="3334" y="757"/>
              <a:ext cx="408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A</a:t>
              </a:r>
              <a:endParaRPr lang="en-US" altLang="zh-CN" sz="28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31754" name="Text Box 4"/>
            <p:cNvSpPr txBox="1"/>
            <p:nvPr/>
          </p:nvSpPr>
          <p:spPr>
            <a:xfrm>
              <a:off x="3334" y="1845"/>
              <a:ext cx="499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B</a:t>
              </a:r>
              <a:endParaRPr lang="en-US" altLang="zh-CN" sz="28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31755" name="Text Box 5"/>
            <p:cNvSpPr txBox="1"/>
            <p:nvPr/>
          </p:nvSpPr>
          <p:spPr>
            <a:xfrm>
              <a:off x="4955" y="1845"/>
              <a:ext cx="635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C</a:t>
              </a:r>
              <a:endParaRPr lang="en-US" altLang="zh-CN" sz="28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31756" name="Text Box 6"/>
            <p:cNvSpPr txBox="1"/>
            <p:nvPr/>
          </p:nvSpPr>
          <p:spPr>
            <a:xfrm>
              <a:off x="4150" y="1488"/>
              <a:ext cx="272" cy="59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>
                  <a:solidFill>
                    <a:srgbClr val="000000"/>
                  </a:solidFill>
                  <a:latin typeface="Arial" panose="020B0604020202020204" pitchFamily="34" charset="0"/>
                </a:rPr>
                <a:t>O </a:t>
              </a:r>
              <a:endParaRPr lang="en-US" altLang="zh-CN" sz="280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757" name="Freeform 7"/>
            <p:cNvSpPr/>
            <p:nvPr/>
          </p:nvSpPr>
          <p:spPr>
            <a:xfrm>
              <a:off x="3594" y="980"/>
              <a:ext cx="1361" cy="952"/>
            </a:xfrm>
            <a:custGeom>
              <a:avLst/>
              <a:gdLst>
                <a:gd name="txL" fmla="*/ 0 w 1361"/>
                <a:gd name="txT" fmla="*/ 0 h 952"/>
                <a:gd name="txR" fmla="*/ 1361 w 1361"/>
                <a:gd name="txB" fmla="*/ 952 h 952"/>
              </a:gdLst>
              <a:ahLst/>
              <a:cxnLst>
                <a:cxn ang="0">
                  <a:pos x="0" y="0"/>
                </a:cxn>
                <a:cxn ang="0">
                  <a:pos x="0" y="952"/>
                </a:cxn>
                <a:cxn ang="0">
                  <a:pos x="1361" y="952"/>
                </a:cxn>
                <a:cxn ang="0">
                  <a:pos x="0" y="0"/>
                </a:cxn>
              </a:cxnLst>
              <a:rect l="txL" t="txT" r="txR" b="txB"/>
              <a:pathLst>
                <a:path w="1361" h="952">
                  <a:moveTo>
                    <a:pt x="0" y="0"/>
                  </a:moveTo>
                  <a:lnTo>
                    <a:pt x="0" y="952"/>
                  </a:lnTo>
                  <a:lnTo>
                    <a:pt x="1361" y="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758" name="Line 8"/>
            <p:cNvSpPr/>
            <p:nvPr/>
          </p:nvSpPr>
          <p:spPr>
            <a:xfrm flipV="1">
              <a:off x="3594" y="1468"/>
              <a:ext cx="691" cy="454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4" name="Group 9"/>
          <p:cNvGrpSpPr/>
          <p:nvPr/>
        </p:nvGrpSpPr>
        <p:grpSpPr>
          <a:xfrm>
            <a:off x="1832293" y="3429000"/>
            <a:ext cx="2784475" cy="1857375"/>
            <a:chOff x="3980" y="703"/>
            <a:chExt cx="1754" cy="1170"/>
          </a:xfrm>
        </p:grpSpPr>
        <p:sp>
          <p:nvSpPr>
            <p:cNvPr id="31750" name="Text Box 10"/>
            <p:cNvSpPr txBox="1"/>
            <p:nvPr/>
          </p:nvSpPr>
          <p:spPr>
            <a:xfrm>
              <a:off x="5349" y="703"/>
              <a:ext cx="385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D</a:t>
              </a:r>
              <a:endParaRPr lang="en-US" altLang="zh-CN" sz="28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31751" name="Freeform 11"/>
            <p:cNvSpPr/>
            <p:nvPr/>
          </p:nvSpPr>
          <p:spPr>
            <a:xfrm flipH="1" flipV="1">
              <a:off x="3980" y="921"/>
              <a:ext cx="1361" cy="952"/>
            </a:xfrm>
            <a:custGeom>
              <a:avLst/>
              <a:gdLst>
                <a:gd name="txL" fmla="*/ 0 w 1361"/>
                <a:gd name="txT" fmla="*/ 0 h 952"/>
                <a:gd name="txR" fmla="*/ 1361 w 1361"/>
                <a:gd name="txB" fmla="*/ 952 h 952"/>
              </a:gdLst>
              <a:ahLst/>
              <a:cxnLst>
                <a:cxn ang="0">
                  <a:pos x="0" y="0"/>
                </a:cxn>
                <a:cxn ang="0">
                  <a:pos x="0" y="952"/>
                </a:cxn>
                <a:cxn ang="0">
                  <a:pos x="1361" y="952"/>
                </a:cxn>
                <a:cxn ang="0">
                  <a:pos x="0" y="0"/>
                </a:cxn>
              </a:cxnLst>
              <a:rect l="txL" t="txT" r="txR" b="txB"/>
              <a:pathLst>
                <a:path w="1361" h="952">
                  <a:moveTo>
                    <a:pt x="0" y="0"/>
                  </a:moveTo>
                  <a:lnTo>
                    <a:pt x="0" y="952"/>
                  </a:lnTo>
                  <a:lnTo>
                    <a:pt x="1361" y="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752" name="Line 12"/>
            <p:cNvSpPr/>
            <p:nvPr/>
          </p:nvSpPr>
          <p:spPr>
            <a:xfrm flipH="1">
              <a:off x="4672" y="931"/>
              <a:ext cx="658" cy="469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5" name="Rectangle 14"/>
          <p:cNvSpPr/>
          <p:nvPr/>
        </p:nvSpPr>
        <p:spPr>
          <a:xfrm>
            <a:off x="2216150" y="5733415"/>
            <a:ext cx="3592830" cy="607695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40000"/>
              </a:lnSpc>
            </a:pPr>
            <a:r>
              <a:rPr lang="zh-CN" altLang="en-US" sz="2400" dirty="0">
                <a:solidFill>
                  <a:schemeClr val="accent3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【</a:t>
            </a:r>
            <a:r>
              <a:rPr lang="zh-CN" sz="2400" dirty="0">
                <a:solidFill>
                  <a:schemeClr val="accent3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相互联系、融汇贯通</a:t>
            </a:r>
            <a:r>
              <a:rPr lang="zh-CN" altLang="en-US" sz="2400" dirty="0">
                <a:solidFill>
                  <a:schemeClr val="accent3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】</a:t>
            </a:r>
            <a:endParaRPr lang="zh-CN" altLang="en-US" sz="2400" dirty="0">
              <a:solidFill>
                <a:schemeClr val="accent3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Rectangle 14"/>
          <p:cNvSpPr/>
          <p:nvPr/>
        </p:nvSpPr>
        <p:spPr>
          <a:xfrm>
            <a:off x="5662930" y="5733415"/>
            <a:ext cx="5703570" cy="607695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4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我们还学过哪些带有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“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一半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”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的结论呢？</a:t>
            </a:r>
            <a:endParaRPr lang="zh-CN" altLang="en-US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08368 -0.0960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0" y="-4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7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71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1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1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71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034" grpId="0" bldLvl="0" animBg="1"/>
      <p:bldP spid="71702" grpId="0" bldLvl="0" animBg="1"/>
      <p:bldP spid="1041" grpId="0" bldLvl="0" animBg="1"/>
      <p:bldP spid="1031" grpId="2"/>
      <p:bldP spid="1032" grpId="0"/>
      <p:bldP spid="71684" grpId="0"/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6631" y="980518"/>
            <a:ext cx="779403" cy="954769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9872" y="5046416"/>
            <a:ext cx="846288" cy="617561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8429645" y="352750"/>
            <a:ext cx="4366300" cy="6504714"/>
            <a:chOff x="8419629" y="389744"/>
            <a:chExt cx="4366982" cy="6505731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3"/>
            <a:srcRect r="23436"/>
            <a:stretch>
              <a:fillRect/>
            </a:stretch>
          </p:blipFill>
          <p:spPr>
            <a:xfrm>
              <a:off x="8419629" y="535499"/>
              <a:ext cx="4366982" cy="6322501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4"/>
            <a:srcRect l="13597" t="8389" r="42776" b="17220"/>
            <a:stretch>
              <a:fillRect/>
            </a:stretch>
          </p:blipFill>
          <p:spPr>
            <a:xfrm>
              <a:off x="8424473" y="389744"/>
              <a:ext cx="3837481" cy="6505731"/>
            </a:xfrm>
            <a:prstGeom prst="rect">
              <a:avLst/>
            </a:prstGeom>
          </p:spPr>
        </p:pic>
      </p:grpSp>
      <p:sp>
        <p:nvSpPr>
          <p:cNvPr id="71685" name="Text Box 5"/>
          <p:cNvSpPr txBox="1"/>
          <p:nvPr/>
        </p:nvSpPr>
        <p:spPr>
          <a:xfrm>
            <a:off x="694055" y="1844675"/>
            <a:ext cx="9772015" cy="11684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err="1">
                <a:solidFill>
                  <a:schemeClr val="accent6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巩固训练：</a:t>
            </a:r>
            <a:r>
              <a:rPr lang="en-US" altLang="zh-CN" sz="2800" b="1" err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Rt△ABC</a:t>
            </a:r>
            <a:r>
              <a:rPr lang="zh-CN" altLang="en-US" sz="28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中，∠</a:t>
            </a:r>
            <a:r>
              <a:rPr lang="en-US" altLang="zh-CN" sz="28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ABC=90°</a:t>
            </a:r>
            <a:r>
              <a:rPr lang="zh-CN" altLang="en-US" sz="28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</a:t>
            </a:r>
            <a:r>
              <a:rPr lang="en-US" altLang="zh-CN" sz="28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O</a:t>
            </a:r>
            <a:r>
              <a:rPr lang="zh-CN" altLang="en-US" sz="28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是</a:t>
            </a:r>
            <a:r>
              <a:rPr lang="en-US" altLang="zh-CN" sz="28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AC</a:t>
            </a:r>
            <a:r>
              <a:rPr lang="zh-CN" altLang="en-US" sz="28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边的中点，</a:t>
            </a:r>
            <a:r>
              <a:rPr lang="en-US" altLang="zh-CN" sz="28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endParaRPr lang="en-US" altLang="zh-CN" sz="28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        </a:t>
            </a:r>
            <a:r>
              <a:rPr lang="en-US" altLang="zh-CN" sz="28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AB=6</a:t>
            </a:r>
            <a:r>
              <a:rPr lang="zh-CN" altLang="en-US" sz="28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</a:t>
            </a:r>
            <a:r>
              <a:rPr lang="en-US" altLang="zh-CN" sz="28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BC=8</a:t>
            </a:r>
            <a:r>
              <a:rPr lang="zh-CN" altLang="en-US" sz="28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，则</a:t>
            </a:r>
            <a:r>
              <a:rPr lang="en-US" altLang="zh-CN" sz="28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OB=____.</a:t>
            </a:r>
            <a:endParaRPr lang="zh-CN" altLang="en-US" sz="28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430" y="44450"/>
            <a:ext cx="338963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000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变化</a:t>
            </a:r>
            <a:r>
              <a:rPr lang="zh-CN" altLang="en-US" sz="4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巩固运用</a:t>
            </a:r>
            <a:endParaRPr lang="zh-CN" altLang="en-US" sz="4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7" name="Group 10"/>
          <p:cNvGrpSpPr/>
          <p:nvPr/>
        </p:nvGrpSpPr>
        <p:grpSpPr>
          <a:xfrm>
            <a:off x="5374640" y="3213100"/>
            <a:ext cx="3726815" cy="2022673"/>
            <a:chOff x="3288" y="661"/>
            <a:chExt cx="2314" cy="1470"/>
          </a:xfrm>
        </p:grpSpPr>
        <p:sp>
          <p:nvSpPr>
            <p:cNvPr id="1042" name="Text Box 11"/>
            <p:cNvSpPr txBox="1"/>
            <p:nvPr/>
          </p:nvSpPr>
          <p:spPr>
            <a:xfrm>
              <a:off x="3289" y="661"/>
              <a:ext cx="408" cy="33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>
                  <a:solidFill>
                    <a:srgbClr val="000000"/>
                  </a:solidFill>
                  <a:latin typeface="Arial" panose="020B0604020202020204" pitchFamily="34" charset="0"/>
                </a:rPr>
                <a:t>A</a:t>
              </a:r>
              <a:endParaRPr lang="en-US" altLang="zh-CN" sz="240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43" name="Text Box 12"/>
            <p:cNvSpPr txBox="1"/>
            <p:nvPr/>
          </p:nvSpPr>
          <p:spPr>
            <a:xfrm>
              <a:off x="3288" y="1796"/>
              <a:ext cx="500" cy="33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>
                  <a:solidFill>
                    <a:srgbClr val="000000"/>
                  </a:solidFill>
                  <a:latin typeface="Arial" panose="020B0604020202020204" pitchFamily="34" charset="0"/>
                </a:rPr>
                <a:t>B</a:t>
              </a:r>
              <a:endParaRPr lang="en-US" altLang="zh-CN" sz="240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44" name="Text Box 13"/>
            <p:cNvSpPr txBox="1"/>
            <p:nvPr/>
          </p:nvSpPr>
          <p:spPr>
            <a:xfrm>
              <a:off x="4967" y="1757"/>
              <a:ext cx="635" cy="33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>
                  <a:solidFill>
                    <a:srgbClr val="000000"/>
                  </a:solidFill>
                  <a:latin typeface="Arial" panose="020B0604020202020204" pitchFamily="34" charset="0"/>
                </a:rPr>
                <a:t>C</a:t>
              </a:r>
              <a:endParaRPr lang="en-US" altLang="zh-CN" sz="240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45" name="Text Box 14"/>
            <p:cNvSpPr txBox="1"/>
            <p:nvPr/>
          </p:nvSpPr>
          <p:spPr>
            <a:xfrm>
              <a:off x="4150" y="1489"/>
              <a:ext cx="273" cy="33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>
                  <a:solidFill>
                    <a:srgbClr val="000000"/>
                  </a:solidFill>
                  <a:latin typeface="Arial" panose="020B0604020202020204" pitchFamily="34" charset="0"/>
                </a:rPr>
                <a:t>O </a:t>
              </a:r>
              <a:endParaRPr lang="en-US" altLang="zh-CN" sz="240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46" name="Freeform 15"/>
            <p:cNvSpPr/>
            <p:nvPr/>
          </p:nvSpPr>
          <p:spPr>
            <a:xfrm>
              <a:off x="3594" y="980"/>
              <a:ext cx="1361" cy="952"/>
            </a:xfrm>
            <a:custGeom>
              <a:avLst/>
              <a:gdLst>
                <a:gd name="txL" fmla="*/ 0 w 1361"/>
                <a:gd name="txT" fmla="*/ 0 h 952"/>
                <a:gd name="txR" fmla="*/ 1361 w 1361"/>
                <a:gd name="txB" fmla="*/ 952 h 952"/>
              </a:gdLst>
              <a:ahLst/>
              <a:cxnLst>
                <a:cxn ang="0">
                  <a:pos x="0" y="0"/>
                </a:cxn>
                <a:cxn ang="0">
                  <a:pos x="0" y="952"/>
                </a:cxn>
                <a:cxn ang="0">
                  <a:pos x="1361" y="952"/>
                </a:cxn>
                <a:cxn ang="0">
                  <a:pos x="0" y="0"/>
                </a:cxn>
              </a:cxnLst>
              <a:rect l="txL" t="txT" r="txR" b="txB"/>
              <a:pathLst>
                <a:path w="1361" h="952">
                  <a:moveTo>
                    <a:pt x="0" y="0"/>
                  </a:moveTo>
                  <a:lnTo>
                    <a:pt x="0" y="952"/>
                  </a:lnTo>
                  <a:lnTo>
                    <a:pt x="1361" y="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47" name="Line 16"/>
            <p:cNvSpPr/>
            <p:nvPr/>
          </p:nvSpPr>
          <p:spPr>
            <a:xfrm flipV="1">
              <a:off x="3594" y="1468"/>
              <a:ext cx="691" cy="454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71684" name="Text Box 4"/>
          <p:cNvSpPr txBox="1"/>
          <p:nvPr/>
        </p:nvSpPr>
        <p:spPr>
          <a:xfrm>
            <a:off x="1441450" y="908685"/>
            <a:ext cx="70294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直角三角形</a:t>
            </a:r>
            <a:r>
              <a:rPr lang="zh-CN" altLang="en-US" sz="2800" b="1" dirty="0">
                <a:solidFill>
                  <a:srgbClr val="CC33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斜边上的中线，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等于</a:t>
            </a:r>
            <a:r>
              <a:rPr lang="zh-CN" altLang="en-US" sz="2800" b="1" dirty="0">
                <a:solidFill>
                  <a:srgbClr val="CC33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斜边的一半。</a:t>
            </a:r>
            <a:endParaRPr lang="en-US" altLang="zh-CN" sz="2800" b="1">
              <a:solidFill>
                <a:srgbClr val="CC33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71686" name="Text Box 6"/>
          <p:cNvSpPr txBox="1"/>
          <p:nvPr/>
        </p:nvSpPr>
        <p:spPr>
          <a:xfrm>
            <a:off x="7750810" y="2420620"/>
            <a:ext cx="3879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CC3300"/>
                </a:solidFill>
                <a:latin typeface="Arial" panose="020B0604020202020204" pitchFamily="34" charset="0"/>
              </a:rPr>
              <a:t>5</a:t>
            </a:r>
            <a:endParaRPr lang="en-US" altLang="zh-CN" sz="2800" b="1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grpSp>
        <p:nvGrpSpPr>
          <p:cNvPr id="9221" name="Group 32"/>
          <p:cNvGrpSpPr/>
          <p:nvPr/>
        </p:nvGrpSpPr>
        <p:grpSpPr>
          <a:xfrm>
            <a:off x="478155" y="3013075"/>
            <a:ext cx="4335145" cy="2661941"/>
            <a:chOff x="2333" y="1949"/>
            <a:chExt cx="3451" cy="2094"/>
          </a:xfrm>
        </p:grpSpPr>
        <p:grpSp>
          <p:nvGrpSpPr>
            <p:cNvPr id="9222" name="Group 28"/>
            <p:cNvGrpSpPr/>
            <p:nvPr/>
          </p:nvGrpSpPr>
          <p:grpSpPr>
            <a:xfrm>
              <a:off x="2724" y="2028"/>
              <a:ext cx="2698" cy="2015"/>
              <a:chOff x="277" y="2329"/>
              <a:chExt cx="2698" cy="2015"/>
            </a:xfrm>
          </p:grpSpPr>
          <p:pic>
            <p:nvPicPr>
              <p:cNvPr id="9226" name="Picture 27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17" y="2576"/>
                <a:ext cx="2424" cy="144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9227" name="Rectangle 12"/>
              <p:cNvSpPr/>
              <p:nvPr/>
            </p:nvSpPr>
            <p:spPr>
              <a:xfrm>
                <a:off x="277" y="2329"/>
                <a:ext cx="309" cy="41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b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b="1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b="1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None/>
                </a:pPr>
                <a:r>
                  <a:rPr lang="en-US" altLang="zh-CN" sz="2800" b="0" i="1" dirty="0">
                    <a:latin typeface="Times New Roman" panose="02020603050405020304" pitchFamily="18" charset="0"/>
                  </a:rPr>
                  <a:t>A </a:t>
                </a:r>
                <a:endParaRPr lang="zh-CN" altLang="en-US" sz="2800" b="0" i="1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228" name="Rectangle 13"/>
              <p:cNvSpPr/>
              <p:nvPr/>
            </p:nvSpPr>
            <p:spPr>
              <a:xfrm>
                <a:off x="278" y="3933"/>
                <a:ext cx="309" cy="41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b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b="1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b="1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None/>
                </a:pPr>
                <a:r>
                  <a:rPr lang="en-US" altLang="zh-CN" sz="2800" b="0" i="1" dirty="0">
                    <a:latin typeface="Times New Roman" panose="02020603050405020304" pitchFamily="18" charset="0"/>
                  </a:rPr>
                  <a:t>B </a:t>
                </a:r>
                <a:endParaRPr lang="zh-CN" altLang="en-US" sz="2800" b="0" i="1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229" name="Rectangle 14"/>
              <p:cNvSpPr/>
              <p:nvPr/>
            </p:nvSpPr>
            <p:spPr>
              <a:xfrm>
                <a:off x="2654" y="3809"/>
                <a:ext cx="321" cy="41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b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b="1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b="1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None/>
                </a:pPr>
                <a:r>
                  <a:rPr lang="en-US" altLang="zh-CN" sz="2800" b="0" i="1" dirty="0">
                    <a:latin typeface="Times New Roman" panose="02020603050405020304" pitchFamily="18" charset="0"/>
                  </a:rPr>
                  <a:t>C </a:t>
                </a:r>
                <a:endParaRPr lang="zh-CN" altLang="en-US" sz="2800" b="0" i="1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230" name="Rectangle 15"/>
              <p:cNvSpPr/>
              <p:nvPr/>
            </p:nvSpPr>
            <p:spPr>
              <a:xfrm>
                <a:off x="1471" y="2929"/>
                <a:ext cx="334" cy="41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b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b="1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b="1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None/>
                </a:pPr>
                <a:r>
                  <a:rPr lang="en-US" altLang="zh-CN" sz="2800" b="0" i="1" dirty="0">
                    <a:latin typeface="Times New Roman" panose="02020603050405020304" pitchFamily="18" charset="0"/>
                  </a:rPr>
                  <a:t>O </a:t>
                </a:r>
                <a:endParaRPr lang="zh-CN" altLang="en-US" sz="2800" b="0" i="1" dirty="0"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9231" name="Group 26"/>
              <p:cNvGrpSpPr/>
              <p:nvPr/>
            </p:nvGrpSpPr>
            <p:grpSpPr>
              <a:xfrm>
                <a:off x="1041" y="3171"/>
                <a:ext cx="758" cy="407"/>
                <a:chOff x="3503" y="2817"/>
                <a:chExt cx="758" cy="407"/>
              </a:xfrm>
            </p:grpSpPr>
            <p:sp>
              <p:nvSpPr>
                <p:cNvPr id="9233" name="Oval 18"/>
                <p:cNvSpPr/>
                <p:nvPr/>
              </p:nvSpPr>
              <p:spPr>
                <a:xfrm>
                  <a:off x="3503" y="2817"/>
                  <a:ext cx="182" cy="87"/>
                </a:xfrm>
                <a:prstGeom prst="ellipse">
                  <a:avLst/>
                </a:prstGeom>
                <a:noFill/>
                <a:ln w="285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 b="1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 b="1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 b="1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5pPr>
                </a:lstStyle>
                <a:p>
                  <a:pPr marL="0" lvl="0" indent="0" eaLnBrk="1" hangingPunct="1">
                    <a:spcBef>
                      <a:spcPct val="0"/>
                    </a:spcBef>
                    <a:buNone/>
                  </a:pPr>
                  <a:endParaRPr lang="zh-CN" altLang="en-US" sz="1800" b="0" dirty="0"/>
                </a:p>
              </p:txBody>
            </p:sp>
            <p:sp>
              <p:nvSpPr>
                <p:cNvPr id="9234" name="Oval 19"/>
                <p:cNvSpPr/>
                <p:nvPr/>
              </p:nvSpPr>
              <p:spPr>
                <a:xfrm>
                  <a:off x="3639" y="2953"/>
                  <a:ext cx="182" cy="87"/>
                </a:xfrm>
                <a:prstGeom prst="ellipse">
                  <a:avLst/>
                </a:prstGeom>
                <a:noFill/>
                <a:ln w="285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 b="1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 b="1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 b="1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5pPr>
                </a:lstStyle>
                <a:p>
                  <a:pPr marL="0" lvl="0" indent="0" eaLnBrk="1" hangingPunct="1">
                    <a:spcBef>
                      <a:spcPct val="0"/>
                    </a:spcBef>
                    <a:buNone/>
                  </a:pPr>
                  <a:endParaRPr lang="zh-CN" altLang="en-US" sz="1800" b="0" dirty="0"/>
                </a:p>
              </p:txBody>
            </p:sp>
            <p:sp>
              <p:nvSpPr>
                <p:cNvPr id="9235" name="Oval 20"/>
                <p:cNvSpPr/>
                <p:nvPr/>
              </p:nvSpPr>
              <p:spPr>
                <a:xfrm>
                  <a:off x="3751" y="2913"/>
                  <a:ext cx="182" cy="87"/>
                </a:xfrm>
                <a:prstGeom prst="ellipse">
                  <a:avLst/>
                </a:prstGeom>
                <a:noFill/>
                <a:ln w="285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 b="1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 b="1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 b="1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5pPr>
                </a:lstStyle>
                <a:p>
                  <a:pPr marL="0" lvl="0" indent="0" eaLnBrk="1" hangingPunct="1">
                    <a:spcBef>
                      <a:spcPct val="0"/>
                    </a:spcBef>
                    <a:buNone/>
                  </a:pPr>
                  <a:endParaRPr lang="zh-CN" altLang="en-US" sz="1800" b="0" dirty="0"/>
                </a:p>
              </p:txBody>
            </p:sp>
            <p:sp>
              <p:nvSpPr>
                <p:cNvPr id="9236" name="Oval 21"/>
                <p:cNvSpPr/>
                <p:nvPr/>
              </p:nvSpPr>
              <p:spPr>
                <a:xfrm>
                  <a:off x="3855" y="3049"/>
                  <a:ext cx="182" cy="87"/>
                </a:xfrm>
                <a:prstGeom prst="ellipse">
                  <a:avLst/>
                </a:prstGeom>
                <a:noFill/>
                <a:ln w="285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 b="1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 b="1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 b="1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5pPr>
                </a:lstStyle>
                <a:p>
                  <a:pPr marL="0" lvl="0" indent="0" eaLnBrk="1" hangingPunct="1">
                    <a:spcBef>
                      <a:spcPct val="0"/>
                    </a:spcBef>
                    <a:buNone/>
                  </a:pPr>
                  <a:endParaRPr lang="zh-CN" altLang="en-US" sz="1800" b="0" dirty="0"/>
                </a:p>
              </p:txBody>
            </p:sp>
            <p:sp>
              <p:nvSpPr>
                <p:cNvPr id="9237" name="Oval 22"/>
                <p:cNvSpPr/>
                <p:nvPr/>
              </p:nvSpPr>
              <p:spPr>
                <a:xfrm>
                  <a:off x="3623" y="3137"/>
                  <a:ext cx="182" cy="87"/>
                </a:xfrm>
                <a:prstGeom prst="ellipse">
                  <a:avLst/>
                </a:prstGeom>
                <a:noFill/>
                <a:ln w="285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 b="1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 b="1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 b="1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5pPr>
                </a:lstStyle>
                <a:p>
                  <a:pPr marL="0" lvl="0" indent="0" eaLnBrk="1" hangingPunct="1">
                    <a:spcBef>
                      <a:spcPct val="0"/>
                    </a:spcBef>
                    <a:buNone/>
                  </a:pPr>
                  <a:endParaRPr lang="zh-CN" altLang="en-US" sz="1800" b="0" dirty="0"/>
                </a:p>
              </p:txBody>
            </p:sp>
            <p:sp>
              <p:nvSpPr>
                <p:cNvPr id="9238" name="Oval 23"/>
                <p:cNvSpPr/>
                <p:nvPr/>
              </p:nvSpPr>
              <p:spPr>
                <a:xfrm>
                  <a:off x="4079" y="3041"/>
                  <a:ext cx="182" cy="87"/>
                </a:xfrm>
                <a:prstGeom prst="ellipse">
                  <a:avLst/>
                </a:prstGeom>
                <a:noFill/>
                <a:ln w="285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 b="1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 b="1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 b="1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5pPr>
                </a:lstStyle>
                <a:p>
                  <a:pPr marL="0" lvl="0" indent="0" eaLnBrk="1" hangingPunct="1">
                    <a:spcBef>
                      <a:spcPct val="0"/>
                    </a:spcBef>
                    <a:buNone/>
                  </a:pPr>
                  <a:endParaRPr lang="zh-CN" altLang="en-US" sz="1800" b="0" dirty="0"/>
                </a:p>
              </p:txBody>
            </p:sp>
            <p:sp>
              <p:nvSpPr>
                <p:cNvPr id="9239" name="Oval 24"/>
                <p:cNvSpPr/>
                <p:nvPr/>
              </p:nvSpPr>
              <p:spPr>
                <a:xfrm>
                  <a:off x="3999" y="3001"/>
                  <a:ext cx="182" cy="87"/>
                </a:xfrm>
                <a:prstGeom prst="ellipse">
                  <a:avLst/>
                </a:prstGeom>
                <a:noFill/>
                <a:ln w="285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 b="1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 b="1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 b="1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5pPr>
                </a:lstStyle>
                <a:p>
                  <a:pPr marL="0" lvl="0" indent="0" eaLnBrk="1" hangingPunct="1">
                    <a:spcBef>
                      <a:spcPct val="0"/>
                    </a:spcBef>
                    <a:buNone/>
                  </a:pPr>
                  <a:endParaRPr lang="zh-CN" altLang="en-US" sz="1800" b="0" dirty="0"/>
                </a:p>
              </p:txBody>
            </p:sp>
          </p:grpSp>
          <p:sp>
            <p:nvSpPr>
              <p:cNvPr id="9232" name="Oval 25"/>
              <p:cNvSpPr/>
              <p:nvPr/>
            </p:nvSpPr>
            <p:spPr>
              <a:xfrm>
                <a:off x="1515" y="3282"/>
                <a:ext cx="71" cy="71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b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b="1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b="1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None/>
                </a:pPr>
                <a:endParaRPr lang="zh-CN" altLang="en-US" sz="1800" b="0" dirty="0"/>
              </a:p>
            </p:txBody>
          </p:sp>
        </p:grpSp>
        <p:pic>
          <p:nvPicPr>
            <p:cNvPr id="9223" name="Picture 29" descr="ren0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33" y="1949"/>
              <a:ext cx="502" cy="75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24" name="Picture 30" descr="ren0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81" y="3222"/>
              <a:ext cx="503" cy="75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25" name="Picture 31" descr="ren07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33" y="3267"/>
              <a:ext cx="506" cy="759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" name="文本框 2"/>
          <p:cNvSpPr txBox="1"/>
          <p:nvPr/>
        </p:nvSpPr>
        <p:spPr>
          <a:xfrm rot="1740000">
            <a:off x="2065655" y="3244850"/>
            <a:ext cx="21793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游戏公平！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Rectangle 48"/>
          <p:cNvSpPr/>
          <p:nvPr/>
        </p:nvSpPr>
        <p:spPr>
          <a:xfrm>
            <a:off x="5867083" y="4803458"/>
            <a:ext cx="142875" cy="144462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>
            <a:spAutoFit/>
          </a:bodyPr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Rectangle 48"/>
          <p:cNvSpPr/>
          <p:nvPr/>
        </p:nvSpPr>
        <p:spPr>
          <a:xfrm>
            <a:off x="1113473" y="5028883"/>
            <a:ext cx="142875" cy="144462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>
            <a:spAutoFit/>
          </a:bodyPr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29130" y="3763645"/>
            <a:ext cx="11404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chemeClr val="accent5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中点</a:t>
            </a:r>
            <a:endParaRPr lang="zh-CN" altLang="en-US" sz="2000" b="1">
              <a:solidFill>
                <a:schemeClr val="accent5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34010" y="5805170"/>
            <a:ext cx="414083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000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变化</a:t>
            </a:r>
            <a:r>
              <a:rPr lang="zh-CN" altLang="en-US" sz="4000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应用于生活</a:t>
            </a:r>
            <a:endParaRPr lang="zh-CN" altLang="en-US" sz="4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659 0.21805 L 0.68659 0.21805 C 0.68177 0.22662 0.67786 0.23657 0.67226 0.24329 C 0.66771 0.24907 0.66198 0.25092 0.65677 0.25486 C 0.65508 0.25625 0.65325 0.25764 0.65156 0.25949 C 0.64804 0.26319 0.64505 0.26805 0.64127 0.27083 C 0.6388 0.27268 0.63607 0.27245 0.63346 0.27315 C 0.62317 0.28241 0.63151 0.27592 0.61276 0.28472 C 0.60234 0.28958 0.61849 0.28472 0.59987 0.28935 C 0.5819 0.30532 0.58763 0.30231 0.54817 0.28704 C 0.54297 0.28495 0.53984 0.27523 0.53528 0.27083 C 0.52995 0.26597 0.52409 0.26319 0.51849 0.25949 C 0.50898 0.24282 0.52044 0.2618 0.49909 0.23657 C 0.49492 0.23171 0.49127 0.22569 0.48737 0.22037 C 0.48372 0.21551 0.48268 0.21504 0.47838 0.21111 C 0.47474 0.1919 0.48008 0.21736 0.46536 0.18125 C 0.46315 0.17569 0.46211 0.16898 0.46028 0.16296 C 0.45781 0.15509 0.45468 0.14792 0.45247 0.14004 C 0.45156 0.1368 0.45091 0.13356 0.44987 0.13079 C 0.44596 0.11967 0.44596 0.12245 0.44088 0.11227 C 0.43906 0.10879 0.4375 0.10463 0.43567 0.10092 C 0.43346 0.09629 0.43099 0.09213 0.42786 0.08935 C 0.42409 0.08611 0.42044 0.08403 0.41627 0.08241 C 0.41367 0.08148 0.41107 0.08102 0.40846 0.08009 C 0.40078 0.08171 0.39284 0.08148 0.38528 0.08472 C 0.38346 0.08542 0.38255 0.08935 0.38138 0.09167 C 0.37825 0.09768 0.37513 0.1037 0.37226 0.10995 C 0.37083 0.11366 0.37005 0.11829 0.36849 0.12153 C 0.36666 0.12523 0.36393 0.12731 0.36198 0.13079 C 0.36093 0.13264 0.36015 0.13518 0.35937 0.13773 C 0.35677 0.14514 0.35403 0.15278 0.35169 0.16065 C 0.35104 0.16273 0.35104 0.16551 0.35039 0.16759 C 0.34843 0.17245 0.3457 0.17639 0.34388 0.18125 C 0.33841 0.19629 0.33151 0.21042 0.32838 0.22731 C 0.32786 0.22963 0.32773 0.23217 0.32708 0.23426 C 0.32474 0.24074 0.32161 0.24606 0.31927 0.25254 C 0.31601 0.26157 0.31406 0.27176 0.31028 0.28009 C 0.30534 0.2912 0.29987 0.30185 0.29349 0.30995 C 0.27812 0.3294 0.27383 0.33796 0.25599 0.34907 C 0.24661 0.35486 0.23685 0.35741 0.22747 0.36296 L 0.21198 0.37199 C 0.20976 0.37338 0.20781 0.37592 0.20547 0.37662 C 0.20078 0.37824 0.19609 0.37824 0.19127 0.37893 C 0.14518 0.37778 0.1194 0.39699 0.08528 0.36528 C 0.08203 0.36204 0.07929 0.35741 0.07617 0.3537 C 0.06666 0.30254 0.08346 0.38518 0.06588 0.32616 C 0.05924 0.30393 0.04909 0.25717 0.04909 0.25717 C 0.0487 0.25254 0.0483 0.24792 0.04778 0.24329 C 0.047 0.23634 0.04492 0.22963 0.04518 0.22268 C 0.04674 0.17407 0.04752 0.17407 0.05429 0.14213 C 0.05638 0.09722 0.05781 0.08009 0.05299 0.02268 C 0.05247 0.0169 0.04883 0.01342 0.04648 0.00903 C 0.04323 0.00254 0.04023 -0.00463 0.0362 -0.00949 C 0.03073 -0.01597 0.03333 -0.01204 0.02838 -0.02083 L 0.00898 -0.01875 C 0.0039 -0.01574 0.00195 -0.00741 2.91667E-6 -0.00023 L 2.91667E-6 -0.00023 " pathEditMode="relative" ptsTypes="AAAAAAAAAAAAAAAAAAAAAAAAAAAAAAAAAAAAAAAAAAAAAAAAAAAAAAAAA">
                                      <p:cBhvr>
                                        <p:cTn id="25" dur="5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094 -0.13149 L 0.21094 -0.13149 C 0.20833 -0.12616 0.20495 -0.12153 0.20312 -0.11528 C 0.20182 -0.11112 0.20234 -0.10602 0.20182 -0.10163 C 0.20143 -0.09769 0.20091 -0.09399 0.20052 -0.09005 C 0.2 -0.08542 0.20065 -0.0801 0.19922 -0.07616 C 0.19518 -0.06505 0.18958 -0.05626 0.18242 -0.05325 C 0.17904 -0.05186 0.17552 -0.05163 0.17214 -0.05093 C 0.16901 -0.04931 0.16615 -0.04676 0.16302 -0.0463 C 0.15664 -0.04538 0.14857 -0.05394 0.14362 -0.05788 C 0.14141 -0.06251 0.13906 -0.06667 0.13711 -0.07153 C 0.13646 -0.07362 0.13646 -0.07639 0.13581 -0.07848 C 0.13216 -0.09098 0.12812 -0.10301 0.12422 -0.11528 C 0.12148 -0.1345 0.12474 -0.11551 0.12031 -0.13149 C 0.11979 -0.13357 0.11966 -0.13612 0.11901 -0.1382 C 0.11745 -0.14376 0.11536 -0.14885 0.11393 -0.1544 C 0.11328 -0.15649 0.11341 -0.1595 0.11263 -0.16135 C 0.11159 -0.16343 0.10534 -0.17061 0.10352 -0.17269 C 0.09453 -0.172 0.08529 -0.17315 0.0763 -0.17061 C 0.07461 -0.16991 0.07383 -0.16575 0.07253 -0.16366 C 0.07135 -0.16181 0.07005 -0.16019 0.06862 -0.15903 C 0.06693 -0.15788 0.0651 -0.15788 0.06341 -0.15672 C 0.05794 -0.15278 0.05339 -0.14815 0.04922 -0.14051 C 0.04805 -0.13866 0.04753 -0.13612 0.04661 -0.1338 C 0.04375 -0.1132 0.0375 -0.06852 0.03503 -0.06482 C 0.03242 -0.06088 0.02982 -0.05695 0.02721 -0.05325 C 0.02604 -0.05163 0.02448 -0.05047 0.02331 -0.04862 C 0.01823 -0.04121 0.01927 -0.03797 0.01172 -0.03264 C 0.00286 -0.02639 0.00716 -0.0301 -0.00117 -0.02107 L 2.5E-6 -0.00024 L 2.5E-6 -0.00024 " pathEditMode="relative" ptsTypes="AAAAAAAAAAAAAAAAAAAAAAAAAAAAAAA">
                                      <p:cBhvr>
                                        <p:cTn id="27" dur="4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0" dur="500"/>
                                        <p:tgtEl>
                                          <p:spTgt spid="7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5" grpId="0"/>
      <p:bldP spid="2" grpId="0" animBg="1"/>
      <p:bldP spid="71684" grpId="0"/>
      <p:bldP spid="71686" grpId="0"/>
      <p:bldP spid="3" grpId="0"/>
      <p:bldP spid="4" grpId="0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87.xml><?xml version="1.0" encoding="utf-8"?>
<p:tagLst xmlns:p="http://schemas.openxmlformats.org/presentationml/2006/main">
  <p:tag name="KSO_WM_UNIT_TABLE_BEAUTIFY" val="smartTable{86e20e35-30c2-44b4-ac99-a49592272be5}"/>
</p:tagLst>
</file>

<file path=ppt/tags/tag188.xml><?xml version="1.0" encoding="utf-8"?>
<p:tagLst xmlns:p="http://schemas.openxmlformats.org/presentationml/2006/main">
  <p:tag name="KSO_WM_UNIT_TABLE_BEAUTIFY" val="smartTable{af3e94a6-441b-49a3-b19c-115c0f2dc12c}"/>
</p:tagLst>
</file>

<file path=ppt/tags/tag189.xml><?xml version="1.0" encoding="utf-8"?>
<p:tagLst xmlns:p="http://schemas.openxmlformats.org/presentationml/2006/main">
  <p:tag name="POCKET_SHAPE_SH" val="H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空白设计模板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空白设计模板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空白设计模板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1865</Words>
  <Application>WPS 演示</Application>
  <PresentationFormat>自定义</PresentationFormat>
  <Paragraphs>444</Paragraphs>
  <Slides>15</Slides>
  <Notes>17</Notes>
  <HiddenSlides>0</HiddenSlides>
  <MMClips>4</MMClips>
  <ScaleCrop>false</ScaleCrop>
  <HeadingPairs>
    <vt:vector size="8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6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7" baseType="lpstr">
      <vt:lpstr>Arial</vt:lpstr>
      <vt:lpstr>宋体</vt:lpstr>
      <vt:lpstr>Wingdings</vt:lpstr>
      <vt:lpstr>微软雅黑</vt:lpstr>
      <vt:lpstr>Wingdings</vt:lpstr>
      <vt:lpstr>楷体</vt:lpstr>
      <vt:lpstr>华文楷体</vt:lpstr>
      <vt:lpstr>华文新魏</vt:lpstr>
      <vt:lpstr>Times New Roman</vt:lpstr>
      <vt:lpstr>黑体</vt:lpstr>
      <vt:lpstr>方正启体简体</vt:lpstr>
      <vt:lpstr>字体视界-花样手写字体</vt:lpstr>
      <vt:lpstr>iekie jianyuanti</vt:lpstr>
      <vt:lpstr>Calibri</vt:lpstr>
      <vt:lpstr>Arial Unicode MS</vt:lpstr>
      <vt:lpstr>Office 主题​​</vt:lpstr>
      <vt:lpstr>自定义设计方案</vt:lpstr>
      <vt:lpstr>1_自定义设计方案</vt:lpstr>
      <vt:lpstr>1_空白设计模板</vt:lpstr>
      <vt:lpstr>2_空白设计模板</vt:lpstr>
      <vt:lpstr>3_空白设计模板</vt:lpstr>
      <vt:lpstr>Equation.3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ᏝᎭᎧ¹¹¹⁷</cp:lastModifiedBy>
  <cp:revision>471</cp:revision>
  <dcterms:created xsi:type="dcterms:W3CDTF">2016-04-14T03:39:00Z</dcterms:created>
  <dcterms:modified xsi:type="dcterms:W3CDTF">2021-03-24T15:09:41Z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2052-11.1.0.10356</vt:lpwstr>
  </property>
  <property fmtid="{D5CDD505-2E9C-101B-9397-08002B2CF9AE}" pid="3" name="ICV">
    <vt:lpwstr>64DE06B3034C4F23A390CD879957C2C5</vt:lpwstr>
  </property>
</Properties>
</file>