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rels" ContentType="application/vnd.openxmlformats-package.relationships+xml"/>
  <Default Extension="png" ContentType="image/png"/>
  <Default Extension="psmdcp" ContentType="application/vnd.openxmlformats-package.core-properti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6bfba3912dff4a42" /><Relationship Type="http://schemas.openxmlformats.org/officeDocument/2006/relationships/extended-properties" Target="/docProps/app.xml" Id="rId2" /><Relationship Type="http://schemas.openxmlformats.org/officeDocument/2006/relationships/custom-properties" Target="/docProps/custom.xml" Id="R0c9c144ddc744415" /><Relationship Type="http://schemas.openxmlformats.org/package/2006/relationships/metadata/core-properties" Target="/package/services/metadata/core-properties/f9df4d9c6afe4b8a9e15078fededf0ef.psmdcp" Id="R2e014c6fa46e474c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10.pn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11.png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image" Target="/ppt/media/image12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4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6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7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8.png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9.png" Id="rId2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Cyclone2.0</vt:lpwstr>
  </op:property>
  <op:property fmtid="{D5CDD505-2E9C-101B-9397-08002B2CF9AE}" pid="3" name="ApplicationVersion">
    <vt:lpwstr>5.1.19.9</vt:lpwstr>
  </op:property>
</op:Properties>
</file>