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31" r:id="rId3"/>
    <p:sldId id="499" r:id="rId5"/>
    <p:sldId id="474" r:id="rId6"/>
    <p:sldId id="475" r:id="rId7"/>
    <p:sldId id="492" r:id="rId8"/>
    <p:sldId id="514" r:id="rId9"/>
    <p:sldId id="494" r:id="rId10"/>
    <p:sldId id="520" r:id="rId11"/>
    <p:sldId id="496" r:id="rId12"/>
    <p:sldId id="497" r:id="rId13"/>
    <p:sldId id="498" r:id="rId14"/>
    <p:sldId id="524" r:id="rId15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798F"/>
    <a:srgbClr val="D71CE2"/>
    <a:srgbClr val="B3B3B3"/>
    <a:srgbClr val="EFDD79"/>
    <a:srgbClr val="5F7797"/>
    <a:srgbClr val="FDBE00"/>
    <a:srgbClr val="F26F61"/>
    <a:srgbClr val="363636"/>
    <a:srgbClr val="7F7F7F"/>
    <a:srgbClr val="41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0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-690" y="-84"/>
      </p:cViewPr>
      <p:guideLst>
        <p:guide orient="horz" pos="2322"/>
        <p:guide pos="402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5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170F3-E487-4281-A705-9BC98064EF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39D3C-55F1-453B-BE49-D4DBF8FE557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39D3C-55F1-453B-BE49-D4DBF8FE55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39D3C-55F1-453B-BE49-D4DBF8FE55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39D3C-55F1-453B-BE49-D4DBF8FE55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9B917-A8F2-4D81-9DA6-3C9311A049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5F99-307A-4CC9-9B88-2F1B7C30AC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9B917-A8F2-4D81-9DA6-3C9311A049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5F99-307A-4CC9-9B88-2F1B7C30AC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1264456" y="675577"/>
            <a:ext cx="484632" cy="471563"/>
            <a:chOff x="3303354" y="2367094"/>
            <a:chExt cx="484632" cy="471563"/>
          </a:xfrm>
        </p:grpSpPr>
        <p:sp>
          <p:nvSpPr>
            <p:cNvPr id="13" name="Pentagon 12"/>
            <p:cNvSpPr/>
            <p:nvPr/>
          </p:nvSpPr>
          <p:spPr>
            <a:xfrm rot="5400000">
              <a:off x="3336545" y="2387216"/>
              <a:ext cx="418250" cy="484632"/>
            </a:xfrm>
            <a:prstGeom prst="homePlate">
              <a:avLst>
                <a:gd name="adj" fmla="val 25542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303354" y="2367094"/>
              <a:ext cx="484632" cy="10662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235882" y="675577"/>
            <a:ext cx="556069" cy="471563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fld id="{5DE872C3-2ED1-43FB-B3C4-BA6F078D7CD3}" type="slidenum">
              <a:rPr lang="en-US" smtClean="0"/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6725538"/>
            <a:ext cx="12192000" cy="132463"/>
            <a:chOff x="0" y="6725537"/>
            <a:chExt cx="12192000" cy="132463"/>
          </a:xfrm>
        </p:grpSpPr>
        <p:sp>
          <p:nvSpPr>
            <p:cNvPr id="7" name="Rectangle 6"/>
            <p:cNvSpPr/>
            <p:nvPr/>
          </p:nvSpPr>
          <p:spPr>
            <a:xfrm>
              <a:off x="0" y="6725538"/>
              <a:ext cx="2418460" cy="1324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836919" y="6725537"/>
              <a:ext cx="2596813" cy="1324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9773540" y="6725537"/>
              <a:ext cx="2418460" cy="13246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355080" y="6725537"/>
              <a:ext cx="2418460" cy="13246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418460" y="6725538"/>
              <a:ext cx="2418460" cy="13246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350"/>
            </a:p>
          </p:txBody>
        </p:sp>
      </p:grpSp>
      <p:sp>
        <p:nvSpPr>
          <p:cNvPr id="4" name="文本框 3"/>
          <p:cNvSpPr txBox="1"/>
          <p:nvPr userDrawn="1"/>
        </p:nvSpPr>
        <p:spPr>
          <a:xfrm>
            <a:off x="800100" y="620185"/>
            <a:ext cx="7363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lt"/>
                <a:ea typeface="冬青黑体简体中文 W6" panose="020B0300000000000000" charset="-122"/>
                <a:cs typeface="+mj-cs"/>
              </a:rPr>
              <a:t>商务扁平多彩信息图表设计</a:t>
            </a:r>
            <a:endParaRPr lang="zh-CN" altLang="en-US" sz="1400" dirty="0">
              <a:solidFill>
                <a:schemeClr val="accent5"/>
              </a:solidFill>
            </a:endParaRPr>
          </a:p>
        </p:txBody>
      </p:sp>
      <p:sp>
        <p:nvSpPr>
          <p:cNvPr id="2" name="矩形 1"/>
          <p:cNvSpPr/>
          <p:nvPr userDrawn="1"/>
        </p:nvSpPr>
        <p:spPr>
          <a:xfrm>
            <a:off x="-969707" y="-9281652"/>
            <a:ext cx="969707" cy="9697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矩形 15"/>
          <p:cNvSpPr/>
          <p:nvPr userDrawn="1"/>
        </p:nvSpPr>
        <p:spPr>
          <a:xfrm>
            <a:off x="12192000" y="-9281652"/>
            <a:ext cx="969707" cy="969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矩形 16"/>
          <p:cNvSpPr/>
          <p:nvPr userDrawn="1"/>
        </p:nvSpPr>
        <p:spPr>
          <a:xfrm>
            <a:off x="-969707" y="14849977"/>
            <a:ext cx="969707" cy="969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矩形 17"/>
          <p:cNvSpPr/>
          <p:nvPr userDrawn="1"/>
        </p:nvSpPr>
        <p:spPr>
          <a:xfrm>
            <a:off x="12192000" y="14849977"/>
            <a:ext cx="969707" cy="9697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8724" t="18060" r="18351" b="23731"/>
          <a:stretch>
            <a:fillRect/>
          </a:stretch>
        </p:blipFill>
        <p:spPr>
          <a:xfrm>
            <a:off x="1453852" y="299156"/>
            <a:ext cx="1518036" cy="10722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5F7797">
                <a:tint val="45000"/>
                <a:satMod val="400000"/>
              </a:srgbClr>
            </a:duotone>
          </a:blip>
          <a:srcRect l="28724" t="18060" r="18351" b="23731"/>
          <a:stretch>
            <a:fillRect/>
          </a:stretch>
        </p:blipFill>
        <p:spPr>
          <a:xfrm>
            <a:off x="1453852" y="1722574"/>
            <a:ext cx="1518036" cy="10722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/>
          <a:srcRect l="50251" t="5608" r="17874" b="13760"/>
          <a:stretch>
            <a:fillRect/>
          </a:stretch>
        </p:blipFill>
        <p:spPr>
          <a:xfrm>
            <a:off x="1453852" y="3145991"/>
            <a:ext cx="1518036" cy="1260743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4924376" y="1508196"/>
            <a:ext cx="4554108" cy="1072215"/>
            <a:chOff x="4924376" y="1508196"/>
            <a:chExt cx="4554108" cy="107221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/>
            <a:srcRect l="28724" t="18060" r="18351" b="23731"/>
            <a:stretch>
              <a:fillRect/>
            </a:stretch>
          </p:blipFill>
          <p:spPr>
            <a:xfrm>
              <a:off x="6442412" y="1508196"/>
              <a:ext cx="1518036" cy="107221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5F7797">
                  <a:tint val="45000"/>
                  <a:satMod val="400000"/>
                </a:srgbClr>
              </a:duotone>
            </a:blip>
            <a:srcRect l="28724" t="18060" r="18351" b="23731"/>
            <a:stretch>
              <a:fillRect/>
            </a:stretch>
          </p:blipFill>
          <p:spPr>
            <a:xfrm>
              <a:off x="4924376" y="1508196"/>
              <a:ext cx="1518036" cy="107221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/>
            <a:srcRect l="50251" t="5608" r="17874" b="13760"/>
            <a:stretch>
              <a:fillRect/>
            </a:stretch>
          </p:blipFill>
          <p:spPr>
            <a:xfrm>
              <a:off x="7960448" y="1508197"/>
              <a:ext cx="1518036" cy="107221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997506" y="3145991"/>
            <a:ext cx="4554107" cy="1072989"/>
          </a:xfrm>
          <a:prstGeom prst="rect">
            <a:avLst/>
          </a:prstGeom>
        </p:spPr>
      </p:pic>
      <p:grpSp>
        <p:nvGrpSpPr>
          <p:cNvPr id="15" name="组合 14"/>
          <p:cNvGrpSpPr/>
          <p:nvPr userDrawn="1"/>
        </p:nvGrpSpPr>
        <p:grpSpPr>
          <a:xfrm>
            <a:off x="309213" y="4757937"/>
            <a:ext cx="4500808" cy="1787168"/>
            <a:chOff x="416789" y="5339623"/>
            <a:chExt cx="4500808" cy="1787168"/>
          </a:xfrm>
          <a:solidFill>
            <a:schemeClr val="accent1"/>
          </a:solidFill>
        </p:grpSpPr>
        <p:sp>
          <p:nvSpPr>
            <p:cNvPr id="16" name="Freeform 271"/>
            <p:cNvSpPr/>
            <p:nvPr/>
          </p:nvSpPr>
          <p:spPr bwMode="auto">
            <a:xfrm>
              <a:off x="416789" y="5339623"/>
              <a:ext cx="4043608" cy="1329968"/>
            </a:xfrm>
            <a:custGeom>
              <a:avLst/>
              <a:gdLst>
                <a:gd name="T0" fmla="*/ 35 w 137"/>
                <a:gd name="T1" fmla="*/ 353 h 367"/>
                <a:gd name="T2" fmla="*/ 37 w 137"/>
                <a:gd name="T3" fmla="*/ 344 h 367"/>
                <a:gd name="T4" fmla="*/ 32 w 137"/>
                <a:gd name="T5" fmla="*/ 326 h 367"/>
                <a:gd name="T6" fmla="*/ 31 w 137"/>
                <a:gd name="T7" fmla="*/ 324 h 367"/>
                <a:gd name="T8" fmla="*/ 130 w 137"/>
                <a:gd name="T9" fmla="*/ 242 h 367"/>
                <a:gd name="T10" fmla="*/ 88 w 137"/>
                <a:gd name="T11" fmla="*/ 252 h 367"/>
                <a:gd name="T12" fmla="*/ 52 w 137"/>
                <a:gd name="T13" fmla="*/ 265 h 367"/>
                <a:gd name="T14" fmla="*/ 30 w 137"/>
                <a:gd name="T15" fmla="*/ 275 h 367"/>
                <a:gd name="T16" fmla="*/ 40 w 137"/>
                <a:gd name="T17" fmla="*/ 257 h 367"/>
                <a:gd name="T18" fmla="*/ 36 w 137"/>
                <a:gd name="T19" fmla="*/ 258 h 367"/>
                <a:gd name="T20" fmla="*/ 48 w 137"/>
                <a:gd name="T21" fmla="*/ 230 h 367"/>
                <a:gd name="T22" fmla="*/ 28 w 137"/>
                <a:gd name="T23" fmla="*/ 214 h 367"/>
                <a:gd name="T24" fmla="*/ 52 w 137"/>
                <a:gd name="T25" fmla="*/ 189 h 367"/>
                <a:gd name="T26" fmla="*/ 35 w 137"/>
                <a:gd name="T27" fmla="*/ 193 h 367"/>
                <a:gd name="T28" fmla="*/ 42 w 137"/>
                <a:gd name="T29" fmla="*/ 176 h 367"/>
                <a:gd name="T30" fmla="*/ 56 w 137"/>
                <a:gd name="T31" fmla="*/ 167 h 367"/>
                <a:gd name="T32" fmla="*/ 32 w 137"/>
                <a:gd name="T33" fmla="*/ 176 h 367"/>
                <a:gd name="T34" fmla="*/ 25 w 137"/>
                <a:gd name="T35" fmla="*/ 159 h 367"/>
                <a:gd name="T36" fmla="*/ 57 w 137"/>
                <a:gd name="T37" fmla="*/ 140 h 367"/>
                <a:gd name="T38" fmla="*/ 122 w 137"/>
                <a:gd name="T39" fmla="*/ 64 h 367"/>
                <a:gd name="T40" fmla="*/ 129 w 137"/>
                <a:gd name="T41" fmla="*/ 39 h 367"/>
                <a:gd name="T42" fmla="*/ 12 w 137"/>
                <a:gd name="T43" fmla="*/ 100 h 367"/>
                <a:gd name="T44" fmla="*/ 25 w 137"/>
                <a:gd name="T45" fmla="*/ 88 h 367"/>
                <a:gd name="T46" fmla="*/ 27 w 137"/>
                <a:gd name="T47" fmla="*/ 77 h 367"/>
                <a:gd name="T48" fmla="*/ 2 w 137"/>
                <a:gd name="T49" fmla="*/ 90 h 367"/>
                <a:gd name="T50" fmla="*/ 72 w 137"/>
                <a:gd name="T51" fmla="*/ 34 h 367"/>
                <a:gd name="T52" fmla="*/ 19 w 137"/>
                <a:gd name="T53" fmla="*/ 59 h 367"/>
                <a:gd name="T54" fmla="*/ 68 w 137"/>
                <a:gd name="T55" fmla="*/ 18 h 367"/>
                <a:gd name="T56" fmla="*/ 72 w 137"/>
                <a:gd name="T57" fmla="*/ 7 h 367"/>
                <a:gd name="T58" fmla="*/ 93 w 137"/>
                <a:gd name="T59" fmla="*/ 4 h 367"/>
                <a:gd name="T60" fmla="*/ 82 w 137"/>
                <a:gd name="T61" fmla="*/ 18 h 367"/>
                <a:gd name="T62" fmla="*/ 62 w 137"/>
                <a:gd name="T63" fmla="*/ 32 h 367"/>
                <a:gd name="T64" fmla="*/ 106 w 137"/>
                <a:gd name="T65" fmla="*/ 22 h 367"/>
                <a:gd name="T66" fmla="*/ 28 w 137"/>
                <a:gd name="T67" fmla="*/ 76 h 367"/>
                <a:gd name="T68" fmla="*/ 128 w 137"/>
                <a:gd name="T69" fmla="*/ 18 h 367"/>
                <a:gd name="T70" fmla="*/ 73 w 137"/>
                <a:gd name="T71" fmla="*/ 59 h 367"/>
                <a:gd name="T72" fmla="*/ 38 w 137"/>
                <a:gd name="T73" fmla="*/ 84 h 367"/>
                <a:gd name="T74" fmla="*/ 21 w 137"/>
                <a:gd name="T75" fmla="*/ 100 h 367"/>
                <a:gd name="T76" fmla="*/ 128 w 137"/>
                <a:gd name="T77" fmla="*/ 61 h 367"/>
                <a:gd name="T78" fmla="*/ 119 w 137"/>
                <a:gd name="T79" fmla="*/ 86 h 367"/>
                <a:gd name="T80" fmla="*/ 106 w 137"/>
                <a:gd name="T81" fmla="*/ 113 h 367"/>
                <a:gd name="T82" fmla="*/ 84 w 137"/>
                <a:gd name="T83" fmla="*/ 151 h 367"/>
                <a:gd name="T84" fmla="*/ 128 w 137"/>
                <a:gd name="T85" fmla="*/ 127 h 367"/>
                <a:gd name="T86" fmla="*/ 133 w 137"/>
                <a:gd name="T87" fmla="*/ 136 h 367"/>
                <a:gd name="T88" fmla="*/ 119 w 137"/>
                <a:gd name="T89" fmla="*/ 152 h 367"/>
                <a:gd name="T90" fmla="*/ 120 w 137"/>
                <a:gd name="T91" fmla="*/ 160 h 367"/>
                <a:gd name="T92" fmla="*/ 83 w 137"/>
                <a:gd name="T93" fmla="*/ 192 h 367"/>
                <a:gd name="T94" fmla="*/ 118 w 137"/>
                <a:gd name="T95" fmla="*/ 181 h 367"/>
                <a:gd name="T96" fmla="*/ 128 w 137"/>
                <a:gd name="T97" fmla="*/ 184 h 367"/>
                <a:gd name="T98" fmla="*/ 109 w 137"/>
                <a:gd name="T99" fmla="*/ 215 h 367"/>
                <a:gd name="T100" fmla="*/ 113 w 137"/>
                <a:gd name="T101" fmla="*/ 215 h 367"/>
                <a:gd name="T102" fmla="*/ 137 w 137"/>
                <a:gd name="T103" fmla="*/ 212 h 367"/>
                <a:gd name="T104" fmla="*/ 102 w 137"/>
                <a:gd name="T105" fmla="*/ 236 h 367"/>
                <a:gd name="T106" fmla="*/ 137 w 137"/>
                <a:gd name="T107" fmla="*/ 217 h 367"/>
                <a:gd name="T108" fmla="*/ 40 w 137"/>
                <a:gd name="T109" fmla="*/ 294 h 367"/>
                <a:gd name="T110" fmla="*/ 136 w 137"/>
                <a:gd name="T111" fmla="*/ 255 h 367"/>
                <a:gd name="T112" fmla="*/ 84 w 137"/>
                <a:gd name="T113" fmla="*/ 290 h 367"/>
                <a:gd name="T114" fmla="*/ 121 w 137"/>
                <a:gd name="T115" fmla="*/ 272 h 367"/>
                <a:gd name="T116" fmla="*/ 129 w 137"/>
                <a:gd name="T117" fmla="*/ 269 h 367"/>
                <a:gd name="T118" fmla="*/ 128 w 137"/>
                <a:gd name="T119" fmla="*/ 292 h 367"/>
                <a:gd name="T120" fmla="*/ 111 w 137"/>
                <a:gd name="T121" fmla="*/ 309 h 367"/>
                <a:gd name="T122" fmla="*/ 110 w 137"/>
                <a:gd name="T123" fmla="*/ 32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" h="367">
                  <a:moveTo>
                    <a:pt x="29" y="367"/>
                  </a:moveTo>
                  <a:cubicBezTo>
                    <a:pt x="29" y="367"/>
                    <a:pt x="29" y="367"/>
                    <a:pt x="29" y="367"/>
                  </a:cubicBezTo>
                  <a:cubicBezTo>
                    <a:pt x="29" y="367"/>
                    <a:pt x="29" y="367"/>
                    <a:pt x="29" y="366"/>
                  </a:cubicBezTo>
                  <a:cubicBezTo>
                    <a:pt x="51" y="351"/>
                    <a:pt x="90" y="324"/>
                    <a:pt x="104" y="313"/>
                  </a:cubicBezTo>
                  <a:cubicBezTo>
                    <a:pt x="63" y="338"/>
                    <a:pt x="39" y="351"/>
                    <a:pt x="35" y="353"/>
                  </a:cubicBezTo>
                  <a:cubicBezTo>
                    <a:pt x="35" y="353"/>
                    <a:pt x="35" y="353"/>
                    <a:pt x="35" y="353"/>
                  </a:cubicBezTo>
                  <a:cubicBezTo>
                    <a:pt x="35" y="353"/>
                    <a:pt x="35" y="353"/>
                    <a:pt x="35" y="353"/>
                  </a:cubicBezTo>
                  <a:cubicBezTo>
                    <a:pt x="35" y="353"/>
                    <a:pt x="35" y="353"/>
                    <a:pt x="35" y="353"/>
                  </a:cubicBezTo>
                  <a:cubicBezTo>
                    <a:pt x="35" y="353"/>
                    <a:pt x="35" y="353"/>
                    <a:pt x="34" y="353"/>
                  </a:cubicBezTo>
                  <a:cubicBezTo>
                    <a:pt x="34" y="353"/>
                    <a:pt x="34" y="353"/>
                    <a:pt x="35" y="353"/>
                  </a:cubicBezTo>
                  <a:cubicBezTo>
                    <a:pt x="58" y="337"/>
                    <a:pt x="97" y="311"/>
                    <a:pt x="117" y="298"/>
                  </a:cubicBezTo>
                  <a:cubicBezTo>
                    <a:pt x="37" y="344"/>
                    <a:pt x="37" y="344"/>
                    <a:pt x="37" y="344"/>
                  </a:cubicBezTo>
                  <a:cubicBezTo>
                    <a:pt x="37" y="344"/>
                    <a:pt x="37" y="344"/>
                    <a:pt x="37" y="344"/>
                  </a:cubicBezTo>
                  <a:cubicBezTo>
                    <a:pt x="37" y="344"/>
                    <a:pt x="37" y="344"/>
                    <a:pt x="37" y="344"/>
                  </a:cubicBezTo>
                  <a:cubicBezTo>
                    <a:pt x="36" y="344"/>
                    <a:pt x="36" y="344"/>
                    <a:pt x="37" y="344"/>
                  </a:cubicBezTo>
                  <a:cubicBezTo>
                    <a:pt x="37" y="343"/>
                    <a:pt x="37" y="343"/>
                    <a:pt x="37" y="343"/>
                  </a:cubicBezTo>
                  <a:cubicBezTo>
                    <a:pt x="37" y="343"/>
                    <a:pt x="37" y="343"/>
                    <a:pt x="37" y="343"/>
                  </a:cubicBezTo>
                  <a:cubicBezTo>
                    <a:pt x="38" y="342"/>
                    <a:pt x="46" y="335"/>
                    <a:pt x="82" y="306"/>
                  </a:cubicBezTo>
                  <a:cubicBezTo>
                    <a:pt x="99" y="293"/>
                    <a:pt x="115" y="279"/>
                    <a:pt x="123" y="273"/>
                  </a:cubicBezTo>
                  <a:cubicBezTo>
                    <a:pt x="53" y="314"/>
                    <a:pt x="37" y="323"/>
                    <a:pt x="33" y="325"/>
                  </a:cubicBezTo>
                  <a:cubicBezTo>
                    <a:pt x="32" y="326"/>
                    <a:pt x="32" y="326"/>
                    <a:pt x="32" y="326"/>
                  </a:cubicBezTo>
                  <a:cubicBezTo>
                    <a:pt x="32" y="326"/>
                    <a:pt x="32" y="326"/>
                    <a:pt x="32" y="326"/>
                  </a:cubicBezTo>
                  <a:cubicBezTo>
                    <a:pt x="32" y="326"/>
                    <a:pt x="31" y="326"/>
                    <a:pt x="31" y="326"/>
                  </a:cubicBezTo>
                  <a:cubicBezTo>
                    <a:pt x="31" y="326"/>
                    <a:pt x="31" y="326"/>
                    <a:pt x="31" y="325"/>
                  </a:cubicBezTo>
                  <a:cubicBezTo>
                    <a:pt x="31" y="325"/>
                    <a:pt x="31" y="325"/>
                    <a:pt x="31" y="325"/>
                  </a:cubicBezTo>
                  <a:cubicBezTo>
                    <a:pt x="32" y="325"/>
                    <a:pt x="58" y="309"/>
                    <a:pt x="82" y="295"/>
                  </a:cubicBezTo>
                  <a:cubicBezTo>
                    <a:pt x="65" y="305"/>
                    <a:pt x="45" y="316"/>
                    <a:pt x="32" y="324"/>
                  </a:cubicBezTo>
                  <a:cubicBezTo>
                    <a:pt x="32" y="324"/>
                    <a:pt x="31" y="324"/>
                    <a:pt x="31" y="324"/>
                  </a:cubicBezTo>
                  <a:cubicBezTo>
                    <a:pt x="31" y="323"/>
                    <a:pt x="31" y="323"/>
                    <a:pt x="31" y="323"/>
                  </a:cubicBezTo>
                  <a:cubicBezTo>
                    <a:pt x="57" y="306"/>
                    <a:pt x="100" y="279"/>
                    <a:pt x="122" y="265"/>
                  </a:cubicBezTo>
                  <a:cubicBezTo>
                    <a:pt x="74" y="292"/>
                    <a:pt x="50" y="306"/>
                    <a:pt x="49" y="306"/>
                  </a:cubicBezTo>
                  <a:cubicBezTo>
                    <a:pt x="49" y="306"/>
                    <a:pt x="49" y="306"/>
                    <a:pt x="49" y="306"/>
                  </a:cubicBezTo>
                  <a:cubicBezTo>
                    <a:pt x="49" y="306"/>
                    <a:pt x="49" y="306"/>
                    <a:pt x="49" y="306"/>
                  </a:cubicBezTo>
                  <a:cubicBezTo>
                    <a:pt x="48" y="306"/>
                    <a:pt x="48" y="305"/>
                    <a:pt x="100" y="265"/>
                  </a:cubicBezTo>
                  <a:cubicBezTo>
                    <a:pt x="112" y="256"/>
                    <a:pt x="124" y="247"/>
                    <a:pt x="130" y="242"/>
                  </a:cubicBezTo>
                  <a:cubicBezTo>
                    <a:pt x="119" y="249"/>
                    <a:pt x="88" y="267"/>
                    <a:pt x="66" y="279"/>
                  </a:cubicBezTo>
                  <a:cubicBezTo>
                    <a:pt x="36" y="297"/>
                    <a:pt x="36" y="297"/>
                    <a:pt x="36" y="297"/>
                  </a:cubicBezTo>
                  <a:cubicBezTo>
                    <a:pt x="36" y="297"/>
                    <a:pt x="36" y="297"/>
                    <a:pt x="36" y="297"/>
                  </a:cubicBezTo>
                  <a:cubicBezTo>
                    <a:pt x="36" y="296"/>
                    <a:pt x="36" y="296"/>
                    <a:pt x="36" y="296"/>
                  </a:cubicBezTo>
                  <a:cubicBezTo>
                    <a:pt x="36" y="296"/>
                    <a:pt x="36" y="296"/>
                    <a:pt x="36" y="296"/>
                  </a:cubicBezTo>
                  <a:cubicBezTo>
                    <a:pt x="36" y="296"/>
                    <a:pt x="36" y="296"/>
                    <a:pt x="36" y="296"/>
                  </a:cubicBezTo>
                  <a:cubicBezTo>
                    <a:pt x="38" y="294"/>
                    <a:pt x="47" y="286"/>
                    <a:pt x="88" y="252"/>
                  </a:cubicBezTo>
                  <a:cubicBezTo>
                    <a:pt x="99" y="243"/>
                    <a:pt x="108" y="235"/>
                    <a:pt x="112" y="231"/>
                  </a:cubicBezTo>
                  <a:cubicBezTo>
                    <a:pt x="110" y="233"/>
                    <a:pt x="106" y="235"/>
                    <a:pt x="102" y="237"/>
                  </a:cubicBezTo>
                  <a:cubicBezTo>
                    <a:pt x="96" y="241"/>
                    <a:pt x="90" y="244"/>
                    <a:pt x="84" y="248"/>
                  </a:cubicBezTo>
                  <a:cubicBezTo>
                    <a:pt x="57" y="263"/>
                    <a:pt x="31" y="279"/>
                    <a:pt x="31" y="279"/>
                  </a:cubicBezTo>
                  <a:cubicBezTo>
                    <a:pt x="31" y="279"/>
                    <a:pt x="30" y="279"/>
                    <a:pt x="30" y="279"/>
                  </a:cubicBezTo>
                  <a:cubicBezTo>
                    <a:pt x="30" y="278"/>
                    <a:pt x="30" y="278"/>
                    <a:pt x="31" y="278"/>
                  </a:cubicBezTo>
                  <a:cubicBezTo>
                    <a:pt x="37" y="274"/>
                    <a:pt x="45" y="270"/>
                    <a:pt x="52" y="265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103" y="233"/>
                    <a:pt x="103" y="233"/>
                    <a:pt x="103" y="23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1" y="274"/>
                    <a:pt x="30" y="275"/>
                    <a:pt x="30" y="275"/>
                  </a:cubicBezTo>
                  <a:cubicBezTo>
                    <a:pt x="30" y="275"/>
                    <a:pt x="30" y="275"/>
                    <a:pt x="30" y="275"/>
                  </a:cubicBezTo>
                  <a:cubicBezTo>
                    <a:pt x="30" y="275"/>
                    <a:pt x="30" y="275"/>
                    <a:pt x="30" y="275"/>
                  </a:cubicBezTo>
                  <a:cubicBezTo>
                    <a:pt x="29" y="275"/>
                    <a:pt x="29" y="275"/>
                    <a:pt x="29" y="275"/>
                  </a:cubicBezTo>
                  <a:cubicBezTo>
                    <a:pt x="29" y="275"/>
                    <a:pt x="29" y="275"/>
                    <a:pt x="29" y="275"/>
                  </a:cubicBezTo>
                  <a:cubicBezTo>
                    <a:pt x="29" y="275"/>
                    <a:pt x="29" y="274"/>
                    <a:pt x="29" y="274"/>
                  </a:cubicBezTo>
                  <a:cubicBezTo>
                    <a:pt x="52" y="258"/>
                    <a:pt x="93" y="228"/>
                    <a:pt x="107" y="218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40" y="257"/>
                    <a:pt x="40" y="256"/>
                  </a:cubicBezTo>
                  <a:cubicBezTo>
                    <a:pt x="40" y="256"/>
                    <a:pt x="40" y="256"/>
                    <a:pt x="40" y="256"/>
                  </a:cubicBezTo>
                  <a:cubicBezTo>
                    <a:pt x="40" y="256"/>
                    <a:pt x="40" y="256"/>
                    <a:pt x="40" y="256"/>
                  </a:cubicBezTo>
                  <a:cubicBezTo>
                    <a:pt x="40" y="255"/>
                    <a:pt x="40" y="255"/>
                    <a:pt x="40" y="255"/>
                  </a:cubicBezTo>
                  <a:cubicBezTo>
                    <a:pt x="41" y="255"/>
                    <a:pt x="41" y="255"/>
                    <a:pt x="41" y="255"/>
                  </a:cubicBezTo>
                  <a:cubicBezTo>
                    <a:pt x="38" y="257"/>
                    <a:pt x="36" y="258"/>
                    <a:pt x="36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8"/>
                    <a:pt x="35" y="258"/>
                    <a:pt x="35" y="257"/>
                  </a:cubicBezTo>
                  <a:cubicBezTo>
                    <a:pt x="123" y="187"/>
                    <a:pt x="123" y="187"/>
                    <a:pt x="123" y="187"/>
                  </a:cubicBezTo>
                  <a:cubicBezTo>
                    <a:pt x="109" y="195"/>
                    <a:pt x="70" y="218"/>
                    <a:pt x="48" y="230"/>
                  </a:cubicBezTo>
                  <a:cubicBezTo>
                    <a:pt x="48" y="230"/>
                    <a:pt x="48" y="230"/>
                    <a:pt x="48" y="230"/>
                  </a:cubicBezTo>
                  <a:cubicBezTo>
                    <a:pt x="47" y="230"/>
                    <a:pt x="48" y="230"/>
                    <a:pt x="48" y="230"/>
                  </a:cubicBezTo>
                  <a:cubicBezTo>
                    <a:pt x="111" y="185"/>
                    <a:pt x="111" y="185"/>
                    <a:pt x="111" y="185"/>
                  </a:cubicBezTo>
                  <a:cubicBezTo>
                    <a:pt x="96" y="193"/>
                    <a:pt x="64" y="212"/>
                    <a:pt x="45" y="223"/>
                  </a:cubicBezTo>
                  <a:cubicBezTo>
                    <a:pt x="45" y="223"/>
                    <a:pt x="44" y="223"/>
                    <a:pt x="44" y="223"/>
                  </a:cubicBezTo>
                  <a:cubicBezTo>
                    <a:pt x="44" y="223"/>
                    <a:pt x="44" y="222"/>
                    <a:pt x="44" y="222"/>
                  </a:cubicBezTo>
                  <a:cubicBezTo>
                    <a:pt x="66" y="204"/>
                    <a:pt x="104" y="173"/>
                    <a:pt x="116" y="163"/>
                  </a:cubicBezTo>
                  <a:cubicBezTo>
                    <a:pt x="98" y="173"/>
                    <a:pt x="29" y="213"/>
                    <a:pt x="28" y="214"/>
                  </a:cubicBezTo>
                  <a:cubicBezTo>
                    <a:pt x="28" y="214"/>
                    <a:pt x="27" y="214"/>
                    <a:pt x="27" y="214"/>
                  </a:cubicBezTo>
                  <a:cubicBezTo>
                    <a:pt x="27" y="214"/>
                    <a:pt x="27" y="213"/>
                    <a:pt x="27" y="213"/>
                  </a:cubicBezTo>
                  <a:cubicBezTo>
                    <a:pt x="51" y="197"/>
                    <a:pt x="91" y="169"/>
                    <a:pt x="109" y="157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53" y="188"/>
                    <a:pt x="56" y="186"/>
                    <a:pt x="64" y="180"/>
                  </a:cubicBezTo>
                  <a:cubicBezTo>
                    <a:pt x="71" y="176"/>
                    <a:pt x="80" y="170"/>
                    <a:pt x="92" y="162"/>
                  </a:cubicBezTo>
                  <a:cubicBezTo>
                    <a:pt x="102" y="156"/>
                    <a:pt x="112" y="149"/>
                    <a:pt x="119" y="144"/>
                  </a:cubicBezTo>
                  <a:cubicBezTo>
                    <a:pt x="110" y="149"/>
                    <a:pt x="98" y="157"/>
                    <a:pt x="86" y="164"/>
                  </a:cubicBezTo>
                  <a:cubicBezTo>
                    <a:pt x="44" y="188"/>
                    <a:pt x="36" y="192"/>
                    <a:pt x="35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120" y="131"/>
                    <a:pt x="120" y="131"/>
                    <a:pt x="120" y="131"/>
                  </a:cubicBezTo>
                  <a:cubicBezTo>
                    <a:pt x="99" y="144"/>
                    <a:pt x="43" y="176"/>
                    <a:pt x="42" y="176"/>
                  </a:cubicBezTo>
                  <a:cubicBezTo>
                    <a:pt x="42" y="176"/>
                    <a:pt x="42" y="176"/>
                    <a:pt x="42" y="176"/>
                  </a:cubicBezTo>
                  <a:cubicBezTo>
                    <a:pt x="42" y="176"/>
                    <a:pt x="42" y="176"/>
                    <a:pt x="42" y="176"/>
                  </a:cubicBezTo>
                  <a:cubicBezTo>
                    <a:pt x="42" y="176"/>
                    <a:pt x="42" y="176"/>
                    <a:pt x="42" y="175"/>
                  </a:cubicBezTo>
                  <a:cubicBezTo>
                    <a:pt x="42" y="175"/>
                    <a:pt x="42" y="175"/>
                    <a:pt x="42" y="175"/>
                  </a:cubicBezTo>
                  <a:cubicBezTo>
                    <a:pt x="42" y="175"/>
                    <a:pt x="42" y="175"/>
                    <a:pt x="42" y="175"/>
                  </a:cubicBezTo>
                  <a:cubicBezTo>
                    <a:pt x="43" y="175"/>
                    <a:pt x="44" y="174"/>
                    <a:pt x="46" y="173"/>
                  </a:cubicBezTo>
                  <a:cubicBezTo>
                    <a:pt x="48" y="171"/>
                    <a:pt x="51" y="169"/>
                    <a:pt x="56" y="167"/>
                  </a:cubicBezTo>
                  <a:cubicBezTo>
                    <a:pt x="64" y="161"/>
                    <a:pt x="75" y="154"/>
                    <a:pt x="86" y="147"/>
                  </a:cubicBezTo>
                  <a:cubicBezTo>
                    <a:pt x="95" y="142"/>
                    <a:pt x="104" y="136"/>
                    <a:pt x="111" y="131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32" y="177"/>
                    <a:pt x="31" y="177"/>
                    <a:pt x="31" y="177"/>
                  </a:cubicBezTo>
                  <a:cubicBezTo>
                    <a:pt x="31" y="177"/>
                    <a:pt x="31" y="177"/>
                    <a:pt x="32" y="176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3" y="175"/>
                    <a:pt x="39" y="169"/>
                    <a:pt x="68" y="144"/>
                  </a:cubicBezTo>
                  <a:cubicBezTo>
                    <a:pt x="81" y="133"/>
                    <a:pt x="95" y="121"/>
                    <a:pt x="102" y="115"/>
                  </a:cubicBezTo>
                  <a:cubicBezTo>
                    <a:pt x="88" y="123"/>
                    <a:pt x="72" y="132"/>
                    <a:pt x="58" y="141"/>
                  </a:cubicBezTo>
                  <a:cubicBezTo>
                    <a:pt x="33" y="155"/>
                    <a:pt x="27" y="159"/>
                    <a:pt x="25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5" y="159"/>
                    <a:pt x="24" y="159"/>
                    <a:pt x="24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4" y="159"/>
                    <a:pt x="24" y="159"/>
                    <a:pt x="25" y="159"/>
                  </a:cubicBezTo>
                  <a:cubicBezTo>
                    <a:pt x="34" y="153"/>
                    <a:pt x="45" y="147"/>
                    <a:pt x="56" y="140"/>
                  </a:cubicBezTo>
                  <a:cubicBezTo>
                    <a:pt x="56" y="140"/>
                    <a:pt x="56" y="140"/>
                    <a:pt x="57" y="140"/>
                  </a:cubicBezTo>
                  <a:cubicBezTo>
                    <a:pt x="57" y="140"/>
                    <a:pt x="57" y="140"/>
                    <a:pt x="57" y="140"/>
                  </a:cubicBezTo>
                  <a:cubicBezTo>
                    <a:pt x="57" y="140"/>
                    <a:pt x="57" y="140"/>
                    <a:pt x="57" y="140"/>
                  </a:cubicBezTo>
                  <a:cubicBezTo>
                    <a:pt x="58" y="138"/>
                    <a:pt x="64" y="133"/>
                    <a:pt x="87" y="112"/>
                  </a:cubicBezTo>
                  <a:cubicBezTo>
                    <a:pt x="98" y="103"/>
                    <a:pt x="109" y="93"/>
                    <a:pt x="115" y="89"/>
                  </a:cubicBezTo>
                  <a:cubicBezTo>
                    <a:pt x="112" y="90"/>
                    <a:pt x="109" y="92"/>
                    <a:pt x="105" y="94"/>
                  </a:cubicBezTo>
                  <a:cubicBezTo>
                    <a:pt x="43" y="130"/>
                    <a:pt x="43" y="130"/>
                    <a:pt x="42" y="130"/>
                  </a:cubicBezTo>
                  <a:cubicBezTo>
                    <a:pt x="42" y="130"/>
                    <a:pt x="42" y="130"/>
                    <a:pt x="42" y="130"/>
                  </a:cubicBezTo>
                  <a:cubicBezTo>
                    <a:pt x="42" y="129"/>
                    <a:pt x="42" y="129"/>
                    <a:pt x="85" y="95"/>
                  </a:cubicBezTo>
                  <a:cubicBezTo>
                    <a:pt x="99" y="82"/>
                    <a:pt x="115" y="70"/>
                    <a:pt x="122" y="64"/>
                  </a:cubicBezTo>
                  <a:cubicBezTo>
                    <a:pt x="49" y="107"/>
                    <a:pt x="37" y="114"/>
                    <a:pt x="34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3" y="115"/>
                    <a:pt x="34" y="114"/>
                    <a:pt x="34" y="114"/>
                  </a:cubicBezTo>
                  <a:cubicBezTo>
                    <a:pt x="129" y="39"/>
                    <a:pt x="129" y="39"/>
                    <a:pt x="129" y="39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0" y="113"/>
                    <a:pt x="0" y="113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0" y="93"/>
                    <a:pt x="82" y="60"/>
                    <a:pt x="102" y="48"/>
                  </a:cubicBezTo>
                  <a:cubicBezTo>
                    <a:pt x="89" y="55"/>
                    <a:pt x="64" y="70"/>
                    <a:pt x="45" y="81"/>
                  </a:cubicBezTo>
                  <a:cubicBezTo>
                    <a:pt x="18" y="97"/>
                    <a:pt x="13" y="100"/>
                    <a:pt x="12" y="100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95" y="47"/>
                    <a:pt x="84" y="53"/>
                    <a:pt x="74" y="60"/>
                  </a:cubicBezTo>
                  <a:cubicBezTo>
                    <a:pt x="25" y="88"/>
                    <a:pt x="25" y="88"/>
                    <a:pt x="25" y="88"/>
                  </a:cubicBezTo>
                  <a:cubicBezTo>
                    <a:pt x="25" y="88"/>
                    <a:pt x="25" y="88"/>
                    <a:pt x="25" y="87"/>
                  </a:cubicBezTo>
                  <a:cubicBezTo>
                    <a:pt x="25" y="87"/>
                    <a:pt x="24" y="87"/>
                    <a:pt x="25" y="87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6" y="85"/>
                    <a:pt x="35" y="79"/>
                    <a:pt x="74" y="53"/>
                  </a:cubicBezTo>
                  <a:cubicBezTo>
                    <a:pt x="88" y="44"/>
                    <a:pt x="102" y="35"/>
                    <a:pt x="111" y="28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9" y="88"/>
                    <a:pt x="4" y="90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31" y="72"/>
                    <a:pt x="79" y="40"/>
                    <a:pt x="98" y="27"/>
                  </a:cubicBezTo>
                  <a:cubicBezTo>
                    <a:pt x="93" y="30"/>
                    <a:pt x="87" y="34"/>
                    <a:pt x="81" y="38"/>
                  </a:cubicBezTo>
                  <a:cubicBezTo>
                    <a:pt x="34" y="65"/>
                    <a:pt x="25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3" y="69"/>
                    <a:pt x="23" y="69"/>
                    <a:pt x="39" y="58"/>
                  </a:cubicBezTo>
                  <a:cubicBezTo>
                    <a:pt x="48" y="52"/>
                    <a:pt x="60" y="43"/>
                    <a:pt x="72" y="34"/>
                  </a:cubicBezTo>
                  <a:cubicBezTo>
                    <a:pt x="88" y="23"/>
                    <a:pt x="103" y="12"/>
                    <a:pt x="113" y="6"/>
                  </a:cubicBezTo>
                  <a:cubicBezTo>
                    <a:pt x="23" y="58"/>
                    <a:pt x="19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59"/>
                    <a:pt x="18" y="59"/>
                    <a:pt x="19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21" y="57"/>
                    <a:pt x="28" y="52"/>
                    <a:pt x="62" y="31"/>
                  </a:cubicBezTo>
                  <a:cubicBezTo>
                    <a:pt x="46" y="41"/>
                    <a:pt x="44" y="41"/>
                    <a:pt x="44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4" y="41"/>
                    <a:pt x="44" y="40"/>
                    <a:pt x="44" y="40"/>
                  </a:cubicBezTo>
                  <a:cubicBezTo>
                    <a:pt x="56" y="31"/>
                    <a:pt x="78" y="15"/>
                    <a:pt x="87" y="7"/>
                  </a:cubicBezTo>
                  <a:cubicBezTo>
                    <a:pt x="69" y="18"/>
                    <a:pt x="69" y="18"/>
                    <a:pt x="69" y="18"/>
                  </a:cubicBezTo>
                  <a:cubicBezTo>
                    <a:pt x="69" y="18"/>
                    <a:pt x="68" y="18"/>
                    <a:pt x="68" y="18"/>
                  </a:cubicBezTo>
                  <a:cubicBezTo>
                    <a:pt x="68" y="18"/>
                    <a:pt x="68" y="18"/>
                    <a:pt x="69" y="14"/>
                  </a:cubicBezTo>
                  <a:cubicBezTo>
                    <a:pt x="70" y="12"/>
                    <a:pt x="70" y="9"/>
                    <a:pt x="71" y="8"/>
                  </a:cubicBezTo>
                  <a:cubicBezTo>
                    <a:pt x="69" y="9"/>
                    <a:pt x="65" y="12"/>
                    <a:pt x="65" y="12"/>
                  </a:cubicBezTo>
                  <a:cubicBezTo>
                    <a:pt x="64" y="12"/>
                    <a:pt x="64" y="12"/>
                    <a:pt x="64" y="11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2" y="7"/>
                    <a:pt x="72" y="7"/>
                    <a:pt x="70" y="14"/>
                  </a:cubicBezTo>
                  <a:cubicBezTo>
                    <a:pt x="70" y="15"/>
                    <a:pt x="70" y="16"/>
                    <a:pt x="69" y="17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3"/>
                    <a:pt x="93" y="3"/>
                    <a:pt x="93" y="3"/>
                  </a:cubicBezTo>
                  <a:cubicBezTo>
                    <a:pt x="93" y="3"/>
                    <a:pt x="93" y="3"/>
                    <a:pt x="93" y="3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1" y="6"/>
                    <a:pt x="86" y="9"/>
                    <a:pt x="69" y="23"/>
                  </a:cubicBezTo>
                  <a:cubicBezTo>
                    <a:pt x="61" y="28"/>
                    <a:pt x="54" y="34"/>
                    <a:pt x="49" y="37"/>
                  </a:cubicBezTo>
                  <a:cubicBezTo>
                    <a:pt x="56" y="34"/>
                    <a:pt x="67" y="27"/>
                    <a:pt x="74" y="23"/>
                  </a:cubicBezTo>
                  <a:cubicBezTo>
                    <a:pt x="77" y="21"/>
                    <a:pt x="79" y="20"/>
                    <a:pt x="80" y="19"/>
                  </a:cubicBezTo>
                  <a:cubicBezTo>
                    <a:pt x="81" y="19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3" y="18"/>
                    <a:pt x="83" y="19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2" y="19"/>
                    <a:pt x="81" y="20"/>
                    <a:pt x="77" y="23"/>
                  </a:cubicBezTo>
                  <a:cubicBezTo>
                    <a:pt x="73" y="25"/>
                    <a:pt x="68" y="28"/>
                    <a:pt x="62" y="32"/>
                  </a:cubicBezTo>
                  <a:cubicBezTo>
                    <a:pt x="52" y="39"/>
                    <a:pt x="38" y="47"/>
                    <a:pt x="29" y="53"/>
                  </a:cubicBezTo>
                  <a:cubicBezTo>
                    <a:pt x="49" y="42"/>
                    <a:pt x="94" y="15"/>
                    <a:pt x="121" y="0"/>
                  </a:cubicBezTo>
                  <a:cubicBezTo>
                    <a:pt x="121" y="0"/>
                    <a:pt x="122" y="0"/>
                    <a:pt x="122" y="0"/>
                  </a:cubicBezTo>
                  <a:cubicBezTo>
                    <a:pt x="122" y="0"/>
                    <a:pt x="122" y="0"/>
                    <a:pt x="122" y="1"/>
                  </a:cubicBezTo>
                  <a:cubicBezTo>
                    <a:pt x="93" y="21"/>
                    <a:pt x="43" y="56"/>
                    <a:pt x="29" y="67"/>
                  </a:cubicBezTo>
                  <a:cubicBezTo>
                    <a:pt x="39" y="61"/>
                    <a:pt x="63" y="47"/>
                    <a:pt x="80" y="37"/>
                  </a:cubicBezTo>
                  <a:cubicBezTo>
                    <a:pt x="106" y="21"/>
                    <a:pt x="106" y="21"/>
                    <a:pt x="106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7" y="22"/>
                    <a:pt x="106" y="22"/>
                  </a:cubicBezTo>
                  <a:cubicBezTo>
                    <a:pt x="106" y="22"/>
                    <a:pt x="106" y="22"/>
                    <a:pt x="106" y="22"/>
                  </a:cubicBezTo>
                  <a:cubicBezTo>
                    <a:pt x="106" y="22"/>
                    <a:pt x="106" y="22"/>
                    <a:pt x="106" y="23"/>
                  </a:cubicBezTo>
                  <a:cubicBezTo>
                    <a:pt x="105" y="24"/>
                    <a:pt x="96" y="30"/>
                    <a:pt x="55" y="57"/>
                  </a:cubicBezTo>
                  <a:cubicBezTo>
                    <a:pt x="40" y="67"/>
                    <a:pt x="25" y="76"/>
                    <a:pt x="15" y="83"/>
                  </a:cubicBezTo>
                  <a:cubicBezTo>
                    <a:pt x="19" y="81"/>
                    <a:pt x="23" y="78"/>
                    <a:pt x="28" y="76"/>
                  </a:cubicBezTo>
                  <a:cubicBezTo>
                    <a:pt x="31" y="73"/>
                    <a:pt x="45" y="65"/>
                    <a:pt x="98" y="35"/>
                  </a:cubicBezTo>
                  <a:cubicBezTo>
                    <a:pt x="120" y="22"/>
                    <a:pt x="126" y="18"/>
                    <a:pt x="127" y="18"/>
                  </a:cubicBezTo>
                  <a:cubicBezTo>
                    <a:pt x="127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9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7" y="19"/>
                    <a:pt x="127" y="19"/>
                    <a:pt x="125" y="20"/>
                  </a:cubicBezTo>
                  <a:cubicBezTo>
                    <a:pt x="125" y="20"/>
                    <a:pt x="125" y="21"/>
                    <a:pt x="125" y="21"/>
                  </a:cubicBezTo>
                  <a:cubicBezTo>
                    <a:pt x="97" y="39"/>
                    <a:pt x="47" y="72"/>
                    <a:pt x="31" y="84"/>
                  </a:cubicBezTo>
                  <a:cubicBezTo>
                    <a:pt x="39" y="79"/>
                    <a:pt x="56" y="69"/>
                    <a:pt x="73" y="59"/>
                  </a:cubicBezTo>
                  <a:cubicBezTo>
                    <a:pt x="117" y="33"/>
                    <a:pt x="124" y="29"/>
                    <a:pt x="126" y="28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7" y="28"/>
                    <a:pt x="127" y="28"/>
                    <a:pt x="127" y="28"/>
                  </a:cubicBezTo>
                  <a:cubicBezTo>
                    <a:pt x="127" y="29"/>
                    <a:pt x="127" y="29"/>
                    <a:pt x="127" y="29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40" y="83"/>
                    <a:pt x="42" y="82"/>
                    <a:pt x="44" y="80"/>
                  </a:cubicBezTo>
                  <a:cubicBezTo>
                    <a:pt x="95" y="50"/>
                    <a:pt x="109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1" y="43"/>
                    <a:pt x="111" y="43"/>
                  </a:cubicBezTo>
                  <a:cubicBezTo>
                    <a:pt x="111" y="43"/>
                    <a:pt x="111" y="43"/>
                    <a:pt x="93" y="54"/>
                  </a:cubicBezTo>
                  <a:cubicBezTo>
                    <a:pt x="84" y="60"/>
                    <a:pt x="72" y="68"/>
                    <a:pt x="56" y="78"/>
                  </a:cubicBezTo>
                  <a:cubicBezTo>
                    <a:pt x="44" y="86"/>
                    <a:pt x="31" y="94"/>
                    <a:pt x="21" y="100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4" y="35"/>
                    <a:pt x="135" y="35"/>
                    <a:pt x="135" y="35"/>
                  </a:cubicBezTo>
                  <a:cubicBezTo>
                    <a:pt x="135" y="35"/>
                    <a:pt x="135" y="35"/>
                    <a:pt x="135" y="36"/>
                  </a:cubicBezTo>
                  <a:cubicBezTo>
                    <a:pt x="38" y="112"/>
                    <a:pt x="38" y="112"/>
                    <a:pt x="38" y="112"/>
                  </a:cubicBezTo>
                  <a:cubicBezTo>
                    <a:pt x="53" y="103"/>
                    <a:pt x="100" y="76"/>
                    <a:pt x="127" y="60"/>
                  </a:cubicBezTo>
                  <a:cubicBezTo>
                    <a:pt x="127" y="60"/>
                    <a:pt x="128" y="60"/>
                    <a:pt x="128" y="60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07" y="78"/>
                    <a:pt x="57" y="118"/>
                    <a:pt x="45" y="128"/>
                  </a:cubicBezTo>
                  <a:cubicBezTo>
                    <a:pt x="55" y="122"/>
                    <a:pt x="87" y="103"/>
                    <a:pt x="104" y="94"/>
                  </a:cubicBezTo>
                  <a:cubicBezTo>
                    <a:pt x="114" y="88"/>
                    <a:pt x="114" y="88"/>
                    <a:pt x="114" y="88"/>
                  </a:cubicBezTo>
                  <a:cubicBezTo>
                    <a:pt x="116" y="87"/>
                    <a:pt x="117" y="86"/>
                    <a:pt x="118" y="86"/>
                  </a:cubicBezTo>
                  <a:cubicBezTo>
                    <a:pt x="118" y="86"/>
                    <a:pt x="118" y="86"/>
                    <a:pt x="118" y="86"/>
                  </a:cubicBezTo>
                  <a:cubicBezTo>
                    <a:pt x="118" y="86"/>
                    <a:pt x="118" y="86"/>
                    <a:pt x="118" y="86"/>
                  </a:cubicBezTo>
                  <a:cubicBezTo>
                    <a:pt x="119" y="85"/>
                    <a:pt x="119" y="85"/>
                    <a:pt x="119" y="86"/>
                  </a:cubicBezTo>
                  <a:cubicBezTo>
                    <a:pt x="119" y="86"/>
                    <a:pt x="119" y="86"/>
                    <a:pt x="119" y="86"/>
                  </a:cubicBezTo>
                  <a:cubicBezTo>
                    <a:pt x="101" y="102"/>
                    <a:pt x="69" y="129"/>
                    <a:pt x="60" y="138"/>
                  </a:cubicBezTo>
                  <a:cubicBezTo>
                    <a:pt x="132" y="96"/>
                    <a:pt x="135" y="94"/>
                    <a:pt x="136" y="94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6" y="94"/>
                    <a:pt x="136" y="95"/>
                    <a:pt x="136" y="95"/>
                  </a:cubicBezTo>
                  <a:cubicBezTo>
                    <a:pt x="136" y="95"/>
                    <a:pt x="123" y="103"/>
                    <a:pt x="106" y="113"/>
                  </a:cubicBezTo>
                  <a:cubicBezTo>
                    <a:pt x="103" y="116"/>
                    <a:pt x="95" y="123"/>
                    <a:pt x="69" y="145"/>
                  </a:cubicBezTo>
                  <a:cubicBezTo>
                    <a:pt x="56" y="156"/>
                    <a:pt x="41" y="169"/>
                    <a:pt x="35" y="174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9"/>
                    <a:pt x="130" y="119"/>
                    <a:pt x="130" y="120"/>
                  </a:cubicBezTo>
                  <a:cubicBezTo>
                    <a:pt x="131" y="120"/>
                    <a:pt x="131" y="120"/>
                    <a:pt x="130" y="120"/>
                  </a:cubicBezTo>
                  <a:cubicBezTo>
                    <a:pt x="130" y="121"/>
                    <a:pt x="86" y="148"/>
                    <a:pt x="61" y="164"/>
                  </a:cubicBezTo>
                  <a:cubicBezTo>
                    <a:pt x="68" y="160"/>
                    <a:pt x="76" y="155"/>
                    <a:pt x="84" y="151"/>
                  </a:cubicBezTo>
                  <a:cubicBezTo>
                    <a:pt x="95" y="144"/>
                    <a:pt x="106" y="138"/>
                    <a:pt x="114" y="134"/>
                  </a:cubicBezTo>
                  <a:cubicBezTo>
                    <a:pt x="118" y="131"/>
                    <a:pt x="121" y="130"/>
                    <a:pt x="123" y="128"/>
                  </a:cubicBezTo>
                  <a:cubicBezTo>
                    <a:pt x="125" y="127"/>
                    <a:pt x="126" y="127"/>
                    <a:pt x="127" y="126"/>
                  </a:cubicBezTo>
                  <a:cubicBezTo>
                    <a:pt x="127" y="126"/>
                    <a:pt x="127" y="126"/>
                    <a:pt x="127" y="126"/>
                  </a:cubicBezTo>
                  <a:cubicBezTo>
                    <a:pt x="127" y="126"/>
                    <a:pt x="127" y="126"/>
                    <a:pt x="127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7"/>
                    <a:pt x="128" y="127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51" y="183"/>
                    <a:pt x="69" y="172"/>
                    <a:pt x="85" y="163"/>
                  </a:cubicBezTo>
                  <a:cubicBezTo>
                    <a:pt x="97" y="156"/>
                    <a:pt x="109" y="149"/>
                    <a:pt x="118" y="144"/>
                  </a:cubicBezTo>
                  <a:cubicBezTo>
                    <a:pt x="127" y="139"/>
                    <a:pt x="130" y="137"/>
                    <a:pt x="132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3" y="136"/>
                    <a:pt x="133" y="136"/>
                    <a:pt x="133" y="136"/>
                  </a:cubicBezTo>
                  <a:cubicBezTo>
                    <a:pt x="133" y="136"/>
                    <a:pt x="133" y="136"/>
                    <a:pt x="133" y="137"/>
                  </a:cubicBezTo>
                  <a:cubicBezTo>
                    <a:pt x="113" y="150"/>
                    <a:pt x="79" y="172"/>
                    <a:pt x="62" y="183"/>
                  </a:cubicBezTo>
                  <a:cubicBezTo>
                    <a:pt x="118" y="151"/>
                    <a:pt x="118" y="151"/>
                    <a:pt x="118" y="151"/>
                  </a:cubicBezTo>
                  <a:cubicBezTo>
                    <a:pt x="118" y="150"/>
                    <a:pt x="119" y="151"/>
                    <a:pt x="119" y="151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19" y="152"/>
                    <a:pt x="119" y="152"/>
                    <a:pt x="119" y="152"/>
                  </a:cubicBezTo>
                  <a:cubicBezTo>
                    <a:pt x="118" y="152"/>
                    <a:pt x="117" y="153"/>
                    <a:pt x="115" y="154"/>
                  </a:cubicBezTo>
                  <a:cubicBezTo>
                    <a:pt x="112" y="156"/>
                    <a:pt x="109" y="158"/>
                    <a:pt x="105" y="161"/>
                  </a:cubicBezTo>
                  <a:cubicBezTo>
                    <a:pt x="96" y="167"/>
                    <a:pt x="85" y="175"/>
                    <a:pt x="73" y="183"/>
                  </a:cubicBezTo>
                  <a:cubicBezTo>
                    <a:pt x="60" y="192"/>
                    <a:pt x="47" y="201"/>
                    <a:pt x="38" y="207"/>
                  </a:cubicBezTo>
                  <a:cubicBezTo>
                    <a:pt x="106" y="168"/>
                    <a:pt x="117" y="161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1" y="160"/>
                    <a:pt x="121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1"/>
                    <a:pt x="120" y="161"/>
                  </a:cubicBezTo>
                  <a:cubicBezTo>
                    <a:pt x="119" y="161"/>
                    <a:pt x="116" y="164"/>
                    <a:pt x="109" y="170"/>
                  </a:cubicBezTo>
                  <a:cubicBezTo>
                    <a:pt x="102" y="176"/>
                    <a:pt x="92" y="184"/>
                    <a:pt x="83" y="192"/>
                  </a:cubicBezTo>
                  <a:cubicBezTo>
                    <a:pt x="69" y="203"/>
                    <a:pt x="56" y="214"/>
                    <a:pt x="49" y="219"/>
                  </a:cubicBezTo>
                  <a:cubicBezTo>
                    <a:pt x="105" y="187"/>
                    <a:pt x="115" y="181"/>
                    <a:pt x="117" y="180"/>
                  </a:cubicBezTo>
                  <a:cubicBezTo>
                    <a:pt x="117" y="180"/>
                    <a:pt x="117" y="180"/>
                    <a:pt x="117" y="180"/>
                  </a:cubicBezTo>
                  <a:cubicBezTo>
                    <a:pt x="118" y="180"/>
                    <a:pt x="118" y="180"/>
                    <a:pt x="118" y="180"/>
                  </a:cubicBezTo>
                  <a:cubicBezTo>
                    <a:pt x="118" y="180"/>
                    <a:pt x="118" y="180"/>
                    <a:pt x="118" y="180"/>
                  </a:cubicBezTo>
                  <a:cubicBezTo>
                    <a:pt x="118" y="180"/>
                    <a:pt x="118" y="180"/>
                    <a:pt x="118" y="180"/>
                  </a:cubicBezTo>
                  <a:cubicBezTo>
                    <a:pt x="118" y="180"/>
                    <a:pt x="118" y="181"/>
                    <a:pt x="118" y="181"/>
                  </a:cubicBezTo>
                  <a:cubicBezTo>
                    <a:pt x="56" y="225"/>
                    <a:pt x="56" y="225"/>
                    <a:pt x="56" y="225"/>
                  </a:cubicBezTo>
                  <a:cubicBezTo>
                    <a:pt x="114" y="191"/>
                    <a:pt x="125" y="185"/>
                    <a:pt x="127" y="184"/>
                  </a:cubicBezTo>
                  <a:cubicBezTo>
                    <a:pt x="127" y="184"/>
                    <a:pt x="127" y="184"/>
                    <a:pt x="127" y="184"/>
                  </a:cubicBezTo>
                  <a:cubicBezTo>
                    <a:pt x="127" y="184"/>
                    <a:pt x="127" y="184"/>
                    <a:pt x="127" y="184"/>
                  </a:cubicBezTo>
                  <a:cubicBezTo>
                    <a:pt x="128" y="183"/>
                    <a:pt x="128" y="183"/>
                    <a:pt x="128" y="184"/>
                  </a:cubicBezTo>
                  <a:cubicBezTo>
                    <a:pt x="128" y="184"/>
                    <a:pt x="128" y="184"/>
                    <a:pt x="128" y="184"/>
                  </a:cubicBezTo>
                  <a:cubicBezTo>
                    <a:pt x="128" y="184"/>
                    <a:pt x="128" y="184"/>
                    <a:pt x="128" y="184"/>
                  </a:cubicBezTo>
                  <a:cubicBezTo>
                    <a:pt x="40" y="255"/>
                    <a:pt x="40" y="255"/>
                    <a:pt x="40" y="255"/>
                  </a:cubicBezTo>
                  <a:cubicBezTo>
                    <a:pt x="53" y="247"/>
                    <a:pt x="88" y="227"/>
                    <a:pt x="109" y="215"/>
                  </a:cubicBezTo>
                  <a:cubicBezTo>
                    <a:pt x="109" y="215"/>
                    <a:pt x="109" y="215"/>
                    <a:pt x="109" y="215"/>
                  </a:cubicBezTo>
                  <a:cubicBezTo>
                    <a:pt x="109" y="215"/>
                    <a:pt x="109" y="215"/>
                    <a:pt x="109" y="215"/>
                  </a:cubicBezTo>
                  <a:cubicBezTo>
                    <a:pt x="109" y="215"/>
                    <a:pt x="109" y="215"/>
                    <a:pt x="109" y="215"/>
                  </a:cubicBezTo>
                  <a:cubicBezTo>
                    <a:pt x="109" y="215"/>
                    <a:pt x="109" y="215"/>
                    <a:pt x="110" y="215"/>
                  </a:cubicBezTo>
                  <a:cubicBezTo>
                    <a:pt x="110" y="215"/>
                    <a:pt x="110" y="215"/>
                    <a:pt x="109" y="215"/>
                  </a:cubicBezTo>
                  <a:cubicBezTo>
                    <a:pt x="105" y="218"/>
                    <a:pt x="99" y="222"/>
                    <a:pt x="93" y="225"/>
                  </a:cubicBezTo>
                  <a:cubicBezTo>
                    <a:pt x="113" y="214"/>
                    <a:pt x="113" y="214"/>
                    <a:pt x="113" y="214"/>
                  </a:cubicBezTo>
                  <a:cubicBezTo>
                    <a:pt x="113" y="214"/>
                    <a:pt x="113" y="214"/>
                    <a:pt x="113" y="214"/>
                  </a:cubicBezTo>
                  <a:cubicBezTo>
                    <a:pt x="113" y="214"/>
                    <a:pt x="113" y="214"/>
                    <a:pt x="113" y="214"/>
                  </a:cubicBezTo>
                  <a:cubicBezTo>
                    <a:pt x="113" y="214"/>
                    <a:pt x="113" y="214"/>
                    <a:pt x="113" y="215"/>
                  </a:cubicBezTo>
                  <a:cubicBezTo>
                    <a:pt x="113" y="215"/>
                    <a:pt x="113" y="215"/>
                    <a:pt x="113" y="215"/>
                  </a:cubicBezTo>
                  <a:cubicBezTo>
                    <a:pt x="113" y="215"/>
                    <a:pt x="113" y="215"/>
                    <a:pt x="113" y="215"/>
                  </a:cubicBezTo>
                  <a:cubicBezTo>
                    <a:pt x="111" y="216"/>
                    <a:pt x="104" y="222"/>
                    <a:pt x="72" y="245"/>
                  </a:cubicBezTo>
                  <a:cubicBezTo>
                    <a:pt x="59" y="254"/>
                    <a:pt x="46" y="264"/>
                    <a:pt x="38" y="269"/>
                  </a:cubicBezTo>
                  <a:cubicBezTo>
                    <a:pt x="41" y="268"/>
                    <a:pt x="44" y="266"/>
                    <a:pt x="48" y="263"/>
                  </a:cubicBezTo>
                  <a:cubicBezTo>
                    <a:pt x="116" y="224"/>
                    <a:pt x="133" y="214"/>
                    <a:pt x="136" y="212"/>
                  </a:cubicBezTo>
                  <a:cubicBezTo>
                    <a:pt x="136" y="212"/>
                    <a:pt x="136" y="212"/>
                    <a:pt x="136" y="212"/>
                  </a:cubicBezTo>
                  <a:cubicBezTo>
                    <a:pt x="136" y="212"/>
                    <a:pt x="136" y="212"/>
                    <a:pt x="136" y="212"/>
                  </a:cubicBezTo>
                  <a:cubicBezTo>
                    <a:pt x="136" y="212"/>
                    <a:pt x="137" y="212"/>
                    <a:pt x="137" y="212"/>
                  </a:cubicBezTo>
                  <a:cubicBezTo>
                    <a:pt x="137" y="212"/>
                    <a:pt x="137" y="212"/>
                    <a:pt x="137" y="213"/>
                  </a:cubicBezTo>
                  <a:cubicBezTo>
                    <a:pt x="137" y="213"/>
                    <a:pt x="137" y="213"/>
                    <a:pt x="137" y="213"/>
                  </a:cubicBezTo>
                  <a:cubicBezTo>
                    <a:pt x="137" y="213"/>
                    <a:pt x="137" y="213"/>
                    <a:pt x="137" y="213"/>
                  </a:cubicBezTo>
                  <a:cubicBezTo>
                    <a:pt x="137" y="213"/>
                    <a:pt x="132" y="216"/>
                    <a:pt x="125" y="220"/>
                  </a:cubicBezTo>
                  <a:cubicBezTo>
                    <a:pt x="125" y="220"/>
                    <a:pt x="125" y="220"/>
                    <a:pt x="125" y="220"/>
                  </a:cubicBezTo>
                  <a:cubicBezTo>
                    <a:pt x="74" y="252"/>
                    <a:pt x="74" y="252"/>
                    <a:pt x="74" y="252"/>
                  </a:cubicBezTo>
                  <a:cubicBezTo>
                    <a:pt x="83" y="247"/>
                    <a:pt x="93" y="241"/>
                    <a:pt x="102" y="236"/>
                  </a:cubicBezTo>
                  <a:cubicBezTo>
                    <a:pt x="133" y="218"/>
                    <a:pt x="133" y="218"/>
                    <a:pt x="133" y="218"/>
                  </a:cubicBezTo>
                  <a:cubicBezTo>
                    <a:pt x="135" y="217"/>
                    <a:pt x="135" y="217"/>
                    <a:pt x="136" y="216"/>
                  </a:cubicBezTo>
                  <a:cubicBezTo>
                    <a:pt x="136" y="216"/>
                    <a:pt x="136" y="216"/>
                    <a:pt x="136" y="216"/>
                  </a:cubicBezTo>
                  <a:cubicBezTo>
                    <a:pt x="136" y="216"/>
                    <a:pt x="136" y="216"/>
                    <a:pt x="136" y="216"/>
                  </a:cubicBezTo>
                  <a:cubicBezTo>
                    <a:pt x="137" y="216"/>
                    <a:pt x="137" y="216"/>
                    <a:pt x="137" y="216"/>
                  </a:cubicBezTo>
                  <a:cubicBezTo>
                    <a:pt x="137" y="216"/>
                    <a:pt x="137" y="217"/>
                    <a:pt x="137" y="217"/>
                  </a:cubicBezTo>
                  <a:cubicBezTo>
                    <a:pt x="137" y="217"/>
                    <a:pt x="137" y="217"/>
                    <a:pt x="137" y="217"/>
                  </a:cubicBezTo>
                  <a:cubicBezTo>
                    <a:pt x="137" y="217"/>
                    <a:pt x="136" y="217"/>
                    <a:pt x="136" y="217"/>
                  </a:cubicBezTo>
                  <a:cubicBezTo>
                    <a:pt x="135" y="218"/>
                    <a:pt x="134" y="218"/>
                    <a:pt x="132" y="220"/>
                  </a:cubicBezTo>
                  <a:cubicBezTo>
                    <a:pt x="129" y="221"/>
                    <a:pt x="125" y="224"/>
                    <a:pt x="120" y="227"/>
                  </a:cubicBezTo>
                  <a:cubicBezTo>
                    <a:pt x="119" y="227"/>
                    <a:pt x="117" y="228"/>
                    <a:pt x="116" y="229"/>
                  </a:cubicBezTo>
                  <a:cubicBezTo>
                    <a:pt x="116" y="230"/>
                    <a:pt x="116" y="230"/>
                    <a:pt x="108" y="236"/>
                  </a:cubicBezTo>
                  <a:cubicBezTo>
                    <a:pt x="103" y="241"/>
                    <a:pt x="96" y="246"/>
                    <a:pt x="89" y="252"/>
                  </a:cubicBezTo>
                  <a:cubicBezTo>
                    <a:pt x="71" y="267"/>
                    <a:pt x="48" y="287"/>
                    <a:pt x="40" y="294"/>
                  </a:cubicBezTo>
                  <a:cubicBezTo>
                    <a:pt x="45" y="291"/>
                    <a:pt x="55" y="285"/>
                    <a:pt x="66" y="278"/>
                  </a:cubicBezTo>
                  <a:cubicBezTo>
                    <a:pt x="127" y="243"/>
                    <a:pt x="133" y="239"/>
                    <a:pt x="134" y="239"/>
                  </a:cubicBezTo>
                  <a:cubicBezTo>
                    <a:pt x="134" y="239"/>
                    <a:pt x="134" y="240"/>
                    <a:pt x="134" y="240"/>
                  </a:cubicBezTo>
                  <a:cubicBezTo>
                    <a:pt x="134" y="240"/>
                    <a:pt x="134" y="240"/>
                    <a:pt x="124" y="248"/>
                  </a:cubicBezTo>
                  <a:cubicBezTo>
                    <a:pt x="118" y="253"/>
                    <a:pt x="110" y="259"/>
                    <a:pt x="101" y="266"/>
                  </a:cubicBezTo>
                  <a:cubicBezTo>
                    <a:pt x="82" y="280"/>
                    <a:pt x="60" y="297"/>
                    <a:pt x="52" y="304"/>
                  </a:cubicBezTo>
                  <a:cubicBezTo>
                    <a:pt x="65" y="297"/>
                    <a:pt x="111" y="270"/>
                    <a:pt x="136" y="255"/>
                  </a:cubicBezTo>
                  <a:cubicBezTo>
                    <a:pt x="136" y="255"/>
                    <a:pt x="136" y="255"/>
                    <a:pt x="136" y="255"/>
                  </a:cubicBezTo>
                  <a:cubicBezTo>
                    <a:pt x="136" y="255"/>
                    <a:pt x="136" y="255"/>
                    <a:pt x="137" y="255"/>
                  </a:cubicBezTo>
                  <a:cubicBezTo>
                    <a:pt x="137" y="256"/>
                    <a:pt x="137" y="256"/>
                    <a:pt x="136" y="256"/>
                  </a:cubicBezTo>
                  <a:cubicBezTo>
                    <a:pt x="136" y="256"/>
                    <a:pt x="136" y="256"/>
                    <a:pt x="136" y="256"/>
                  </a:cubicBezTo>
                  <a:cubicBezTo>
                    <a:pt x="136" y="256"/>
                    <a:pt x="136" y="256"/>
                    <a:pt x="136" y="256"/>
                  </a:cubicBezTo>
                  <a:cubicBezTo>
                    <a:pt x="135" y="257"/>
                    <a:pt x="131" y="260"/>
                    <a:pt x="120" y="267"/>
                  </a:cubicBezTo>
                  <a:cubicBezTo>
                    <a:pt x="110" y="273"/>
                    <a:pt x="97" y="282"/>
                    <a:pt x="84" y="290"/>
                  </a:cubicBezTo>
                  <a:cubicBezTo>
                    <a:pt x="72" y="298"/>
                    <a:pt x="59" y="306"/>
                    <a:pt x="50" y="312"/>
                  </a:cubicBezTo>
                  <a:cubicBezTo>
                    <a:pt x="106" y="279"/>
                    <a:pt x="118" y="273"/>
                    <a:pt x="120" y="272"/>
                  </a:cubicBezTo>
                  <a:cubicBezTo>
                    <a:pt x="120" y="272"/>
                    <a:pt x="120" y="272"/>
                    <a:pt x="120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0" y="273"/>
                    <a:pt x="119" y="273"/>
                    <a:pt x="117" y="275"/>
                  </a:cubicBezTo>
                  <a:cubicBezTo>
                    <a:pt x="115" y="276"/>
                    <a:pt x="111" y="278"/>
                    <a:pt x="107" y="281"/>
                  </a:cubicBezTo>
                  <a:cubicBezTo>
                    <a:pt x="100" y="285"/>
                    <a:pt x="90" y="291"/>
                    <a:pt x="81" y="297"/>
                  </a:cubicBezTo>
                  <a:cubicBezTo>
                    <a:pt x="97" y="287"/>
                    <a:pt x="115" y="277"/>
                    <a:pt x="128" y="269"/>
                  </a:cubicBezTo>
                  <a:cubicBezTo>
                    <a:pt x="128" y="269"/>
                    <a:pt x="129" y="269"/>
                    <a:pt x="129" y="269"/>
                  </a:cubicBezTo>
                  <a:cubicBezTo>
                    <a:pt x="129" y="269"/>
                    <a:pt x="129" y="270"/>
                    <a:pt x="129" y="270"/>
                  </a:cubicBezTo>
                  <a:cubicBezTo>
                    <a:pt x="102" y="292"/>
                    <a:pt x="53" y="330"/>
                    <a:pt x="41" y="341"/>
                  </a:cubicBezTo>
                  <a:cubicBezTo>
                    <a:pt x="128" y="291"/>
                    <a:pt x="128" y="291"/>
                    <a:pt x="128" y="291"/>
                  </a:cubicBezTo>
                  <a:cubicBezTo>
                    <a:pt x="128" y="291"/>
                    <a:pt x="128" y="291"/>
                    <a:pt x="128" y="291"/>
                  </a:cubicBezTo>
                  <a:cubicBezTo>
                    <a:pt x="128" y="291"/>
                    <a:pt x="128" y="291"/>
                    <a:pt x="128" y="291"/>
                  </a:cubicBezTo>
                  <a:cubicBezTo>
                    <a:pt x="128" y="291"/>
                    <a:pt x="129" y="291"/>
                    <a:pt x="128" y="292"/>
                  </a:cubicBezTo>
                  <a:cubicBezTo>
                    <a:pt x="128" y="292"/>
                    <a:pt x="128" y="292"/>
                    <a:pt x="128" y="292"/>
                  </a:cubicBezTo>
                  <a:cubicBezTo>
                    <a:pt x="128" y="292"/>
                    <a:pt x="128" y="292"/>
                    <a:pt x="128" y="292"/>
                  </a:cubicBezTo>
                  <a:cubicBezTo>
                    <a:pt x="126" y="293"/>
                    <a:pt x="123" y="295"/>
                    <a:pt x="114" y="301"/>
                  </a:cubicBezTo>
                  <a:cubicBezTo>
                    <a:pt x="105" y="307"/>
                    <a:pt x="93" y="315"/>
                    <a:pt x="82" y="323"/>
                  </a:cubicBezTo>
                  <a:cubicBezTo>
                    <a:pt x="68" y="332"/>
                    <a:pt x="53" y="341"/>
                    <a:pt x="45" y="347"/>
                  </a:cubicBezTo>
                  <a:cubicBezTo>
                    <a:pt x="60" y="338"/>
                    <a:pt x="92" y="320"/>
                    <a:pt x="111" y="309"/>
                  </a:cubicBezTo>
                  <a:cubicBezTo>
                    <a:pt x="111" y="309"/>
                    <a:pt x="111" y="309"/>
                    <a:pt x="111" y="309"/>
                  </a:cubicBezTo>
                  <a:cubicBezTo>
                    <a:pt x="111" y="309"/>
                    <a:pt x="111" y="309"/>
                    <a:pt x="111" y="309"/>
                  </a:cubicBezTo>
                  <a:cubicBezTo>
                    <a:pt x="111" y="309"/>
                    <a:pt x="111" y="309"/>
                    <a:pt x="111" y="309"/>
                  </a:cubicBezTo>
                  <a:cubicBezTo>
                    <a:pt x="111" y="310"/>
                    <a:pt x="111" y="310"/>
                    <a:pt x="111" y="310"/>
                  </a:cubicBezTo>
                  <a:cubicBezTo>
                    <a:pt x="111" y="310"/>
                    <a:pt x="111" y="310"/>
                    <a:pt x="111" y="310"/>
                  </a:cubicBezTo>
                  <a:cubicBezTo>
                    <a:pt x="109" y="311"/>
                    <a:pt x="102" y="317"/>
                    <a:pt x="70" y="339"/>
                  </a:cubicBezTo>
                  <a:cubicBezTo>
                    <a:pt x="59" y="347"/>
                    <a:pt x="46" y="355"/>
                    <a:pt x="39" y="361"/>
                  </a:cubicBezTo>
                  <a:cubicBezTo>
                    <a:pt x="110" y="319"/>
                    <a:pt x="110" y="319"/>
                    <a:pt x="111" y="319"/>
                  </a:cubicBezTo>
                  <a:cubicBezTo>
                    <a:pt x="110" y="320"/>
                    <a:pt x="110" y="320"/>
                    <a:pt x="110" y="320"/>
                  </a:cubicBezTo>
                  <a:cubicBezTo>
                    <a:pt x="110" y="320"/>
                    <a:pt x="110" y="320"/>
                    <a:pt x="110" y="320"/>
                  </a:cubicBezTo>
                  <a:cubicBezTo>
                    <a:pt x="110" y="320"/>
                    <a:pt x="110" y="320"/>
                    <a:pt x="110" y="320"/>
                  </a:cubicBezTo>
                  <a:cubicBezTo>
                    <a:pt x="111" y="320"/>
                    <a:pt x="111" y="320"/>
                    <a:pt x="111" y="320"/>
                  </a:cubicBezTo>
                  <a:cubicBezTo>
                    <a:pt x="109" y="321"/>
                    <a:pt x="30" y="367"/>
                    <a:pt x="29" y="367"/>
                  </a:cubicBezTo>
                  <a:cubicBezTo>
                    <a:pt x="29" y="367"/>
                    <a:pt x="29" y="367"/>
                    <a:pt x="29" y="3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271"/>
            <p:cNvSpPr/>
            <p:nvPr/>
          </p:nvSpPr>
          <p:spPr bwMode="auto">
            <a:xfrm>
              <a:off x="569189" y="5492023"/>
              <a:ext cx="4043608" cy="1329968"/>
            </a:xfrm>
            <a:custGeom>
              <a:avLst/>
              <a:gdLst>
                <a:gd name="T0" fmla="*/ 35 w 137"/>
                <a:gd name="T1" fmla="*/ 353 h 367"/>
                <a:gd name="T2" fmla="*/ 37 w 137"/>
                <a:gd name="T3" fmla="*/ 344 h 367"/>
                <a:gd name="T4" fmla="*/ 32 w 137"/>
                <a:gd name="T5" fmla="*/ 326 h 367"/>
                <a:gd name="T6" fmla="*/ 31 w 137"/>
                <a:gd name="T7" fmla="*/ 324 h 367"/>
                <a:gd name="T8" fmla="*/ 130 w 137"/>
                <a:gd name="T9" fmla="*/ 242 h 367"/>
                <a:gd name="T10" fmla="*/ 88 w 137"/>
                <a:gd name="T11" fmla="*/ 252 h 367"/>
                <a:gd name="T12" fmla="*/ 52 w 137"/>
                <a:gd name="T13" fmla="*/ 265 h 367"/>
                <a:gd name="T14" fmla="*/ 30 w 137"/>
                <a:gd name="T15" fmla="*/ 275 h 367"/>
                <a:gd name="T16" fmla="*/ 40 w 137"/>
                <a:gd name="T17" fmla="*/ 257 h 367"/>
                <a:gd name="T18" fmla="*/ 36 w 137"/>
                <a:gd name="T19" fmla="*/ 258 h 367"/>
                <a:gd name="T20" fmla="*/ 48 w 137"/>
                <a:gd name="T21" fmla="*/ 230 h 367"/>
                <a:gd name="T22" fmla="*/ 28 w 137"/>
                <a:gd name="T23" fmla="*/ 214 h 367"/>
                <a:gd name="T24" fmla="*/ 52 w 137"/>
                <a:gd name="T25" fmla="*/ 189 h 367"/>
                <a:gd name="T26" fmla="*/ 35 w 137"/>
                <a:gd name="T27" fmla="*/ 193 h 367"/>
                <a:gd name="T28" fmla="*/ 42 w 137"/>
                <a:gd name="T29" fmla="*/ 176 h 367"/>
                <a:gd name="T30" fmla="*/ 56 w 137"/>
                <a:gd name="T31" fmla="*/ 167 h 367"/>
                <a:gd name="T32" fmla="*/ 32 w 137"/>
                <a:gd name="T33" fmla="*/ 176 h 367"/>
                <a:gd name="T34" fmla="*/ 25 w 137"/>
                <a:gd name="T35" fmla="*/ 159 h 367"/>
                <a:gd name="T36" fmla="*/ 57 w 137"/>
                <a:gd name="T37" fmla="*/ 140 h 367"/>
                <a:gd name="T38" fmla="*/ 122 w 137"/>
                <a:gd name="T39" fmla="*/ 64 h 367"/>
                <a:gd name="T40" fmla="*/ 129 w 137"/>
                <a:gd name="T41" fmla="*/ 39 h 367"/>
                <a:gd name="T42" fmla="*/ 12 w 137"/>
                <a:gd name="T43" fmla="*/ 100 h 367"/>
                <a:gd name="T44" fmla="*/ 25 w 137"/>
                <a:gd name="T45" fmla="*/ 88 h 367"/>
                <a:gd name="T46" fmla="*/ 27 w 137"/>
                <a:gd name="T47" fmla="*/ 77 h 367"/>
                <a:gd name="T48" fmla="*/ 2 w 137"/>
                <a:gd name="T49" fmla="*/ 90 h 367"/>
                <a:gd name="T50" fmla="*/ 72 w 137"/>
                <a:gd name="T51" fmla="*/ 34 h 367"/>
                <a:gd name="T52" fmla="*/ 19 w 137"/>
                <a:gd name="T53" fmla="*/ 59 h 367"/>
                <a:gd name="T54" fmla="*/ 68 w 137"/>
                <a:gd name="T55" fmla="*/ 18 h 367"/>
                <a:gd name="T56" fmla="*/ 72 w 137"/>
                <a:gd name="T57" fmla="*/ 7 h 367"/>
                <a:gd name="T58" fmla="*/ 93 w 137"/>
                <a:gd name="T59" fmla="*/ 4 h 367"/>
                <a:gd name="T60" fmla="*/ 82 w 137"/>
                <a:gd name="T61" fmla="*/ 18 h 367"/>
                <a:gd name="T62" fmla="*/ 62 w 137"/>
                <a:gd name="T63" fmla="*/ 32 h 367"/>
                <a:gd name="T64" fmla="*/ 106 w 137"/>
                <a:gd name="T65" fmla="*/ 22 h 367"/>
                <a:gd name="T66" fmla="*/ 28 w 137"/>
                <a:gd name="T67" fmla="*/ 76 h 367"/>
                <a:gd name="T68" fmla="*/ 128 w 137"/>
                <a:gd name="T69" fmla="*/ 18 h 367"/>
                <a:gd name="T70" fmla="*/ 73 w 137"/>
                <a:gd name="T71" fmla="*/ 59 h 367"/>
                <a:gd name="T72" fmla="*/ 38 w 137"/>
                <a:gd name="T73" fmla="*/ 84 h 367"/>
                <a:gd name="T74" fmla="*/ 21 w 137"/>
                <a:gd name="T75" fmla="*/ 100 h 367"/>
                <a:gd name="T76" fmla="*/ 128 w 137"/>
                <a:gd name="T77" fmla="*/ 61 h 367"/>
                <a:gd name="T78" fmla="*/ 119 w 137"/>
                <a:gd name="T79" fmla="*/ 86 h 367"/>
                <a:gd name="T80" fmla="*/ 106 w 137"/>
                <a:gd name="T81" fmla="*/ 113 h 367"/>
                <a:gd name="T82" fmla="*/ 84 w 137"/>
                <a:gd name="T83" fmla="*/ 151 h 367"/>
                <a:gd name="T84" fmla="*/ 128 w 137"/>
                <a:gd name="T85" fmla="*/ 127 h 367"/>
                <a:gd name="T86" fmla="*/ 133 w 137"/>
                <a:gd name="T87" fmla="*/ 136 h 367"/>
                <a:gd name="T88" fmla="*/ 119 w 137"/>
                <a:gd name="T89" fmla="*/ 152 h 367"/>
                <a:gd name="T90" fmla="*/ 120 w 137"/>
                <a:gd name="T91" fmla="*/ 160 h 367"/>
                <a:gd name="T92" fmla="*/ 83 w 137"/>
                <a:gd name="T93" fmla="*/ 192 h 367"/>
                <a:gd name="T94" fmla="*/ 118 w 137"/>
                <a:gd name="T95" fmla="*/ 181 h 367"/>
                <a:gd name="T96" fmla="*/ 128 w 137"/>
                <a:gd name="T97" fmla="*/ 184 h 367"/>
                <a:gd name="T98" fmla="*/ 109 w 137"/>
                <a:gd name="T99" fmla="*/ 215 h 367"/>
                <a:gd name="T100" fmla="*/ 113 w 137"/>
                <a:gd name="T101" fmla="*/ 215 h 367"/>
                <a:gd name="T102" fmla="*/ 137 w 137"/>
                <a:gd name="T103" fmla="*/ 212 h 367"/>
                <a:gd name="T104" fmla="*/ 102 w 137"/>
                <a:gd name="T105" fmla="*/ 236 h 367"/>
                <a:gd name="T106" fmla="*/ 137 w 137"/>
                <a:gd name="T107" fmla="*/ 217 h 367"/>
                <a:gd name="T108" fmla="*/ 40 w 137"/>
                <a:gd name="T109" fmla="*/ 294 h 367"/>
                <a:gd name="T110" fmla="*/ 136 w 137"/>
                <a:gd name="T111" fmla="*/ 255 h 367"/>
                <a:gd name="T112" fmla="*/ 84 w 137"/>
                <a:gd name="T113" fmla="*/ 290 h 367"/>
                <a:gd name="T114" fmla="*/ 121 w 137"/>
                <a:gd name="T115" fmla="*/ 272 h 367"/>
                <a:gd name="T116" fmla="*/ 129 w 137"/>
                <a:gd name="T117" fmla="*/ 269 h 367"/>
                <a:gd name="T118" fmla="*/ 128 w 137"/>
                <a:gd name="T119" fmla="*/ 292 h 367"/>
                <a:gd name="T120" fmla="*/ 111 w 137"/>
                <a:gd name="T121" fmla="*/ 309 h 367"/>
                <a:gd name="T122" fmla="*/ 110 w 137"/>
                <a:gd name="T123" fmla="*/ 32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" h="367">
                  <a:moveTo>
                    <a:pt x="29" y="367"/>
                  </a:moveTo>
                  <a:cubicBezTo>
                    <a:pt x="29" y="367"/>
                    <a:pt x="29" y="367"/>
                    <a:pt x="29" y="367"/>
                  </a:cubicBezTo>
                  <a:cubicBezTo>
                    <a:pt x="29" y="367"/>
                    <a:pt x="29" y="367"/>
                    <a:pt x="29" y="366"/>
                  </a:cubicBezTo>
                  <a:cubicBezTo>
                    <a:pt x="51" y="351"/>
                    <a:pt x="90" y="324"/>
                    <a:pt x="104" y="313"/>
                  </a:cubicBezTo>
                  <a:cubicBezTo>
                    <a:pt x="63" y="338"/>
                    <a:pt x="39" y="351"/>
                    <a:pt x="35" y="353"/>
                  </a:cubicBezTo>
                  <a:cubicBezTo>
                    <a:pt x="35" y="353"/>
                    <a:pt x="35" y="353"/>
                    <a:pt x="35" y="353"/>
                  </a:cubicBezTo>
                  <a:cubicBezTo>
                    <a:pt x="35" y="353"/>
                    <a:pt x="35" y="353"/>
                    <a:pt x="35" y="353"/>
                  </a:cubicBezTo>
                  <a:cubicBezTo>
                    <a:pt x="35" y="353"/>
                    <a:pt x="35" y="353"/>
                    <a:pt x="35" y="353"/>
                  </a:cubicBezTo>
                  <a:cubicBezTo>
                    <a:pt x="35" y="353"/>
                    <a:pt x="35" y="353"/>
                    <a:pt x="34" y="353"/>
                  </a:cubicBezTo>
                  <a:cubicBezTo>
                    <a:pt x="34" y="353"/>
                    <a:pt x="34" y="353"/>
                    <a:pt x="35" y="353"/>
                  </a:cubicBezTo>
                  <a:cubicBezTo>
                    <a:pt x="58" y="337"/>
                    <a:pt x="97" y="311"/>
                    <a:pt x="117" y="298"/>
                  </a:cubicBezTo>
                  <a:cubicBezTo>
                    <a:pt x="37" y="344"/>
                    <a:pt x="37" y="344"/>
                    <a:pt x="37" y="344"/>
                  </a:cubicBezTo>
                  <a:cubicBezTo>
                    <a:pt x="37" y="344"/>
                    <a:pt x="37" y="344"/>
                    <a:pt x="37" y="344"/>
                  </a:cubicBezTo>
                  <a:cubicBezTo>
                    <a:pt x="37" y="344"/>
                    <a:pt x="37" y="344"/>
                    <a:pt x="37" y="344"/>
                  </a:cubicBezTo>
                  <a:cubicBezTo>
                    <a:pt x="36" y="344"/>
                    <a:pt x="36" y="344"/>
                    <a:pt x="37" y="344"/>
                  </a:cubicBezTo>
                  <a:cubicBezTo>
                    <a:pt x="37" y="343"/>
                    <a:pt x="37" y="343"/>
                    <a:pt x="37" y="343"/>
                  </a:cubicBezTo>
                  <a:cubicBezTo>
                    <a:pt x="37" y="343"/>
                    <a:pt x="37" y="343"/>
                    <a:pt x="37" y="343"/>
                  </a:cubicBezTo>
                  <a:cubicBezTo>
                    <a:pt x="38" y="342"/>
                    <a:pt x="46" y="335"/>
                    <a:pt x="82" y="306"/>
                  </a:cubicBezTo>
                  <a:cubicBezTo>
                    <a:pt x="99" y="293"/>
                    <a:pt x="115" y="279"/>
                    <a:pt x="123" y="273"/>
                  </a:cubicBezTo>
                  <a:cubicBezTo>
                    <a:pt x="53" y="314"/>
                    <a:pt x="37" y="323"/>
                    <a:pt x="33" y="325"/>
                  </a:cubicBezTo>
                  <a:cubicBezTo>
                    <a:pt x="32" y="326"/>
                    <a:pt x="32" y="326"/>
                    <a:pt x="32" y="326"/>
                  </a:cubicBezTo>
                  <a:cubicBezTo>
                    <a:pt x="32" y="326"/>
                    <a:pt x="32" y="326"/>
                    <a:pt x="32" y="326"/>
                  </a:cubicBezTo>
                  <a:cubicBezTo>
                    <a:pt x="32" y="326"/>
                    <a:pt x="31" y="326"/>
                    <a:pt x="31" y="326"/>
                  </a:cubicBezTo>
                  <a:cubicBezTo>
                    <a:pt x="31" y="326"/>
                    <a:pt x="31" y="326"/>
                    <a:pt x="31" y="325"/>
                  </a:cubicBezTo>
                  <a:cubicBezTo>
                    <a:pt x="31" y="325"/>
                    <a:pt x="31" y="325"/>
                    <a:pt x="31" y="325"/>
                  </a:cubicBezTo>
                  <a:cubicBezTo>
                    <a:pt x="32" y="325"/>
                    <a:pt x="58" y="309"/>
                    <a:pt x="82" y="295"/>
                  </a:cubicBezTo>
                  <a:cubicBezTo>
                    <a:pt x="65" y="305"/>
                    <a:pt x="45" y="316"/>
                    <a:pt x="32" y="324"/>
                  </a:cubicBezTo>
                  <a:cubicBezTo>
                    <a:pt x="32" y="324"/>
                    <a:pt x="31" y="324"/>
                    <a:pt x="31" y="324"/>
                  </a:cubicBezTo>
                  <a:cubicBezTo>
                    <a:pt x="31" y="323"/>
                    <a:pt x="31" y="323"/>
                    <a:pt x="31" y="323"/>
                  </a:cubicBezTo>
                  <a:cubicBezTo>
                    <a:pt x="57" y="306"/>
                    <a:pt x="100" y="279"/>
                    <a:pt x="122" y="265"/>
                  </a:cubicBezTo>
                  <a:cubicBezTo>
                    <a:pt x="74" y="292"/>
                    <a:pt x="50" y="306"/>
                    <a:pt x="49" y="306"/>
                  </a:cubicBezTo>
                  <a:cubicBezTo>
                    <a:pt x="49" y="306"/>
                    <a:pt x="49" y="306"/>
                    <a:pt x="49" y="306"/>
                  </a:cubicBezTo>
                  <a:cubicBezTo>
                    <a:pt x="49" y="306"/>
                    <a:pt x="49" y="306"/>
                    <a:pt x="49" y="306"/>
                  </a:cubicBezTo>
                  <a:cubicBezTo>
                    <a:pt x="48" y="306"/>
                    <a:pt x="48" y="305"/>
                    <a:pt x="100" y="265"/>
                  </a:cubicBezTo>
                  <a:cubicBezTo>
                    <a:pt x="112" y="256"/>
                    <a:pt x="124" y="247"/>
                    <a:pt x="130" y="242"/>
                  </a:cubicBezTo>
                  <a:cubicBezTo>
                    <a:pt x="119" y="249"/>
                    <a:pt x="88" y="267"/>
                    <a:pt x="66" y="279"/>
                  </a:cubicBezTo>
                  <a:cubicBezTo>
                    <a:pt x="36" y="297"/>
                    <a:pt x="36" y="297"/>
                    <a:pt x="36" y="297"/>
                  </a:cubicBezTo>
                  <a:cubicBezTo>
                    <a:pt x="36" y="297"/>
                    <a:pt x="36" y="297"/>
                    <a:pt x="36" y="297"/>
                  </a:cubicBezTo>
                  <a:cubicBezTo>
                    <a:pt x="36" y="296"/>
                    <a:pt x="36" y="296"/>
                    <a:pt x="36" y="296"/>
                  </a:cubicBezTo>
                  <a:cubicBezTo>
                    <a:pt x="36" y="296"/>
                    <a:pt x="36" y="296"/>
                    <a:pt x="36" y="296"/>
                  </a:cubicBezTo>
                  <a:cubicBezTo>
                    <a:pt x="36" y="296"/>
                    <a:pt x="36" y="296"/>
                    <a:pt x="36" y="296"/>
                  </a:cubicBezTo>
                  <a:cubicBezTo>
                    <a:pt x="38" y="294"/>
                    <a:pt x="47" y="286"/>
                    <a:pt x="88" y="252"/>
                  </a:cubicBezTo>
                  <a:cubicBezTo>
                    <a:pt x="99" y="243"/>
                    <a:pt x="108" y="235"/>
                    <a:pt x="112" y="231"/>
                  </a:cubicBezTo>
                  <a:cubicBezTo>
                    <a:pt x="110" y="233"/>
                    <a:pt x="106" y="235"/>
                    <a:pt x="102" y="237"/>
                  </a:cubicBezTo>
                  <a:cubicBezTo>
                    <a:pt x="96" y="241"/>
                    <a:pt x="90" y="244"/>
                    <a:pt x="84" y="248"/>
                  </a:cubicBezTo>
                  <a:cubicBezTo>
                    <a:pt x="57" y="263"/>
                    <a:pt x="31" y="279"/>
                    <a:pt x="31" y="279"/>
                  </a:cubicBezTo>
                  <a:cubicBezTo>
                    <a:pt x="31" y="279"/>
                    <a:pt x="30" y="279"/>
                    <a:pt x="30" y="279"/>
                  </a:cubicBezTo>
                  <a:cubicBezTo>
                    <a:pt x="30" y="278"/>
                    <a:pt x="30" y="278"/>
                    <a:pt x="31" y="278"/>
                  </a:cubicBezTo>
                  <a:cubicBezTo>
                    <a:pt x="37" y="274"/>
                    <a:pt x="45" y="270"/>
                    <a:pt x="52" y="265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103" y="233"/>
                    <a:pt x="103" y="233"/>
                    <a:pt x="103" y="23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1" y="274"/>
                    <a:pt x="30" y="275"/>
                    <a:pt x="30" y="275"/>
                  </a:cubicBezTo>
                  <a:cubicBezTo>
                    <a:pt x="30" y="275"/>
                    <a:pt x="30" y="275"/>
                    <a:pt x="30" y="275"/>
                  </a:cubicBezTo>
                  <a:cubicBezTo>
                    <a:pt x="30" y="275"/>
                    <a:pt x="30" y="275"/>
                    <a:pt x="30" y="275"/>
                  </a:cubicBezTo>
                  <a:cubicBezTo>
                    <a:pt x="29" y="275"/>
                    <a:pt x="29" y="275"/>
                    <a:pt x="29" y="275"/>
                  </a:cubicBezTo>
                  <a:cubicBezTo>
                    <a:pt x="29" y="275"/>
                    <a:pt x="29" y="275"/>
                    <a:pt x="29" y="275"/>
                  </a:cubicBezTo>
                  <a:cubicBezTo>
                    <a:pt x="29" y="275"/>
                    <a:pt x="29" y="274"/>
                    <a:pt x="29" y="274"/>
                  </a:cubicBezTo>
                  <a:cubicBezTo>
                    <a:pt x="52" y="258"/>
                    <a:pt x="93" y="228"/>
                    <a:pt x="107" y="218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40" y="257"/>
                    <a:pt x="40" y="256"/>
                  </a:cubicBezTo>
                  <a:cubicBezTo>
                    <a:pt x="40" y="256"/>
                    <a:pt x="40" y="256"/>
                    <a:pt x="40" y="256"/>
                  </a:cubicBezTo>
                  <a:cubicBezTo>
                    <a:pt x="40" y="256"/>
                    <a:pt x="40" y="256"/>
                    <a:pt x="40" y="256"/>
                  </a:cubicBezTo>
                  <a:cubicBezTo>
                    <a:pt x="40" y="255"/>
                    <a:pt x="40" y="255"/>
                    <a:pt x="40" y="255"/>
                  </a:cubicBezTo>
                  <a:cubicBezTo>
                    <a:pt x="41" y="255"/>
                    <a:pt x="41" y="255"/>
                    <a:pt x="41" y="255"/>
                  </a:cubicBezTo>
                  <a:cubicBezTo>
                    <a:pt x="38" y="257"/>
                    <a:pt x="36" y="258"/>
                    <a:pt x="36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8"/>
                    <a:pt x="35" y="258"/>
                    <a:pt x="35" y="257"/>
                  </a:cubicBezTo>
                  <a:cubicBezTo>
                    <a:pt x="123" y="187"/>
                    <a:pt x="123" y="187"/>
                    <a:pt x="123" y="187"/>
                  </a:cubicBezTo>
                  <a:cubicBezTo>
                    <a:pt x="109" y="195"/>
                    <a:pt x="70" y="218"/>
                    <a:pt x="48" y="230"/>
                  </a:cubicBezTo>
                  <a:cubicBezTo>
                    <a:pt x="48" y="230"/>
                    <a:pt x="48" y="230"/>
                    <a:pt x="48" y="230"/>
                  </a:cubicBezTo>
                  <a:cubicBezTo>
                    <a:pt x="47" y="230"/>
                    <a:pt x="48" y="230"/>
                    <a:pt x="48" y="230"/>
                  </a:cubicBezTo>
                  <a:cubicBezTo>
                    <a:pt x="111" y="185"/>
                    <a:pt x="111" y="185"/>
                    <a:pt x="111" y="185"/>
                  </a:cubicBezTo>
                  <a:cubicBezTo>
                    <a:pt x="96" y="193"/>
                    <a:pt x="64" y="212"/>
                    <a:pt x="45" y="223"/>
                  </a:cubicBezTo>
                  <a:cubicBezTo>
                    <a:pt x="45" y="223"/>
                    <a:pt x="44" y="223"/>
                    <a:pt x="44" y="223"/>
                  </a:cubicBezTo>
                  <a:cubicBezTo>
                    <a:pt x="44" y="223"/>
                    <a:pt x="44" y="222"/>
                    <a:pt x="44" y="222"/>
                  </a:cubicBezTo>
                  <a:cubicBezTo>
                    <a:pt x="66" y="204"/>
                    <a:pt x="104" y="173"/>
                    <a:pt x="116" y="163"/>
                  </a:cubicBezTo>
                  <a:cubicBezTo>
                    <a:pt x="98" y="173"/>
                    <a:pt x="29" y="213"/>
                    <a:pt x="28" y="214"/>
                  </a:cubicBezTo>
                  <a:cubicBezTo>
                    <a:pt x="28" y="214"/>
                    <a:pt x="27" y="214"/>
                    <a:pt x="27" y="214"/>
                  </a:cubicBezTo>
                  <a:cubicBezTo>
                    <a:pt x="27" y="214"/>
                    <a:pt x="27" y="213"/>
                    <a:pt x="27" y="213"/>
                  </a:cubicBezTo>
                  <a:cubicBezTo>
                    <a:pt x="51" y="197"/>
                    <a:pt x="91" y="169"/>
                    <a:pt x="109" y="157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53" y="188"/>
                    <a:pt x="56" y="186"/>
                    <a:pt x="64" y="180"/>
                  </a:cubicBezTo>
                  <a:cubicBezTo>
                    <a:pt x="71" y="176"/>
                    <a:pt x="80" y="170"/>
                    <a:pt x="92" y="162"/>
                  </a:cubicBezTo>
                  <a:cubicBezTo>
                    <a:pt x="102" y="156"/>
                    <a:pt x="112" y="149"/>
                    <a:pt x="119" y="144"/>
                  </a:cubicBezTo>
                  <a:cubicBezTo>
                    <a:pt x="110" y="149"/>
                    <a:pt x="98" y="157"/>
                    <a:pt x="86" y="164"/>
                  </a:cubicBezTo>
                  <a:cubicBezTo>
                    <a:pt x="44" y="188"/>
                    <a:pt x="36" y="192"/>
                    <a:pt x="35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120" y="131"/>
                    <a:pt x="120" y="131"/>
                    <a:pt x="120" y="131"/>
                  </a:cubicBezTo>
                  <a:cubicBezTo>
                    <a:pt x="99" y="144"/>
                    <a:pt x="43" y="176"/>
                    <a:pt x="42" y="176"/>
                  </a:cubicBezTo>
                  <a:cubicBezTo>
                    <a:pt x="42" y="176"/>
                    <a:pt x="42" y="176"/>
                    <a:pt x="42" y="176"/>
                  </a:cubicBezTo>
                  <a:cubicBezTo>
                    <a:pt x="42" y="176"/>
                    <a:pt x="42" y="176"/>
                    <a:pt x="42" y="176"/>
                  </a:cubicBezTo>
                  <a:cubicBezTo>
                    <a:pt x="42" y="176"/>
                    <a:pt x="42" y="176"/>
                    <a:pt x="42" y="175"/>
                  </a:cubicBezTo>
                  <a:cubicBezTo>
                    <a:pt x="42" y="175"/>
                    <a:pt x="42" y="175"/>
                    <a:pt x="42" y="175"/>
                  </a:cubicBezTo>
                  <a:cubicBezTo>
                    <a:pt x="42" y="175"/>
                    <a:pt x="42" y="175"/>
                    <a:pt x="42" y="175"/>
                  </a:cubicBezTo>
                  <a:cubicBezTo>
                    <a:pt x="43" y="175"/>
                    <a:pt x="44" y="174"/>
                    <a:pt x="46" y="173"/>
                  </a:cubicBezTo>
                  <a:cubicBezTo>
                    <a:pt x="48" y="171"/>
                    <a:pt x="51" y="169"/>
                    <a:pt x="56" y="167"/>
                  </a:cubicBezTo>
                  <a:cubicBezTo>
                    <a:pt x="64" y="161"/>
                    <a:pt x="75" y="154"/>
                    <a:pt x="86" y="147"/>
                  </a:cubicBezTo>
                  <a:cubicBezTo>
                    <a:pt x="95" y="142"/>
                    <a:pt x="104" y="136"/>
                    <a:pt x="111" y="131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32" y="177"/>
                    <a:pt x="31" y="177"/>
                    <a:pt x="31" y="177"/>
                  </a:cubicBezTo>
                  <a:cubicBezTo>
                    <a:pt x="31" y="177"/>
                    <a:pt x="31" y="177"/>
                    <a:pt x="32" y="176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3" y="175"/>
                    <a:pt x="39" y="169"/>
                    <a:pt x="68" y="144"/>
                  </a:cubicBezTo>
                  <a:cubicBezTo>
                    <a:pt x="81" y="133"/>
                    <a:pt x="95" y="121"/>
                    <a:pt x="102" y="115"/>
                  </a:cubicBezTo>
                  <a:cubicBezTo>
                    <a:pt x="88" y="123"/>
                    <a:pt x="72" y="132"/>
                    <a:pt x="58" y="141"/>
                  </a:cubicBezTo>
                  <a:cubicBezTo>
                    <a:pt x="33" y="155"/>
                    <a:pt x="27" y="159"/>
                    <a:pt x="25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5" y="159"/>
                    <a:pt x="24" y="159"/>
                    <a:pt x="24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4" y="159"/>
                    <a:pt x="24" y="159"/>
                    <a:pt x="25" y="159"/>
                  </a:cubicBezTo>
                  <a:cubicBezTo>
                    <a:pt x="34" y="153"/>
                    <a:pt x="45" y="147"/>
                    <a:pt x="56" y="140"/>
                  </a:cubicBezTo>
                  <a:cubicBezTo>
                    <a:pt x="56" y="140"/>
                    <a:pt x="56" y="140"/>
                    <a:pt x="57" y="140"/>
                  </a:cubicBezTo>
                  <a:cubicBezTo>
                    <a:pt x="57" y="140"/>
                    <a:pt x="57" y="140"/>
                    <a:pt x="57" y="140"/>
                  </a:cubicBezTo>
                  <a:cubicBezTo>
                    <a:pt x="57" y="140"/>
                    <a:pt x="57" y="140"/>
                    <a:pt x="57" y="140"/>
                  </a:cubicBezTo>
                  <a:cubicBezTo>
                    <a:pt x="58" y="138"/>
                    <a:pt x="64" y="133"/>
                    <a:pt x="87" y="112"/>
                  </a:cubicBezTo>
                  <a:cubicBezTo>
                    <a:pt x="98" y="103"/>
                    <a:pt x="109" y="93"/>
                    <a:pt x="115" y="89"/>
                  </a:cubicBezTo>
                  <a:cubicBezTo>
                    <a:pt x="112" y="90"/>
                    <a:pt x="109" y="92"/>
                    <a:pt x="105" y="94"/>
                  </a:cubicBezTo>
                  <a:cubicBezTo>
                    <a:pt x="43" y="130"/>
                    <a:pt x="43" y="130"/>
                    <a:pt x="42" y="130"/>
                  </a:cubicBezTo>
                  <a:cubicBezTo>
                    <a:pt x="42" y="130"/>
                    <a:pt x="42" y="130"/>
                    <a:pt x="42" y="130"/>
                  </a:cubicBezTo>
                  <a:cubicBezTo>
                    <a:pt x="42" y="129"/>
                    <a:pt x="42" y="129"/>
                    <a:pt x="85" y="95"/>
                  </a:cubicBezTo>
                  <a:cubicBezTo>
                    <a:pt x="99" y="82"/>
                    <a:pt x="115" y="70"/>
                    <a:pt x="122" y="64"/>
                  </a:cubicBezTo>
                  <a:cubicBezTo>
                    <a:pt x="49" y="107"/>
                    <a:pt x="37" y="114"/>
                    <a:pt x="34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3" y="115"/>
                    <a:pt x="34" y="114"/>
                    <a:pt x="34" y="114"/>
                  </a:cubicBezTo>
                  <a:cubicBezTo>
                    <a:pt x="129" y="39"/>
                    <a:pt x="129" y="39"/>
                    <a:pt x="129" y="39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0" y="113"/>
                    <a:pt x="0" y="113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0" y="93"/>
                    <a:pt x="82" y="60"/>
                    <a:pt x="102" y="48"/>
                  </a:cubicBezTo>
                  <a:cubicBezTo>
                    <a:pt x="89" y="55"/>
                    <a:pt x="64" y="70"/>
                    <a:pt x="45" y="81"/>
                  </a:cubicBezTo>
                  <a:cubicBezTo>
                    <a:pt x="18" y="97"/>
                    <a:pt x="13" y="100"/>
                    <a:pt x="12" y="100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95" y="47"/>
                    <a:pt x="84" y="53"/>
                    <a:pt x="74" y="60"/>
                  </a:cubicBezTo>
                  <a:cubicBezTo>
                    <a:pt x="25" y="88"/>
                    <a:pt x="25" y="88"/>
                    <a:pt x="25" y="88"/>
                  </a:cubicBezTo>
                  <a:cubicBezTo>
                    <a:pt x="25" y="88"/>
                    <a:pt x="25" y="88"/>
                    <a:pt x="25" y="87"/>
                  </a:cubicBezTo>
                  <a:cubicBezTo>
                    <a:pt x="25" y="87"/>
                    <a:pt x="24" y="87"/>
                    <a:pt x="25" y="87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6" y="85"/>
                    <a:pt x="35" y="79"/>
                    <a:pt x="74" y="53"/>
                  </a:cubicBezTo>
                  <a:cubicBezTo>
                    <a:pt x="88" y="44"/>
                    <a:pt x="102" y="35"/>
                    <a:pt x="111" y="28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9" y="88"/>
                    <a:pt x="4" y="90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31" y="72"/>
                    <a:pt x="79" y="40"/>
                    <a:pt x="98" y="27"/>
                  </a:cubicBezTo>
                  <a:cubicBezTo>
                    <a:pt x="93" y="30"/>
                    <a:pt x="87" y="34"/>
                    <a:pt x="81" y="38"/>
                  </a:cubicBezTo>
                  <a:cubicBezTo>
                    <a:pt x="34" y="65"/>
                    <a:pt x="25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3" y="69"/>
                    <a:pt x="23" y="69"/>
                    <a:pt x="39" y="58"/>
                  </a:cubicBezTo>
                  <a:cubicBezTo>
                    <a:pt x="48" y="52"/>
                    <a:pt x="60" y="43"/>
                    <a:pt x="72" y="34"/>
                  </a:cubicBezTo>
                  <a:cubicBezTo>
                    <a:pt x="88" y="23"/>
                    <a:pt x="103" y="12"/>
                    <a:pt x="113" y="6"/>
                  </a:cubicBezTo>
                  <a:cubicBezTo>
                    <a:pt x="23" y="58"/>
                    <a:pt x="19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59"/>
                    <a:pt x="18" y="59"/>
                    <a:pt x="19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21" y="57"/>
                    <a:pt x="28" y="52"/>
                    <a:pt x="62" y="31"/>
                  </a:cubicBezTo>
                  <a:cubicBezTo>
                    <a:pt x="46" y="41"/>
                    <a:pt x="44" y="41"/>
                    <a:pt x="44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4" y="41"/>
                    <a:pt x="44" y="40"/>
                    <a:pt x="44" y="40"/>
                  </a:cubicBezTo>
                  <a:cubicBezTo>
                    <a:pt x="56" y="31"/>
                    <a:pt x="78" y="15"/>
                    <a:pt x="87" y="7"/>
                  </a:cubicBezTo>
                  <a:cubicBezTo>
                    <a:pt x="69" y="18"/>
                    <a:pt x="69" y="18"/>
                    <a:pt x="69" y="18"/>
                  </a:cubicBezTo>
                  <a:cubicBezTo>
                    <a:pt x="69" y="18"/>
                    <a:pt x="68" y="18"/>
                    <a:pt x="68" y="18"/>
                  </a:cubicBezTo>
                  <a:cubicBezTo>
                    <a:pt x="68" y="18"/>
                    <a:pt x="68" y="18"/>
                    <a:pt x="69" y="14"/>
                  </a:cubicBezTo>
                  <a:cubicBezTo>
                    <a:pt x="70" y="12"/>
                    <a:pt x="70" y="9"/>
                    <a:pt x="71" y="8"/>
                  </a:cubicBezTo>
                  <a:cubicBezTo>
                    <a:pt x="69" y="9"/>
                    <a:pt x="65" y="12"/>
                    <a:pt x="65" y="12"/>
                  </a:cubicBezTo>
                  <a:cubicBezTo>
                    <a:pt x="64" y="12"/>
                    <a:pt x="64" y="12"/>
                    <a:pt x="64" y="11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2" y="7"/>
                    <a:pt x="72" y="7"/>
                    <a:pt x="70" y="14"/>
                  </a:cubicBezTo>
                  <a:cubicBezTo>
                    <a:pt x="70" y="15"/>
                    <a:pt x="70" y="16"/>
                    <a:pt x="69" y="17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3"/>
                    <a:pt x="93" y="3"/>
                    <a:pt x="93" y="3"/>
                  </a:cubicBezTo>
                  <a:cubicBezTo>
                    <a:pt x="93" y="3"/>
                    <a:pt x="93" y="3"/>
                    <a:pt x="93" y="3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1" y="6"/>
                    <a:pt x="86" y="9"/>
                    <a:pt x="69" y="23"/>
                  </a:cubicBezTo>
                  <a:cubicBezTo>
                    <a:pt x="61" y="28"/>
                    <a:pt x="54" y="34"/>
                    <a:pt x="49" y="37"/>
                  </a:cubicBezTo>
                  <a:cubicBezTo>
                    <a:pt x="56" y="34"/>
                    <a:pt x="67" y="27"/>
                    <a:pt x="74" y="23"/>
                  </a:cubicBezTo>
                  <a:cubicBezTo>
                    <a:pt x="77" y="21"/>
                    <a:pt x="79" y="20"/>
                    <a:pt x="80" y="19"/>
                  </a:cubicBezTo>
                  <a:cubicBezTo>
                    <a:pt x="81" y="19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3" y="18"/>
                    <a:pt x="83" y="19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2" y="19"/>
                    <a:pt x="81" y="20"/>
                    <a:pt x="77" y="23"/>
                  </a:cubicBezTo>
                  <a:cubicBezTo>
                    <a:pt x="73" y="25"/>
                    <a:pt x="68" y="28"/>
                    <a:pt x="62" y="32"/>
                  </a:cubicBezTo>
                  <a:cubicBezTo>
                    <a:pt x="52" y="39"/>
                    <a:pt x="38" y="47"/>
                    <a:pt x="29" y="53"/>
                  </a:cubicBezTo>
                  <a:cubicBezTo>
                    <a:pt x="49" y="42"/>
                    <a:pt x="94" y="15"/>
                    <a:pt x="121" y="0"/>
                  </a:cubicBezTo>
                  <a:cubicBezTo>
                    <a:pt x="121" y="0"/>
                    <a:pt x="122" y="0"/>
                    <a:pt x="122" y="0"/>
                  </a:cubicBezTo>
                  <a:cubicBezTo>
                    <a:pt x="122" y="0"/>
                    <a:pt x="122" y="0"/>
                    <a:pt x="122" y="1"/>
                  </a:cubicBezTo>
                  <a:cubicBezTo>
                    <a:pt x="93" y="21"/>
                    <a:pt x="43" y="56"/>
                    <a:pt x="29" y="67"/>
                  </a:cubicBezTo>
                  <a:cubicBezTo>
                    <a:pt x="39" y="61"/>
                    <a:pt x="63" y="47"/>
                    <a:pt x="80" y="37"/>
                  </a:cubicBezTo>
                  <a:cubicBezTo>
                    <a:pt x="106" y="21"/>
                    <a:pt x="106" y="21"/>
                    <a:pt x="106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7" y="22"/>
                    <a:pt x="106" y="22"/>
                  </a:cubicBezTo>
                  <a:cubicBezTo>
                    <a:pt x="106" y="22"/>
                    <a:pt x="106" y="22"/>
                    <a:pt x="106" y="22"/>
                  </a:cubicBezTo>
                  <a:cubicBezTo>
                    <a:pt x="106" y="22"/>
                    <a:pt x="106" y="22"/>
                    <a:pt x="106" y="23"/>
                  </a:cubicBezTo>
                  <a:cubicBezTo>
                    <a:pt x="105" y="24"/>
                    <a:pt x="96" y="30"/>
                    <a:pt x="55" y="57"/>
                  </a:cubicBezTo>
                  <a:cubicBezTo>
                    <a:pt x="40" y="67"/>
                    <a:pt x="25" y="76"/>
                    <a:pt x="15" y="83"/>
                  </a:cubicBezTo>
                  <a:cubicBezTo>
                    <a:pt x="19" y="81"/>
                    <a:pt x="23" y="78"/>
                    <a:pt x="28" y="76"/>
                  </a:cubicBezTo>
                  <a:cubicBezTo>
                    <a:pt x="31" y="73"/>
                    <a:pt x="45" y="65"/>
                    <a:pt x="98" y="35"/>
                  </a:cubicBezTo>
                  <a:cubicBezTo>
                    <a:pt x="120" y="22"/>
                    <a:pt x="126" y="18"/>
                    <a:pt x="127" y="18"/>
                  </a:cubicBezTo>
                  <a:cubicBezTo>
                    <a:pt x="127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9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7" y="19"/>
                    <a:pt x="127" y="19"/>
                    <a:pt x="125" y="20"/>
                  </a:cubicBezTo>
                  <a:cubicBezTo>
                    <a:pt x="125" y="20"/>
                    <a:pt x="125" y="21"/>
                    <a:pt x="125" y="21"/>
                  </a:cubicBezTo>
                  <a:cubicBezTo>
                    <a:pt x="97" y="39"/>
                    <a:pt x="47" y="72"/>
                    <a:pt x="31" y="84"/>
                  </a:cubicBezTo>
                  <a:cubicBezTo>
                    <a:pt x="39" y="79"/>
                    <a:pt x="56" y="69"/>
                    <a:pt x="73" y="59"/>
                  </a:cubicBezTo>
                  <a:cubicBezTo>
                    <a:pt x="117" y="33"/>
                    <a:pt x="124" y="29"/>
                    <a:pt x="126" y="28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7" y="28"/>
                    <a:pt x="127" y="28"/>
                    <a:pt x="127" y="28"/>
                  </a:cubicBezTo>
                  <a:cubicBezTo>
                    <a:pt x="127" y="29"/>
                    <a:pt x="127" y="29"/>
                    <a:pt x="127" y="29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40" y="83"/>
                    <a:pt x="42" y="82"/>
                    <a:pt x="44" y="80"/>
                  </a:cubicBezTo>
                  <a:cubicBezTo>
                    <a:pt x="95" y="50"/>
                    <a:pt x="109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1" y="43"/>
                    <a:pt x="111" y="43"/>
                  </a:cubicBezTo>
                  <a:cubicBezTo>
                    <a:pt x="111" y="43"/>
                    <a:pt x="111" y="43"/>
                    <a:pt x="93" y="54"/>
                  </a:cubicBezTo>
                  <a:cubicBezTo>
                    <a:pt x="84" y="60"/>
                    <a:pt x="72" y="68"/>
                    <a:pt x="56" y="78"/>
                  </a:cubicBezTo>
                  <a:cubicBezTo>
                    <a:pt x="44" y="86"/>
                    <a:pt x="31" y="94"/>
                    <a:pt x="21" y="100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4" y="35"/>
                    <a:pt x="135" y="35"/>
                    <a:pt x="135" y="35"/>
                  </a:cubicBezTo>
                  <a:cubicBezTo>
                    <a:pt x="135" y="35"/>
                    <a:pt x="135" y="35"/>
                    <a:pt x="135" y="36"/>
                  </a:cubicBezTo>
                  <a:cubicBezTo>
                    <a:pt x="38" y="112"/>
                    <a:pt x="38" y="112"/>
                    <a:pt x="38" y="112"/>
                  </a:cubicBezTo>
                  <a:cubicBezTo>
                    <a:pt x="53" y="103"/>
                    <a:pt x="100" y="76"/>
                    <a:pt x="127" y="60"/>
                  </a:cubicBezTo>
                  <a:cubicBezTo>
                    <a:pt x="127" y="60"/>
                    <a:pt x="128" y="60"/>
                    <a:pt x="128" y="60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07" y="78"/>
                    <a:pt x="57" y="118"/>
                    <a:pt x="45" y="128"/>
                  </a:cubicBezTo>
                  <a:cubicBezTo>
                    <a:pt x="55" y="122"/>
                    <a:pt x="87" y="103"/>
                    <a:pt x="104" y="94"/>
                  </a:cubicBezTo>
                  <a:cubicBezTo>
                    <a:pt x="114" y="88"/>
                    <a:pt x="114" y="88"/>
                    <a:pt x="114" y="88"/>
                  </a:cubicBezTo>
                  <a:cubicBezTo>
                    <a:pt x="116" y="87"/>
                    <a:pt x="117" y="86"/>
                    <a:pt x="118" y="86"/>
                  </a:cubicBezTo>
                  <a:cubicBezTo>
                    <a:pt x="118" y="86"/>
                    <a:pt x="118" y="86"/>
                    <a:pt x="118" y="86"/>
                  </a:cubicBezTo>
                  <a:cubicBezTo>
                    <a:pt x="118" y="86"/>
                    <a:pt x="118" y="86"/>
                    <a:pt x="118" y="86"/>
                  </a:cubicBezTo>
                  <a:cubicBezTo>
                    <a:pt x="119" y="85"/>
                    <a:pt x="119" y="85"/>
                    <a:pt x="119" y="86"/>
                  </a:cubicBezTo>
                  <a:cubicBezTo>
                    <a:pt x="119" y="86"/>
                    <a:pt x="119" y="86"/>
                    <a:pt x="119" y="86"/>
                  </a:cubicBezTo>
                  <a:cubicBezTo>
                    <a:pt x="101" y="102"/>
                    <a:pt x="69" y="129"/>
                    <a:pt x="60" y="138"/>
                  </a:cubicBezTo>
                  <a:cubicBezTo>
                    <a:pt x="132" y="96"/>
                    <a:pt x="135" y="94"/>
                    <a:pt x="136" y="94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6" y="94"/>
                    <a:pt x="136" y="95"/>
                    <a:pt x="136" y="95"/>
                  </a:cubicBezTo>
                  <a:cubicBezTo>
                    <a:pt x="136" y="95"/>
                    <a:pt x="123" y="103"/>
                    <a:pt x="106" y="113"/>
                  </a:cubicBezTo>
                  <a:cubicBezTo>
                    <a:pt x="103" y="116"/>
                    <a:pt x="95" y="123"/>
                    <a:pt x="69" y="145"/>
                  </a:cubicBezTo>
                  <a:cubicBezTo>
                    <a:pt x="56" y="156"/>
                    <a:pt x="41" y="169"/>
                    <a:pt x="35" y="174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9"/>
                    <a:pt x="130" y="119"/>
                    <a:pt x="130" y="120"/>
                  </a:cubicBezTo>
                  <a:cubicBezTo>
                    <a:pt x="131" y="120"/>
                    <a:pt x="131" y="120"/>
                    <a:pt x="130" y="120"/>
                  </a:cubicBezTo>
                  <a:cubicBezTo>
                    <a:pt x="130" y="121"/>
                    <a:pt x="86" y="148"/>
                    <a:pt x="61" y="164"/>
                  </a:cubicBezTo>
                  <a:cubicBezTo>
                    <a:pt x="68" y="160"/>
                    <a:pt x="76" y="155"/>
                    <a:pt x="84" y="151"/>
                  </a:cubicBezTo>
                  <a:cubicBezTo>
                    <a:pt x="95" y="144"/>
                    <a:pt x="106" y="138"/>
                    <a:pt x="114" y="134"/>
                  </a:cubicBezTo>
                  <a:cubicBezTo>
                    <a:pt x="118" y="131"/>
                    <a:pt x="121" y="130"/>
                    <a:pt x="123" y="128"/>
                  </a:cubicBezTo>
                  <a:cubicBezTo>
                    <a:pt x="125" y="127"/>
                    <a:pt x="126" y="127"/>
                    <a:pt x="127" y="126"/>
                  </a:cubicBezTo>
                  <a:cubicBezTo>
                    <a:pt x="127" y="126"/>
                    <a:pt x="127" y="126"/>
                    <a:pt x="127" y="126"/>
                  </a:cubicBezTo>
                  <a:cubicBezTo>
                    <a:pt x="127" y="126"/>
                    <a:pt x="127" y="126"/>
                    <a:pt x="127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7"/>
                    <a:pt x="128" y="127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51" y="183"/>
                    <a:pt x="69" y="172"/>
                    <a:pt x="85" y="163"/>
                  </a:cubicBezTo>
                  <a:cubicBezTo>
                    <a:pt x="97" y="156"/>
                    <a:pt x="109" y="149"/>
                    <a:pt x="118" y="144"/>
                  </a:cubicBezTo>
                  <a:cubicBezTo>
                    <a:pt x="127" y="139"/>
                    <a:pt x="130" y="137"/>
                    <a:pt x="132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3" y="136"/>
                    <a:pt x="133" y="136"/>
                    <a:pt x="133" y="136"/>
                  </a:cubicBezTo>
                  <a:cubicBezTo>
                    <a:pt x="133" y="136"/>
                    <a:pt x="133" y="136"/>
                    <a:pt x="133" y="137"/>
                  </a:cubicBezTo>
                  <a:cubicBezTo>
                    <a:pt x="113" y="150"/>
                    <a:pt x="79" y="172"/>
                    <a:pt x="62" y="183"/>
                  </a:cubicBezTo>
                  <a:cubicBezTo>
                    <a:pt x="118" y="151"/>
                    <a:pt x="118" y="151"/>
                    <a:pt x="118" y="151"/>
                  </a:cubicBezTo>
                  <a:cubicBezTo>
                    <a:pt x="118" y="150"/>
                    <a:pt x="119" y="151"/>
                    <a:pt x="119" y="151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19" y="152"/>
                    <a:pt x="119" y="152"/>
                    <a:pt x="119" y="152"/>
                  </a:cubicBezTo>
                  <a:cubicBezTo>
                    <a:pt x="118" y="152"/>
                    <a:pt x="117" y="153"/>
                    <a:pt x="115" y="154"/>
                  </a:cubicBezTo>
                  <a:cubicBezTo>
                    <a:pt x="112" y="156"/>
                    <a:pt x="109" y="158"/>
                    <a:pt x="105" y="161"/>
                  </a:cubicBezTo>
                  <a:cubicBezTo>
                    <a:pt x="96" y="167"/>
                    <a:pt x="85" y="175"/>
                    <a:pt x="73" y="183"/>
                  </a:cubicBezTo>
                  <a:cubicBezTo>
                    <a:pt x="60" y="192"/>
                    <a:pt x="47" y="201"/>
                    <a:pt x="38" y="207"/>
                  </a:cubicBezTo>
                  <a:cubicBezTo>
                    <a:pt x="106" y="168"/>
                    <a:pt x="117" y="161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1" y="160"/>
                    <a:pt x="121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1"/>
                    <a:pt x="120" y="161"/>
                  </a:cubicBezTo>
                  <a:cubicBezTo>
                    <a:pt x="119" y="161"/>
                    <a:pt x="116" y="164"/>
                    <a:pt x="109" y="170"/>
                  </a:cubicBezTo>
                  <a:cubicBezTo>
                    <a:pt x="102" y="176"/>
                    <a:pt x="92" y="184"/>
                    <a:pt x="83" y="192"/>
                  </a:cubicBezTo>
                  <a:cubicBezTo>
                    <a:pt x="69" y="203"/>
                    <a:pt x="56" y="214"/>
                    <a:pt x="49" y="219"/>
                  </a:cubicBezTo>
                  <a:cubicBezTo>
                    <a:pt x="105" y="187"/>
                    <a:pt x="115" y="181"/>
                    <a:pt x="117" y="180"/>
                  </a:cubicBezTo>
                  <a:cubicBezTo>
                    <a:pt x="117" y="180"/>
                    <a:pt x="117" y="180"/>
                    <a:pt x="117" y="180"/>
                  </a:cubicBezTo>
                  <a:cubicBezTo>
                    <a:pt x="118" y="180"/>
                    <a:pt x="118" y="180"/>
                    <a:pt x="118" y="180"/>
                  </a:cubicBezTo>
                  <a:cubicBezTo>
                    <a:pt x="118" y="180"/>
                    <a:pt x="118" y="180"/>
                    <a:pt x="118" y="180"/>
                  </a:cubicBezTo>
                  <a:cubicBezTo>
                    <a:pt x="118" y="180"/>
                    <a:pt x="118" y="180"/>
                    <a:pt x="118" y="180"/>
                  </a:cubicBezTo>
                  <a:cubicBezTo>
                    <a:pt x="118" y="180"/>
                    <a:pt x="118" y="181"/>
                    <a:pt x="118" y="181"/>
                  </a:cubicBezTo>
                  <a:cubicBezTo>
                    <a:pt x="56" y="225"/>
                    <a:pt x="56" y="225"/>
                    <a:pt x="56" y="225"/>
                  </a:cubicBezTo>
                  <a:cubicBezTo>
                    <a:pt x="114" y="191"/>
                    <a:pt x="125" y="185"/>
                    <a:pt x="127" y="184"/>
                  </a:cubicBezTo>
                  <a:cubicBezTo>
                    <a:pt x="127" y="184"/>
                    <a:pt x="127" y="184"/>
                    <a:pt x="127" y="184"/>
                  </a:cubicBezTo>
                  <a:cubicBezTo>
                    <a:pt x="127" y="184"/>
                    <a:pt x="127" y="184"/>
                    <a:pt x="127" y="184"/>
                  </a:cubicBezTo>
                  <a:cubicBezTo>
                    <a:pt x="128" y="183"/>
                    <a:pt x="128" y="183"/>
                    <a:pt x="128" y="184"/>
                  </a:cubicBezTo>
                  <a:cubicBezTo>
                    <a:pt x="128" y="184"/>
                    <a:pt x="128" y="184"/>
                    <a:pt x="128" y="184"/>
                  </a:cubicBezTo>
                  <a:cubicBezTo>
                    <a:pt x="128" y="184"/>
                    <a:pt x="128" y="184"/>
                    <a:pt x="128" y="184"/>
                  </a:cubicBezTo>
                  <a:cubicBezTo>
                    <a:pt x="40" y="255"/>
                    <a:pt x="40" y="255"/>
                    <a:pt x="40" y="255"/>
                  </a:cubicBezTo>
                  <a:cubicBezTo>
                    <a:pt x="53" y="247"/>
                    <a:pt x="88" y="227"/>
                    <a:pt x="109" y="215"/>
                  </a:cubicBezTo>
                  <a:cubicBezTo>
                    <a:pt x="109" y="215"/>
                    <a:pt x="109" y="215"/>
                    <a:pt x="109" y="215"/>
                  </a:cubicBezTo>
                  <a:cubicBezTo>
                    <a:pt x="109" y="215"/>
                    <a:pt x="109" y="215"/>
                    <a:pt x="109" y="215"/>
                  </a:cubicBezTo>
                  <a:cubicBezTo>
                    <a:pt x="109" y="215"/>
                    <a:pt x="109" y="215"/>
                    <a:pt x="109" y="215"/>
                  </a:cubicBezTo>
                  <a:cubicBezTo>
                    <a:pt x="109" y="215"/>
                    <a:pt x="109" y="215"/>
                    <a:pt x="110" y="215"/>
                  </a:cubicBezTo>
                  <a:cubicBezTo>
                    <a:pt x="110" y="215"/>
                    <a:pt x="110" y="215"/>
                    <a:pt x="109" y="215"/>
                  </a:cubicBezTo>
                  <a:cubicBezTo>
                    <a:pt x="105" y="218"/>
                    <a:pt x="99" y="222"/>
                    <a:pt x="93" y="225"/>
                  </a:cubicBezTo>
                  <a:cubicBezTo>
                    <a:pt x="113" y="214"/>
                    <a:pt x="113" y="214"/>
                    <a:pt x="113" y="214"/>
                  </a:cubicBezTo>
                  <a:cubicBezTo>
                    <a:pt x="113" y="214"/>
                    <a:pt x="113" y="214"/>
                    <a:pt x="113" y="214"/>
                  </a:cubicBezTo>
                  <a:cubicBezTo>
                    <a:pt x="113" y="214"/>
                    <a:pt x="113" y="214"/>
                    <a:pt x="113" y="214"/>
                  </a:cubicBezTo>
                  <a:cubicBezTo>
                    <a:pt x="113" y="214"/>
                    <a:pt x="113" y="214"/>
                    <a:pt x="113" y="215"/>
                  </a:cubicBezTo>
                  <a:cubicBezTo>
                    <a:pt x="113" y="215"/>
                    <a:pt x="113" y="215"/>
                    <a:pt x="113" y="215"/>
                  </a:cubicBezTo>
                  <a:cubicBezTo>
                    <a:pt x="113" y="215"/>
                    <a:pt x="113" y="215"/>
                    <a:pt x="113" y="215"/>
                  </a:cubicBezTo>
                  <a:cubicBezTo>
                    <a:pt x="111" y="216"/>
                    <a:pt x="104" y="222"/>
                    <a:pt x="72" y="245"/>
                  </a:cubicBezTo>
                  <a:cubicBezTo>
                    <a:pt x="59" y="254"/>
                    <a:pt x="46" y="264"/>
                    <a:pt x="38" y="269"/>
                  </a:cubicBezTo>
                  <a:cubicBezTo>
                    <a:pt x="41" y="268"/>
                    <a:pt x="44" y="266"/>
                    <a:pt x="48" y="263"/>
                  </a:cubicBezTo>
                  <a:cubicBezTo>
                    <a:pt x="116" y="224"/>
                    <a:pt x="133" y="214"/>
                    <a:pt x="136" y="212"/>
                  </a:cubicBezTo>
                  <a:cubicBezTo>
                    <a:pt x="136" y="212"/>
                    <a:pt x="136" y="212"/>
                    <a:pt x="136" y="212"/>
                  </a:cubicBezTo>
                  <a:cubicBezTo>
                    <a:pt x="136" y="212"/>
                    <a:pt x="136" y="212"/>
                    <a:pt x="136" y="212"/>
                  </a:cubicBezTo>
                  <a:cubicBezTo>
                    <a:pt x="136" y="212"/>
                    <a:pt x="137" y="212"/>
                    <a:pt x="137" y="212"/>
                  </a:cubicBezTo>
                  <a:cubicBezTo>
                    <a:pt x="137" y="212"/>
                    <a:pt x="137" y="212"/>
                    <a:pt x="137" y="213"/>
                  </a:cubicBezTo>
                  <a:cubicBezTo>
                    <a:pt x="137" y="213"/>
                    <a:pt x="137" y="213"/>
                    <a:pt x="137" y="213"/>
                  </a:cubicBezTo>
                  <a:cubicBezTo>
                    <a:pt x="137" y="213"/>
                    <a:pt x="137" y="213"/>
                    <a:pt x="137" y="213"/>
                  </a:cubicBezTo>
                  <a:cubicBezTo>
                    <a:pt x="137" y="213"/>
                    <a:pt x="132" y="216"/>
                    <a:pt x="125" y="220"/>
                  </a:cubicBezTo>
                  <a:cubicBezTo>
                    <a:pt x="125" y="220"/>
                    <a:pt x="125" y="220"/>
                    <a:pt x="125" y="220"/>
                  </a:cubicBezTo>
                  <a:cubicBezTo>
                    <a:pt x="74" y="252"/>
                    <a:pt x="74" y="252"/>
                    <a:pt x="74" y="252"/>
                  </a:cubicBezTo>
                  <a:cubicBezTo>
                    <a:pt x="83" y="247"/>
                    <a:pt x="93" y="241"/>
                    <a:pt x="102" y="236"/>
                  </a:cubicBezTo>
                  <a:cubicBezTo>
                    <a:pt x="133" y="218"/>
                    <a:pt x="133" y="218"/>
                    <a:pt x="133" y="218"/>
                  </a:cubicBezTo>
                  <a:cubicBezTo>
                    <a:pt x="135" y="217"/>
                    <a:pt x="135" y="217"/>
                    <a:pt x="136" y="216"/>
                  </a:cubicBezTo>
                  <a:cubicBezTo>
                    <a:pt x="136" y="216"/>
                    <a:pt x="136" y="216"/>
                    <a:pt x="136" y="216"/>
                  </a:cubicBezTo>
                  <a:cubicBezTo>
                    <a:pt x="136" y="216"/>
                    <a:pt x="136" y="216"/>
                    <a:pt x="136" y="216"/>
                  </a:cubicBezTo>
                  <a:cubicBezTo>
                    <a:pt x="137" y="216"/>
                    <a:pt x="137" y="216"/>
                    <a:pt x="137" y="216"/>
                  </a:cubicBezTo>
                  <a:cubicBezTo>
                    <a:pt x="137" y="216"/>
                    <a:pt x="137" y="217"/>
                    <a:pt x="137" y="217"/>
                  </a:cubicBezTo>
                  <a:cubicBezTo>
                    <a:pt x="137" y="217"/>
                    <a:pt x="137" y="217"/>
                    <a:pt x="137" y="217"/>
                  </a:cubicBezTo>
                  <a:cubicBezTo>
                    <a:pt x="137" y="217"/>
                    <a:pt x="136" y="217"/>
                    <a:pt x="136" y="217"/>
                  </a:cubicBezTo>
                  <a:cubicBezTo>
                    <a:pt x="135" y="218"/>
                    <a:pt x="134" y="218"/>
                    <a:pt x="132" y="220"/>
                  </a:cubicBezTo>
                  <a:cubicBezTo>
                    <a:pt x="129" y="221"/>
                    <a:pt x="125" y="224"/>
                    <a:pt x="120" y="227"/>
                  </a:cubicBezTo>
                  <a:cubicBezTo>
                    <a:pt x="119" y="227"/>
                    <a:pt x="117" y="228"/>
                    <a:pt x="116" y="229"/>
                  </a:cubicBezTo>
                  <a:cubicBezTo>
                    <a:pt x="116" y="230"/>
                    <a:pt x="116" y="230"/>
                    <a:pt x="108" y="236"/>
                  </a:cubicBezTo>
                  <a:cubicBezTo>
                    <a:pt x="103" y="241"/>
                    <a:pt x="96" y="246"/>
                    <a:pt x="89" y="252"/>
                  </a:cubicBezTo>
                  <a:cubicBezTo>
                    <a:pt x="71" y="267"/>
                    <a:pt x="48" y="287"/>
                    <a:pt x="40" y="294"/>
                  </a:cubicBezTo>
                  <a:cubicBezTo>
                    <a:pt x="45" y="291"/>
                    <a:pt x="55" y="285"/>
                    <a:pt x="66" y="278"/>
                  </a:cubicBezTo>
                  <a:cubicBezTo>
                    <a:pt x="127" y="243"/>
                    <a:pt x="133" y="239"/>
                    <a:pt x="134" y="239"/>
                  </a:cubicBezTo>
                  <a:cubicBezTo>
                    <a:pt x="134" y="239"/>
                    <a:pt x="134" y="240"/>
                    <a:pt x="134" y="240"/>
                  </a:cubicBezTo>
                  <a:cubicBezTo>
                    <a:pt x="134" y="240"/>
                    <a:pt x="134" y="240"/>
                    <a:pt x="124" y="248"/>
                  </a:cubicBezTo>
                  <a:cubicBezTo>
                    <a:pt x="118" y="253"/>
                    <a:pt x="110" y="259"/>
                    <a:pt x="101" y="266"/>
                  </a:cubicBezTo>
                  <a:cubicBezTo>
                    <a:pt x="82" y="280"/>
                    <a:pt x="60" y="297"/>
                    <a:pt x="52" y="304"/>
                  </a:cubicBezTo>
                  <a:cubicBezTo>
                    <a:pt x="65" y="297"/>
                    <a:pt x="111" y="270"/>
                    <a:pt x="136" y="255"/>
                  </a:cubicBezTo>
                  <a:cubicBezTo>
                    <a:pt x="136" y="255"/>
                    <a:pt x="136" y="255"/>
                    <a:pt x="136" y="255"/>
                  </a:cubicBezTo>
                  <a:cubicBezTo>
                    <a:pt x="136" y="255"/>
                    <a:pt x="136" y="255"/>
                    <a:pt x="137" y="255"/>
                  </a:cubicBezTo>
                  <a:cubicBezTo>
                    <a:pt x="137" y="256"/>
                    <a:pt x="137" y="256"/>
                    <a:pt x="136" y="256"/>
                  </a:cubicBezTo>
                  <a:cubicBezTo>
                    <a:pt x="136" y="256"/>
                    <a:pt x="136" y="256"/>
                    <a:pt x="136" y="256"/>
                  </a:cubicBezTo>
                  <a:cubicBezTo>
                    <a:pt x="136" y="256"/>
                    <a:pt x="136" y="256"/>
                    <a:pt x="136" y="256"/>
                  </a:cubicBezTo>
                  <a:cubicBezTo>
                    <a:pt x="135" y="257"/>
                    <a:pt x="131" y="260"/>
                    <a:pt x="120" y="267"/>
                  </a:cubicBezTo>
                  <a:cubicBezTo>
                    <a:pt x="110" y="273"/>
                    <a:pt x="97" y="282"/>
                    <a:pt x="84" y="290"/>
                  </a:cubicBezTo>
                  <a:cubicBezTo>
                    <a:pt x="72" y="298"/>
                    <a:pt x="59" y="306"/>
                    <a:pt x="50" y="312"/>
                  </a:cubicBezTo>
                  <a:cubicBezTo>
                    <a:pt x="106" y="279"/>
                    <a:pt x="118" y="273"/>
                    <a:pt x="120" y="272"/>
                  </a:cubicBezTo>
                  <a:cubicBezTo>
                    <a:pt x="120" y="272"/>
                    <a:pt x="120" y="272"/>
                    <a:pt x="120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0" y="273"/>
                    <a:pt x="119" y="273"/>
                    <a:pt x="117" y="275"/>
                  </a:cubicBezTo>
                  <a:cubicBezTo>
                    <a:pt x="115" y="276"/>
                    <a:pt x="111" y="278"/>
                    <a:pt x="107" y="281"/>
                  </a:cubicBezTo>
                  <a:cubicBezTo>
                    <a:pt x="100" y="285"/>
                    <a:pt x="90" y="291"/>
                    <a:pt x="81" y="297"/>
                  </a:cubicBezTo>
                  <a:cubicBezTo>
                    <a:pt x="97" y="287"/>
                    <a:pt x="115" y="277"/>
                    <a:pt x="128" y="269"/>
                  </a:cubicBezTo>
                  <a:cubicBezTo>
                    <a:pt x="128" y="269"/>
                    <a:pt x="129" y="269"/>
                    <a:pt x="129" y="269"/>
                  </a:cubicBezTo>
                  <a:cubicBezTo>
                    <a:pt x="129" y="269"/>
                    <a:pt x="129" y="270"/>
                    <a:pt x="129" y="270"/>
                  </a:cubicBezTo>
                  <a:cubicBezTo>
                    <a:pt x="102" y="292"/>
                    <a:pt x="53" y="330"/>
                    <a:pt x="41" y="341"/>
                  </a:cubicBezTo>
                  <a:cubicBezTo>
                    <a:pt x="128" y="291"/>
                    <a:pt x="128" y="291"/>
                    <a:pt x="128" y="291"/>
                  </a:cubicBezTo>
                  <a:cubicBezTo>
                    <a:pt x="128" y="291"/>
                    <a:pt x="128" y="291"/>
                    <a:pt x="128" y="291"/>
                  </a:cubicBezTo>
                  <a:cubicBezTo>
                    <a:pt x="128" y="291"/>
                    <a:pt x="128" y="291"/>
                    <a:pt x="128" y="291"/>
                  </a:cubicBezTo>
                  <a:cubicBezTo>
                    <a:pt x="128" y="291"/>
                    <a:pt x="129" y="291"/>
                    <a:pt x="128" y="292"/>
                  </a:cubicBezTo>
                  <a:cubicBezTo>
                    <a:pt x="128" y="292"/>
                    <a:pt x="128" y="292"/>
                    <a:pt x="128" y="292"/>
                  </a:cubicBezTo>
                  <a:cubicBezTo>
                    <a:pt x="128" y="292"/>
                    <a:pt x="128" y="292"/>
                    <a:pt x="128" y="292"/>
                  </a:cubicBezTo>
                  <a:cubicBezTo>
                    <a:pt x="126" y="293"/>
                    <a:pt x="123" y="295"/>
                    <a:pt x="114" y="301"/>
                  </a:cubicBezTo>
                  <a:cubicBezTo>
                    <a:pt x="105" y="307"/>
                    <a:pt x="93" y="315"/>
                    <a:pt x="82" y="323"/>
                  </a:cubicBezTo>
                  <a:cubicBezTo>
                    <a:pt x="68" y="332"/>
                    <a:pt x="53" y="341"/>
                    <a:pt x="45" y="347"/>
                  </a:cubicBezTo>
                  <a:cubicBezTo>
                    <a:pt x="60" y="338"/>
                    <a:pt x="92" y="320"/>
                    <a:pt x="111" y="309"/>
                  </a:cubicBezTo>
                  <a:cubicBezTo>
                    <a:pt x="111" y="309"/>
                    <a:pt x="111" y="309"/>
                    <a:pt x="111" y="309"/>
                  </a:cubicBezTo>
                  <a:cubicBezTo>
                    <a:pt x="111" y="309"/>
                    <a:pt x="111" y="309"/>
                    <a:pt x="111" y="309"/>
                  </a:cubicBezTo>
                  <a:cubicBezTo>
                    <a:pt x="111" y="309"/>
                    <a:pt x="111" y="309"/>
                    <a:pt x="111" y="309"/>
                  </a:cubicBezTo>
                  <a:cubicBezTo>
                    <a:pt x="111" y="310"/>
                    <a:pt x="111" y="310"/>
                    <a:pt x="111" y="310"/>
                  </a:cubicBezTo>
                  <a:cubicBezTo>
                    <a:pt x="111" y="310"/>
                    <a:pt x="111" y="310"/>
                    <a:pt x="111" y="310"/>
                  </a:cubicBezTo>
                  <a:cubicBezTo>
                    <a:pt x="109" y="311"/>
                    <a:pt x="102" y="317"/>
                    <a:pt x="70" y="339"/>
                  </a:cubicBezTo>
                  <a:cubicBezTo>
                    <a:pt x="59" y="347"/>
                    <a:pt x="46" y="355"/>
                    <a:pt x="39" y="361"/>
                  </a:cubicBezTo>
                  <a:cubicBezTo>
                    <a:pt x="110" y="319"/>
                    <a:pt x="110" y="319"/>
                    <a:pt x="111" y="319"/>
                  </a:cubicBezTo>
                  <a:cubicBezTo>
                    <a:pt x="110" y="320"/>
                    <a:pt x="110" y="320"/>
                    <a:pt x="110" y="320"/>
                  </a:cubicBezTo>
                  <a:cubicBezTo>
                    <a:pt x="110" y="320"/>
                    <a:pt x="110" y="320"/>
                    <a:pt x="110" y="320"/>
                  </a:cubicBezTo>
                  <a:cubicBezTo>
                    <a:pt x="110" y="320"/>
                    <a:pt x="110" y="320"/>
                    <a:pt x="110" y="320"/>
                  </a:cubicBezTo>
                  <a:cubicBezTo>
                    <a:pt x="111" y="320"/>
                    <a:pt x="111" y="320"/>
                    <a:pt x="111" y="320"/>
                  </a:cubicBezTo>
                  <a:cubicBezTo>
                    <a:pt x="109" y="321"/>
                    <a:pt x="30" y="367"/>
                    <a:pt x="29" y="367"/>
                  </a:cubicBezTo>
                  <a:cubicBezTo>
                    <a:pt x="29" y="367"/>
                    <a:pt x="29" y="367"/>
                    <a:pt x="29" y="3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271"/>
            <p:cNvSpPr/>
            <p:nvPr/>
          </p:nvSpPr>
          <p:spPr bwMode="auto">
            <a:xfrm>
              <a:off x="721589" y="5644423"/>
              <a:ext cx="4043608" cy="1329968"/>
            </a:xfrm>
            <a:custGeom>
              <a:avLst/>
              <a:gdLst>
                <a:gd name="T0" fmla="*/ 35 w 137"/>
                <a:gd name="T1" fmla="*/ 353 h 367"/>
                <a:gd name="T2" fmla="*/ 37 w 137"/>
                <a:gd name="T3" fmla="*/ 344 h 367"/>
                <a:gd name="T4" fmla="*/ 32 w 137"/>
                <a:gd name="T5" fmla="*/ 326 h 367"/>
                <a:gd name="T6" fmla="*/ 31 w 137"/>
                <a:gd name="T7" fmla="*/ 324 h 367"/>
                <a:gd name="T8" fmla="*/ 130 w 137"/>
                <a:gd name="T9" fmla="*/ 242 h 367"/>
                <a:gd name="T10" fmla="*/ 88 w 137"/>
                <a:gd name="T11" fmla="*/ 252 h 367"/>
                <a:gd name="T12" fmla="*/ 52 w 137"/>
                <a:gd name="T13" fmla="*/ 265 h 367"/>
                <a:gd name="T14" fmla="*/ 30 w 137"/>
                <a:gd name="T15" fmla="*/ 275 h 367"/>
                <a:gd name="T16" fmla="*/ 40 w 137"/>
                <a:gd name="T17" fmla="*/ 257 h 367"/>
                <a:gd name="T18" fmla="*/ 36 w 137"/>
                <a:gd name="T19" fmla="*/ 258 h 367"/>
                <a:gd name="T20" fmla="*/ 48 w 137"/>
                <a:gd name="T21" fmla="*/ 230 h 367"/>
                <a:gd name="T22" fmla="*/ 28 w 137"/>
                <a:gd name="T23" fmla="*/ 214 h 367"/>
                <a:gd name="T24" fmla="*/ 52 w 137"/>
                <a:gd name="T25" fmla="*/ 189 h 367"/>
                <a:gd name="T26" fmla="*/ 35 w 137"/>
                <a:gd name="T27" fmla="*/ 193 h 367"/>
                <a:gd name="T28" fmla="*/ 42 w 137"/>
                <a:gd name="T29" fmla="*/ 176 h 367"/>
                <a:gd name="T30" fmla="*/ 56 w 137"/>
                <a:gd name="T31" fmla="*/ 167 h 367"/>
                <a:gd name="T32" fmla="*/ 32 w 137"/>
                <a:gd name="T33" fmla="*/ 176 h 367"/>
                <a:gd name="T34" fmla="*/ 25 w 137"/>
                <a:gd name="T35" fmla="*/ 159 h 367"/>
                <a:gd name="T36" fmla="*/ 57 w 137"/>
                <a:gd name="T37" fmla="*/ 140 h 367"/>
                <a:gd name="T38" fmla="*/ 122 w 137"/>
                <a:gd name="T39" fmla="*/ 64 h 367"/>
                <a:gd name="T40" fmla="*/ 129 w 137"/>
                <a:gd name="T41" fmla="*/ 39 h 367"/>
                <a:gd name="T42" fmla="*/ 12 w 137"/>
                <a:gd name="T43" fmla="*/ 100 h 367"/>
                <a:gd name="T44" fmla="*/ 25 w 137"/>
                <a:gd name="T45" fmla="*/ 88 h 367"/>
                <a:gd name="T46" fmla="*/ 27 w 137"/>
                <a:gd name="T47" fmla="*/ 77 h 367"/>
                <a:gd name="T48" fmla="*/ 2 w 137"/>
                <a:gd name="T49" fmla="*/ 90 h 367"/>
                <a:gd name="T50" fmla="*/ 72 w 137"/>
                <a:gd name="T51" fmla="*/ 34 h 367"/>
                <a:gd name="T52" fmla="*/ 19 w 137"/>
                <a:gd name="T53" fmla="*/ 59 h 367"/>
                <a:gd name="T54" fmla="*/ 68 w 137"/>
                <a:gd name="T55" fmla="*/ 18 h 367"/>
                <a:gd name="T56" fmla="*/ 72 w 137"/>
                <a:gd name="T57" fmla="*/ 7 h 367"/>
                <a:gd name="T58" fmla="*/ 93 w 137"/>
                <a:gd name="T59" fmla="*/ 4 h 367"/>
                <a:gd name="T60" fmla="*/ 82 w 137"/>
                <a:gd name="T61" fmla="*/ 18 h 367"/>
                <a:gd name="T62" fmla="*/ 62 w 137"/>
                <a:gd name="T63" fmla="*/ 32 h 367"/>
                <a:gd name="T64" fmla="*/ 106 w 137"/>
                <a:gd name="T65" fmla="*/ 22 h 367"/>
                <a:gd name="T66" fmla="*/ 28 w 137"/>
                <a:gd name="T67" fmla="*/ 76 h 367"/>
                <a:gd name="T68" fmla="*/ 128 w 137"/>
                <a:gd name="T69" fmla="*/ 18 h 367"/>
                <a:gd name="T70" fmla="*/ 73 w 137"/>
                <a:gd name="T71" fmla="*/ 59 h 367"/>
                <a:gd name="T72" fmla="*/ 38 w 137"/>
                <a:gd name="T73" fmla="*/ 84 h 367"/>
                <a:gd name="T74" fmla="*/ 21 w 137"/>
                <a:gd name="T75" fmla="*/ 100 h 367"/>
                <a:gd name="T76" fmla="*/ 128 w 137"/>
                <a:gd name="T77" fmla="*/ 61 h 367"/>
                <a:gd name="T78" fmla="*/ 119 w 137"/>
                <a:gd name="T79" fmla="*/ 86 h 367"/>
                <a:gd name="T80" fmla="*/ 106 w 137"/>
                <a:gd name="T81" fmla="*/ 113 h 367"/>
                <a:gd name="T82" fmla="*/ 84 w 137"/>
                <a:gd name="T83" fmla="*/ 151 h 367"/>
                <a:gd name="T84" fmla="*/ 128 w 137"/>
                <a:gd name="T85" fmla="*/ 127 h 367"/>
                <a:gd name="T86" fmla="*/ 133 w 137"/>
                <a:gd name="T87" fmla="*/ 136 h 367"/>
                <a:gd name="T88" fmla="*/ 119 w 137"/>
                <a:gd name="T89" fmla="*/ 152 h 367"/>
                <a:gd name="T90" fmla="*/ 120 w 137"/>
                <a:gd name="T91" fmla="*/ 160 h 367"/>
                <a:gd name="T92" fmla="*/ 83 w 137"/>
                <a:gd name="T93" fmla="*/ 192 h 367"/>
                <a:gd name="T94" fmla="*/ 118 w 137"/>
                <a:gd name="T95" fmla="*/ 181 h 367"/>
                <a:gd name="T96" fmla="*/ 128 w 137"/>
                <a:gd name="T97" fmla="*/ 184 h 367"/>
                <a:gd name="T98" fmla="*/ 109 w 137"/>
                <a:gd name="T99" fmla="*/ 215 h 367"/>
                <a:gd name="T100" fmla="*/ 113 w 137"/>
                <a:gd name="T101" fmla="*/ 215 h 367"/>
                <a:gd name="T102" fmla="*/ 137 w 137"/>
                <a:gd name="T103" fmla="*/ 212 h 367"/>
                <a:gd name="T104" fmla="*/ 102 w 137"/>
                <a:gd name="T105" fmla="*/ 236 h 367"/>
                <a:gd name="T106" fmla="*/ 137 w 137"/>
                <a:gd name="T107" fmla="*/ 217 h 367"/>
                <a:gd name="T108" fmla="*/ 40 w 137"/>
                <a:gd name="T109" fmla="*/ 294 h 367"/>
                <a:gd name="T110" fmla="*/ 136 w 137"/>
                <a:gd name="T111" fmla="*/ 255 h 367"/>
                <a:gd name="T112" fmla="*/ 84 w 137"/>
                <a:gd name="T113" fmla="*/ 290 h 367"/>
                <a:gd name="T114" fmla="*/ 121 w 137"/>
                <a:gd name="T115" fmla="*/ 272 h 367"/>
                <a:gd name="T116" fmla="*/ 129 w 137"/>
                <a:gd name="T117" fmla="*/ 269 h 367"/>
                <a:gd name="T118" fmla="*/ 128 w 137"/>
                <a:gd name="T119" fmla="*/ 292 h 367"/>
                <a:gd name="T120" fmla="*/ 111 w 137"/>
                <a:gd name="T121" fmla="*/ 309 h 367"/>
                <a:gd name="T122" fmla="*/ 110 w 137"/>
                <a:gd name="T123" fmla="*/ 32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" h="367">
                  <a:moveTo>
                    <a:pt x="29" y="367"/>
                  </a:moveTo>
                  <a:cubicBezTo>
                    <a:pt x="29" y="367"/>
                    <a:pt x="29" y="367"/>
                    <a:pt x="29" y="367"/>
                  </a:cubicBezTo>
                  <a:cubicBezTo>
                    <a:pt x="29" y="367"/>
                    <a:pt x="29" y="367"/>
                    <a:pt x="29" y="366"/>
                  </a:cubicBezTo>
                  <a:cubicBezTo>
                    <a:pt x="51" y="351"/>
                    <a:pt x="90" y="324"/>
                    <a:pt x="104" y="313"/>
                  </a:cubicBezTo>
                  <a:cubicBezTo>
                    <a:pt x="63" y="338"/>
                    <a:pt x="39" y="351"/>
                    <a:pt x="35" y="353"/>
                  </a:cubicBezTo>
                  <a:cubicBezTo>
                    <a:pt x="35" y="353"/>
                    <a:pt x="35" y="353"/>
                    <a:pt x="35" y="353"/>
                  </a:cubicBezTo>
                  <a:cubicBezTo>
                    <a:pt x="35" y="353"/>
                    <a:pt x="35" y="353"/>
                    <a:pt x="35" y="353"/>
                  </a:cubicBezTo>
                  <a:cubicBezTo>
                    <a:pt x="35" y="353"/>
                    <a:pt x="35" y="353"/>
                    <a:pt x="35" y="353"/>
                  </a:cubicBezTo>
                  <a:cubicBezTo>
                    <a:pt x="35" y="353"/>
                    <a:pt x="35" y="353"/>
                    <a:pt x="34" y="353"/>
                  </a:cubicBezTo>
                  <a:cubicBezTo>
                    <a:pt x="34" y="353"/>
                    <a:pt x="34" y="353"/>
                    <a:pt x="35" y="353"/>
                  </a:cubicBezTo>
                  <a:cubicBezTo>
                    <a:pt x="58" y="337"/>
                    <a:pt x="97" y="311"/>
                    <a:pt x="117" y="298"/>
                  </a:cubicBezTo>
                  <a:cubicBezTo>
                    <a:pt x="37" y="344"/>
                    <a:pt x="37" y="344"/>
                    <a:pt x="37" y="344"/>
                  </a:cubicBezTo>
                  <a:cubicBezTo>
                    <a:pt x="37" y="344"/>
                    <a:pt x="37" y="344"/>
                    <a:pt x="37" y="344"/>
                  </a:cubicBezTo>
                  <a:cubicBezTo>
                    <a:pt x="37" y="344"/>
                    <a:pt x="37" y="344"/>
                    <a:pt x="37" y="344"/>
                  </a:cubicBezTo>
                  <a:cubicBezTo>
                    <a:pt x="36" y="344"/>
                    <a:pt x="36" y="344"/>
                    <a:pt x="37" y="344"/>
                  </a:cubicBezTo>
                  <a:cubicBezTo>
                    <a:pt x="37" y="343"/>
                    <a:pt x="37" y="343"/>
                    <a:pt x="37" y="343"/>
                  </a:cubicBezTo>
                  <a:cubicBezTo>
                    <a:pt x="37" y="343"/>
                    <a:pt x="37" y="343"/>
                    <a:pt x="37" y="343"/>
                  </a:cubicBezTo>
                  <a:cubicBezTo>
                    <a:pt x="38" y="342"/>
                    <a:pt x="46" y="335"/>
                    <a:pt x="82" y="306"/>
                  </a:cubicBezTo>
                  <a:cubicBezTo>
                    <a:pt x="99" y="293"/>
                    <a:pt x="115" y="279"/>
                    <a:pt x="123" y="273"/>
                  </a:cubicBezTo>
                  <a:cubicBezTo>
                    <a:pt x="53" y="314"/>
                    <a:pt x="37" y="323"/>
                    <a:pt x="33" y="325"/>
                  </a:cubicBezTo>
                  <a:cubicBezTo>
                    <a:pt x="32" y="326"/>
                    <a:pt x="32" y="326"/>
                    <a:pt x="32" y="326"/>
                  </a:cubicBezTo>
                  <a:cubicBezTo>
                    <a:pt x="32" y="326"/>
                    <a:pt x="32" y="326"/>
                    <a:pt x="32" y="326"/>
                  </a:cubicBezTo>
                  <a:cubicBezTo>
                    <a:pt x="32" y="326"/>
                    <a:pt x="31" y="326"/>
                    <a:pt x="31" y="326"/>
                  </a:cubicBezTo>
                  <a:cubicBezTo>
                    <a:pt x="31" y="326"/>
                    <a:pt x="31" y="326"/>
                    <a:pt x="31" y="325"/>
                  </a:cubicBezTo>
                  <a:cubicBezTo>
                    <a:pt x="31" y="325"/>
                    <a:pt x="31" y="325"/>
                    <a:pt x="31" y="325"/>
                  </a:cubicBezTo>
                  <a:cubicBezTo>
                    <a:pt x="32" y="325"/>
                    <a:pt x="58" y="309"/>
                    <a:pt x="82" y="295"/>
                  </a:cubicBezTo>
                  <a:cubicBezTo>
                    <a:pt x="65" y="305"/>
                    <a:pt x="45" y="316"/>
                    <a:pt x="32" y="324"/>
                  </a:cubicBezTo>
                  <a:cubicBezTo>
                    <a:pt x="32" y="324"/>
                    <a:pt x="31" y="324"/>
                    <a:pt x="31" y="324"/>
                  </a:cubicBezTo>
                  <a:cubicBezTo>
                    <a:pt x="31" y="323"/>
                    <a:pt x="31" y="323"/>
                    <a:pt x="31" y="323"/>
                  </a:cubicBezTo>
                  <a:cubicBezTo>
                    <a:pt x="57" y="306"/>
                    <a:pt x="100" y="279"/>
                    <a:pt x="122" y="265"/>
                  </a:cubicBezTo>
                  <a:cubicBezTo>
                    <a:pt x="74" y="292"/>
                    <a:pt x="50" y="306"/>
                    <a:pt x="49" y="306"/>
                  </a:cubicBezTo>
                  <a:cubicBezTo>
                    <a:pt x="49" y="306"/>
                    <a:pt x="49" y="306"/>
                    <a:pt x="49" y="306"/>
                  </a:cubicBezTo>
                  <a:cubicBezTo>
                    <a:pt x="49" y="306"/>
                    <a:pt x="49" y="306"/>
                    <a:pt x="49" y="306"/>
                  </a:cubicBezTo>
                  <a:cubicBezTo>
                    <a:pt x="48" y="306"/>
                    <a:pt x="48" y="305"/>
                    <a:pt x="100" y="265"/>
                  </a:cubicBezTo>
                  <a:cubicBezTo>
                    <a:pt x="112" y="256"/>
                    <a:pt x="124" y="247"/>
                    <a:pt x="130" y="242"/>
                  </a:cubicBezTo>
                  <a:cubicBezTo>
                    <a:pt x="119" y="249"/>
                    <a:pt x="88" y="267"/>
                    <a:pt x="66" y="279"/>
                  </a:cubicBezTo>
                  <a:cubicBezTo>
                    <a:pt x="36" y="297"/>
                    <a:pt x="36" y="297"/>
                    <a:pt x="36" y="297"/>
                  </a:cubicBezTo>
                  <a:cubicBezTo>
                    <a:pt x="36" y="297"/>
                    <a:pt x="36" y="297"/>
                    <a:pt x="36" y="297"/>
                  </a:cubicBezTo>
                  <a:cubicBezTo>
                    <a:pt x="36" y="296"/>
                    <a:pt x="36" y="296"/>
                    <a:pt x="36" y="296"/>
                  </a:cubicBezTo>
                  <a:cubicBezTo>
                    <a:pt x="36" y="296"/>
                    <a:pt x="36" y="296"/>
                    <a:pt x="36" y="296"/>
                  </a:cubicBezTo>
                  <a:cubicBezTo>
                    <a:pt x="36" y="296"/>
                    <a:pt x="36" y="296"/>
                    <a:pt x="36" y="296"/>
                  </a:cubicBezTo>
                  <a:cubicBezTo>
                    <a:pt x="38" y="294"/>
                    <a:pt x="47" y="286"/>
                    <a:pt x="88" y="252"/>
                  </a:cubicBezTo>
                  <a:cubicBezTo>
                    <a:pt x="99" y="243"/>
                    <a:pt x="108" y="235"/>
                    <a:pt x="112" y="231"/>
                  </a:cubicBezTo>
                  <a:cubicBezTo>
                    <a:pt x="110" y="233"/>
                    <a:pt x="106" y="235"/>
                    <a:pt x="102" y="237"/>
                  </a:cubicBezTo>
                  <a:cubicBezTo>
                    <a:pt x="96" y="241"/>
                    <a:pt x="90" y="244"/>
                    <a:pt x="84" y="248"/>
                  </a:cubicBezTo>
                  <a:cubicBezTo>
                    <a:pt x="57" y="263"/>
                    <a:pt x="31" y="279"/>
                    <a:pt x="31" y="279"/>
                  </a:cubicBezTo>
                  <a:cubicBezTo>
                    <a:pt x="31" y="279"/>
                    <a:pt x="30" y="279"/>
                    <a:pt x="30" y="279"/>
                  </a:cubicBezTo>
                  <a:cubicBezTo>
                    <a:pt x="30" y="278"/>
                    <a:pt x="30" y="278"/>
                    <a:pt x="31" y="278"/>
                  </a:cubicBezTo>
                  <a:cubicBezTo>
                    <a:pt x="37" y="274"/>
                    <a:pt x="45" y="270"/>
                    <a:pt x="52" y="265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103" y="233"/>
                    <a:pt x="103" y="233"/>
                    <a:pt x="103" y="23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1" y="274"/>
                    <a:pt x="30" y="275"/>
                    <a:pt x="30" y="275"/>
                  </a:cubicBezTo>
                  <a:cubicBezTo>
                    <a:pt x="30" y="275"/>
                    <a:pt x="30" y="275"/>
                    <a:pt x="30" y="275"/>
                  </a:cubicBezTo>
                  <a:cubicBezTo>
                    <a:pt x="30" y="275"/>
                    <a:pt x="30" y="275"/>
                    <a:pt x="30" y="275"/>
                  </a:cubicBezTo>
                  <a:cubicBezTo>
                    <a:pt x="29" y="275"/>
                    <a:pt x="29" y="275"/>
                    <a:pt x="29" y="275"/>
                  </a:cubicBezTo>
                  <a:cubicBezTo>
                    <a:pt x="29" y="275"/>
                    <a:pt x="29" y="275"/>
                    <a:pt x="29" y="275"/>
                  </a:cubicBezTo>
                  <a:cubicBezTo>
                    <a:pt x="29" y="275"/>
                    <a:pt x="29" y="274"/>
                    <a:pt x="29" y="274"/>
                  </a:cubicBezTo>
                  <a:cubicBezTo>
                    <a:pt x="52" y="258"/>
                    <a:pt x="93" y="228"/>
                    <a:pt x="107" y="218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40" y="257"/>
                    <a:pt x="40" y="256"/>
                  </a:cubicBezTo>
                  <a:cubicBezTo>
                    <a:pt x="40" y="256"/>
                    <a:pt x="40" y="256"/>
                    <a:pt x="40" y="256"/>
                  </a:cubicBezTo>
                  <a:cubicBezTo>
                    <a:pt x="40" y="256"/>
                    <a:pt x="40" y="256"/>
                    <a:pt x="40" y="256"/>
                  </a:cubicBezTo>
                  <a:cubicBezTo>
                    <a:pt x="40" y="255"/>
                    <a:pt x="40" y="255"/>
                    <a:pt x="40" y="255"/>
                  </a:cubicBezTo>
                  <a:cubicBezTo>
                    <a:pt x="41" y="255"/>
                    <a:pt x="41" y="255"/>
                    <a:pt x="41" y="255"/>
                  </a:cubicBezTo>
                  <a:cubicBezTo>
                    <a:pt x="38" y="257"/>
                    <a:pt x="36" y="258"/>
                    <a:pt x="36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8"/>
                    <a:pt x="35" y="258"/>
                    <a:pt x="35" y="257"/>
                  </a:cubicBezTo>
                  <a:cubicBezTo>
                    <a:pt x="123" y="187"/>
                    <a:pt x="123" y="187"/>
                    <a:pt x="123" y="187"/>
                  </a:cubicBezTo>
                  <a:cubicBezTo>
                    <a:pt x="109" y="195"/>
                    <a:pt x="70" y="218"/>
                    <a:pt x="48" y="230"/>
                  </a:cubicBezTo>
                  <a:cubicBezTo>
                    <a:pt x="48" y="230"/>
                    <a:pt x="48" y="230"/>
                    <a:pt x="48" y="230"/>
                  </a:cubicBezTo>
                  <a:cubicBezTo>
                    <a:pt x="47" y="230"/>
                    <a:pt x="48" y="230"/>
                    <a:pt x="48" y="230"/>
                  </a:cubicBezTo>
                  <a:cubicBezTo>
                    <a:pt x="111" y="185"/>
                    <a:pt x="111" y="185"/>
                    <a:pt x="111" y="185"/>
                  </a:cubicBezTo>
                  <a:cubicBezTo>
                    <a:pt x="96" y="193"/>
                    <a:pt x="64" y="212"/>
                    <a:pt x="45" y="223"/>
                  </a:cubicBezTo>
                  <a:cubicBezTo>
                    <a:pt x="45" y="223"/>
                    <a:pt x="44" y="223"/>
                    <a:pt x="44" y="223"/>
                  </a:cubicBezTo>
                  <a:cubicBezTo>
                    <a:pt x="44" y="223"/>
                    <a:pt x="44" y="222"/>
                    <a:pt x="44" y="222"/>
                  </a:cubicBezTo>
                  <a:cubicBezTo>
                    <a:pt x="66" y="204"/>
                    <a:pt x="104" y="173"/>
                    <a:pt x="116" y="163"/>
                  </a:cubicBezTo>
                  <a:cubicBezTo>
                    <a:pt x="98" y="173"/>
                    <a:pt x="29" y="213"/>
                    <a:pt x="28" y="214"/>
                  </a:cubicBezTo>
                  <a:cubicBezTo>
                    <a:pt x="28" y="214"/>
                    <a:pt x="27" y="214"/>
                    <a:pt x="27" y="214"/>
                  </a:cubicBezTo>
                  <a:cubicBezTo>
                    <a:pt x="27" y="214"/>
                    <a:pt x="27" y="213"/>
                    <a:pt x="27" y="213"/>
                  </a:cubicBezTo>
                  <a:cubicBezTo>
                    <a:pt x="51" y="197"/>
                    <a:pt x="91" y="169"/>
                    <a:pt x="109" y="157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53" y="188"/>
                    <a:pt x="56" y="186"/>
                    <a:pt x="64" y="180"/>
                  </a:cubicBezTo>
                  <a:cubicBezTo>
                    <a:pt x="71" y="176"/>
                    <a:pt x="80" y="170"/>
                    <a:pt x="92" y="162"/>
                  </a:cubicBezTo>
                  <a:cubicBezTo>
                    <a:pt x="102" y="156"/>
                    <a:pt x="112" y="149"/>
                    <a:pt x="119" y="144"/>
                  </a:cubicBezTo>
                  <a:cubicBezTo>
                    <a:pt x="110" y="149"/>
                    <a:pt x="98" y="157"/>
                    <a:pt x="86" y="164"/>
                  </a:cubicBezTo>
                  <a:cubicBezTo>
                    <a:pt x="44" y="188"/>
                    <a:pt x="36" y="192"/>
                    <a:pt x="35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120" y="131"/>
                    <a:pt x="120" y="131"/>
                    <a:pt x="120" y="131"/>
                  </a:cubicBezTo>
                  <a:cubicBezTo>
                    <a:pt x="99" y="144"/>
                    <a:pt x="43" y="176"/>
                    <a:pt x="42" y="176"/>
                  </a:cubicBezTo>
                  <a:cubicBezTo>
                    <a:pt x="42" y="176"/>
                    <a:pt x="42" y="176"/>
                    <a:pt x="42" y="176"/>
                  </a:cubicBezTo>
                  <a:cubicBezTo>
                    <a:pt x="42" y="176"/>
                    <a:pt x="42" y="176"/>
                    <a:pt x="42" y="176"/>
                  </a:cubicBezTo>
                  <a:cubicBezTo>
                    <a:pt x="42" y="176"/>
                    <a:pt x="42" y="176"/>
                    <a:pt x="42" y="175"/>
                  </a:cubicBezTo>
                  <a:cubicBezTo>
                    <a:pt x="42" y="175"/>
                    <a:pt x="42" y="175"/>
                    <a:pt x="42" y="175"/>
                  </a:cubicBezTo>
                  <a:cubicBezTo>
                    <a:pt x="42" y="175"/>
                    <a:pt x="42" y="175"/>
                    <a:pt x="42" y="175"/>
                  </a:cubicBezTo>
                  <a:cubicBezTo>
                    <a:pt x="43" y="175"/>
                    <a:pt x="44" y="174"/>
                    <a:pt x="46" y="173"/>
                  </a:cubicBezTo>
                  <a:cubicBezTo>
                    <a:pt x="48" y="171"/>
                    <a:pt x="51" y="169"/>
                    <a:pt x="56" y="167"/>
                  </a:cubicBezTo>
                  <a:cubicBezTo>
                    <a:pt x="64" y="161"/>
                    <a:pt x="75" y="154"/>
                    <a:pt x="86" y="147"/>
                  </a:cubicBezTo>
                  <a:cubicBezTo>
                    <a:pt x="95" y="142"/>
                    <a:pt x="104" y="136"/>
                    <a:pt x="111" y="131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32" y="177"/>
                    <a:pt x="31" y="177"/>
                    <a:pt x="31" y="177"/>
                  </a:cubicBezTo>
                  <a:cubicBezTo>
                    <a:pt x="31" y="177"/>
                    <a:pt x="31" y="177"/>
                    <a:pt x="32" y="176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3" y="175"/>
                    <a:pt x="39" y="169"/>
                    <a:pt x="68" y="144"/>
                  </a:cubicBezTo>
                  <a:cubicBezTo>
                    <a:pt x="81" y="133"/>
                    <a:pt x="95" y="121"/>
                    <a:pt x="102" y="115"/>
                  </a:cubicBezTo>
                  <a:cubicBezTo>
                    <a:pt x="88" y="123"/>
                    <a:pt x="72" y="132"/>
                    <a:pt x="58" y="141"/>
                  </a:cubicBezTo>
                  <a:cubicBezTo>
                    <a:pt x="33" y="155"/>
                    <a:pt x="27" y="159"/>
                    <a:pt x="25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5" y="159"/>
                    <a:pt x="24" y="159"/>
                    <a:pt x="24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4" y="159"/>
                    <a:pt x="24" y="159"/>
                    <a:pt x="25" y="159"/>
                  </a:cubicBezTo>
                  <a:cubicBezTo>
                    <a:pt x="34" y="153"/>
                    <a:pt x="45" y="147"/>
                    <a:pt x="56" y="140"/>
                  </a:cubicBezTo>
                  <a:cubicBezTo>
                    <a:pt x="56" y="140"/>
                    <a:pt x="56" y="140"/>
                    <a:pt x="57" y="140"/>
                  </a:cubicBezTo>
                  <a:cubicBezTo>
                    <a:pt x="57" y="140"/>
                    <a:pt x="57" y="140"/>
                    <a:pt x="57" y="140"/>
                  </a:cubicBezTo>
                  <a:cubicBezTo>
                    <a:pt x="57" y="140"/>
                    <a:pt x="57" y="140"/>
                    <a:pt x="57" y="140"/>
                  </a:cubicBezTo>
                  <a:cubicBezTo>
                    <a:pt x="58" y="138"/>
                    <a:pt x="64" y="133"/>
                    <a:pt x="87" y="112"/>
                  </a:cubicBezTo>
                  <a:cubicBezTo>
                    <a:pt x="98" y="103"/>
                    <a:pt x="109" y="93"/>
                    <a:pt x="115" y="89"/>
                  </a:cubicBezTo>
                  <a:cubicBezTo>
                    <a:pt x="112" y="90"/>
                    <a:pt x="109" y="92"/>
                    <a:pt x="105" y="94"/>
                  </a:cubicBezTo>
                  <a:cubicBezTo>
                    <a:pt x="43" y="130"/>
                    <a:pt x="43" y="130"/>
                    <a:pt x="42" y="130"/>
                  </a:cubicBezTo>
                  <a:cubicBezTo>
                    <a:pt x="42" y="130"/>
                    <a:pt x="42" y="130"/>
                    <a:pt x="42" y="130"/>
                  </a:cubicBezTo>
                  <a:cubicBezTo>
                    <a:pt x="42" y="129"/>
                    <a:pt x="42" y="129"/>
                    <a:pt x="85" y="95"/>
                  </a:cubicBezTo>
                  <a:cubicBezTo>
                    <a:pt x="99" y="82"/>
                    <a:pt x="115" y="70"/>
                    <a:pt x="122" y="64"/>
                  </a:cubicBezTo>
                  <a:cubicBezTo>
                    <a:pt x="49" y="107"/>
                    <a:pt x="37" y="114"/>
                    <a:pt x="34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3" y="115"/>
                    <a:pt x="34" y="114"/>
                    <a:pt x="34" y="114"/>
                  </a:cubicBezTo>
                  <a:cubicBezTo>
                    <a:pt x="129" y="39"/>
                    <a:pt x="129" y="39"/>
                    <a:pt x="129" y="39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0" y="113"/>
                    <a:pt x="0" y="113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0" y="93"/>
                    <a:pt x="82" y="60"/>
                    <a:pt x="102" y="48"/>
                  </a:cubicBezTo>
                  <a:cubicBezTo>
                    <a:pt x="89" y="55"/>
                    <a:pt x="64" y="70"/>
                    <a:pt x="45" y="81"/>
                  </a:cubicBezTo>
                  <a:cubicBezTo>
                    <a:pt x="18" y="97"/>
                    <a:pt x="13" y="100"/>
                    <a:pt x="12" y="100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95" y="47"/>
                    <a:pt x="84" y="53"/>
                    <a:pt x="74" y="60"/>
                  </a:cubicBezTo>
                  <a:cubicBezTo>
                    <a:pt x="25" y="88"/>
                    <a:pt x="25" y="88"/>
                    <a:pt x="25" y="88"/>
                  </a:cubicBezTo>
                  <a:cubicBezTo>
                    <a:pt x="25" y="88"/>
                    <a:pt x="25" y="88"/>
                    <a:pt x="25" y="87"/>
                  </a:cubicBezTo>
                  <a:cubicBezTo>
                    <a:pt x="25" y="87"/>
                    <a:pt x="24" y="87"/>
                    <a:pt x="25" y="87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6" y="85"/>
                    <a:pt x="35" y="79"/>
                    <a:pt x="74" y="53"/>
                  </a:cubicBezTo>
                  <a:cubicBezTo>
                    <a:pt x="88" y="44"/>
                    <a:pt x="102" y="35"/>
                    <a:pt x="111" y="28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9" y="88"/>
                    <a:pt x="4" y="90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31" y="72"/>
                    <a:pt x="79" y="40"/>
                    <a:pt x="98" y="27"/>
                  </a:cubicBezTo>
                  <a:cubicBezTo>
                    <a:pt x="93" y="30"/>
                    <a:pt x="87" y="34"/>
                    <a:pt x="81" y="38"/>
                  </a:cubicBezTo>
                  <a:cubicBezTo>
                    <a:pt x="34" y="65"/>
                    <a:pt x="25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3" y="69"/>
                    <a:pt x="23" y="69"/>
                    <a:pt x="39" y="58"/>
                  </a:cubicBezTo>
                  <a:cubicBezTo>
                    <a:pt x="48" y="52"/>
                    <a:pt x="60" y="43"/>
                    <a:pt x="72" y="34"/>
                  </a:cubicBezTo>
                  <a:cubicBezTo>
                    <a:pt x="88" y="23"/>
                    <a:pt x="103" y="12"/>
                    <a:pt x="113" y="6"/>
                  </a:cubicBezTo>
                  <a:cubicBezTo>
                    <a:pt x="23" y="58"/>
                    <a:pt x="19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59"/>
                    <a:pt x="18" y="59"/>
                    <a:pt x="19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21" y="57"/>
                    <a:pt x="28" y="52"/>
                    <a:pt x="62" y="31"/>
                  </a:cubicBezTo>
                  <a:cubicBezTo>
                    <a:pt x="46" y="41"/>
                    <a:pt x="44" y="41"/>
                    <a:pt x="44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4" y="41"/>
                    <a:pt x="44" y="40"/>
                    <a:pt x="44" y="40"/>
                  </a:cubicBezTo>
                  <a:cubicBezTo>
                    <a:pt x="56" y="31"/>
                    <a:pt x="78" y="15"/>
                    <a:pt x="87" y="7"/>
                  </a:cubicBezTo>
                  <a:cubicBezTo>
                    <a:pt x="69" y="18"/>
                    <a:pt x="69" y="18"/>
                    <a:pt x="69" y="18"/>
                  </a:cubicBezTo>
                  <a:cubicBezTo>
                    <a:pt x="69" y="18"/>
                    <a:pt x="68" y="18"/>
                    <a:pt x="68" y="18"/>
                  </a:cubicBezTo>
                  <a:cubicBezTo>
                    <a:pt x="68" y="18"/>
                    <a:pt x="68" y="18"/>
                    <a:pt x="69" y="14"/>
                  </a:cubicBezTo>
                  <a:cubicBezTo>
                    <a:pt x="70" y="12"/>
                    <a:pt x="70" y="9"/>
                    <a:pt x="71" y="8"/>
                  </a:cubicBezTo>
                  <a:cubicBezTo>
                    <a:pt x="69" y="9"/>
                    <a:pt x="65" y="12"/>
                    <a:pt x="65" y="12"/>
                  </a:cubicBezTo>
                  <a:cubicBezTo>
                    <a:pt x="64" y="12"/>
                    <a:pt x="64" y="12"/>
                    <a:pt x="64" y="11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2" y="7"/>
                    <a:pt x="72" y="7"/>
                    <a:pt x="70" y="14"/>
                  </a:cubicBezTo>
                  <a:cubicBezTo>
                    <a:pt x="70" y="15"/>
                    <a:pt x="70" y="16"/>
                    <a:pt x="69" y="17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3"/>
                    <a:pt x="93" y="3"/>
                    <a:pt x="93" y="3"/>
                  </a:cubicBezTo>
                  <a:cubicBezTo>
                    <a:pt x="93" y="3"/>
                    <a:pt x="93" y="3"/>
                    <a:pt x="93" y="3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1" y="6"/>
                    <a:pt x="86" y="9"/>
                    <a:pt x="69" y="23"/>
                  </a:cubicBezTo>
                  <a:cubicBezTo>
                    <a:pt x="61" y="28"/>
                    <a:pt x="54" y="34"/>
                    <a:pt x="49" y="37"/>
                  </a:cubicBezTo>
                  <a:cubicBezTo>
                    <a:pt x="56" y="34"/>
                    <a:pt x="67" y="27"/>
                    <a:pt x="74" y="23"/>
                  </a:cubicBezTo>
                  <a:cubicBezTo>
                    <a:pt x="77" y="21"/>
                    <a:pt x="79" y="20"/>
                    <a:pt x="80" y="19"/>
                  </a:cubicBezTo>
                  <a:cubicBezTo>
                    <a:pt x="81" y="19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3" y="18"/>
                    <a:pt x="83" y="19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2" y="19"/>
                    <a:pt x="81" y="20"/>
                    <a:pt x="77" y="23"/>
                  </a:cubicBezTo>
                  <a:cubicBezTo>
                    <a:pt x="73" y="25"/>
                    <a:pt x="68" y="28"/>
                    <a:pt x="62" y="32"/>
                  </a:cubicBezTo>
                  <a:cubicBezTo>
                    <a:pt x="52" y="39"/>
                    <a:pt x="38" y="47"/>
                    <a:pt x="29" y="53"/>
                  </a:cubicBezTo>
                  <a:cubicBezTo>
                    <a:pt x="49" y="42"/>
                    <a:pt x="94" y="15"/>
                    <a:pt x="121" y="0"/>
                  </a:cubicBezTo>
                  <a:cubicBezTo>
                    <a:pt x="121" y="0"/>
                    <a:pt x="122" y="0"/>
                    <a:pt x="122" y="0"/>
                  </a:cubicBezTo>
                  <a:cubicBezTo>
                    <a:pt x="122" y="0"/>
                    <a:pt x="122" y="0"/>
                    <a:pt x="122" y="1"/>
                  </a:cubicBezTo>
                  <a:cubicBezTo>
                    <a:pt x="93" y="21"/>
                    <a:pt x="43" y="56"/>
                    <a:pt x="29" y="67"/>
                  </a:cubicBezTo>
                  <a:cubicBezTo>
                    <a:pt x="39" y="61"/>
                    <a:pt x="63" y="47"/>
                    <a:pt x="80" y="37"/>
                  </a:cubicBezTo>
                  <a:cubicBezTo>
                    <a:pt x="106" y="21"/>
                    <a:pt x="106" y="21"/>
                    <a:pt x="106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7" y="22"/>
                    <a:pt x="106" y="22"/>
                  </a:cubicBezTo>
                  <a:cubicBezTo>
                    <a:pt x="106" y="22"/>
                    <a:pt x="106" y="22"/>
                    <a:pt x="106" y="22"/>
                  </a:cubicBezTo>
                  <a:cubicBezTo>
                    <a:pt x="106" y="22"/>
                    <a:pt x="106" y="22"/>
                    <a:pt x="106" y="23"/>
                  </a:cubicBezTo>
                  <a:cubicBezTo>
                    <a:pt x="105" y="24"/>
                    <a:pt x="96" y="30"/>
                    <a:pt x="55" y="57"/>
                  </a:cubicBezTo>
                  <a:cubicBezTo>
                    <a:pt x="40" y="67"/>
                    <a:pt x="25" y="76"/>
                    <a:pt x="15" y="83"/>
                  </a:cubicBezTo>
                  <a:cubicBezTo>
                    <a:pt x="19" y="81"/>
                    <a:pt x="23" y="78"/>
                    <a:pt x="28" y="76"/>
                  </a:cubicBezTo>
                  <a:cubicBezTo>
                    <a:pt x="31" y="73"/>
                    <a:pt x="45" y="65"/>
                    <a:pt x="98" y="35"/>
                  </a:cubicBezTo>
                  <a:cubicBezTo>
                    <a:pt x="120" y="22"/>
                    <a:pt x="126" y="18"/>
                    <a:pt x="127" y="18"/>
                  </a:cubicBezTo>
                  <a:cubicBezTo>
                    <a:pt x="127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9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7" y="19"/>
                    <a:pt x="127" y="19"/>
                    <a:pt x="125" y="20"/>
                  </a:cubicBezTo>
                  <a:cubicBezTo>
                    <a:pt x="125" y="20"/>
                    <a:pt x="125" y="21"/>
                    <a:pt x="125" y="21"/>
                  </a:cubicBezTo>
                  <a:cubicBezTo>
                    <a:pt x="97" y="39"/>
                    <a:pt x="47" y="72"/>
                    <a:pt x="31" y="84"/>
                  </a:cubicBezTo>
                  <a:cubicBezTo>
                    <a:pt x="39" y="79"/>
                    <a:pt x="56" y="69"/>
                    <a:pt x="73" y="59"/>
                  </a:cubicBezTo>
                  <a:cubicBezTo>
                    <a:pt x="117" y="33"/>
                    <a:pt x="124" y="29"/>
                    <a:pt x="126" y="28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7" y="28"/>
                    <a:pt x="127" y="28"/>
                    <a:pt x="127" y="28"/>
                  </a:cubicBezTo>
                  <a:cubicBezTo>
                    <a:pt x="127" y="29"/>
                    <a:pt x="127" y="29"/>
                    <a:pt x="127" y="29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40" y="83"/>
                    <a:pt x="42" y="82"/>
                    <a:pt x="44" y="80"/>
                  </a:cubicBezTo>
                  <a:cubicBezTo>
                    <a:pt x="95" y="50"/>
                    <a:pt x="109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1" y="43"/>
                    <a:pt x="111" y="43"/>
                  </a:cubicBezTo>
                  <a:cubicBezTo>
                    <a:pt x="111" y="43"/>
                    <a:pt x="111" y="43"/>
                    <a:pt x="93" y="54"/>
                  </a:cubicBezTo>
                  <a:cubicBezTo>
                    <a:pt x="84" y="60"/>
                    <a:pt x="72" y="68"/>
                    <a:pt x="56" y="78"/>
                  </a:cubicBezTo>
                  <a:cubicBezTo>
                    <a:pt x="44" y="86"/>
                    <a:pt x="31" y="94"/>
                    <a:pt x="21" y="100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4" y="35"/>
                    <a:pt x="135" y="35"/>
                    <a:pt x="135" y="35"/>
                  </a:cubicBezTo>
                  <a:cubicBezTo>
                    <a:pt x="135" y="35"/>
                    <a:pt x="135" y="35"/>
                    <a:pt x="135" y="36"/>
                  </a:cubicBezTo>
                  <a:cubicBezTo>
                    <a:pt x="38" y="112"/>
                    <a:pt x="38" y="112"/>
                    <a:pt x="38" y="112"/>
                  </a:cubicBezTo>
                  <a:cubicBezTo>
                    <a:pt x="53" y="103"/>
                    <a:pt x="100" y="76"/>
                    <a:pt x="127" y="60"/>
                  </a:cubicBezTo>
                  <a:cubicBezTo>
                    <a:pt x="127" y="60"/>
                    <a:pt x="128" y="60"/>
                    <a:pt x="128" y="60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07" y="78"/>
                    <a:pt x="57" y="118"/>
                    <a:pt x="45" y="128"/>
                  </a:cubicBezTo>
                  <a:cubicBezTo>
                    <a:pt x="55" y="122"/>
                    <a:pt x="87" y="103"/>
                    <a:pt x="104" y="94"/>
                  </a:cubicBezTo>
                  <a:cubicBezTo>
                    <a:pt x="114" y="88"/>
                    <a:pt x="114" y="88"/>
                    <a:pt x="114" y="88"/>
                  </a:cubicBezTo>
                  <a:cubicBezTo>
                    <a:pt x="116" y="87"/>
                    <a:pt x="117" y="86"/>
                    <a:pt x="118" y="86"/>
                  </a:cubicBezTo>
                  <a:cubicBezTo>
                    <a:pt x="118" y="86"/>
                    <a:pt x="118" y="86"/>
                    <a:pt x="118" y="86"/>
                  </a:cubicBezTo>
                  <a:cubicBezTo>
                    <a:pt x="118" y="86"/>
                    <a:pt x="118" y="86"/>
                    <a:pt x="118" y="86"/>
                  </a:cubicBezTo>
                  <a:cubicBezTo>
                    <a:pt x="119" y="85"/>
                    <a:pt x="119" y="85"/>
                    <a:pt x="119" y="86"/>
                  </a:cubicBezTo>
                  <a:cubicBezTo>
                    <a:pt x="119" y="86"/>
                    <a:pt x="119" y="86"/>
                    <a:pt x="119" y="86"/>
                  </a:cubicBezTo>
                  <a:cubicBezTo>
                    <a:pt x="101" y="102"/>
                    <a:pt x="69" y="129"/>
                    <a:pt x="60" y="138"/>
                  </a:cubicBezTo>
                  <a:cubicBezTo>
                    <a:pt x="132" y="96"/>
                    <a:pt x="135" y="94"/>
                    <a:pt x="136" y="94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6" y="94"/>
                    <a:pt x="136" y="95"/>
                    <a:pt x="136" y="95"/>
                  </a:cubicBezTo>
                  <a:cubicBezTo>
                    <a:pt x="136" y="95"/>
                    <a:pt x="123" y="103"/>
                    <a:pt x="106" y="113"/>
                  </a:cubicBezTo>
                  <a:cubicBezTo>
                    <a:pt x="103" y="116"/>
                    <a:pt x="95" y="123"/>
                    <a:pt x="69" y="145"/>
                  </a:cubicBezTo>
                  <a:cubicBezTo>
                    <a:pt x="56" y="156"/>
                    <a:pt x="41" y="169"/>
                    <a:pt x="35" y="174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9"/>
                    <a:pt x="130" y="119"/>
                    <a:pt x="130" y="120"/>
                  </a:cubicBezTo>
                  <a:cubicBezTo>
                    <a:pt x="131" y="120"/>
                    <a:pt x="131" y="120"/>
                    <a:pt x="130" y="120"/>
                  </a:cubicBezTo>
                  <a:cubicBezTo>
                    <a:pt x="130" y="121"/>
                    <a:pt x="86" y="148"/>
                    <a:pt x="61" y="164"/>
                  </a:cubicBezTo>
                  <a:cubicBezTo>
                    <a:pt x="68" y="160"/>
                    <a:pt x="76" y="155"/>
                    <a:pt x="84" y="151"/>
                  </a:cubicBezTo>
                  <a:cubicBezTo>
                    <a:pt x="95" y="144"/>
                    <a:pt x="106" y="138"/>
                    <a:pt x="114" y="134"/>
                  </a:cubicBezTo>
                  <a:cubicBezTo>
                    <a:pt x="118" y="131"/>
                    <a:pt x="121" y="130"/>
                    <a:pt x="123" y="128"/>
                  </a:cubicBezTo>
                  <a:cubicBezTo>
                    <a:pt x="125" y="127"/>
                    <a:pt x="126" y="127"/>
                    <a:pt x="127" y="126"/>
                  </a:cubicBezTo>
                  <a:cubicBezTo>
                    <a:pt x="127" y="126"/>
                    <a:pt x="127" y="126"/>
                    <a:pt x="127" y="126"/>
                  </a:cubicBezTo>
                  <a:cubicBezTo>
                    <a:pt x="127" y="126"/>
                    <a:pt x="127" y="126"/>
                    <a:pt x="127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7"/>
                    <a:pt x="128" y="127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51" y="183"/>
                    <a:pt x="69" y="172"/>
                    <a:pt x="85" y="163"/>
                  </a:cubicBezTo>
                  <a:cubicBezTo>
                    <a:pt x="97" y="156"/>
                    <a:pt x="109" y="149"/>
                    <a:pt x="118" y="144"/>
                  </a:cubicBezTo>
                  <a:cubicBezTo>
                    <a:pt x="127" y="139"/>
                    <a:pt x="130" y="137"/>
                    <a:pt x="132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3" y="136"/>
                    <a:pt x="133" y="136"/>
                    <a:pt x="133" y="136"/>
                  </a:cubicBezTo>
                  <a:cubicBezTo>
                    <a:pt x="133" y="136"/>
                    <a:pt x="133" y="136"/>
                    <a:pt x="133" y="137"/>
                  </a:cubicBezTo>
                  <a:cubicBezTo>
                    <a:pt x="113" y="150"/>
                    <a:pt x="79" y="172"/>
                    <a:pt x="62" y="183"/>
                  </a:cubicBezTo>
                  <a:cubicBezTo>
                    <a:pt x="118" y="151"/>
                    <a:pt x="118" y="151"/>
                    <a:pt x="118" y="151"/>
                  </a:cubicBezTo>
                  <a:cubicBezTo>
                    <a:pt x="118" y="150"/>
                    <a:pt x="119" y="151"/>
                    <a:pt x="119" y="151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19" y="152"/>
                    <a:pt x="119" y="152"/>
                    <a:pt x="119" y="152"/>
                  </a:cubicBezTo>
                  <a:cubicBezTo>
                    <a:pt x="118" y="152"/>
                    <a:pt x="117" y="153"/>
                    <a:pt x="115" y="154"/>
                  </a:cubicBezTo>
                  <a:cubicBezTo>
                    <a:pt x="112" y="156"/>
                    <a:pt x="109" y="158"/>
                    <a:pt x="105" y="161"/>
                  </a:cubicBezTo>
                  <a:cubicBezTo>
                    <a:pt x="96" y="167"/>
                    <a:pt x="85" y="175"/>
                    <a:pt x="73" y="183"/>
                  </a:cubicBezTo>
                  <a:cubicBezTo>
                    <a:pt x="60" y="192"/>
                    <a:pt x="47" y="201"/>
                    <a:pt x="38" y="207"/>
                  </a:cubicBezTo>
                  <a:cubicBezTo>
                    <a:pt x="106" y="168"/>
                    <a:pt x="117" y="161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1" y="160"/>
                    <a:pt x="121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1"/>
                    <a:pt x="120" y="161"/>
                  </a:cubicBezTo>
                  <a:cubicBezTo>
                    <a:pt x="119" y="161"/>
                    <a:pt x="116" y="164"/>
                    <a:pt x="109" y="170"/>
                  </a:cubicBezTo>
                  <a:cubicBezTo>
                    <a:pt x="102" y="176"/>
                    <a:pt x="92" y="184"/>
                    <a:pt x="83" y="192"/>
                  </a:cubicBezTo>
                  <a:cubicBezTo>
                    <a:pt x="69" y="203"/>
                    <a:pt x="56" y="214"/>
                    <a:pt x="49" y="219"/>
                  </a:cubicBezTo>
                  <a:cubicBezTo>
                    <a:pt x="105" y="187"/>
                    <a:pt x="115" y="181"/>
                    <a:pt x="117" y="180"/>
                  </a:cubicBezTo>
                  <a:cubicBezTo>
                    <a:pt x="117" y="180"/>
                    <a:pt x="117" y="180"/>
                    <a:pt x="117" y="180"/>
                  </a:cubicBezTo>
                  <a:cubicBezTo>
                    <a:pt x="118" y="180"/>
                    <a:pt x="118" y="180"/>
                    <a:pt x="118" y="180"/>
                  </a:cubicBezTo>
                  <a:cubicBezTo>
                    <a:pt x="118" y="180"/>
                    <a:pt x="118" y="180"/>
                    <a:pt x="118" y="180"/>
                  </a:cubicBezTo>
                  <a:cubicBezTo>
                    <a:pt x="118" y="180"/>
                    <a:pt x="118" y="180"/>
                    <a:pt x="118" y="180"/>
                  </a:cubicBezTo>
                  <a:cubicBezTo>
                    <a:pt x="118" y="180"/>
                    <a:pt x="118" y="181"/>
                    <a:pt x="118" y="181"/>
                  </a:cubicBezTo>
                  <a:cubicBezTo>
                    <a:pt x="56" y="225"/>
                    <a:pt x="56" y="225"/>
                    <a:pt x="56" y="225"/>
                  </a:cubicBezTo>
                  <a:cubicBezTo>
                    <a:pt x="114" y="191"/>
                    <a:pt x="125" y="185"/>
                    <a:pt x="127" y="184"/>
                  </a:cubicBezTo>
                  <a:cubicBezTo>
                    <a:pt x="127" y="184"/>
                    <a:pt x="127" y="184"/>
                    <a:pt x="127" y="184"/>
                  </a:cubicBezTo>
                  <a:cubicBezTo>
                    <a:pt x="127" y="184"/>
                    <a:pt x="127" y="184"/>
                    <a:pt x="127" y="184"/>
                  </a:cubicBezTo>
                  <a:cubicBezTo>
                    <a:pt x="128" y="183"/>
                    <a:pt x="128" y="183"/>
                    <a:pt x="128" y="184"/>
                  </a:cubicBezTo>
                  <a:cubicBezTo>
                    <a:pt x="128" y="184"/>
                    <a:pt x="128" y="184"/>
                    <a:pt x="128" y="184"/>
                  </a:cubicBezTo>
                  <a:cubicBezTo>
                    <a:pt x="128" y="184"/>
                    <a:pt x="128" y="184"/>
                    <a:pt x="128" y="184"/>
                  </a:cubicBezTo>
                  <a:cubicBezTo>
                    <a:pt x="40" y="255"/>
                    <a:pt x="40" y="255"/>
                    <a:pt x="40" y="255"/>
                  </a:cubicBezTo>
                  <a:cubicBezTo>
                    <a:pt x="53" y="247"/>
                    <a:pt x="88" y="227"/>
                    <a:pt x="109" y="215"/>
                  </a:cubicBezTo>
                  <a:cubicBezTo>
                    <a:pt x="109" y="215"/>
                    <a:pt x="109" y="215"/>
                    <a:pt x="109" y="215"/>
                  </a:cubicBezTo>
                  <a:cubicBezTo>
                    <a:pt x="109" y="215"/>
                    <a:pt x="109" y="215"/>
                    <a:pt x="109" y="215"/>
                  </a:cubicBezTo>
                  <a:cubicBezTo>
                    <a:pt x="109" y="215"/>
                    <a:pt x="109" y="215"/>
                    <a:pt x="109" y="215"/>
                  </a:cubicBezTo>
                  <a:cubicBezTo>
                    <a:pt x="109" y="215"/>
                    <a:pt x="109" y="215"/>
                    <a:pt x="110" y="215"/>
                  </a:cubicBezTo>
                  <a:cubicBezTo>
                    <a:pt x="110" y="215"/>
                    <a:pt x="110" y="215"/>
                    <a:pt x="109" y="215"/>
                  </a:cubicBezTo>
                  <a:cubicBezTo>
                    <a:pt x="105" y="218"/>
                    <a:pt x="99" y="222"/>
                    <a:pt x="93" y="225"/>
                  </a:cubicBezTo>
                  <a:cubicBezTo>
                    <a:pt x="113" y="214"/>
                    <a:pt x="113" y="214"/>
                    <a:pt x="113" y="214"/>
                  </a:cubicBezTo>
                  <a:cubicBezTo>
                    <a:pt x="113" y="214"/>
                    <a:pt x="113" y="214"/>
                    <a:pt x="113" y="214"/>
                  </a:cubicBezTo>
                  <a:cubicBezTo>
                    <a:pt x="113" y="214"/>
                    <a:pt x="113" y="214"/>
                    <a:pt x="113" y="214"/>
                  </a:cubicBezTo>
                  <a:cubicBezTo>
                    <a:pt x="113" y="214"/>
                    <a:pt x="113" y="214"/>
                    <a:pt x="113" y="215"/>
                  </a:cubicBezTo>
                  <a:cubicBezTo>
                    <a:pt x="113" y="215"/>
                    <a:pt x="113" y="215"/>
                    <a:pt x="113" y="215"/>
                  </a:cubicBezTo>
                  <a:cubicBezTo>
                    <a:pt x="113" y="215"/>
                    <a:pt x="113" y="215"/>
                    <a:pt x="113" y="215"/>
                  </a:cubicBezTo>
                  <a:cubicBezTo>
                    <a:pt x="111" y="216"/>
                    <a:pt x="104" y="222"/>
                    <a:pt x="72" y="245"/>
                  </a:cubicBezTo>
                  <a:cubicBezTo>
                    <a:pt x="59" y="254"/>
                    <a:pt x="46" y="264"/>
                    <a:pt x="38" y="269"/>
                  </a:cubicBezTo>
                  <a:cubicBezTo>
                    <a:pt x="41" y="268"/>
                    <a:pt x="44" y="266"/>
                    <a:pt x="48" y="263"/>
                  </a:cubicBezTo>
                  <a:cubicBezTo>
                    <a:pt x="116" y="224"/>
                    <a:pt x="133" y="214"/>
                    <a:pt x="136" y="212"/>
                  </a:cubicBezTo>
                  <a:cubicBezTo>
                    <a:pt x="136" y="212"/>
                    <a:pt x="136" y="212"/>
                    <a:pt x="136" y="212"/>
                  </a:cubicBezTo>
                  <a:cubicBezTo>
                    <a:pt x="136" y="212"/>
                    <a:pt x="136" y="212"/>
                    <a:pt x="136" y="212"/>
                  </a:cubicBezTo>
                  <a:cubicBezTo>
                    <a:pt x="136" y="212"/>
                    <a:pt x="137" y="212"/>
                    <a:pt x="137" y="212"/>
                  </a:cubicBezTo>
                  <a:cubicBezTo>
                    <a:pt x="137" y="212"/>
                    <a:pt x="137" y="212"/>
                    <a:pt x="137" y="213"/>
                  </a:cubicBezTo>
                  <a:cubicBezTo>
                    <a:pt x="137" y="213"/>
                    <a:pt x="137" y="213"/>
                    <a:pt x="137" y="213"/>
                  </a:cubicBezTo>
                  <a:cubicBezTo>
                    <a:pt x="137" y="213"/>
                    <a:pt x="137" y="213"/>
                    <a:pt x="137" y="213"/>
                  </a:cubicBezTo>
                  <a:cubicBezTo>
                    <a:pt x="137" y="213"/>
                    <a:pt x="132" y="216"/>
                    <a:pt x="125" y="220"/>
                  </a:cubicBezTo>
                  <a:cubicBezTo>
                    <a:pt x="125" y="220"/>
                    <a:pt x="125" y="220"/>
                    <a:pt x="125" y="220"/>
                  </a:cubicBezTo>
                  <a:cubicBezTo>
                    <a:pt x="74" y="252"/>
                    <a:pt x="74" y="252"/>
                    <a:pt x="74" y="252"/>
                  </a:cubicBezTo>
                  <a:cubicBezTo>
                    <a:pt x="83" y="247"/>
                    <a:pt x="93" y="241"/>
                    <a:pt x="102" y="236"/>
                  </a:cubicBezTo>
                  <a:cubicBezTo>
                    <a:pt x="133" y="218"/>
                    <a:pt x="133" y="218"/>
                    <a:pt x="133" y="218"/>
                  </a:cubicBezTo>
                  <a:cubicBezTo>
                    <a:pt x="135" y="217"/>
                    <a:pt x="135" y="217"/>
                    <a:pt x="136" y="216"/>
                  </a:cubicBezTo>
                  <a:cubicBezTo>
                    <a:pt x="136" y="216"/>
                    <a:pt x="136" y="216"/>
                    <a:pt x="136" y="216"/>
                  </a:cubicBezTo>
                  <a:cubicBezTo>
                    <a:pt x="136" y="216"/>
                    <a:pt x="136" y="216"/>
                    <a:pt x="136" y="216"/>
                  </a:cubicBezTo>
                  <a:cubicBezTo>
                    <a:pt x="137" y="216"/>
                    <a:pt x="137" y="216"/>
                    <a:pt x="137" y="216"/>
                  </a:cubicBezTo>
                  <a:cubicBezTo>
                    <a:pt x="137" y="216"/>
                    <a:pt x="137" y="217"/>
                    <a:pt x="137" y="217"/>
                  </a:cubicBezTo>
                  <a:cubicBezTo>
                    <a:pt x="137" y="217"/>
                    <a:pt x="137" y="217"/>
                    <a:pt x="137" y="217"/>
                  </a:cubicBezTo>
                  <a:cubicBezTo>
                    <a:pt x="137" y="217"/>
                    <a:pt x="136" y="217"/>
                    <a:pt x="136" y="217"/>
                  </a:cubicBezTo>
                  <a:cubicBezTo>
                    <a:pt x="135" y="218"/>
                    <a:pt x="134" y="218"/>
                    <a:pt x="132" y="220"/>
                  </a:cubicBezTo>
                  <a:cubicBezTo>
                    <a:pt x="129" y="221"/>
                    <a:pt x="125" y="224"/>
                    <a:pt x="120" y="227"/>
                  </a:cubicBezTo>
                  <a:cubicBezTo>
                    <a:pt x="119" y="227"/>
                    <a:pt x="117" y="228"/>
                    <a:pt x="116" y="229"/>
                  </a:cubicBezTo>
                  <a:cubicBezTo>
                    <a:pt x="116" y="230"/>
                    <a:pt x="116" y="230"/>
                    <a:pt x="108" y="236"/>
                  </a:cubicBezTo>
                  <a:cubicBezTo>
                    <a:pt x="103" y="241"/>
                    <a:pt x="96" y="246"/>
                    <a:pt x="89" y="252"/>
                  </a:cubicBezTo>
                  <a:cubicBezTo>
                    <a:pt x="71" y="267"/>
                    <a:pt x="48" y="287"/>
                    <a:pt x="40" y="294"/>
                  </a:cubicBezTo>
                  <a:cubicBezTo>
                    <a:pt x="45" y="291"/>
                    <a:pt x="55" y="285"/>
                    <a:pt x="66" y="278"/>
                  </a:cubicBezTo>
                  <a:cubicBezTo>
                    <a:pt x="127" y="243"/>
                    <a:pt x="133" y="239"/>
                    <a:pt x="134" y="239"/>
                  </a:cubicBezTo>
                  <a:cubicBezTo>
                    <a:pt x="134" y="239"/>
                    <a:pt x="134" y="240"/>
                    <a:pt x="134" y="240"/>
                  </a:cubicBezTo>
                  <a:cubicBezTo>
                    <a:pt x="134" y="240"/>
                    <a:pt x="134" y="240"/>
                    <a:pt x="124" y="248"/>
                  </a:cubicBezTo>
                  <a:cubicBezTo>
                    <a:pt x="118" y="253"/>
                    <a:pt x="110" y="259"/>
                    <a:pt x="101" y="266"/>
                  </a:cubicBezTo>
                  <a:cubicBezTo>
                    <a:pt x="82" y="280"/>
                    <a:pt x="60" y="297"/>
                    <a:pt x="52" y="304"/>
                  </a:cubicBezTo>
                  <a:cubicBezTo>
                    <a:pt x="65" y="297"/>
                    <a:pt x="111" y="270"/>
                    <a:pt x="136" y="255"/>
                  </a:cubicBezTo>
                  <a:cubicBezTo>
                    <a:pt x="136" y="255"/>
                    <a:pt x="136" y="255"/>
                    <a:pt x="136" y="255"/>
                  </a:cubicBezTo>
                  <a:cubicBezTo>
                    <a:pt x="136" y="255"/>
                    <a:pt x="136" y="255"/>
                    <a:pt x="137" y="255"/>
                  </a:cubicBezTo>
                  <a:cubicBezTo>
                    <a:pt x="137" y="256"/>
                    <a:pt x="137" y="256"/>
                    <a:pt x="136" y="256"/>
                  </a:cubicBezTo>
                  <a:cubicBezTo>
                    <a:pt x="136" y="256"/>
                    <a:pt x="136" y="256"/>
                    <a:pt x="136" y="256"/>
                  </a:cubicBezTo>
                  <a:cubicBezTo>
                    <a:pt x="136" y="256"/>
                    <a:pt x="136" y="256"/>
                    <a:pt x="136" y="256"/>
                  </a:cubicBezTo>
                  <a:cubicBezTo>
                    <a:pt x="135" y="257"/>
                    <a:pt x="131" y="260"/>
                    <a:pt x="120" y="267"/>
                  </a:cubicBezTo>
                  <a:cubicBezTo>
                    <a:pt x="110" y="273"/>
                    <a:pt x="97" y="282"/>
                    <a:pt x="84" y="290"/>
                  </a:cubicBezTo>
                  <a:cubicBezTo>
                    <a:pt x="72" y="298"/>
                    <a:pt x="59" y="306"/>
                    <a:pt x="50" y="312"/>
                  </a:cubicBezTo>
                  <a:cubicBezTo>
                    <a:pt x="106" y="279"/>
                    <a:pt x="118" y="273"/>
                    <a:pt x="120" y="272"/>
                  </a:cubicBezTo>
                  <a:cubicBezTo>
                    <a:pt x="120" y="272"/>
                    <a:pt x="120" y="272"/>
                    <a:pt x="120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0" y="273"/>
                    <a:pt x="119" y="273"/>
                    <a:pt x="117" y="275"/>
                  </a:cubicBezTo>
                  <a:cubicBezTo>
                    <a:pt x="115" y="276"/>
                    <a:pt x="111" y="278"/>
                    <a:pt x="107" y="281"/>
                  </a:cubicBezTo>
                  <a:cubicBezTo>
                    <a:pt x="100" y="285"/>
                    <a:pt x="90" y="291"/>
                    <a:pt x="81" y="297"/>
                  </a:cubicBezTo>
                  <a:cubicBezTo>
                    <a:pt x="97" y="287"/>
                    <a:pt x="115" y="277"/>
                    <a:pt x="128" y="269"/>
                  </a:cubicBezTo>
                  <a:cubicBezTo>
                    <a:pt x="128" y="269"/>
                    <a:pt x="129" y="269"/>
                    <a:pt x="129" y="269"/>
                  </a:cubicBezTo>
                  <a:cubicBezTo>
                    <a:pt x="129" y="269"/>
                    <a:pt x="129" y="270"/>
                    <a:pt x="129" y="270"/>
                  </a:cubicBezTo>
                  <a:cubicBezTo>
                    <a:pt x="102" y="292"/>
                    <a:pt x="53" y="330"/>
                    <a:pt x="41" y="341"/>
                  </a:cubicBezTo>
                  <a:cubicBezTo>
                    <a:pt x="128" y="291"/>
                    <a:pt x="128" y="291"/>
                    <a:pt x="128" y="291"/>
                  </a:cubicBezTo>
                  <a:cubicBezTo>
                    <a:pt x="128" y="291"/>
                    <a:pt x="128" y="291"/>
                    <a:pt x="128" y="291"/>
                  </a:cubicBezTo>
                  <a:cubicBezTo>
                    <a:pt x="128" y="291"/>
                    <a:pt x="128" y="291"/>
                    <a:pt x="128" y="291"/>
                  </a:cubicBezTo>
                  <a:cubicBezTo>
                    <a:pt x="128" y="291"/>
                    <a:pt x="129" y="291"/>
                    <a:pt x="128" y="292"/>
                  </a:cubicBezTo>
                  <a:cubicBezTo>
                    <a:pt x="128" y="292"/>
                    <a:pt x="128" y="292"/>
                    <a:pt x="128" y="292"/>
                  </a:cubicBezTo>
                  <a:cubicBezTo>
                    <a:pt x="128" y="292"/>
                    <a:pt x="128" y="292"/>
                    <a:pt x="128" y="292"/>
                  </a:cubicBezTo>
                  <a:cubicBezTo>
                    <a:pt x="126" y="293"/>
                    <a:pt x="123" y="295"/>
                    <a:pt x="114" y="301"/>
                  </a:cubicBezTo>
                  <a:cubicBezTo>
                    <a:pt x="105" y="307"/>
                    <a:pt x="93" y="315"/>
                    <a:pt x="82" y="323"/>
                  </a:cubicBezTo>
                  <a:cubicBezTo>
                    <a:pt x="68" y="332"/>
                    <a:pt x="53" y="341"/>
                    <a:pt x="45" y="347"/>
                  </a:cubicBezTo>
                  <a:cubicBezTo>
                    <a:pt x="60" y="338"/>
                    <a:pt x="92" y="320"/>
                    <a:pt x="111" y="309"/>
                  </a:cubicBezTo>
                  <a:cubicBezTo>
                    <a:pt x="111" y="309"/>
                    <a:pt x="111" y="309"/>
                    <a:pt x="111" y="309"/>
                  </a:cubicBezTo>
                  <a:cubicBezTo>
                    <a:pt x="111" y="309"/>
                    <a:pt x="111" y="309"/>
                    <a:pt x="111" y="309"/>
                  </a:cubicBezTo>
                  <a:cubicBezTo>
                    <a:pt x="111" y="309"/>
                    <a:pt x="111" y="309"/>
                    <a:pt x="111" y="309"/>
                  </a:cubicBezTo>
                  <a:cubicBezTo>
                    <a:pt x="111" y="310"/>
                    <a:pt x="111" y="310"/>
                    <a:pt x="111" y="310"/>
                  </a:cubicBezTo>
                  <a:cubicBezTo>
                    <a:pt x="111" y="310"/>
                    <a:pt x="111" y="310"/>
                    <a:pt x="111" y="310"/>
                  </a:cubicBezTo>
                  <a:cubicBezTo>
                    <a:pt x="109" y="311"/>
                    <a:pt x="102" y="317"/>
                    <a:pt x="70" y="339"/>
                  </a:cubicBezTo>
                  <a:cubicBezTo>
                    <a:pt x="59" y="347"/>
                    <a:pt x="46" y="355"/>
                    <a:pt x="39" y="361"/>
                  </a:cubicBezTo>
                  <a:cubicBezTo>
                    <a:pt x="110" y="319"/>
                    <a:pt x="110" y="319"/>
                    <a:pt x="111" y="319"/>
                  </a:cubicBezTo>
                  <a:cubicBezTo>
                    <a:pt x="110" y="320"/>
                    <a:pt x="110" y="320"/>
                    <a:pt x="110" y="320"/>
                  </a:cubicBezTo>
                  <a:cubicBezTo>
                    <a:pt x="110" y="320"/>
                    <a:pt x="110" y="320"/>
                    <a:pt x="110" y="320"/>
                  </a:cubicBezTo>
                  <a:cubicBezTo>
                    <a:pt x="110" y="320"/>
                    <a:pt x="110" y="320"/>
                    <a:pt x="110" y="320"/>
                  </a:cubicBezTo>
                  <a:cubicBezTo>
                    <a:pt x="111" y="320"/>
                    <a:pt x="111" y="320"/>
                    <a:pt x="111" y="320"/>
                  </a:cubicBezTo>
                  <a:cubicBezTo>
                    <a:pt x="109" y="321"/>
                    <a:pt x="30" y="367"/>
                    <a:pt x="29" y="367"/>
                  </a:cubicBezTo>
                  <a:cubicBezTo>
                    <a:pt x="29" y="367"/>
                    <a:pt x="29" y="367"/>
                    <a:pt x="29" y="3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271"/>
            <p:cNvSpPr/>
            <p:nvPr/>
          </p:nvSpPr>
          <p:spPr bwMode="auto">
            <a:xfrm>
              <a:off x="873989" y="5796823"/>
              <a:ext cx="4043608" cy="1329968"/>
            </a:xfrm>
            <a:custGeom>
              <a:avLst/>
              <a:gdLst>
                <a:gd name="T0" fmla="*/ 35 w 137"/>
                <a:gd name="T1" fmla="*/ 353 h 367"/>
                <a:gd name="T2" fmla="*/ 37 w 137"/>
                <a:gd name="T3" fmla="*/ 344 h 367"/>
                <a:gd name="T4" fmla="*/ 32 w 137"/>
                <a:gd name="T5" fmla="*/ 326 h 367"/>
                <a:gd name="T6" fmla="*/ 31 w 137"/>
                <a:gd name="T7" fmla="*/ 324 h 367"/>
                <a:gd name="T8" fmla="*/ 130 w 137"/>
                <a:gd name="T9" fmla="*/ 242 h 367"/>
                <a:gd name="T10" fmla="*/ 88 w 137"/>
                <a:gd name="T11" fmla="*/ 252 h 367"/>
                <a:gd name="T12" fmla="*/ 52 w 137"/>
                <a:gd name="T13" fmla="*/ 265 h 367"/>
                <a:gd name="T14" fmla="*/ 30 w 137"/>
                <a:gd name="T15" fmla="*/ 275 h 367"/>
                <a:gd name="T16" fmla="*/ 40 w 137"/>
                <a:gd name="T17" fmla="*/ 257 h 367"/>
                <a:gd name="T18" fmla="*/ 36 w 137"/>
                <a:gd name="T19" fmla="*/ 258 h 367"/>
                <a:gd name="T20" fmla="*/ 48 w 137"/>
                <a:gd name="T21" fmla="*/ 230 h 367"/>
                <a:gd name="T22" fmla="*/ 28 w 137"/>
                <a:gd name="T23" fmla="*/ 214 h 367"/>
                <a:gd name="T24" fmla="*/ 52 w 137"/>
                <a:gd name="T25" fmla="*/ 189 h 367"/>
                <a:gd name="T26" fmla="*/ 35 w 137"/>
                <a:gd name="T27" fmla="*/ 193 h 367"/>
                <a:gd name="T28" fmla="*/ 42 w 137"/>
                <a:gd name="T29" fmla="*/ 176 h 367"/>
                <a:gd name="T30" fmla="*/ 56 w 137"/>
                <a:gd name="T31" fmla="*/ 167 h 367"/>
                <a:gd name="T32" fmla="*/ 32 w 137"/>
                <a:gd name="T33" fmla="*/ 176 h 367"/>
                <a:gd name="T34" fmla="*/ 25 w 137"/>
                <a:gd name="T35" fmla="*/ 159 h 367"/>
                <a:gd name="T36" fmla="*/ 57 w 137"/>
                <a:gd name="T37" fmla="*/ 140 h 367"/>
                <a:gd name="T38" fmla="*/ 122 w 137"/>
                <a:gd name="T39" fmla="*/ 64 h 367"/>
                <a:gd name="T40" fmla="*/ 129 w 137"/>
                <a:gd name="T41" fmla="*/ 39 h 367"/>
                <a:gd name="T42" fmla="*/ 12 w 137"/>
                <a:gd name="T43" fmla="*/ 100 h 367"/>
                <a:gd name="T44" fmla="*/ 25 w 137"/>
                <a:gd name="T45" fmla="*/ 88 h 367"/>
                <a:gd name="T46" fmla="*/ 27 w 137"/>
                <a:gd name="T47" fmla="*/ 77 h 367"/>
                <a:gd name="T48" fmla="*/ 2 w 137"/>
                <a:gd name="T49" fmla="*/ 90 h 367"/>
                <a:gd name="T50" fmla="*/ 72 w 137"/>
                <a:gd name="T51" fmla="*/ 34 h 367"/>
                <a:gd name="T52" fmla="*/ 19 w 137"/>
                <a:gd name="T53" fmla="*/ 59 h 367"/>
                <a:gd name="T54" fmla="*/ 68 w 137"/>
                <a:gd name="T55" fmla="*/ 18 h 367"/>
                <a:gd name="T56" fmla="*/ 72 w 137"/>
                <a:gd name="T57" fmla="*/ 7 h 367"/>
                <a:gd name="T58" fmla="*/ 93 w 137"/>
                <a:gd name="T59" fmla="*/ 4 h 367"/>
                <a:gd name="T60" fmla="*/ 82 w 137"/>
                <a:gd name="T61" fmla="*/ 18 h 367"/>
                <a:gd name="T62" fmla="*/ 62 w 137"/>
                <a:gd name="T63" fmla="*/ 32 h 367"/>
                <a:gd name="T64" fmla="*/ 106 w 137"/>
                <a:gd name="T65" fmla="*/ 22 h 367"/>
                <a:gd name="T66" fmla="*/ 28 w 137"/>
                <a:gd name="T67" fmla="*/ 76 h 367"/>
                <a:gd name="T68" fmla="*/ 128 w 137"/>
                <a:gd name="T69" fmla="*/ 18 h 367"/>
                <a:gd name="T70" fmla="*/ 73 w 137"/>
                <a:gd name="T71" fmla="*/ 59 h 367"/>
                <a:gd name="T72" fmla="*/ 38 w 137"/>
                <a:gd name="T73" fmla="*/ 84 h 367"/>
                <a:gd name="T74" fmla="*/ 21 w 137"/>
                <a:gd name="T75" fmla="*/ 100 h 367"/>
                <a:gd name="T76" fmla="*/ 128 w 137"/>
                <a:gd name="T77" fmla="*/ 61 h 367"/>
                <a:gd name="T78" fmla="*/ 119 w 137"/>
                <a:gd name="T79" fmla="*/ 86 h 367"/>
                <a:gd name="T80" fmla="*/ 106 w 137"/>
                <a:gd name="T81" fmla="*/ 113 h 367"/>
                <a:gd name="T82" fmla="*/ 84 w 137"/>
                <a:gd name="T83" fmla="*/ 151 h 367"/>
                <a:gd name="T84" fmla="*/ 128 w 137"/>
                <a:gd name="T85" fmla="*/ 127 h 367"/>
                <a:gd name="T86" fmla="*/ 133 w 137"/>
                <a:gd name="T87" fmla="*/ 136 h 367"/>
                <a:gd name="T88" fmla="*/ 119 w 137"/>
                <a:gd name="T89" fmla="*/ 152 h 367"/>
                <a:gd name="T90" fmla="*/ 120 w 137"/>
                <a:gd name="T91" fmla="*/ 160 h 367"/>
                <a:gd name="T92" fmla="*/ 83 w 137"/>
                <a:gd name="T93" fmla="*/ 192 h 367"/>
                <a:gd name="T94" fmla="*/ 118 w 137"/>
                <a:gd name="T95" fmla="*/ 181 h 367"/>
                <a:gd name="T96" fmla="*/ 128 w 137"/>
                <a:gd name="T97" fmla="*/ 184 h 367"/>
                <a:gd name="T98" fmla="*/ 109 w 137"/>
                <a:gd name="T99" fmla="*/ 215 h 367"/>
                <a:gd name="T100" fmla="*/ 113 w 137"/>
                <a:gd name="T101" fmla="*/ 215 h 367"/>
                <a:gd name="T102" fmla="*/ 137 w 137"/>
                <a:gd name="T103" fmla="*/ 212 h 367"/>
                <a:gd name="T104" fmla="*/ 102 w 137"/>
                <a:gd name="T105" fmla="*/ 236 h 367"/>
                <a:gd name="T106" fmla="*/ 137 w 137"/>
                <a:gd name="T107" fmla="*/ 217 h 367"/>
                <a:gd name="T108" fmla="*/ 40 w 137"/>
                <a:gd name="T109" fmla="*/ 294 h 367"/>
                <a:gd name="T110" fmla="*/ 136 w 137"/>
                <a:gd name="T111" fmla="*/ 255 h 367"/>
                <a:gd name="T112" fmla="*/ 84 w 137"/>
                <a:gd name="T113" fmla="*/ 290 h 367"/>
                <a:gd name="T114" fmla="*/ 121 w 137"/>
                <a:gd name="T115" fmla="*/ 272 h 367"/>
                <a:gd name="T116" fmla="*/ 129 w 137"/>
                <a:gd name="T117" fmla="*/ 269 h 367"/>
                <a:gd name="T118" fmla="*/ 128 w 137"/>
                <a:gd name="T119" fmla="*/ 292 h 367"/>
                <a:gd name="T120" fmla="*/ 111 w 137"/>
                <a:gd name="T121" fmla="*/ 309 h 367"/>
                <a:gd name="T122" fmla="*/ 110 w 137"/>
                <a:gd name="T123" fmla="*/ 32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7" h="367">
                  <a:moveTo>
                    <a:pt x="29" y="367"/>
                  </a:moveTo>
                  <a:cubicBezTo>
                    <a:pt x="29" y="367"/>
                    <a:pt x="29" y="367"/>
                    <a:pt x="29" y="367"/>
                  </a:cubicBezTo>
                  <a:cubicBezTo>
                    <a:pt x="29" y="367"/>
                    <a:pt x="29" y="367"/>
                    <a:pt x="29" y="366"/>
                  </a:cubicBezTo>
                  <a:cubicBezTo>
                    <a:pt x="51" y="351"/>
                    <a:pt x="90" y="324"/>
                    <a:pt x="104" y="313"/>
                  </a:cubicBezTo>
                  <a:cubicBezTo>
                    <a:pt x="63" y="338"/>
                    <a:pt x="39" y="351"/>
                    <a:pt x="35" y="353"/>
                  </a:cubicBezTo>
                  <a:cubicBezTo>
                    <a:pt x="35" y="353"/>
                    <a:pt x="35" y="353"/>
                    <a:pt x="35" y="353"/>
                  </a:cubicBezTo>
                  <a:cubicBezTo>
                    <a:pt x="35" y="353"/>
                    <a:pt x="35" y="353"/>
                    <a:pt x="35" y="353"/>
                  </a:cubicBezTo>
                  <a:cubicBezTo>
                    <a:pt x="35" y="353"/>
                    <a:pt x="35" y="353"/>
                    <a:pt x="35" y="353"/>
                  </a:cubicBezTo>
                  <a:cubicBezTo>
                    <a:pt x="35" y="353"/>
                    <a:pt x="35" y="353"/>
                    <a:pt x="34" y="353"/>
                  </a:cubicBezTo>
                  <a:cubicBezTo>
                    <a:pt x="34" y="353"/>
                    <a:pt x="34" y="353"/>
                    <a:pt x="35" y="353"/>
                  </a:cubicBezTo>
                  <a:cubicBezTo>
                    <a:pt x="58" y="337"/>
                    <a:pt x="97" y="311"/>
                    <a:pt x="117" y="298"/>
                  </a:cubicBezTo>
                  <a:cubicBezTo>
                    <a:pt x="37" y="344"/>
                    <a:pt x="37" y="344"/>
                    <a:pt x="37" y="344"/>
                  </a:cubicBezTo>
                  <a:cubicBezTo>
                    <a:pt x="37" y="344"/>
                    <a:pt x="37" y="344"/>
                    <a:pt x="37" y="344"/>
                  </a:cubicBezTo>
                  <a:cubicBezTo>
                    <a:pt x="37" y="344"/>
                    <a:pt x="37" y="344"/>
                    <a:pt x="37" y="344"/>
                  </a:cubicBezTo>
                  <a:cubicBezTo>
                    <a:pt x="36" y="344"/>
                    <a:pt x="36" y="344"/>
                    <a:pt x="37" y="344"/>
                  </a:cubicBezTo>
                  <a:cubicBezTo>
                    <a:pt x="37" y="343"/>
                    <a:pt x="37" y="343"/>
                    <a:pt x="37" y="343"/>
                  </a:cubicBezTo>
                  <a:cubicBezTo>
                    <a:pt x="37" y="343"/>
                    <a:pt x="37" y="343"/>
                    <a:pt x="37" y="343"/>
                  </a:cubicBezTo>
                  <a:cubicBezTo>
                    <a:pt x="38" y="342"/>
                    <a:pt x="46" y="335"/>
                    <a:pt x="82" y="306"/>
                  </a:cubicBezTo>
                  <a:cubicBezTo>
                    <a:pt x="99" y="293"/>
                    <a:pt x="115" y="279"/>
                    <a:pt x="123" y="273"/>
                  </a:cubicBezTo>
                  <a:cubicBezTo>
                    <a:pt x="53" y="314"/>
                    <a:pt x="37" y="323"/>
                    <a:pt x="33" y="325"/>
                  </a:cubicBezTo>
                  <a:cubicBezTo>
                    <a:pt x="32" y="326"/>
                    <a:pt x="32" y="326"/>
                    <a:pt x="32" y="326"/>
                  </a:cubicBezTo>
                  <a:cubicBezTo>
                    <a:pt x="32" y="326"/>
                    <a:pt x="32" y="326"/>
                    <a:pt x="32" y="326"/>
                  </a:cubicBezTo>
                  <a:cubicBezTo>
                    <a:pt x="32" y="326"/>
                    <a:pt x="31" y="326"/>
                    <a:pt x="31" y="326"/>
                  </a:cubicBezTo>
                  <a:cubicBezTo>
                    <a:pt x="31" y="326"/>
                    <a:pt x="31" y="326"/>
                    <a:pt x="31" y="325"/>
                  </a:cubicBezTo>
                  <a:cubicBezTo>
                    <a:pt x="31" y="325"/>
                    <a:pt x="31" y="325"/>
                    <a:pt x="31" y="325"/>
                  </a:cubicBezTo>
                  <a:cubicBezTo>
                    <a:pt x="32" y="325"/>
                    <a:pt x="58" y="309"/>
                    <a:pt x="82" y="295"/>
                  </a:cubicBezTo>
                  <a:cubicBezTo>
                    <a:pt x="65" y="305"/>
                    <a:pt x="45" y="316"/>
                    <a:pt x="32" y="324"/>
                  </a:cubicBezTo>
                  <a:cubicBezTo>
                    <a:pt x="32" y="324"/>
                    <a:pt x="31" y="324"/>
                    <a:pt x="31" y="324"/>
                  </a:cubicBezTo>
                  <a:cubicBezTo>
                    <a:pt x="31" y="323"/>
                    <a:pt x="31" y="323"/>
                    <a:pt x="31" y="323"/>
                  </a:cubicBezTo>
                  <a:cubicBezTo>
                    <a:pt x="57" y="306"/>
                    <a:pt x="100" y="279"/>
                    <a:pt x="122" y="265"/>
                  </a:cubicBezTo>
                  <a:cubicBezTo>
                    <a:pt x="74" y="292"/>
                    <a:pt x="50" y="306"/>
                    <a:pt x="49" y="306"/>
                  </a:cubicBezTo>
                  <a:cubicBezTo>
                    <a:pt x="49" y="306"/>
                    <a:pt x="49" y="306"/>
                    <a:pt x="49" y="306"/>
                  </a:cubicBezTo>
                  <a:cubicBezTo>
                    <a:pt x="49" y="306"/>
                    <a:pt x="49" y="306"/>
                    <a:pt x="49" y="306"/>
                  </a:cubicBezTo>
                  <a:cubicBezTo>
                    <a:pt x="48" y="306"/>
                    <a:pt x="48" y="305"/>
                    <a:pt x="100" y="265"/>
                  </a:cubicBezTo>
                  <a:cubicBezTo>
                    <a:pt x="112" y="256"/>
                    <a:pt x="124" y="247"/>
                    <a:pt x="130" y="242"/>
                  </a:cubicBezTo>
                  <a:cubicBezTo>
                    <a:pt x="119" y="249"/>
                    <a:pt x="88" y="267"/>
                    <a:pt x="66" y="279"/>
                  </a:cubicBezTo>
                  <a:cubicBezTo>
                    <a:pt x="36" y="297"/>
                    <a:pt x="36" y="297"/>
                    <a:pt x="36" y="297"/>
                  </a:cubicBezTo>
                  <a:cubicBezTo>
                    <a:pt x="36" y="297"/>
                    <a:pt x="36" y="297"/>
                    <a:pt x="36" y="297"/>
                  </a:cubicBezTo>
                  <a:cubicBezTo>
                    <a:pt x="36" y="296"/>
                    <a:pt x="36" y="296"/>
                    <a:pt x="36" y="296"/>
                  </a:cubicBezTo>
                  <a:cubicBezTo>
                    <a:pt x="36" y="296"/>
                    <a:pt x="36" y="296"/>
                    <a:pt x="36" y="296"/>
                  </a:cubicBezTo>
                  <a:cubicBezTo>
                    <a:pt x="36" y="296"/>
                    <a:pt x="36" y="296"/>
                    <a:pt x="36" y="296"/>
                  </a:cubicBezTo>
                  <a:cubicBezTo>
                    <a:pt x="38" y="294"/>
                    <a:pt x="47" y="286"/>
                    <a:pt x="88" y="252"/>
                  </a:cubicBezTo>
                  <a:cubicBezTo>
                    <a:pt x="99" y="243"/>
                    <a:pt x="108" y="235"/>
                    <a:pt x="112" y="231"/>
                  </a:cubicBezTo>
                  <a:cubicBezTo>
                    <a:pt x="110" y="233"/>
                    <a:pt x="106" y="235"/>
                    <a:pt x="102" y="237"/>
                  </a:cubicBezTo>
                  <a:cubicBezTo>
                    <a:pt x="96" y="241"/>
                    <a:pt x="90" y="244"/>
                    <a:pt x="84" y="248"/>
                  </a:cubicBezTo>
                  <a:cubicBezTo>
                    <a:pt x="57" y="263"/>
                    <a:pt x="31" y="279"/>
                    <a:pt x="31" y="279"/>
                  </a:cubicBezTo>
                  <a:cubicBezTo>
                    <a:pt x="31" y="279"/>
                    <a:pt x="30" y="279"/>
                    <a:pt x="30" y="279"/>
                  </a:cubicBezTo>
                  <a:cubicBezTo>
                    <a:pt x="30" y="278"/>
                    <a:pt x="30" y="278"/>
                    <a:pt x="31" y="278"/>
                  </a:cubicBezTo>
                  <a:cubicBezTo>
                    <a:pt x="37" y="274"/>
                    <a:pt x="45" y="270"/>
                    <a:pt x="52" y="265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52" y="265"/>
                    <a:pt x="52" y="265"/>
                    <a:pt x="52" y="265"/>
                  </a:cubicBezTo>
                  <a:cubicBezTo>
                    <a:pt x="103" y="233"/>
                    <a:pt x="103" y="233"/>
                    <a:pt x="103" y="23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3" y="273"/>
                    <a:pt x="33" y="273"/>
                    <a:pt x="33" y="273"/>
                  </a:cubicBezTo>
                  <a:cubicBezTo>
                    <a:pt x="31" y="274"/>
                    <a:pt x="30" y="275"/>
                    <a:pt x="30" y="275"/>
                  </a:cubicBezTo>
                  <a:cubicBezTo>
                    <a:pt x="30" y="275"/>
                    <a:pt x="30" y="275"/>
                    <a:pt x="30" y="275"/>
                  </a:cubicBezTo>
                  <a:cubicBezTo>
                    <a:pt x="30" y="275"/>
                    <a:pt x="30" y="275"/>
                    <a:pt x="30" y="275"/>
                  </a:cubicBezTo>
                  <a:cubicBezTo>
                    <a:pt x="29" y="275"/>
                    <a:pt x="29" y="275"/>
                    <a:pt x="29" y="275"/>
                  </a:cubicBezTo>
                  <a:cubicBezTo>
                    <a:pt x="29" y="275"/>
                    <a:pt x="29" y="275"/>
                    <a:pt x="29" y="275"/>
                  </a:cubicBezTo>
                  <a:cubicBezTo>
                    <a:pt x="29" y="275"/>
                    <a:pt x="29" y="274"/>
                    <a:pt x="29" y="274"/>
                  </a:cubicBezTo>
                  <a:cubicBezTo>
                    <a:pt x="52" y="258"/>
                    <a:pt x="93" y="228"/>
                    <a:pt x="107" y="218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40" y="257"/>
                    <a:pt x="40" y="256"/>
                  </a:cubicBezTo>
                  <a:cubicBezTo>
                    <a:pt x="40" y="256"/>
                    <a:pt x="40" y="256"/>
                    <a:pt x="40" y="256"/>
                  </a:cubicBezTo>
                  <a:cubicBezTo>
                    <a:pt x="40" y="256"/>
                    <a:pt x="40" y="256"/>
                    <a:pt x="40" y="256"/>
                  </a:cubicBezTo>
                  <a:cubicBezTo>
                    <a:pt x="40" y="255"/>
                    <a:pt x="40" y="255"/>
                    <a:pt x="40" y="255"/>
                  </a:cubicBezTo>
                  <a:cubicBezTo>
                    <a:pt x="41" y="255"/>
                    <a:pt x="41" y="255"/>
                    <a:pt x="41" y="255"/>
                  </a:cubicBezTo>
                  <a:cubicBezTo>
                    <a:pt x="38" y="257"/>
                    <a:pt x="36" y="258"/>
                    <a:pt x="36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8"/>
                    <a:pt x="35" y="258"/>
                    <a:pt x="35" y="258"/>
                  </a:cubicBezTo>
                  <a:cubicBezTo>
                    <a:pt x="35" y="258"/>
                    <a:pt x="35" y="258"/>
                    <a:pt x="35" y="257"/>
                  </a:cubicBezTo>
                  <a:cubicBezTo>
                    <a:pt x="123" y="187"/>
                    <a:pt x="123" y="187"/>
                    <a:pt x="123" y="187"/>
                  </a:cubicBezTo>
                  <a:cubicBezTo>
                    <a:pt x="109" y="195"/>
                    <a:pt x="70" y="218"/>
                    <a:pt x="48" y="230"/>
                  </a:cubicBezTo>
                  <a:cubicBezTo>
                    <a:pt x="48" y="230"/>
                    <a:pt x="48" y="230"/>
                    <a:pt x="48" y="230"/>
                  </a:cubicBezTo>
                  <a:cubicBezTo>
                    <a:pt x="47" y="230"/>
                    <a:pt x="48" y="230"/>
                    <a:pt x="48" y="230"/>
                  </a:cubicBezTo>
                  <a:cubicBezTo>
                    <a:pt x="111" y="185"/>
                    <a:pt x="111" y="185"/>
                    <a:pt x="111" y="185"/>
                  </a:cubicBezTo>
                  <a:cubicBezTo>
                    <a:pt x="96" y="193"/>
                    <a:pt x="64" y="212"/>
                    <a:pt x="45" y="223"/>
                  </a:cubicBezTo>
                  <a:cubicBezTo>
                    <a:pt x="45" y="223"/>
                    <a:pt x="44" y="223"/>
                    <a:pt x="44" y="223"/>
                  </a:cubicBezTo>
                  <a:cubicBezTo>
                    <a:pt x="44" y="223"/>
                    <a:pt x="44" y="222"/>
                    <a:pt x="44" y="222"/>
                  </a:cubicBezTo>
                  <a:cubicBezTo>
                    <a:pt x="66" y="204"/>
                    <a:pt x="104" y="173"/>
                    <a:pt x="116" y="163"/>
                  </a:cubicBezTo>
                  <a:cubicBezTo>
                    <a:pt x="98" y="173"/>
                    <a:pt x="29" y="213"/>
                    <a:pt x="28" y="214"/>
                  </a:cubicBezTo>
                  <a:cubicBezTo>
                    <a:pt x="28" y="214"/>
                    <a:pt x="27" y="214"/>
                    <a:pt x="27" y="214"/>
                  </a:cubicBezTo>
                  <a:cubicBezTo>
                    <a:pt x="27" y="214"/>
                    <a:pt x="27" y="213"/>
                    <a:pt x="27" y="213"/>
                  </a:cubicBezTo>
                  <a:cubicBezTo>
                    <a:pt x="51" y="197"/>
                    <a:pt x="91" y="169"/>
                    <a:pt x="109" y="157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52" y="189"/>
                    <a:pt x="52" y="189"/>
                    <a:pt x="52" y="189"/>
                  </a:cubicBezTo>
                  <a:cubicBezTo>
                    <a:pt x="53" y="188"/>
                    <a:pt x="56" y="186"/>
                    <a:pt x="64" y="180"/>
                  </a:cubicBezTo>
                  <a:cubicBezTo>
                    <a:pt x="71" y="176"/>
                    <a:pt x="80" y="170"/>
                    <a:pt x="92" y="162"/>
                  </a:cubicBezTo>
                  <a:cubicBezTo>
                    <a:pt x="102" y="156"/>
                    <a:pt x="112" y="149"/>
                    <a:pt x="119" y="144"/>
                  </a:cubicBezTo>
                  <a:cubicBezTo>
                    <a:pt x="110" y="149"/>
                    <a:pt x="98" y="157"/>
                    <a:pt x="86" y="164"/>
                  </a:cubicBezTo>
                  <a:cubicBezTo>
                    <a:pt x="44" y="188"/>
                    <a:pt x="36" y="192"/>
                    <a:pt x="35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34" y="193"/>
                    <a:pt x="34" y="193"/>
                    <a:pt x="34" y="193"/>
                  </a:cubicBezTo>
                  <a:cubicBezTo>
                    <a:pt x="120" y="131"/>
                    <a:pt x="120" y="131"/>
                    <a:pt x="120" y="131"/>
                  </a:cubicBezTo>
                  <a:cubicBezTo>
                    <a:pt x="99" y="144"/>
                    <a:pt x="43" y="176"/>
                    <a:pt x="42" y="176"/>
                  </a:cubicBezTo>
                  <a:cubicBezTo>
                    <a:pt x="42" y="176"/>
                    <a:pt x="42" y="176"/>
                    <a:pt x="42" y="176"/>
                  </a:cubicBezTo>
                  <a:cubicBezTo>
                    <a:pt x="42" y="176"/>
                    <a:pt x="42" y="176"/>
                    <a:pt x="42" y="176"/>
                  </a:cubicBezTo>
                  <a:cubicBezTo>
                    <a:pt x="42" y="176"/>
                    <a:pt x="42" y="176"/>
                    <a:pt x="42" y="175"/>
                  </a:cubicBezTo>
                  <a:cubicBezTo>
                    <a:pt x="42" y="175"/>
                    <a:pt x="42" y="175"/>
                    <a:pt x="42" y="175"/>
                  </a:cubicBezTo>
                  <a:cubicBezTo>
                    <a:pt x="42" y="175"/>
                    <a:pt x="42" y="175"/>
                    <a:pt x="42" y="175"/>
                  </a:cubicBezTo>
                  <a:cubicBezTo>
                    <a:pt x="43" y="175"/>
                    <a:pt x="44" y="174"/>
                    <a:pt x="46" y="173"/>
                  </a:cubicBezTo>
                  <a:cubicBezTo>
                    <a:pt x="48" y="171"/>
                    <a:pt x="51" y="169"/>
                    <a:pt x="56" y="167"/>
                  </a:cubicBezTo>
                  <a:cubicBezTo>
                    <a:pt x="64" y="161"/>
                    <a:pt x="75" y="154"/>
                    <a:pt x="86" y="147"/>
                  </a:cubicBezTo>
                  <a:cubicBezTo>
                    <a:pt x="95" y="142"/>
                    <a:pt x="104" y="136"/>
                    <a:pt x="111" y="131"/>
                  </a:cubicBezTo>
                  <a:cubicBezTo>
                    <a:pt x="32" y="177"/>
                    <a:pt x="32" y="177"/>
                    <a:pt x="32" y="177"/>
                  </a:cubicBezTo>
                  <a:cubicBezTo>
                    <a:pt x="32" y="177"/>
                    <a:pt x="31" y="177"/>
                    <a:pt x="31" y="177"/>
                  </a:cubicBezTo>
                  <a:cubicBezTo>
                    <a:pt x="31" y="177"/>
                    <a:pt x="31" y="177"/>
                    <a:pt x="32" y="176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33" y="175"/>
                    <a:pt x="39" y="169"/>
                    <a:pt x="68" y="144"/>
                  </a:cubicBezTo>
                  <a:cubicBezTo>
                    <a:pt x="81" y="133"/>
                    <a:pt x="95" y="121"/>
                    <a:pt x="102" y="115"/>
                  </a:cubicBezTo>
                  <a:cubicBezTo>
                    <a:pt x="88" y="123"/>
                    <a:pt x="72" y="132"/>
                    <a:pt x="58" y="141"/>
                  </a:cubicBezTo>
                  <a:cubicBezTo>
                    <a:pt x="33" y="155"/>
                    <a:pt x="27" y="159"/>
                    <a:pt x="25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5" y="159"/>
                    <a:pt x="24" y="159"/>
                    <a:pt x="24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4" y="159"/>
                    <a:pt x="24" y="159"/>
                    <a:pt x="25" y="159"/>
                  </a:cubicBezTo>
                  <a:cubicBezTo>
                    <a:pt x="34" y="153"/>
                    <a:pt x="45" y="147"/>
                    <a:pt x="56" y="140"/>
                  </a:cubicBezTo>
                  <a:cubicBezTo>
                    <a:pt x="56" y="140"/>
                    <a:pt x="56" y="140"/>
                    <a:pt x="57" y="140"/>
                  </a:cubicBezTo>
                  <a:cubicBezTo>
                    <a:pt x="57" y="140"/>
                    <a:pt x="57" y="140"/>
                    <a:pt x="57" y="140"/>
                  </a:cubicBezTo>
                  <a:cubicBezTo>
                    <a:pt x="57" y="140"/>
                    <a:pt x="57" y="140"/>
                    <a:pt x="57" y="140"/>
                  </a:cubicBezTo>
                  <a:cubicBezTo>
                    <a:pt x="58" y="138"/>
                    <a:pt x="64" y="133"/>
                    <a:pt x="87" y="112"/>
                  </a:cubicBezTo>
                  <a:cubicBezTo>
                    <a:pt x="98" y="103"/>
                    <a:pt x="109" y="93"/>
                    <a:pt x="115" y="89"/>
                  </a:cubicBezTo>
                  <a:cubicBezTo>
                    <a:pt x="112" y="90"/>
                    <a:pt x="109" y="92"/>
                    <a:pt x="105" y="94"/>
                  </a:cubicBezTo>
                  <a:cubicBezTo>
                    <a:pt x="43" y="130"/>
                    <a:pt x="43" y="130"/>
                    <a:pt x="42" y="130"/>
                  </a:cubicBezTo>
                  <a:cubicBezTo>
                    <a:pt x="42" y="130"/>
                    <a:pt x="42" y="130"/>
                    <a:pt x="42" y="130"/>
                  </a:cubicBezTo>
                  <a:cubicBezTo>
                    <a:pt x="42" y="129"/>
                    <a:pt x="42" y="129"/>
                    <a:pt x="85" y="95"/>
                  </a:cubicBezTo>
                  <a:cubicBezTo>
                    <a:pt x="99" y="82"/>
                    <a:pt x="115" y="70"/>
                    <a:pt x="122" y="64"/>
                  </a:cubicBezTo>
                  <a:cubicBezTo>
                    <a:pt x="49" y="107"/>
                    <a:pt x="37" y="114"/>
                    <a:pt x="34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3" y="115"/>
                    <a:pt x="34" y="114"/>
                    <a:pt x="34" y="114"/>
                  </a:cubicBezTo>
                  <a:cubicBezTo>
                    <a:pt x="129" y="39"/>
                    <a:pt x="129" y="39"/>
                    <a:pt x="129" y="39"/>
                  </a:cubicBezTo>
                  <a:cubicBezTo>
                    <a:pt x="1" y="113"/>
                    <a:pt x="1" y="113"/>
                    <a:pt x="1" y="113"/>
                  </a:cubicBezTo>
                  <a:cubicBezTo>
                    <a:pt x="1" y="113"/>
                    <a:pt x="0" y="113"/>
                    <a:pt x="0" y="113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0" y="93"/>
                    <a:pt x="82" y="60"/>
                    <a:pt x="102" y="48"/>
                  </a:cubicBezTo>
                  <a:cubicBezTo>
                    <a:pt x="89" y="55"/>
                    <a:pt x="64" y="70"/>
                    <a:pt x="45" y="81"/>
                  </a:cubicBezTo>
                  <a:cubicBezTo>
                    <a:pt x="18" y="97"/>
                    <a:pt x="13" y="100"/>
                    <a:pt x="12" y="100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105" y="42"/>
                    <a:pt x="105" y="42"/>
                    <a:pt x="105" y="42"/>
                  </a:cubicBezTo>
                  <a:cubicBezTo>
                    <a:pt x="95" y="47"/>
                    <a:pt x="84" y="53"/>
                    <a:pt x="74" y="60"/>
                  </a:cubicBezTo>
                  <a:cubicBezTo>
                    <a:pt x="25" y="88"/>
                    <a:pt x="25" y="88"/>
                    <a:pt x="25" y="88"/>
                  </a:cubicBezTo>
                  <a:cubicBezTo>
                    <a:pt x="25" y="88"/>
                    <a:pt x="25" y="88"/>
                    <a:pt x="25" y="87"/>
                  </a:cubicBezTo>
                  <a:cubicBezTo>
                    <a:pt x="25" y="87"/>
                    <a:pt x="24" y="87"/>
                    <a:pt x="25" y="87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5" y="87"/>
                    <a:pt x="25" y="87"/>
                    <a:pt x="25" y="87"/>
                  </a:cubicBezTo>
                  <a:cubicBezTo>
                    <a:pt x="26" y="85"/>
                    <a:pt x="35" y="79"/>
                    <a:pt x="74" y="53"/>
                  </a:cubicBezTo>
                  <a:cubicBezTo>
                    <a:pt x="88" y="44"/>
                    <a:pt x="102" y="35"/>
                    <a:pt x="111" y="28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9" y="88"/>
                    <a:pt x="4" y="90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2" y="91"/>
                    <a:pt x="2" y="91"/>
                    <a:pt x="2" y="91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31" y="72"/>
                    <a:pt x="79" y="40"/>
                    <a:pt x="98" y="27"/>
                  </a:cubicBezTo>
                  <a:cubicBezTo>
                    <a:pt x="93" y="30"/>
                    <a:pt x="87" y="34"/>
                    <a:pt x="81" y="38"/>
                  </a:cubicBezTo>
                  <a:cubicBezTo>
                    <a:pt x="34" y="65"/>
                    <a:pt x="25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3" y="69"/>
                    <a:pt x="23" y="69"/>
                    <a:pt x="39" y="58"/>
                  </a:cubicBezTo>
                  <a:cubicBezTo>
                    <a:pt x="48" y="52"/>
                    <a:pt x="60" y="43"/>
                    <a:pt x="72" y="34"/>
                  </a:cubicBezTo>
                  <a:cubicBezTo>
                    <a:pt x="88" y="23"/>
                    <a:pt x="103" y="12"/>
                    <a:pt x="113" y="6"/>
                  </a:cubicBezTo>
                  <a:cubicBezTo>
                    <a:pt x="23" y="58"/>
                    <a:pt x="19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60"/>
                    <a:pt x="19" y="60"/>
                    <a:pt x="19" y="60"/>
                  </a:cubicBezTo>
                  <a:cubicBezTo>
                    <a:pt x="19" y="59"/>
                    <a:pt x="18" y="59"/>
                    <a:pt x="19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21" y="57"/>
                    <a:pt x="28" y="52"/>
                    <a:pt x="62" y="31"/>
                  </a:cubicBezTo>
                  <a:cubicBezTo>
                    <a:pt x="46" y="41"/>
                    <a:pt x="44" y="41"/>
                    <a:pt x="44" y="4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4" y="41"/>
                    <a:pt x="44" y="40"/>
                    <a:pt x="44" y="40"/>
                  </a:cubicBezTo>
                  <a:cubicBezTo>
                    <a:pt x="56" y="31"/>
                    <a:pt x="78" y="15"/>
                    <a:pt x="87" y="7"/>
                  </a:cubicBezTo>
                  <a:cubicBezTo>
                    <a:pt x="69" y="18"/>
                    <a:pt x="69" y="18"/>
                    <a:pt x="69" y="18"/>
                  </a:cubicBezTo>
                  <a:cubicBezTo>
                    <a:pt x="69" y="18"/>
                    <a:pt x="68" y="18"/>
                    <a:pt x="68" y="18"/>
                  </a:cubicBezTo>
                  <a:cubicBezTo>
                    <a:pt x="68" y="18"/>
                    <a:pt x="68" y="18"/>
                    <a:pt x="69" y="14"/>
                  </a:cubicBezTo>
                  <a:cubicBezTo>
                    <a:pt x="70" y="12"/>
                    <a:pt x="70" y="9"/>
                    <a:pt x="71" y="8"/>
                  </a:cubicBezTo>
                  <a:cubicBezTo>
                    <a:pt x="69" y="9"/>
                    <a:pt x="65" y="12"/>
                    <a:pt x="65" y="12"/>
                  </a:cubicBezTo>
                  <a:cubicBezTo>
                    <a:pt x="64" y="12"/>
                    <a:pt x="64" y="12"/>
                    <a:pt x="64" y="11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71" y="7"/>
                    <a:pt x="71" y="7"/>
                    <a:pt x="71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72" y="7"/>
                    <a:pt x="72" y="7"/>
                    <a:pt x="70" y="14"/>
                  </a:cubicBezTo>
                  <a:cubicBezTo>
                    <a:pt x="70" y="15"/>
                    <a:pt x="70" y="16"/>
                    <a:pt x="69" y="17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3"/>
                    <a:pt x="93" y="3"/>
                    <a:pt x="93" y="3"/>
                  </a:cubicBezTo>
                  <a:cubicBezTo>
                    <a:pt x="93" y="3"/>
                    <a:pt x="93" y="3"/>
                    <a:pt x="93" y="3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3" y="4"/>
                    <a:pt x="93" y="4"/>
                    <a:pt x="93" y="4"/>
                  </a:cubicBezTo>
                  <a:cubicBezTo>
                    <a:pt x="91" y="6"/>
                    <a:pt x="86" y="9"/>
                    <a:pt x="69" y="23"/>
                  </a:cubicBezTo>
                  <a:cubicBezTo>
                    <a:pt x="61" y="28"/>
                    <a:pt x="54" y="34"/>
                    <a:pt x="49" y="37"/>
                  </a:cubicBezTo>
                  <a:cubicBezTo>
                    <a:pt x="56" y="34"/>
                    <a:pt x="67" y="27"/>
                    <a:pt x="74" y="23"/>
                  </a:cubicBezTo>
                  <a:cubicBezTo>
                    <a:pt x="77" y="21"/>
                    <a:pt x="79" y="20"/>
                    <a:pt x="80" y="19"/>
                  </a:cubicBezTo>
                  <a:cubicBezTo>
                    <a:pt x="81" y="19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3" y="18"/>
                    <a:pt x="83" y="19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2" y="19"/>
                    <a:pt x="81" y="20"/>
                    <a:pt x="77" y="23"/>
                  </a:cubicBezTo>
                  <a:cubicBezTo>
                    <a:pt x="73" y="25"/>
                    <a:pt x="68" y="28"/>
                    <a:pt x="62" y="32"/>
                  </a:cubicBezTo>
                  <a:cubicBezTo>
                    <a:pt x="52" y="39"/>
                    <a:pt x="38" y="47"/>
                    <a:pt x="29" y="53"/>
                  </a:cubicBezTo>
                  <a:cubicBezTo>
                    <a:pt x="49" y="42"/>
                    <a:pt x="94" y="15"/>
                    <a:pt x="121" y="0"/>
                  </a:cubicBezTo>
                  <a:cubicBezTo>
                    <a:pt x="121" y="0"/>
                    <a:pt x="122" y="0"/>
                    <a:pt x="122" y="0"/>
                  </a:cubicBezTo>
                  <a:cubicBezTo>
                    <a:pt x="122" y="0"/>
                    <a:pt x="122" y="0"/>
                    <a:pt x="122" y="1"/>
                  </a:cubicBezTo>
                  <a:cubicBezTo>
                    <a:pt x="93" y="21"/>
                    <a:pt x="43" y="56"/>
                    <a:pt x="29" y="67"/>
                  </a:cubicBezTo>
                  <a:cubicBezTo>
                    <a:pt x="39" y="61"/>
                    <a:pt x="63" y="47"/>
                    <a:pt x="80" y="37"/>
                  </a:cubicBezTo>
                  <a:cubicBezTo>
                    <a:pt x="106" y="21"/>
                    <a:pt x="106" y="21"/>
                    <a:pt x="106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7" y="22"/>
                    <a:pt x="106" y="22"/>
                  </a:cubicBezTo>
                  <a:cubicBezTo>
                    <a:pt x="106" y="22"/>
                    <a:pt x="106" y="22"/>
                    <a:pt x="106" y="22"/>
                  </a:cubicBezTo>
                  <a:cubicBezTo>
                    <a:pt x="106" y="22"/>
                    <a:pt x="106" y="22"/>
                    <a:pt x="106" y="23"/>
                  </a:cubicBezTo>
                  <a:cubicBezTo>
                    <a:pt x="105" y="24"/>
                    <a:pt x="96" y="30"/>
                    <a:pt x="55" y="57"/>
                  </a:cubicBezTo>
                  <a:cubicBezTo>
                    <a:pt x="40" y="67"/>
                    <a:pt x="25" y="76"/>
                    <a:pt x="15" y="83"/>
                  </a:cubicBezTo>
                  <a:cubicBezTo>
                    <a:pt x="19" y="81"/>
                    <a:pt x="23" y="78"/>
                    <a:pt x="28" y="76"/>
                  </a:cubicBezTo>
                  <a:cubicBezTo>
                    <a:pt x="31" y="73"/>
                    <a:pt x="45" y="65"/>
                    <a:pt x="98" y="35"/>
                  </a:cubicBezTo>
                  <a:cubicBezTo>
                    <a:pt x="120" y="22"/>
                    <a:pt x="126" y="18"/>
                    <a:pt x="127" y="18"/>
                  </a:cubicBezTo>
                  <a:cubicBezTo>
                    <a:pt x="127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8" y="18"/>
                    <a:pt x="128" y="18"/>
                    <a:pt x="128" y="19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8" y="19"/>
                    <a:pt x="128" y="19"/>
                    <a:pt x="128" y="19"/>
                  </a:cubicBezTo>
                  <a:cubicBezTo>
                    <a:pt x="127" y="19"/>
                    <a:pt x="127" y="19"/>
                    <a:pt x="125" y="20"/>
                  </a:cubicBezTo>
                  <a:cubicBezTo>
                    <a:pt x="125" y="20"/>
                    <a:pt x="125" y="21"/>
                    <a:pt x="125" y="21"/>
                  </a:cubicBezTo>
                  <a:cubicBezTo>
                    <a:pt x="97" y="39"/>
                    <a:pt x="47" y="72"/>
                    <a:pt x="31" y="84"/>
                  </a:cubicBezTo>
                  <a:cubicBezTo>
                    <a:pt x="39" y="79"/>
                    <a:pt x="56" y="69"/>
                    <a:pt x="73" y="59"/>
                  </a:cubicBezTo>
                  <a:cubicBezTo>
                    <a:pt x="117" y="33"/>
                    <a:pt x="124" y="29"/>
                    <a:pt x="126" y="28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7" y="28"/>
                    <a:pt x="127" y="28"/>
                    <a:pt x="127" y="28"/>
                  </a:cubicBezTo>
                  <a:cubicBezTo>
                    <a:pt x="127" y="29"/>
                    <a:pt x="127" y="29"/>
                    <a:pt x="127" y="29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40" y="83"/>
                    <a:pt x="42" y="82"/>
                    <a:pt x="44" y="80"/>
                  </a:cubicBezTo>
                  <a:cubicBezTo>
                    <a:pt x="95" y="50"/>
                    <a:pt x="109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1" y="43"/>
                    <a:pt x="111" y="43"/>
                  </a:cubicBezTo>
                  <a:cubicBezTo>
                    <a:pt x="111" y="43"/>
                    <a:pt x="111" y="43"/>
                    <a:pt x="93" y="54"/>
                  </a:cubicBezTo>
                  <a:cubicBezTo>
                    <a:pt x="84" y="60"/>
                    <a:pt x="72" y="68"/>
                    <a:pt x="56" y="78"/>
                  </a:cubicBezTo>
                  <a:cubicBezTo>
                    <a:pt x="44" y="86"/>
                    <a:pt x="31" y="94"/>
                    <a:pt x="21" y="100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4" y="35"/>
                    <a:pt x="135" y="35"/>
                    <a:pt x="135" y="35"/>
                  </a:cubicBezTo>
                  <a:cubicBezTo>
                    <a:pt x="135" y="35"/>
                    <a:pt x="135" y="35"/>
                    <a:pt x="135" y="36"/>
                  </a:cubicBezTo>
                  <a:cubicBezTo>
                    <a:pt x="38" y="112"/>
                    <a:pt x="38" y="112"/>
                    <a:pt x="38" y="112"/>
                  </a:cubicBezTo>
                  <a:cubicBezTo>
                    <a:pt x="53" y="103"/>
                    <a:pt x="100" y="76"/>
                    <a:pt x="127" y="60"/>
                  </a:cubicBezTo>
                  <a:cubicBezTo>
                    <a:pt x="127" y="60"/>
                    <a:pt x="128" y="60"/>
                    <a:pt x="128" y="60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07" y="78"/>
                    <a:pt x="57" y="118"/>
                    <a:pt x="45" y="128"/>
                  </a:cubicBezTo>
                  <a:cubicBezTo>
                    <a:pt x="55" y="122"/>
                    <a:pt x="87" y="103"/>
                    <a:pt x="104" y="94"/>
                  </a:cubicBezTo>
                  <a:cubicBezTo>
                    <a:pt x="114" y="88"/>
                    <a:pt x="114" y="88"/>
                    <a:pt x="114" y="88"/>
                  </a:cubicBezTo>
                  <a:cubicBezTo>
                    <a:pt x="116" y="87"/>
                    <a:pt x="117" y="86"/>
                    <a:pt x="118" y="86"/>
                  </a:cubicBezTo>
                  <a:cubicBezTo>
                    <a:pt x="118" y="86"/>
                    <a:pt x="118" y="86"/>
                    <a:pt x="118" y="86"/>
                  </a:cubicBezTo>
                  <a:cubicBezTo>
                    <a:pt x="118" y="86"/>
                    <a:pt x="118" y="86"/>
                    <a:pt x="118" y="86"/>
                  </a:cubicBezTo>
                  <a:cubicBezTo>
                    <a:pt x="119" y="85"/>
                    <a:pt x="119" y="85"/>
                    <a:pt x="119" y="86"/>
                  </a:cubicBezTo>
                  <a:cubicBezTo>
                    <a:pt x="119" y="86"/>
                    <a:pt x="119" y="86"/>
                    <a:pt x="119" y="86"/>
                  </a:cubicBezTo>
                  <a:cubicBezTo>
                    <a:pt x="101" y="102"/>
                    <a:pt x="69" y="129"/>
                    <a:pt x="60" y="138"/>
                  </a:cubicBezTo>
                  <a:cubicBezTo>
                    <a:pt x="132" y="96"/>
                    <a:pt x="135" y="94"/>
                    <a:pt x="136" y="94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6" y="94"/>
                    <a:pt x="136" y="94"/>
                    <a:pt x="136" y="94"/>
                  </a:cubicBezTo>
                  <a:cubicBezTo>
                    <a:pt x="136" y="94"/>
                    <a:pt x="136" y="95"/>
                    <a:pt x="136" y="95"/>
                  </a:cubicBezTo>
                  <a:cubicBezTo>
                    <a:pt x="136" y="95"/>
                    <a:pt x="123" y="103"/>
                    <a:pt x="106" y="113"/>
                  </a:cubicBezTo>
                  <a:cubicBezTo>
                    <a:pt x="103" y="116"/>
                    <a:pt x="95" y="123"/>
                    <a:pt x="69" y="145"/>
                  </a:cubicBezTo>
                  <a:cubicBezTo>
                    <a:pt x="56" y="156"/>
                    <a:pt x="41" y="169"/>
                    <a:pt x="35" y="174"/>
                  </a:cubicBezTo>
                  <a:cubicBezTo>
                    <a:pt x="130" y="119"/>
                    <a:pt x="130" y="119"/>
                    <a:pt x="130" y="119"/>
                  </a:cubicBezTo>
                  <a:cubicBezTo>
                    <a:pt x="130" y="119"/>
                    <a:pt x="130" y="119"/>
                    <a:pt x="130" y="120"/>
                  </a:cubicBezTo>
                  <a:cubicBezTo>
                    <a:pt x="131" y="120"/>
                    <a:pt x="131" y="120"/>
                    <a:pt x="130" y="120"/>
                  </a:cubicBezTo>
                  <a:cubicBezTo>
                    <a:pt x="130" y="121"/>
                    <a:pt x="86" y="148"/>
                    <a:pt x="61" y="164"/>
                  </a:cubicBezTo>
                  <a:cubicBezTo>
                    <a:pt x="68" y="160"/>
                    <a:pt x="76" y="155"/>
                    <a:pt x="84" y="151"/>
                  </a:cubicBezTo>
                  <a:cubicBezTo>
                    <a:pt x="95" y="144"/>
                    <a:pt x="106" y="138"/>
                    <a:pt x="114" y="134"/>
                  </a:cubicBezTo>
                  <a:cubicBezTo>
                    <a:pt x="118" y="131"/>
                    <a:pt x="121" y="130"/>
                    <a:pt x="123" y="128"/>
                  </a:cubicBezTo>
                  <a:cubicBezTo>
                    <a:pt x="125" y="127"/>
                    <a:pt x="126" y="127"/>
                    <a:pt x="127" y="126"/>
                  </a:cubicBezTo>
                  <a:cubicBezTo>
                    <a:pt x="127" y="126"/>
                    <a:pt x="127" y="126"/>
                    <a:pt x="127" y="126"/>
                  </a:cubicBezTo>
                  <a:cubicBezTo>
                    <a:pt x="127" y="126"/>
                    <a:pt x="127" y="126"/>
                    <a:pt x="127" y="126"/>
                  </a:cubicBezTo>
                  <a:cubicBezTo>
                    <a:pt x="128" y="126"/>
                    <a:pt x="128" y="126"/>
                    <a:pt x="128" y="126"/>
                  </a:cubicBezTo>
                  <a:cubicBezTo>
                    <a:pt x="128" y="126"/>
                    <a:pt x="128" y="127"/>
                    <a:pt x="128" y="127"/>
                  </a:cubicBezTo>
                  <a:cubicBezTo>
                    <a:pt x="42" y="188"/>
                    <a:pt x="42" y="188"/>
                    <a:pt x="42" y="188"/>
                  </a:cubicBezTo>
                  <a:cubicBezTo>
                    <a:pt x="51" y="183"/>
                    <a:pt x="69" y="172"/>
                    <a:pt x="85" y="163"/>
                  </a:cubicBezTo>
                  <a:cubicBezTo>
                    <a:pt x="97" y="156"/>
                    <a:pt x="109" y="149"/>
                    <a:pt x="118" y="144"/>
                  </a:cubicBezTo>
                  <a:cubicBezTo>
                    <a:pt x="127" y="139"/>
                    <a:pt x="130" y="137"/>
                    <a:pt x="132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2" y="136"/>
                    <a:pt x="132" y="136"/>
                    <a:pt x="132" y="136"/>
                  </a:cubicBezTo>
                  <a:cubicBezTo>
                    <a:pt x="133" y="136"/>
                    <a:pt x="133" y="136"/>
                    <a:pt x="133" y="136"/>
                  </a:cubicBezTo>
                  <a:cubicBezTo>
                    <a:pt x="133" y="136"/>
                    <a:pt x="133" y="136"/>
                    <a:pt x="133" y="137"/>
                  </a:cubicBezTo>
                  <a:cubicBezTo>
                    <a:pt x="113" y="150"/>
                    <a:pt x="79" y="172"/>
                    <a:pt x="62" y="183"/>
                  </a:cubicBezTo>
                  <a:cubicBezTo>
                    <a:pt x="118" y="151"/>
                    <a:pt x="118" y="151"/>
                    <a:pt x="118" y="151"/>
                  </a:cubicBezTo>
                  <a:cubicBezTo>
                    <a:pt x="118" y="150"/>
                    <a:pt x="119" y="151"/>
                    <a:pt x="119" y="151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119" y="152"/>
                    <a:pt x="119" y="152"/>
                    <a:pt x="119" y="152"/>
                  </a:cubicBezTo>
                  <a:cubicBezTo>
                    <a:pt x="118" y="152"/>
                    <a:pt x="117" y="153"/>
                    <a:pt x="115" y="154"/>
                  </a:cubicBezTo>
                  <a:cubicBezTo>
                    <a:pt x="112" y="156"/>
                    <a:pt x="109" y="158"/>
                    <a:pt x="105" y="161"/>
                  </a:cubicBezTo>
                  <a:cubicBezTo>
                    <a:pt x="96" y="167"/>
                    <a:pt x="85" y="175"/>
                    <a:pt x="73" y="183"/>
                  </a:cubicBezTo>
                  <a:cubicBezTo>
                    <a:pt x="60" y="192"/>
                    <a:pt x="47" y="201"/>
                    <a:pt x="38" y="207"/>
                  </a:cubicBezTo>
                  <a:cubicBezTo>
                    <a:pt x="106" y="168"/>
                    <a:pt x="117" y="161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1" y="160"/>
                    <a:pt x="121" y="160"/>
                    <a:pt x="120" y="160"/>
                  </a:cubicBezTo>
                  <a:cubicBezTo>
                    <a:pt x="120" y="160"/>
                    <a:pt x="120" y="160"/>
                    <a:pt x="120" y="160"/>
                  </a:cubicBezTo>
                  <a:cubicBezTo>
                    <a:pt x="120" y="160"/>
                    <a:pt x="120" y="161"/>
                    <a:pt x="120" y="161"/>
                  </a:cubicBezTo>
                  <a:cubicBezTo>
                    <a:pt x="119" y="161"/>
                    <a:pt x="116" y="164"/>
                    <a:pt x="109" y="170"/>
                  </a:cubicBezTo>
                  <a:cubicBezTo>
                    <a:pt x="102" y="176"/>
                    <a:pt x="92" y="184"/>
                    <a:pt x="83" y="192"/>
                  </a:cubicBezTo>
                  <a:cubicBezTo>
                    <a:pt x="69" y="203"/>
                    <a:pt x="56" y="214"/>
                    <a:pt x="49" y="219"/>
                  </a:cubicBezTo>
                  <a:cubicBezTo>
                    <a:pt x="105" y="187"/>
                    <a:pt x="115" y="181"/>
                    <a:pt x="117" y="180"/>
                  </a:cubicBezTo>
                  <a:cubicBezTo>
                    <a:pt x="117" y="180"/>
                    <a:pt x="117" y="180"/>
                    <a:pt x="117" y="180"/>
                  </a:cubicBezTo>
                  <a:cubicBezTo>
                    <a:pt x="118" y="180"/>
                    <a:pt x="118" y="180"/>
                    <a:pt x="118" y="180"/>
                  </a:cubicBezTo>
                  <a:cubicBezTo>
                    <a:pt x="118" y="180"/>
                    <a:pt x="118" y="180"/>
                    <a:pt x="118" y="180"/>
                  </a:cubicBezTo>
                  <a:cubicBezTo>
                    <a:pt x="118" y="180"/>
                    <a:pt x="118" y="180"/>
                    <a:pt x="118" y="180"/>
                  </a:cubicBezTo>
                  <a:cubicBezTo>
                    <a:pt x="118" y="180"/>
                    <a:pt x="118" y="181"/>
                    <a:pt x="118" y="181"/>
                  </a:cubicBezTo>
                  <a:cubicBezTo>
                    <a:pt x="56" y="225"/>
                    <a:pt x="56" y="225"/>
                    <a:pt x="56" y="225"/>
                  </a:cubicBezTo>
                  <a:cubicBezTo>
                    <a:pt x="114" y="191"/>
                    <a:pt x="125" y="185"/>
                    <a:pt x="127" y="184"/>
                  </a:cubicBezTo>
                  <a:cubicBezTo>
                    <a:pt x="127" y="184"/>
                    <a:pt x="127" y="184"/>
                    <a:pt x="127" y="184"/>
                  </a:cubicBezTo>
                  <a:cubicBezTo>
                    <a:pt x="127" y="184"/>
                    <a:pt x="127" y="184"/>
                    <a:pt x="127" y="184"/>
                  </a:cubicBezTo>
                  <a:cubicBezTo>
                    <a:pt x="128" y="183"/>
                    <a:pt x="128" y="183"/>
                    <a:pt x="128" y="184"/>
                  </a:cubicBezTo>
                  <a:cubicBezTo>
                    <a:pt x="128" y="184"/>
                    <a:pt x="128" y="184"/>
                    <a:pt x="128" y="184"/>
                  </a:cubicBezTo>
                  <a:cubicBezTo>
                    <a:pt x="128" y="184"/>
                    <a:pt x="128" y="184"/>
                    <a:pt x="128" y="184"/>
                  </a:cubicBezTo>
                  <a:cubicBezTo>
                    <a:pt x="40" y="255"/>
                    <a:pt x="40" y="255"/>
                    <a:pt x="40" y="255"/>
                  </a:cubicBezTo>
                  <a:cubicBezTo>
                    <a:pt x="53" y="247"/>
                    <a:pt x="88" y="227"/>
                    <a:pt x="109" y="215"/>
                  </a:cubicBezTo>
                  <a:cubicBezTo>
                    <a:pt x="109" y="215"/>
                    <a:pt x="109" y="215"/>
                    <a:pt x="109" y="215"/>
                  </a:cubicBezTo>
                  <a:cubicBezTo>
                    <a:pt x="109" y="215"/>
                    <a:pt x="109" y="215"/>
                    <a:pt x="109" y="215"/>
                  </a:cubicBezTo>
                  <a:cubicBezTo>
                    <a:pt x="109" y="215"/>
                    <a:pt x="109" y="215"/>
                    <a:pt x="109" y="215"/>
                  </a:cubicBezTo>
                  <a:cubicBezTo>
                    <a:pt x="109" y="215"/>
                    <a:pt x="109" y="215"/>
                    <a:pt x="110" y="215"/>
                  </a:cubicBezTo>
                  <a:cubicBezTo>
                    <a:pt x="110" y="215"/>
                    <a:pt x="110" y="215"/>
                    <a:pt x="109" y="215"/>
                  </a:cubicBezTo>
                  <a:cubicBezTo>
                    <a:pt x="105" y="218"/>
                    <a:pt x="99" y="222"/>
                    <a:pt x="93" y="225"/>
                  </a:cubicBezTo>
                  <a:cubicBezTo>
                    <a:pt x="113" y="214"/>
                    <a:pt x="113" y="214"/>
                    <a:pt x="113" y="214"/>
                  </a:cubicBezTo>
                  <a:cubicBezTo>
                    <a:pt x="113" y="214"/>
                    <a:pt x="113" y="214"/>
                    <a:pt x="113" y="214"/>
                  </a:cubicBezTo>
                  <a:cubicBezTo>
                    <a:pt x="113" y="214"/>
                    <a:pt x="113" y="214"/>
                    <a:pt x="113" y="214"/>
                  </a:cubicBezTo>
                  <a:cubicBezTo>
                    <a:pt x="113" y="214"/>
                    <a:pt x="113" y="214"/>
                    <a:pt x="113" y="215"/>
                  </a:cubicBezTo>
                  <a:cubicBezTo>
                    <a:pt x="113" y="215"/>
                    <a:pt x="113" y="215"/>
                    <a:pt x="113" y="215"/>
                  </a:cubicBezTo>
                  <a:cubicBezTo>
                    <a:pt x="113" y="215"/>
                    <a:pt x="113" y="215"/>
                    <a:pt x="113" y="215"/>
                  </a:cubicBezTo>
                  <a:cubicBezTo>
                    <a:pt x="111" y="216"/>
                    <a:pt x="104" y="222"/>
                    <a:pt x="72" y="245"/>
                  </a:cubicBezTo>
                  <a:cubicBezTo>
                    <a:pt x="59" y="254"/>
                    <a:pt x="46" y="264"/>
                    <a:pt x="38" y="269"/>
                  </a:cubicBezTo>
                  <a:cubicBezTo>
                    <a:pt x="41" y="268"/>
                    <a:pt x="44" y="266"/>
                    <a:pt x="48" y="263"/>
                  </a:cubicBezTo>
                  <a:cubicBezTo>
                    <a:pt x="116" y="224"/>
                    <a:pt x="133" y="214"/>
                    <a:pt x="136" y="212"/>
                  </a:cubicBezTo>
                  <a:cubicBezTo>
                    <a:pt x="136" y="212"/>
                    <a:pt x="136" y="212"/>
                    <a:pt x="136" y="212"/>
                  </a:cubicBezTo>
                  <a:cubicBezTo>
                    <a:pt x="136" y="212"/>
                    <a:pt x="136" y="212"/>
                    <a:pt x="136" y="212"/>
                  </a:cubicBezTo>
                  <a:cubicBezTo>
                    <a:pt x="136" y="212"/>
                    <a:pt x="137" y="212"/>
                    <a:pt x="137" y="212"/>
                  </a:cubicBezTo>
                  <a:cubicBezTo>
                    <a:pt x="137" y="212"/>
                    <a:pt x="137" y="212"/>
                    <a:pt x="137" y="213"/>
                  </a:cubicBezTo>
                  <a:cubicBezTo>
                    <a:pt x="137" y="213"/>
                    <a:pt x="137" y="213"/>
                    <a:pt x="137" y="213"/>
                  </a:cubicBezTo>
                  <a:cubicBezTo>
                    <a:pt x="137" y="213"/>
                    <a:pt x="137" y="213"/>
                    <a:pt x="137" y="213"/>
                  </a:cubicBezTo>
                  <a:cubicBezTo>
                    <a:pt x="137" y="213"/>
                    <a:pt x="132" y="216"/>
                    <a:pt x="125" y="220"/>
                  </a:cubicBezTo>
                  <a:cubicBezTo>
                    <a:pt x="125" y="220"/>
                    <a:pt x="125" y="220"/>
                    <a:pt x="125" y="220"/>
                  </a:cubicBezTo>
                  <a:cubicBezTo>
                    <a:pt x="74" y="252"/>
                    <a:pt x="74" y="252"/>
                    <a:pt x="74" y="252"/>
                  </a:cubicBezTo>
                  <a:cubicBezTo>
                    <a:pt x="83" y="247"/>
                    <a:pt x="93" y="241"/>
                    <a:pt x="102" y="236"/>
                  </a:cubicBezTo>
                  <a:cubicBezTo>
                    <a:pt x="133" y="218"/>
                    <a:pt x="133" y="218"/>
                    <a:pt x="133" y="218"/>
                  </a:cubicBezTo>
                  <a:cubicBezTo>
                    <a:pt x="135" y="217"/>
                    <a:pt x="135" y="217"/>
                    <a:pt x="136" y="216"/>
                  </a:cubicBezTo>
                  <a:cubicBezTo>
                    <a:pt x="136" y="216"/>
                    <a:pt x="136" y="216"/>
                    <a:pt x="136" y="216"/>
                  </a:cubicBezTo>
                  <a:cubicBezTo>
                    <a:pt x="136" y="216"/>
                    <a:pt x="136" y="216"/>
                    <a:pt x="136" y="216"/>
                  </a:cubicBezTo>
                  <a:cubicBezTo>
                    <a:pt x="137" y="216"/>
                    <a:pt x="137" y="216"/>
                    <a:pt x="137" y="216"/>
                  </a:cubicBezTo>
                  <a:cubicBezTo>
                    <a:pt x="137" y="216"/>
                    <a:pt x="137" y="217"/>
                    <a:pt x="137" y="217"/>
                  </a:cubicBezTo>
                  <a:cubicBezTo>
                    <a:pt x="137" y="217"/>
                    <a:pt x="137" y="217"/>
                    <a:pt x="137" y="217"/>
                  </a:cubicBezTo>
                  <a:cubicBezTo>
                    <a:pt x="137" y="217"/>
                    <a:pt x="136" y="217"/>
                    <a:pt x="136" y="217"/>
                  </a:cubicBezTo>
                  <a:cubicBezTo>
                    <a:pt x="135" y="218"/>
                    <a:pt x="134" y="218"/>
                    <a:pt x="132" y="220"/>
                  </a:cubicBezTo>
                  <a:cubicBezTo>
                    <a:pt x="129" y="221"/>
                    <a:pt x="125" y="224"/>
                    <a:pt x="120" y="227"/>
                  </a:cubicBezTo>
                  <a:cubicBezTo>
                    <a:pt x="119" y="227"/>
                    <a:pt x="117" y="228"/>
                    <a:pt x="116" y="229"/>
                  </a:cubicBezTo>
                  <a:cubicBezTo>
                    <a:pt x="116" y="230"/>
                    <a:pt x="116" y="230"/>
                    <a:pt x="108" y="236"/>
                  </a:cubicBezTo>
                  <a:cubicBezTo>
                    <a:pt x="103" y="241"/>
                    <a:pt x="96" y="246"/>
                    <a:pt x="89" y="252"/>
                  </a:cubicBezTo>
                  <a:cubicBezTo>
                    <a:pt x="71" y="267"/>
                    <a:pt x="48" y="287"/>
                    <a:pt x="40" y="294"/>
                  </a:cubicBezTo>
                  <a:cubicBezTo>
                    <a:pt x="45" y="291"/>
                    <a:pt x="55" y="285"/>
                    <a:pt x="66" y="278"/>
                  </a:cubicBezTo>
                  <a:cubicBezTo>
                    <a:pt x="127" y="243"/>
                    <a:pt x="133" y="239"/>
                    <a:pt x="134" y="239"/>
                  </a:cubicBezTo>
                  <a:cubicBezTo>
                    <a:pt x="134" y="239"/>
                    <a:pt x="134" y="240"/>
                    <a:pt x="134" y="240"/>
                  </a:cubicBezTo>
                  <a:cubicBezTo>
                    <a:pt x="134" y="240"/>
                    <a:pt x="134" y="240"/>
                    <a:pt x="124" y="248"/>
                  </a:cubicBezTo>
                  <a:cubicBezTo>
                    <a:pt x="118" y="253"/>
                    <a:pt x="110" y="259"/>
                    <a:pt x="101" y="266"/>
                  </a:cubicBezTo>
                  <a:cubicBezTo>
                    <a:pt x="82" y="280"/>
                    <a:pt x="60" y="297"/>
                    <a:pt x="52" y="304"/>
                  </a:cubicBezTo>
                  <a:cubicBezTo>
                    <a:pt x="65" y="297"/>
                    <a:pt x="111" y="270"/>
                    <a:pt x="136" y="255"/>
                  </a:cubicBezTo>
                  <a:cubicBezTo>
                    <a:pt x="136" y="255"/>
                    <a:pt x="136" y="255"/>
                    <a:pt x="136" y="255"/>
                  </a:cubicBezTo>
                  <a:cubicBezTo>
                    <a:pt x="136" y="255"/>
                    <a:pt x="136" y="255"/>
                    <a:pt x="137" y="255"/>
                  </a:cubicBezTo>
                  <a:cubicBezTo>
                    <a:pt x="137" y="256"/>
                    <a:pt x="137" y="256"/>
                    <a:pt x="136" y="256"/>
                  </a:cubicBezTo>
                  <a:cubicBezTo>
                    <a:pt x="136" y="256"/>
                    <a:pt x="136" y="256"/>
                    <a:pt x="136" y="256"/>
                  </a:cubicBezTo>
                  <a:cubicBezTo>
                    <a:pt x="136" y="256"/>
                    <a:pt x="136" y="256"/>
                    <a:pt x="136" y="256"/>
                  </a:cubicBezTo>
                  <a:cubicBezTo>
                    <a:pt x="135" y="257"/>
                    <a:pt x="131" y="260"/>
                    <a:pt x="120" y="267"/>
                  </a:cubicBezTo>
                  <a:cubicBezTo>
                    <a:pt x="110" y="273"/>
                    <a:pt x="97" y="282"/>
                    <a:pt x="84" y="290"/>
                  </a:cubicBezTo>
                  <a:cubicBezTo>
                    <a:pt x="72" y="298"/>
                    <a:pt x="59" y="306"/>
                    <a:pt x="50" y="312"/>
                  </a:cubicBezTo>
                  <a:cubicBezTo>
                    <a:pt x="106" y="279"/>
                    <a:pt x="118" y="273"/>
                    <a:pt x="120" y="272"/>
                  </a:cubicBezTo>
                  <a:cubicBezTo>
                    <a:pt x="120" y="272"/>
                    <a:pt x="120" y="272"/>
                    <a:pt x="120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1" y="272"/>
                    <a:pt x="121" y="272"/>
                    <a:pt x="121" y="272"/>
                  </a:cubicBezTo>
                  <a:cubicBezTo>
                    <a:pt x="120" y="273"/>
                    <a:pt x="119" y="273"/>
                    <a:pt x="117" y="275"/>
                  </a:cubicBezTo>
                  <a:cubicBezTo>
                    <a:pt x="115" y="276"/>
                    <a:pt x="111" y="278"/>
                    <a:pt x="107" y="281"/>
                  </a:cubicBezTo>
                  <a:cubicBezTo>
                    <a:pt x="100" y="285"/>
                    <a:pt x="90" y="291"/>
                    <a:pt x="81" y="297"/>
                  </a:cubicBezTo>
                  <a:cubicBezTo>
                    <a:pt x="97" y="287"/>
                    <a:pt x="115" y="277"/>
                    <a:pt x="128" y="269"/>
                  </a:cubicBezTo>
                  <a:cubicBezTo>
                    <a:pt x="128" y="269"/>
                    <a:pt x="129" y="269"/>
                    <a:pt x="129" y="269"/>
                  </a:cubicBezTo>
                  <a:cubicBezTo>
                    <a:pt x="129" y="269"/>
                    <a:pt x="129" y="270"/>
                    <a:pt x="129" y="270"/>
                  </a:cubicBezTo>
                  <a:cubicBezTo>
                    <a:pt x="102" y="292"/>
                    <a:pt x="53" y="330"/>
                    <a:pt x="41" y="341"/>
                  </a:cubicBezTo>
                  <a:cubicBezTo>
                    <a:pt x="128" y="291"/>
                    <a:pt x="128" y="291"/>
                    <a:pt x="128" y="291"/>
                  </a:cubicBezTo>
                  <a:cubicBezTo>
                    <a:pt x="128" y="291"/>
                    <a:pt x="128" y="291"/>
                    <a:pt x="128" y="291"/>
                  </a:cubicBezTo>
                  <a:cubicBezTo>
                    <a:pt x="128" y="291"/>
                    <a:pt x="128" y="291"/>
                    <a:pt x="128" y="291"/>
                  </a:cubicBezTo>
                  <a:cubicBezTo>
                    <a:pt x="128" y="291"/>
                    <a:pt x="129" y="291"/>
                    <a:pt x="128" y="292"/>
                  </a:cubicBezTo>
                  <a:cubicBezTo>
                    <a:pt x="128" y="292"/>
                    <a:pt x="128" y="292"/>
                    <a:pt x="128" y="292"/>
                  </a:cubicBezTo>
                  <a:cubicBezTo>
                    <a:pt x="128" y="292"/>
                    <a:pt x="128" y="292"/>
                    <a:pt x="128" y="292"/>
                  </a:cubicBezTo>
                  <a:cubicBezTo>
                    <a:pt x="126" y="293"/>
                    <a:pt x="123" y="295"/>
                    <a:pt x="114" y="301"/>
                  </a:cubicBezTo>
                  <a:cubicBezTo>
                    <a:pt x="105" y="307"/>
                    <a:pt x="93" y="315"/>
                    <a:pt x="82" y="323"/>
                  </a:cubicBezTo>
                  <a:cubicBezTo>
                    <a:pt x="68" y="332"/>
                    <a:pt x="53" y="341"/>
                    <a:pt x="45" y="347"/>
                  </a:cubicBezTo>
                  <a:cubicBezTo>
                    <a:pt x="60" y="338"/>
                    <a:pt x="92" y="320"/>
                    <a:pt x="111" y="309"/>
                  </a:cubicBezTo>
                  <a:cubicBezTo>
                    <a:pt x="111" y="309"/>
                    <a:pt x="111" y="309"/>
                    <a:pt x="111" y="309"/>
                  </a:cubicBezTo>
                  <a:cubicBezTo>
                    <a:pt x="111" y="309"/>
                    <a:pt x="111" y="309"/>
                    <a:pt x="111" y="309"/>
                  </a:cubicBezTo>
                  <a:cubicBezTo>
                    <a:pt x="111" y="309"/>
                    <a:pt x="111" y="309"/>
                    <a:pt x="111" y="309"/>
                  </a:cubicBezTo>
                  <a:cubicBezTo>
                    <a:pt x="111" y="310"/>
                    <a:pt x="111" y="310"/>
                    <a:pt x="111" y="310"/>
                  </a:cubicBezTo>
                  <a:cubicBezTo>
                    <a:pt x="111" y="310"/>
                    <a:pt x="111" y="310"/>
                    <a:pt x="111" y="310"/>
                  </a:cubicBezTo>
                  <a:cubicBezTo>
                    <a:pt x="109" y="311"/>
                    <a:pt x="102" y="317"/>
                    <a:pt x="70" y="339"/>
                  </a:cubicBezTo>
                  <a:cubicBezTo>
                    <a:pt x="59" y="347"/>
                    <a:pt x="46" y="355"/>
                    <a:pt x="39" y="361"/>
                  </a:cubicBezTo>
                  <a:cubicBezTo>
                    <a:pt x="110" y="319"/>
                    <a:pt x="110" y="319"/>
                    <a:pt x="111" y="319"/>
                  </a:cubicBezTo>
                  <a:cubicBezTo>
                    <a:pt x="110" y="320"/>
                    <a:pt x="110" y="320"/>
                    <a:pt x="110" y="320"/>
                  </a:cubicBezTo>
                  <a:cubicBezTo>
                    <a:pt x="110" y="320"/>
                    <a:pt x="110" y="320"/>
                    <a:pt x="110" y="320"/>
                  </a:cubicBezTo>
                  <a:cubicBezTo>
                    <a:pt x="110" y="320"/>
                    <a:pt x="110" y="320"/>
                    <a:pt x="110" y="320"/>
                  </a:cubicBezTo>
                  <a:cubicBezTo>
                    <a:pt x="111" y="320"/>
                    <a:pt x="111" y="320"/>
                    <a:pt x="111" y="320"/>
                  </a:cubicBezTo>
                  <a:cubicBezTo>
                    <a:pt x="109" y="321"/>
                    <a:pt x="30" y="367"/>
                    <a:pt x="29" y="367"/>
                  </a:cubicBezTo>
                  <a:cubicBezTo>
                    <a:pt x="29" y="367"/>
                    <a:pt x="29" y="367"/>
                    <a:pt x="29" y="3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5"/>
          <a:srcRect l="40886" t="7385" r="27768" b="10142"/>
          <a:stretch>
            <a:fillRect/>
          </a:stretch>
        </p:blipFill>
        <p:spPr>
          <a:xfrm>
            <a:off x="5248325" y="4838721"/>
            <a:ext cx="1412240" cy="14732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6"/>
          <a:srcRect l="35909" t="8184" r="27558" b="12755"/>
          <a:stretch>
            <a:fillRect/>
          </a:stretch>
        </p:blipFill>
        <p:spPr>
          <a:xfrm>
            <a:off x="6969779" y="4819964"/>
            <a:ext cx="1645920" cy="141224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9B917-A8F2-4D81-9DA6-3C9311A049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5F99-307A-4CC9-9B88-2F1B7C30AC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9B917-A8F2-4D81-9DA6-3C9311A049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5F99-307A-4CC9-9B88-2F1B7C30AC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9B917-A8F2-4D81-9DA6-3C9311A049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5F99-307A-4CC9-9B88-2F1B7C30AC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9B917-A8F2-4D81-9DA6-3C9311A049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5F99-307A-4CC9-9B88-2F1B7C30AC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9B917-A8F2-4D81-9DA6-3C9311A049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5F99-307A-4CC9-9B88-2F1B7C30AC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9B917-A8F2-4D81-9DA6-3C9311A049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5F99-307A-4CC9-9B88-2F1B7C30AC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9B917-A8F2-4D81-9DA6-3C9311A049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B5F99-307A-4CC9-9B88-2F1B7C30AC1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9B917-A8F2-4D81-9DA6-3C9311A049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B5F99-307A-4CC9-9B88-2F1B7C30AC1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image" Target="../media/image52.png"/><Relationship Id="rId7" Type="http://schemas.openxmlformats.org/officeDocument/2006/relationships/image" Target="../media/image51.png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55.png"/><Relationship Id="rId10" Type="http://schemas.openxmlformats.org/officeDocument/2006/relationships/image" Target="../media/image54.png"/><Relationship Id="rId1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0.png"/><Relationship Id="rId2" Type="http://schemas.microsoft.com/office/2007/relationships/media" Target="../media/media3.mp3"/><Relationship Id="rId1" Type="http://schemas.openxmlformats.org/officeDocument/2006/relationships/audio" Target="NULL" TargetMode="Externa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0.png"/><Relationship Id="rId7" Type="http://schemas.microsoft.com/office/2007/relationships/media" Target="../media/media1.mp3"/><Relationship Id="rId6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.v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wmf"/><Relationship Id="rId1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media" Target="../media/media2.mp3"/><Relationship Id="rId3" Type="http://schemas.openxmlformats.org/officeDocument/2006/relationships/audio" Target="NULL" TargetMode="Externa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A_文本框 113"/>
          <p:cNvSpPr txBox="1"/>
          <p:nvPr>
            <p:custDataLst>
              <p:tags r:id="rId1"/>
            </p:custDataLst>
          </p:nvPr>
        </p:nvSpPr>
        <p:spPr>
          <a:xfrm>
            <a:off x="5760575" y="1820156"/>
            <a:ext cx="5310543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b="1" dirty="0">
                <a:solidFill>
                  <a:srgbClr val="5F7797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</a:t>
            </a:r>
            <a:r>
              <a:rPr lang="en-US" altLang="zh-CN" sz="4000" b="1" dirty="0">
                <a:solidFill>
                  <a:srgbClr val="5F7797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14.2.1 </a:t>
            </a:r>
            <a:r>
              <a:rPr lang="zh-CN" altLang="en-US" sz="4000" b="1" dirty="0">
                <a:solidFill>
                  <a:srgbClr val="5F7797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平方差公式》</a:t>
            </a:r>
            <a:endParaRPr lang="zh-CN" altLang="en-US" sz="4000" b="1" dirty="0">
              <a:solidFill>
                <a:srgbClr val="5F7797"/>
              </a:solidFill>
            </a:endParaRPr>
          </a:p>
          <a:p>
            <a:pPr algn="ctr"/>
            <a:endParaRPr lang="zh-CN" altLang="en-US" sz="4000" b="1" dirty="0">
              <a:solidFill>
                <a:srgbClr val="5F7797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5" name="PA_文本框 114"/>
          <p:cNvSpPr txBox="1"/>
          <p:nvPr>
            <p:custDataLst>
              <p:tags r:id="rId2"/>
            </p:custDataLst>
          </p:nvPr>
        </p:nvSpPr>
        <p:spPr>
          <a:xfrm>
            <a:off x="5461635" y="5185410"/>
            <a:ext cx="633603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>
                <a:blipFill>
                  <a:blip r:embed="rId3"/>
                  <a:stretch>
                    <a:fillRect/>
                  </a:stretch>
                </a:blipFill>
              </a:defRPr>
            </a:lvl1pPr>
          </a:lstStyle>
          <a:p>
            <a:pPr algn="ctr"/>
            <a:r>
              <a:rPr lang="zh-CN" b="1" dirty="0">
                <a:solidFill>
                  <a:srgbClr val="5F7797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云南省昆明市晋宁区昆阳九年一贯制学校</a:t>
            </a:r>
            <a:r>
              <a:rPr lang="en-US" altLang="zh-CN" b="1" dirty="0">
                <a:solidFill>
                  <a:srgbClr val="5F7797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</a:t>
            </a:r>
            <a:r>
              <a:rPr lang="zh-CN" altLang="en-US" b="1" dirty="0">
                <a:solidFill>
                  <a:srgbClr val="5F7797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赵杰</a:t>
            </a:r>
            <a:endParaRPr lang="zh-CN" altLang="en-US" b="1" dirty="0">
              <a:solidFill>
                <a:srgbClr val="5F7797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116" name="PA_chenying0907 115"/>
          <p:cNvGrpSpPr/>
          <p:nvPr>
            <p:custDataLst>
              <p:tags r:id="rId4"/>
            </p:custDataLst>
          </p:nvPr>
        </p:nvGrpSpPr>
        <p:grpSpPr>
          <a:xfrm>
            <a:off x="5760589" y="2626104"/>
            <a:ext cx="6383665" cy="325437"/>
            <a:chOff x="2481804" y="4179888"/>
            <a:chExt cx="7313171" cy="325437"/>
          </a:xfrm>
          <a:solidFill>
            <a:srgbClr val="5F7797"/>
          </a:solidFill>
        </p:grpSpPr>
        <p:sp>
          <p:nvSpPr>
            <p:cNvPr id="117" name="Freeform 35"/>
            <p:cNvSpPr/>
            <p:nvPr/>
          </p:nvSpPr>
          <p:spPr bwMode="auto">
            <a:xfrm>
              <a:off x="9686693" y="4210050"/>
              <a:ext cx="108282" cy="19050"/>
            </a:xfrm>
            <a:custGeom>
              <a:avLst/>
              <a:gdLst>
                <a:gd name="T0" fmla="*/ 3 w 19"/>
                <a:gd name="T1" fmla="*/ 2 h 6"/>
                <a:gd name="T2" fmla="*/ 19 w 19"/>
                <a:gd name="T3" fmla="*/ 3 h 6"/>
                <a:gd name="T4" fmla="*/ 3 w 19"/>
                <a:gd name="T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6">
                  <a:moveTo>
                    <a:pt x="3" y="2"/>
                  </a:moveTo>
                  <a:cubicBezTo>
                    <a:pt x="7" y="4"/>
                    <a:pt x="14" y="0"/>
                    <a:pt x="19" y="3"/>
                  </a:cubicBezTo>
                  <a:cubicBezTo>
                    <a:pt x="14" y="3"/>
                    <a:pt x="0" y="6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41"/>
            <p:cNvSpPr/>
            <p:nvPr/>
          </p:nvSpPr>
          <p:spPr bwMode="auto">
            <a:xfrm>
              <a:off x="9545093" y="4219575"/>
              <a:ext cx="91624" cy="9525"/>
            </a:xfrm>
            <a:custGeom>
              <a:avLst/>
              <a:gdLst>
                <a:gd name="T0" fmla="*/ 12 w 16"/>
                <a:gd name="T1" fmla="*/ 2 h 3"/>
                <a:gd name="T2" fmla="*/ 3 w 16"/>
                <a:gd name="T3" fmla="*/ 1 h 3"/>
                <a:gd name="T4" fmla="*/ 12 w 16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">
                  <a:moveTo>
                    <a:pt x="12" y="2"/>
                  </a:moveTo>
                  <a:cubicBezTo>
                    <a:pt x="10" y="2"/>
                    <a:pt x="0" y="3"/>
                    <a:pt x="3" y="1"/>
                  </a:cubicBezTo>
                  <a:cubicBezTo>
                    <a:pt x="6" y="1"/>
                    <a:pt x="16" y="0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47"/>
            <p:cNvSpPr/>
            <p:nvPr/>
          </p:nvSpPr>
          <p:spPr bwMode="auto">
            <a:xfrm>
              <a:off x="9148061" y="4271963"/>
              <a:ext cx="108282" cy="14288"/>
            </a:xfrm>
            <a:custGeom>
              <a:avLst/>
              <a:gdLst>
                <a:gd name="T0" fmla="*/ 0 w 19"/>
                <a:gd name="T1" fmla="*/ 2 h 4"/>
                <a:gd name="T2" fmla="*/ 19 w 19"/>
                <a:gd name="T3" fmla="*/ 2 h 4"/>
                <a:gd name="T4" fmla="*/ 0 w 19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4">
                  <a:moveTo>
                    <a:pt x="0" y="2"/>
                  </a:moveTo>
                  <a:cubicBezTo>
                    <a:pt x="8" y="1"/>
                    <a:pt x="12" y="0"/>
                    <a:pt x="19" y="2"/>
                  </a:cubicBezTo>
                  <a:cubicBezTo>
                    <a:pt x="13" y="2"/>
                    <a:pt x="4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52"/>
            <p:cNvSpPr/>
            <p:nvPr/>
          </p:nvSpPr>
          <p:spPr bwMode="auto">
            <a:xfrm>
              <a:off x="8403973" y="4268788"/>
              <a:ext cx="161034" cy="17463"/>
            </a:xfrm>
            <a:custGeom>
              <a:avLst/>
              <a:gdLst>
                <a:gd name="T0" fmla="*/ 8 w 28"/>
                <a:gd name="T1" fmla="*/ 4 h 5"/>
                <a:gd name="T2" fmla="*/ 0 w 28"/>
                <a:gd name="T3" fmla="*/ 3 h 5"/>
                <a:gd name="T4" fmla="*/ 10 w 28"/>
                <a:gd name="T5" fmla="*/ 3 h 5"/>
                <a:gd name="T6" fmla="*/ 28 w 28"/>
                <a:gd name="T7" fmla="*/ 4 h 5"/>
                <a:gd name="T8" fmla="*/ 8 w 28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">
                  <a:moveTo>
                    <a:pt x="8" y="4"/>
                  </a:moveTo>
                  <a:cubicBezTo>
                    <a:pt x="6" y="3"/>
                    <a:pt x="0" y="5"/>
                    <a:pt x="0" y="3"/>
                  </a:cubicBezTo>
                  <a:cubicBezTo>
                    <a:pt x="3" y="3"/>
                    <a:pt x="7" y="3"/>
                    <a:pt x="10" y="3"/>
                  </a:cubicBezTo>
                  <a:cubicBezTo>
                    <a:pt x="16" y="4"/>
                    <a:pt x="26" y="0"/>
                    <a:pt x="28" y="4"/>
                  </a:cubicBezTo>
                  <a:cubicBezTo>
                    <a:pt x="22" y="3"/>
                    <a:pt x="16" y="5"/>
                    <a:pt x="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56"/>
            <p:cNvSpPr/>
            <p:nvPr/>
          </p:nvSpPr>
          <p:spPr bwMode="auto">
            <a:xfrm>
              <a:off x="8309574" y="4278313"/>
              <a:ext cx="88846" cy="11113"/>
            </a:xfrm>
            <a:custGeom>
              <a:avLst/>
              <a:gdLst>
                <a:gd name="T0" fmla="*/ 3 w 16"/>
                <a:gd name="T1" fmla="*/ 1 h 3"/>
                <a:gd name="T2" fmla="*/ 13 w 16"/>
                <a:gd name="T3" fmla="*/ 1 h 3"/>
                <a:gd name="T4" fmla="*/ 3 w 16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">
                  <a:moveTo>
                    <a:pt x="3" y="1"/>
                  </a:moveTo>
                  <a:cubicBezTo>
                    <a:pt x="6" y="1"/>
                    <a:pt x="16" y="0"/>
                    <a:pt x="13" y="1"/>
                  </a:cubicBezTo>
                  <a:cubicBezTo>
                    <a:pt x="11" y="1"/>
                    <a:pt x="0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59"/>
            <p:cNvSpPr/>
            <p:nvPr/>
          </p:nvSpPr>
          <p:spPr bwMode="auto">
            <a:xfrm>
              <a:off x="8212397" y="4308475"/>
              <a:ext cx="33317" cy="12700"/>
            </a:xfrm>
            <a:custGeom>
              <a:avLst/>
              <a:gdLst>
                <a:gd name="T0" fmla="*/ 0 w 6"/>
                <a:gd name="T1" fmla="*/ 2 h 4"/>
                <a:gd name="T2" fmla="*/ 3 w 6"/>
                <a:gd name="T3" fmla="*/ 1 h 4"/>
                <a:gd name="T4" fmla="*/ 1 w 6"/>
                <a:gd name="T5" fmla="*/ 0 h 4"/>
                <a:gd name="T6" fmla="*/ 6 w 6"/>
                <a:gd name="T7" fmla="*/ 1 h 4"/>
                <a:gd name="T8" fmla="*/ 5 w 6"/>
                <a:gd name="T9" fmla="*/ 3 h 4"/>
                <a:gd name="T10" fmla="*/ 0 w 6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cubicBezTo>
                    <a:pt x="1" y="2"/>
                    <a:pt x="3" y="2"/>
                    <a:pt x="3" y="1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3" y="1"/>
                    <a:pt x="6" y="0"/>
                    <a:pt x="6" y="1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3" y="3"/>
                    <a:pt x="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61"/>
            <p:cNvSpPr/>
            <p:nvPr/>
          </p:nvSpPr>
          <p:spPr bwMode="auto">
            <a:xfrm>
              <a:off x="8043034" y="4305300"/>
              <a:ext cx="99952" cy="19050"/>
            </a:xfrm>
            <a:custGeom>
              <a:avLst/>
              <a:gdLst>
                <a:gd name="T0" fmla="*/ 16 w 18"/>
                <a:gd name="T1" fmla="*/ 5 h 6"/>
                <a:gd name="T2" fmla="*/ 9 w 18"/>
                <a:gd name="T3" fmla="*/ 3 h 6"/>
                <a:gd name="T4" fmla="*/ 16 w 18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6">
                  <a:moveTo>
                    <a:pt x="16" y="5"/>
                  </a:moveTo>
                  <a:cubicBezTo>
                    <a:pt x="12" y="6"/>
                    <a:pt x="13" y="3"/>
                    <a:pt x="9" y="3"/>
                  </a:cubicBezTo>
                  <a:cubicBezTo>
                    <a:pt x="0" y="3"/>
                    <a:pt x="18" y="0"/>
                    <a:pt x="16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68"/>
            <p:cNvSpPr/>
            <p:nvPr/>
          </p:nvSpPr>
          <p:spPr bwMode="auto">
            <a:xfrm>
              <a:off x="7429438" y="4286250"/>
              <a:ext cx="136047" cy="22225"/>
            </a:xfrm>
            <a:custGeom>
              <a:avLst/>
              <a:gdLst>
                <a:gd name="T0" fmla="*/ 0 w 24"/>
                <a:gd name="T1" fmla="*/ 4 h 7"/>
                <a:gd name="T2" fmla="*/ 23 w 24"/>
                <a:gd name="T3" fmla="*/ 4 h 7"/>
                <a:gd name="T4" fmla="*/ 0 w 24"/>
                <a:gd name="T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7">
                  <a:moveTo>
                    <a:pt x="0" y="4"/>
                  </a:moveTo>
                  <a:cubicBezTo>
                    <a:pt x="6" y="4"/>
                    <a:pt x="24" y="0"/>
                    <a:pt x="23" y="4"/>
                  </a:cubicBezTo>
                  <a:cubicBezTo>
                    <a:pt x="18" y="4"/>
                    <a:pt x="6" y="7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73"/>
            <p:cNvSpPr/>
            <p:nvPr/>
          </p:nvSpPr>
          <p:spPr bwMode="auto">
            <a:xfrm>
              <a:off x="7179558" y="4341813"/>
              <a:ext cx="61082" cy="15875"/>
            </a:xfrm>
            <a:custGeom>
              <a:avLst/>
              <a:gdLst>
                <a:gd name="T0" fmla="*/ 11 w 11"/>
                <a:gd name="T1" fmla="*/ 2 h 5"/>
                <a:gd name="T2" fmla="*/ 7 w 11"/>
                <a:gd name="T3" fmla="*/ 5 h 5"/>
                <a:gd name="T4" fmla="*/ 0 w 11"/>
                <a:gd name="T5" fmla="*/ 2 h 5"/>
                <a:gd name="T6" fmla="*/ 11 w 11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5">
                  <a:moveTo>
                    <a:pt x="11" y="2"/>
                  </a:moveTo>
                  <a:cubicBezTo>
                    <a:pt x="6" y="1"/>
                    <a:pt x="10" y="5"/>
                    <a:pt x="7" y="5"/>
                  </a:cubicBezTo>
                  <a:cubicBezTo>
                    <a:pt x="5" y="4"/>
                    <a:pt x="0" y="5"/>
                    <a:pt x="0" y="2"/>
                  </a:cubicBezTo>
                  <a:cubicBezTo>
                    <a:pt x="3" y="2"/>
                    <a:pt x="9" y="0"/>
                    <a:pt x="1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74"/>
            <p:cNvSpPr/>
            <p:nvPr/>
          </p:nvSpPr>
          <p:spPr bwMode="auto">
            <a:xfrm>
              <a:off x="6951889" y="4324350"/>
              <a:ext cx="124941" cy="14288"/>
            </a:xfrm>
            <a:custGeom>
              <a:avLst/>
              <a:gdLst>
                <a:gd name="T0" fmla="*/ 22 w 22"/>
                <a:gd name="T1" fmla="*/ 2 h 4"/>
                <a:gd name="T2" fmla="*/ 0 w 22"/>
                <a:gd name="T3" fmla="*/ 2 h 4"/>
                <a:gd name="T4" fmla="*/ 22 w 2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4">
                  <a:moveTo>
                    <a:pt x="22" y="2"/>
                  </a:moveTo>
                  <a:cubicBezTo>
                    <a:pt x="16" y="2"/>
                    <a:pt x="1" y="4"/>
                    <a:pt x="0" y="2"/>
                  </a:cubicBezTo>
                  <a:cubicBezTo>
                    <a:pt x="6" y="2"/>
                    <a:pt x="22" y="0"/>
                    <a:pt x="2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76"/>
            <p:cNvSpPr/>
            <p:nvPr/>
          </p:nvSpPr>
          <p:spPr bwMode="auto">
            <a:xfrm>
              <a:off x="6907466" y="4308475"/>
              <a:ext cx="102730" cy="9525"/>
            </a:xfrm>
            <a:custGeom>
              <a:avLst/>
              <a:gdLst>
                <a:gd name="T0" fmla="*/ 0 w 18"/>
                <a:gd name="T1" fmla="*/ 2 h 3"/>
                <a:gd name="T2" fmla="*/ 18 w 18"/>
                <a:gd name="T3" fmla="*/ 2 h 3"/>
                <a:gd name="T4" fmla="*/ 0 w 18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3">
                  <a:moveTo>
                    <a:pt x="0" y="2"/>
                  </a:moveTo>
                  <a:cubicBezTo>
                    <a:pt x="3" y="1"/>
                    <a:pt x="15" y="0"/>
                    <a:pt x="18" y="2"/>
                  </a:cubicBezTo>
                  <a:cubicBezTo>
                    <a:pt x="11" y="3"/>
                    <a:pt x="4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79"/>
            <p:cNvSpPr/>
            <p:nvPr/>
          </p:nvSpPr>
          <p:spPr bwMode="auto">
            <a:xfrm>
              <a:off x="6771420" y="4314825"/>
              <a:ext cx="72188" cy="9525"/>
            </a:xfrm>
            <a:custGeom>
              <a:avLst/>
              <a:gdLst>
                <a:gd name="T0" fmla="*/ 11 w 13"/>
                <a:gd name="T1" fmla="*/ 0 h 3"/>
                <a:gd name="T2" fmla="*/ 13 w 13"/>
                <a:gd name="T3" fmla="*/ 2 h 3"/>
                <a:gd name="T4" fmla="*/ 11 w 13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3">
                  <a:moveTo>
                    <a:pt x="11" y="0"/>
                  </a:moveTo>
                  <a:cubicBezTo>
                    <a:pt x="11" y="1"/>
                    <a:pt x="13" y="1"/>
                    <a:pt x="13" y="2"/>
                  </a:cubicBezTo>
                  <a:cubicBezTo>
                    <a:pt x="1" y="3"/>
                    <a:pt x="0" y="2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80"/>
            <p:cNvSpPr/>
            <p:nvPr/>
          </p:nvSpPr>
          <p:spPr bwMode="auto">
            <a:xfrm>
              <a:off x="6629821" y="4330700"/>
              <a:ext cx="124941" cy="14288"/>
            </a:xfrm>
            <a:custGeom>
              <a:avLst/>
              <a:gdLst>
                <a:gd name="T0" fmla="*/ 0 w 22"/>
                <a:gd name="T1" fmla="*/ 2 h 4"/>
                <a:gd name="T2" fmla="*/ 22 w 22"/>
                <a:gd name="T3" fmla="*/ 2 h 4"/>
                <a:gd name="T4" fmla="*/ 0 w 2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4">
                  <a:moveTo>
                    <a:pt x="0" y="2"/>
                  </a:moveTo>
                  <a:cubicBezTo>
                    <a:pt x="2" y="0"/>
                    <a:pt x="20" y="2"/>
                    <a:pt x="22" y="2"/>
                  </a:cubicBezTo>
                  <a:cubicBezTo>
                    <a:pt x="15" y="2"/>
                    <a:pt x="5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81"/>
            <p:cNvSpPr/>
            <p:nvPr/>
          </p:nvSpPr>
          <p:spPr bwMode="auto">
            <a:xfrm>
              <a:off x="6646479" y="4318000"/>
              <a:ext cx="97177" cy="9525"/>
            </a:xfrm>
            <a:custGeom>
              <a:avLst/>
              <a:gdLst>
                <a:gd name="T0" fmla="*/ 2 w 17"/>
                <a:gd name="T1" fmla="*/ 1 h 3"/>
                <a:gd name="T2" fmla="*/ 15 w 17"/>
                <a:gd name="T3" fmla="*/ 2 h 3"/>
                <a:gd name="T4" fmla="*/ 2 w 17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3">
                  <a:moveTo>
                    <a:pt x="2" y="1"/>
                  </a:moveTo>
                  <a:cubicBezTo>
                    <a:pt x="6" y="2"/>
                    <a:pt x="17" y="0"/>
                    <a:pt x="15" y="2"/>
                  </a:cubicBezTo>
                  <a:cubicBezTo>
                    <a:pt x="12" y="1"/>
                    <a:pt x="0" y="3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83"/>
            <p:cNvSpPr/>
            <p:nvPr/>
          </p:nvSpPr>
          <p:spPr bwMode="auto">
            <a:xfrm>
              <a:off x="6452128" y="4318000"/>
              <a:ext cx="147153" cy="17463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3 h 5"/>
                <a:gd name="T4" fmla="*/ 0 w 26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10" y="2"/>
                    <a:pt x="17" y="0"/>
                    <a:pt x="26" y="3"/>
                  </a:cubicBezTo>
                  <a:cubicBezTo>
                    <a:pt x="20" y="3"/>
                    <a:pt x="7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85"/>
            <p:cNvSpPr/>
            <p:nvPr/>
          </p:nvSpPr>
          <p:spPr bwMode="auto">
            <a:xfrm>
              <a:off x="6402152" y="4200525"/>
              <a:ext cx="80518" cy="12700"/>
            </a:xfrm>
            <a:custGeom>
              <a:avLst/>
              <a:gdLst>
                <a:gd name="T0" fmla="*/ 13 w 14"/>
                <a:gd name="T1" fmla="*/ 3 h 4"/>
                <a:gd name="T2" fmla="*/ 1 w 14"/>
                <a:gd name="T3" fmla="*/ 4 h 4"/>
                <a:gd name="T4" fmla="*/ 13 w 14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4">
                  <a:moveTo>
                    <a:pt x="13" y="3"/>
                  </a:moveTo>
                  <a:cubicBezTo>
                    <a:pt x="8" y="4"/>
                    <a:pt x="5" y="2"/>
                    <a:pt x="1" y="4"/>
                  </a:cubicBezTo>
                  <a:cubicBezTo>
                    <a:pt x="0" y="1"/>
                    <a:pt x="14" y="0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87"/>
            <p:cNvSpPr/>
            <p:nvPr/>
          </p:nvSpPr>
          <p:spPr bwMode="auto">
            <a:xfrm>
              <a:off x="6304977" y="4252913"/>
              <a:ext cx="97177" cy="12700"/>
            </a:xfrm>
            <a:custGeom>
              <a:avLst/>
              <a:gdLst>
                <a:gd name="T0" fmla="*/ 15 w 17"/>
                <a:gd name="T1" fmla="*/ 2 h 4"/>
                <a:gd name="T2" fmla="*/ 3 w 17"/>
                <a:gd name="T3" fmla="*/ 2 h 4"/>
                <a:gd name="T4" fmla="*/ 15 w 17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4">
                  <a:moveTo>
                    <a:pt x="15" y="2"/>
                  </a:moveTo>
                  <a:cubicBezTo>
                    <a:pt x="12" y="2"/>
                    <a:pt x="0" y="4"/>
                    <a:pt x="3" y="2"/>
                  </a:cubicBezTo>
                  <a:cubicBezTo>
                    <a:pt x="6" y="2"/>
                    <a:pt x="17" y="0"/>
                    <a:pt x="1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88"/>
            <p:cNvSpPr/>
            <p:nvPr/>
          </p:nvSpPr>
          <p:spPr bwMode="auto">
            <a:xfrm>
              <a:off x="6266107" y="4321175"/>
              <a:ext cx="113835" cy="23813"/>
            </a:xfrm>
            <a:custGeom>
              <a:avLst/>
              <a:gdLst>
                <a:gd name="T0" fmla="*/ 0 w 20"/>
                <a:gd name="T1" fmla="*/ 3 h 7"/>
                <a:gd name="T2" fmla="*/ 20 w 20"/>
                <a:gd name="T3" fmla="*/ 4 h 7"/>
                <a:gd name="T4" fmla="*/ 0 w 20"/>
                <a:gd name="T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7">
                  <a:moveTo>
                    <a:pt x="0" y="3"/>
                  </a:moveTo>
                  <a:cubicBezTo>
                    <a:pt x="7" y="3"/>
                    <a:pt x="17" y="0"/>
                    <a:pt x="20" y="4"/>
                  </a:cubicBezTo>
                  <a:cubicBezTo>
                    <a:pt x="15" y="2"/>
                    <a:pt x="4" y="7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92"/>
            <p:cNvSpPr/>
            <p:nvPr/>
          </p:nvSpPr>
          <p:spPr bwMode="auto">
            <a:xfrm>
              <a:off x="6157824" y="4327525"/>
              <a:ext cx="102730" cy="14288"/>
            </a:xfrm>
            <a:custGeom>
              <a:avLst/>
              <a:gdLst>
                <a:gd name="T0" fmla="*/ 0 w 18"/>
                <a:gd name="T1" fmla="*/ 3 h 4"/>
                <a:gd name="T2" fmla="*/ 18 w 18"/>
                <a:gd name="T3" fmla="*/ 2 h 4"/>
                <a:gd name="T4" fmla="*/ 0 w 18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4">
                  <a:moveTo>
                    <a:pt x="0" y="3"/>
                  </a:moveTo>
                  <a:cubicBezTo>
                    <a:pt x="1" y="0"/>
                    <a:pt x="15" y="1"/>
                    <a:pt x="18" y="2"/>
                  </a:cubicBezTo>
                  <a:cubicBezTo>
                    <a:pt x="12" y="4"/>
                    <a:pt x="8" y="2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93"/>
            <p:cNvSpPr/>
            <p:nvPr/>
          </p:nvSpPr>
          <p:spPr bwMode="auto">
            <a:xfrm>
              <a:off x="6113401" y="4348163"/>
              <a:ext cx="88846" cy="9525"/>
            </a:xfrm>
            <a:custGeom>
              <a:avLst/>
              <a:gdLst>
                <a:gd name="T0" fmla="*/ 3 w 16"/>
                <a:gd name="T1" fmla="*/ 1 h 3"/>
                <a:gd name="T2" fmla="*/ 12 w 16"/>
                <a:gd name="T3" fmla="*/ 2 h 3"/>
                <a:gd name="T4" fmla="*/ 3 w 16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">
                  <a:moveTo>
                    <a:pt x="3" y="1"/>
                  </a:moveTo>
                  <a:cubicBezTo>
                    <a:pt x="6" y="2"/>
                    <a:pt x="16" y="0"/>
                    <a:pt x="12" y="2"/>
                  </a:cubicBezTo>
                  <a:cubicBezTo>
                    <a:pt x="10" y="2"/>
                    <a:pt x="0" y="3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94"/>
            <p:cNvSpPr/>
            <p:nvPr/>
          </p:nvSpPr>
          <p:spPr bwMode="auto">
            <a:xfrm>
              <a:off x="5308230" y="4206875"/>
              <a:ext cx="844041" cy="25400"/>
            </a:xfrm>
            <a:custGeom>
              <a:avLst/>
              <a:gdLst>
                <a:gd name="T0" fmla="*/ 0 w 149"/>
                <a:gd name="T1" fmla="*/ 5 h 8"/>
                <a:gd name="T2" fmla="*/ 149 w 149"/>
                <a:gd name="T3" fmla="*/ 3 h 8"/>
                <a:gd name="T4" fmla="*/ 74 w 149"/>
                <a:gd name="T5" fmla="*/ 6 h 8"/>
                <a:gd name="T6" fmla="*/ 0 w 149"/>
                <a:gd name="T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9" h="8">
                  <a:moveTo>
                    <a:pt x="0" y="5"/>
                  </a:moveTo>
                  <a:cubicBezTo>
                    <a:pt x="45" y="6"/>
                    <a:pt x="109" y="0"/>
                    <a:pt x="149" y="3"/>
                  </a:cubicBezTo>
                  <a:cubicBezTo>
                    <a:pt x="126" y="5"/>
                    <a:pt x="100" y="6"/>
                    <a:pt x="74" y="6"/>
                  </a:cubicBezTo>
                  <a:cubicBezTo>
                    <a:pt x="51" y="7"/>
                    <a:pt x="26" y="8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95"/>
            <p:cNvSpPr/>
            <p:nvPr/>
          </p:nvSpPr>
          <p:spPr bwMode="auto">
            <a:xfrm>
              <a:off x="5941261" y="4351338"/>
              <a:ext cx="172140" cy="15875"/>
            </a:xfrm>
            <a:custGeom>
              <a:avLst/>
              <a:gdLst>
                <a:gd name="T0" fmla="*/ 0 w 30"/>
                <a:gd name="T1" fmla="*/ 1 h 5"/>
                <a:gd name="T2" fmla="*/ 30 w 30"/>
                <a:gd name="T3" fmla="*/ 2 h 5"/>
                <a:gd name="T4" fmla="*/ 0 w 30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5">
                  <a:moveTo>
                    <a:pt x="0" y="1"/>
                  </a:moveTo>
                  <a:cubicBezTo>
                    <a:pt x="10" y="1"/>
                    <a:pt x="23" y="0"/>
                    <a:pt x="30" y="2"/>
                  </a:cubicBezTo>
                  <a:cubicBezTo>
                    <a:pt x="20" y="1"/>
                    <a:pt x="3" y="5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96"/>
            <p:cNvSpPr/>
            <p:nvPr/>
          </p:nvSpPr>
          <p:spPr bwMode="auto">
            <a:xfrm>
              <a:off x="5624746" y="4338638"/>
              <a:ext cx="169364" cy="9525"/>
            </a:xfrm>
            <a:custGeom>
              <a:avLst/>
              <a:gdLst>
                <a:gd name="T0" fmla="*/ 0 w 30"/>
                <a:gd name="T1" fmla="*/ 2 h 3"/>
                <a:gd name="T2" fmla="*/ 30 w 30"/>
                <a:gd name="T3" fmla="*/ 1 h 3"/>
                <a:gd name="T4" fmla="*/ 0 w 30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3">
                  <a:moveTo>
                    <a:pt x="0" y="2"/>
                  </a:moveTo>
                  <a:cubicBezTo>
                    <a:pt x="12" y="0"/>
                    <a:pt x="18" y="0"/>
                    <a:pt x="30" y="1"/>
                  </a:cubicBezTo>
                  <a:cubicBezTo>
                    <a:pt x="21" y="3"/>
                    <a:pt x="14" y="3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100"/>
            <p:cNvSpPr/>
            <p:nvPr/>
          </p:nvSpPr>
          <p:spPr bwMode="auto">
            <a:xfrm>
              <a:off x="5438724" y="4341813"/>
              <a:ext cx="116611" cy="12700"/>
            </a:xfrm>
            <a:custGeom>
              <a:avLst/>
              <a:gdLst>
                <a:gd name="T0" fmla="*/ 0 w 21"/>
                <a:gd name="T1" fmla="*/ 2 h 4"/>
                <a:gd name="T2" fmla="*/ 21 w 21"/>
                <a:gd name="T3" fmla="*/ 1 h 4"/>
                <a:gd name="T4" fmla="*/ 0 w 21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4">
                  <a:moveTo>
                    <a:pt x="0" y="2"/>
                  </a:moveTo>
                  <a:cubicBezTo>
                    <a:pt x="6" y="1"/>
                    <a:pt x="14" y="0"/>
                    <a:pt x="21" y="1"/>
                  </a:cubicBezTo>
                  <a:cubicBezTo>
                    <a:pt x="15" y="3"/>
                    <a:pt x="7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101"/>
            <p:cNvSpPr/>
            <p:nvPr/>
          </p:nvSpPr>
          <p:spPr bwMode="auto">
            <a:xfrm>
              <a:off x="5466489" y="4179888"/>
              <a:ext cx="83293" cy="14288"/>
            </a:xfrm>
            <a:custGeom>
              <a:avLst/>
              <a:gdLst>
                <a:gd name="T0" fmla="*/ 12 w 15"/>
                <a:gd name="T1" fmla="*/ 2 h 4"/>
                <a:gd name="T2" fmla="*/ 2 w 15"/>
                <a:gd name="T3" fmla="*/ 4 h 4"/>
                <a:gd name="T4" fmla="*/ 12 w 15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4">
                  <a:moveTo>
                    <a:pt x="12" y="2"/>
                  </a:moveTo>
                  <a:cubicBezTo>
                    <a:pt x="8" y="3"/>
                    <a:pt x="4" y="2"/>
                    <a:pt x="2" y="4"/>
                  </a:cubicBezTo>
                  <a:cubicBezTo>
                    <a:pt x="0" y="0"/>
                    <a:pt x="15" y="1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102"/>
            <p:cNvSpPr/>
            <p:nvPr/>
          </p:nvSpPr>
          <p:spPr bwMode="auto">
            <a:xfrm>
              <a:off x="5283243" y="4338638"/>
              <a:ext cx="149928" cy="15875"/>
            </a:xfrm>
            <a:custGeom>
              <a:avLst/>
              <a:gdLst>
                <a:gd name="T0" fmla="*/ 26 w 26"/>
                <a:gd name="T1" fmla="*/ 4 h 5"/>
                <a:gd name="T2" fmla="*/ 0 w 26"/>
                <a:gd name="T3" fmla="*/ 3 h 5"/>
                <a:gd name="T4" fmla="*/ 26 w 26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5">
                  <a:moveTo>
                    <a:pt x="26" y="4"/>
                  </a:moveTo>
                  <a:cubicBezTo>
                    <a:pt x="16" y="5"/>
                    <a:pt x="10" y="4"/>
                    <a:pt x="0" y="3"/>
                  </a:cubicBezTo>
                  <a:cubicBezTo>
                    <a:pt x="8" y="2"/>
                    <a:pt x="24" y="0"/>
                    <a:pt x="2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103"/>
            <p:cNvSpPr/>
            <p:nvPr/>
          </p:nvSpPr>
          <p:spPr bwMode="auto">
            <a:xfrm>
              <a:off x="5261032" y="4360863"/>
              <a:ext cx="141600" cy="9525"/>
            </a:xfrm>
            <a:custGeom>
              <a:avLst/>
              <a:gdLst>
                <a:gd name="T0" fmla="*/ 8 w 25"/>
                <a:gd name="T1" fmla="*/ 0 h 3"/>
                <a:gd name="T2" fmla="*/ 14 w 25"/>
                <a:gd name="T3" fmla="*/ 2 h 3"/>
                <a:gd name="T4" fmla="*/ 0 w 25"/>
                <a:gd name="T5" fmla="*/ 1 h 3"/>
                <a:gd name="T6" fmla="*/ 8 w 25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3">
                  <a:moveTo>
                    <a:pt x="8" y="0"/>
                  </a:moveTo>
                  <a:cubicBezTo>
                    <a:pt x="11" y="0"/>
                    <a:pt x="25" y="1"/>
                    <a:pt x="14" y="2"/>
                  </a:cubicBezTo>
                  <a:cubicBezTo>
                    <a:pt x="11" y="2"/>
                    <a:pt x="5" y="3"/>
                    <a:pt x="0" y="1"/>
                  </a:cubicBezTo>
                  <a:cubicBezTo>
                    <a:pt x="3" y="1"/>
                    <a:pt x="5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105"/>
            <p:cNvSpPr/>
            <p:nvPr/>
          </p:nvSpPr>
          <p:spPr bwMode="auto">
            <a:xfrm>
              <a:off x="5199950" y="4219575"/>
              <a:ext cx="88846" cy="17463"/>
            </a:xfrm>
            <a:custGeom>
              <a:avLst/>
              <a:gdLst>
                <a:gd name="T0" fmla="*/ 0 w 16"/>
                <a:gd name="T1" fmla="*/ 3 h 5"/>
                <a:gd name="T2" fmla="*/ 16 w 16"/>
                <a:gd name="T3" fmla="*/ 3 h 5"/>
                <a:gd name="T4" fmla="*/ 0 w 16"/>
                <a:gd name="T5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5">
                  <a:moveTo>
                    <a:pt x="0" y="3"/>
                  </a:moveTo>
                  <a:cubicBezTo>
                    <a:pt x="2" y="2"/>
                    <a:pt x="12" y="0"/>
                    <a:pt x="16" y="3"/>
                  </a:cubicBezTo>
                  <a:cubicBezTo>
                    <a:pt x="11" y="3"/>
                    <a:pt x="3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107"/>
            <p:cNvSpPr/>
            <p:nvPr/>
          </p:nvSpPr>
          <p:spPr bwMode="auto">
            <a:xfrm>
              <a:off x="5027810" y="4344988"/>
              <a:ext cx="136047" cy="12700"/>
            </a:xfrm>
            <a:custGeom>
              <a:avLst/>
              <a:gdLst>
                <a:gd name="T0" fmla="*/ 24 w 24"/>
                <a:gd name="T1" fmla="*/ 1 h 4"/>
                <a:gd name="T2" fmla="*/ 0 w 24"/>
                <a:gd name="T3" fmla="*/ 2 h 4"/>
                <a:gd name="T4" fmla="*/ 24 w 24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4">
                  <a:moveTo>
                    <a:pt x="24" y="1"/>
                  </a:moveTo>
                  <a:cubicBezTo>
                    <a:pt x="15" y="4"/>
                    <a:pt x="8" y="4"/>
                    <a:pt x="0" y="2"/>
                  </a:cubicBezTo>
                  <a:cubicBezTo>
                    <a:pt x="7" y="2"/>
                    <a:pt x="18" y="0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108"/>
            <p:cNvSpPr/>
            <p:nvPr/>
          </p:nvSpPr>
          <p:spPr bwMode="auto">
            <a:xfrm>
              <a:off x="4433650" y="4222750"/>
              <a:ext cx="702443" cy="20638"/>
            </a:xfrm>
            <a:custGeom>
              <a:avLst/>
              <a:gdLst>
                <a:gd name="T0" fmla="*/ 0 w 124"/>
                <a:gd name="T1" fmla="*/ 0 h 6"/>
                <a:gd name="T2" fmla="*/ 123 w 124"/>
                <a:gd name="T3" fmla="*/ 1 h 6"/>
                <a:gd name="T4" fmla="*/ 123 w 124"/>
                <a:gd name="T5" fmla="*/ 3 h 6"/>
                <a:gd name="T6" fmla="*/ 22 w 124"/>
                <a:gd name="T7" fmla="*/ 3 h 6"/>
                <a:gd name="T8" fmla="*/ 0 w 124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6">
                  <a:moveTo>
                    <a:pt x="0" y="0"/>
                  </a:moveTo>
                  <a:cubicBezTo>
                    <a:pt x="43" y="0"/>
                    <a:pt x="80" y="0"/>
                    <a:pt x="123" y="1"/>
                  </a:cubicBezTo>
                  <a:cubicBezTo>
                    <a:pt x="124" y="1"/>
                    <a:pt x="124" y="3"/>
                    <a:pt x="123" y="3"/>
                  </a:cubicBezTo>
                  <a:cubicBezTo>
                    <a:pt x="90" y="3"/>
                    <a:pt x="53" y="3"/>
                    <a:pt x="22" y="3"/>
                  </a:cubicBezTo>
                  <a:cubicBezTo>
                    <a:pt x="15" y="3"/>
                    <a:pt x="5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109"/>
            <p:cNvSpPr/>
            <p:nvPr/>
          </p:nvSpPr>
          <p:spPr bwMode="auto">
            <a:xfrm>
              <a:off x="4955622" y="4305300"/>
              <a:ext cx="49976" cy="9525"/>
            </a:xfrm>
            <a:custGeom>
              <a:avLst/>
              <a:gdLst>
                <a:gd name="T0" fmla="*/ 0 w 9"/>
                <a:gd name="T1" fmla="*/ 1 h 3"/>
                <a:gd name="T2" fmla="*/ 9 w 9"/>
                <a:gd name="T3" fmla="*/ 2 h 3"/>
                <a:gd name="T4" fmla="*/ 0 w 9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0" y="1"/>
                  </a:moveTo>
                  <a:cubicBezTo>
                    <a:pt x="4" y="1"/>
                    <a:pt x="8" y="0"/>
                    <a:pt x="9" y="2"/>
                  </a:cubicBezTo>
                  <a:cubicBezTo>
                    <a:pt x="5" y="2"/>
                    <a:pt x="1" y="3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110"/>
            <p:cNvSpPr/>
            <p:nvPr/>
          </p:nvSpPr>
          <p:spPr bwMode="auto">
            <a:xfrm>
              <a:off x="4902869" y="4256088"/>
              <a:ext cx="58306" cy="15875"/>
            </a:xfrm>
            <a:custGeom>
              <a:avLst/>
              <a:gdLst>
                <a:gd name="T0" fmla="*/ 0 w 10"/>
                <a:gd name="T1" fmla="*/ 2 h 5"/>
                <a:gd name="T2" fmla="*/ 9 w 10"/>
                <a:gd name="T3" fmla="*/ 3 h 5"/>
                <a:gd name="T4" fmla="*/ 0 w 10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5">
                  <a:moveTo>
                    <a:pt x="0" y="2"/>
                  </a:moveTo>
                  <a:cubicBezTo>
                    <a:pt x="3" y="2"/>
                    <a:pt x="10" y="0"/>
                    <a:pt x="9" y="3"/>
                  </a:cubicBezTo>
                  <a:cubicBezTo>
                    <a:pt x="4" y="2"/>
                    <a:pt x="2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11"/>
            <p:cNvSpPr/>
            <p:nvPr/>
          </p:nvSpPr>
          <p:spPr bwMode="auto">
            <a:xfrm>
              <a:off x="4814022" y="4489450"/>
              <a:ext cx="66635" cy="15875"/>
            </a:xfrm>
            <a:custGeom>
              <a:avLst/>
              <a:gdLst>
                <a:gd name="T0" fmla="*/ 0 w 12"/>
                <a:gd name="T1" fmla="*/ 1 h 5"/>
                <a:gd name="T2" fmla="*/ 12 w 12"/>
                <a:gd name="T3" fmla="*/ 2 h 5"/>
                <a:gd name="T4" fmla="*/ 0 w 12"/>
                <a:gd name="T5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5">
                  <a:moveTo>
                    <a:pt x="0" y="1"/>
                  </a:moveTo>
                  <a:cubicBezTo>
                    <a:pt x="5" y="0"/>
                    <a:pt x="9" y="1"/>
                    <a:pt x="12" y="2"/>
                  </a:cubicBezTo>
                  <a:cubicBezTo>
                    <a:pt x="8" y="1"/>
                    <a:pt x="0" y="5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12"/>
            <p:cNvSpPr/>
            <p:nvPr/>
          </p:nvSpPr>
          <p:spPr bwMode="auto">
            <a:xfrm>
              <a:off x="4575248" y="4271963"/>
              <a:ext cx="102730" cy="9525"/>
            </a:xfrm>
            <a:custGeom>
              <a:avLst/>
              <a:gdLst>
                <a:gd name="T0" fmla="*/ 18 w 18"/>
                <a:gd name="T1" fmla="*/ 1 h 3"/>
                <a:gd name="T2" fmla="*/ 0 w 18"/>
                <a:gd name="T3" fmla="*/ 0 h 3"/>
                <a:gd name="T4" fmla="*/ 18 w 18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" h="3">
                  <a:moveTo>
                    <a:pt x="18" y="1"/>
                  </a:moveTo>
                  <a:cubicBezTo>
                    <a:pt x="11" y="2"/>
                    <a:pt x="4" y="3"/>
                    <a:pt x="0" y="0"/>
                  </a:cubicBezTo>
                  <a:cubicBezTo>
                    <a:pt x="5" y="1"/>
                    <a:pt x="17" y="0"/>
                    <a:pt x="1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113"/>
            <p:cNvSpPr/>
            <p:nvPr/>
          </p:nvSpPr>
          <p:spPr bwMode="auto">
            <a:xfrm>
              <a:off x="3939442" y="4471988"/>
              <a:ext cx="44423" cy="14288"/>
            </a:xfrm>
            <a:custGeom>
              <a:avLst/>
              <a:gdLst>
                <a:gd name="T0" fmla="*/ 0 w 8"/>
                <a:gd name="T1" fmla="*/ 1 h 4"/>
                <a:gd name="T2" fmla="*/ 8 w 8"/>
                <a:gd name="T3" fmla="*/ 2 h 4"/>
                <a:gd name="T4" fmla="*/ 0 w 8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4">
                  <a:moveTo>
                    <a:pt x="0" y="1"/>
                  </a:moveTo>
                  <a:cubicBezTo>
                    <a:pt x="3" y="2"/>
                    <a:pt x="8" y="0"/>
                    <a:pt x="8" y="2"/>
                  </a:cubicBezTo>
                  <a:cubicBezTo>
                    <a:pt x="5" y="3"/>
                    <a:pt x="2" y="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14"/>
            <p:cNvSpPr/>
            <p:nvPr/>
          </p:nvSpPr>
          <p:spPr bwMode="auto">
            <a:xfrm>
              <a:off x="3336951" y="4430713"/>
              <a:ext cx="63859" cy="12700"/>
            </a:xfrm>
            <a:custGeom>
              <a:avLst/>
              <a:gdLst>
                <a:gd name="T0" fmla="*/ 0 w 11"/>
                <a:gd name="T1" fmla="*/ 0 h 4"/>
                <a:gd name="T2" fmla="*/ 11 w 11"/>
                <a:gd name="T3" fmla="*/ 1 h 4"/>
                <a:gd name="T4" fmla="*/ 0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0" y="0"/>
                  </a:moveTo>
                  <a:cubicBezTo>
                    <a:pt x="4" y="0"/>
                    <a:pt x="8" y="0"/>
                    <a:pt x="11" y="1"/>
                  </a:cubicBezTo>
                  <a:cubicBezTo>
                    <a:pt x="7" y="0"/>
                    <a:pt x="0" y="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115"/>
            <p:cNvSpPr/>
            <p:nvPr/>
          </p:nvSpPr>
          <p:spPr bwMode="auto">
            <a:xfrm>
              <a:off x="3248105" y="4425950"/>
              <a:ext cx="88846" cy="14288"/>
            </a:xfrm>
            <a:custGeom>
              <a:avLst/>
              <a:gdLst>
                <a:gd name="T0" fmla="*/ 0 w 16"/>
                <a:gd name="T1" fmla="*/ 1 h 4"/>
                <a:gd name="T2" fmla="*/ 14 w 16"/>
                <a:gd name="T3" fmla="*/ 3 h 4"/>
                <a:gd name="T4" fmla="*/ 0 w 16"/>
                <a:gd name="T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4">
                  <a:moveTo>
                    <a:pt x="0" y="1"/>
                  </a:moveTo>
                  <a:cubicBezTo>
                    <a:pt x="3" y="0"/>
                    <a:pt x="16" y="0"/>
                    <a:pt x="14" y="3"/>
                  </a:cubicBezTo>
                  <a:cubicBezTo>
                    <a:pt x="11" y="1"/>
                    <a:pt x="4" y="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16"/>
            <p:cNvSpPr/>
            <p:nvPr/>
          </p:nvSpPr>
          <p:spPr bwMode="auto">
            <a:xfrm>
              <a:off x="2820531" y="4425950"/>
              <a:ext cx="410915" cy="20638"/>
            </a:xfrm>
            <a:custGeom>
              <a:avLst/>
              <a:gdLst>
                <a:gd name="T0" fmla="*/ 0 w 72"/>
                <a:gd name="T1" fmla="*/ 1 h 6"/>
                <a:gd name="T2" fmla="*/ 72 w 72"/>
                <a:gd name="T3" fmla="*/ 2 h 6"/>
                <a:gd name="T4" fmla="*/ 42 w 72"/>
                <a:gd name="T5" fmla="*/ 2 h 6"/>
                <a:gd name="T6" fmla="*/ 0 w 72"/>
                <a:gd name="T7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6">
                  <a:moveTo>
                    <a:pt x="0" y="1"/>
                  </a:moveTo>
                  <a:cubicBezTo>
                    <a:pt x="24" y="1"/>
                    <a:pt x="50" y="0"/>
                    <a:pt x="72" y="2"/>
                  </a:cubicBezTo>
                  <a:cubicBezTo>
                    <a:pt x="63" y="3"/>
                    <a:pt x="53" y="2"/>
                    <a:pt x="42" y="2"/>
                  </a:cubicBezTo>
                  <a:cubicBezTo>
                    <a:pt x="27" y="2"/>
                    <a:pt x="10" y="6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17"/>
            <p:cNvSpPr/>
            <p:nvPr/>
          </p:nvSpPr>
          <p:spPr bwMode="auto">
            <a:xfrm>
              <a:off x="2748344" y="4425950"/>
              <a:ext cx="55529" cy="20638"/>
            </a:xfrm>
            <a:custGeom>
              <a:avLst/>
              <a:gdLst>
                <a:gd name="T0" fmla="*/ 10 w 10"/>
                <a:gd name="T1" fmla="*/ 4 h 6"/>
                <a:gd name="T2" fmla="*/ 2 w 10"/>
                <a:gd name="T3" fmla="*/ 3 h 6"/>
                <a:gd name="T4" fmla="*/ 3 w 10"/>
                <a:gd name="T5" fmla="*/ 2 h 6"/>
                <a:gd name="T6" fmla="*/ 0 w 10"/>
                <a:gd name="T7" fmla="*/ 2 h 6"/>
                <a:gd name="T8" fmla="*/ 10 w 10"/>
                <a:gd name="T9" fmla="*/ 2 h 6"/>
                <a:gd name="T10" fmla="*/ 10 w 10"/>
                <a:gd name="T11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10" y="4"/>
                  </a:moveTo>
                  <a:cubicBezTo>
                    <a:pt x="8" y="4"/>
                    <a:pt x="3" y="6"/>
                    <a:pt x="2" y="3"/>
                  </a:cubicBezTo>
                  <a:cubicBezTo>
                    <a:pt x="3" y="3"/>
                    <a:pt x="4" y="3"/>
                    <a:pt x="3" y="2"/>
                  </a:cubicBezTo>
                  <a:cubicBezTo>
                    <a:pt x="2" y="2"/>
                    <a:pt x="0" y="3"/>
                    <a:pt x="0" y="2"/>
                  </a:cubicBezTo>
                  <a:cubicBezTo>
                    <a:pt x="2" y="0"/>
                    <a:pt x="9" y="0"/>
                    <a:pt x="10" y="2"/>
                  </a:cubicBezTo>
                  <a:cubicBezTo>
                    <a:pt x="9" y="2"/>
                    <a:pt x="10" y="3"/>
                    <a:pt x="1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118"/>
            <p:cNvSpPr/>
            <p:nvPr/>
          </p:nvSpPr>
          <p:spPr bwMode="auto">
            <a:xfrm>
              <a:off x="2531781" y="4286250"/>
              <a:ext cx="124941" cy="15875"/>
            </a:xfrm>
            <a:custGeom>
              <a:avLst/>
              <a:gdLst>
                <a:gd name="T0" fmla="*/ 0 w 22"/>
                <a:gd name="T1" fmla="*/ 2 h 5"/>
                <a:gd name="T2" fmla="*/ 22 w 22"/>
                <a:gd name="T3" fmla="*/ 2 h 5"/>
                <a:gd name="T4" fmla="*/ 0 w 22"/>
                <a:gd name="T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5">
                  <a:moveTo>
                    <a:pt x="0" y="2"/>
                  </a:moveTo>
                  <a:cubicBezTo>
                    <a:pt x="7" y="1"/>
                    <a:pt x="18" y="0"/>
                    <a:pt x="22" y="2"/>
                  </a:cubicBezTo>
                  <a:cubicBezTo>
                    <a:pt x="11" y="2"/>
                    <a:pt x="8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120"/>
            <p:cNvSpPr/>
            <p:nvPr/>
          </p:nvSpPr>
          <p:spPr bwMode="auto">
            <a:xfrm>
              <a:off x="2606746" y="4479925"/>
              <a:ext cx="49976" cy="9525"/>
            </a:xfrm>
            <a:custGeom>
              <a:avLst/>
              <a:gdLst>
                <a:gd name="T0" fmla="*/ 9 w 9"/>
                <a:gd name="T1" fmla="*/ 2 h 3"/>
                <a:gd name="T2" fmla="*/ 2 w 9"/>
                <a:gd name="T3" fmla="*/ 3 h 3"/>
                <a:gd name="T4" fmla="*/ 9 w 9"/>
                <a:gd name="T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3">
                  <a:moveTo>
                    <a:pt x="9" y="2"/>
                  </a:moveTo>
                  <a:cubicBezTo>
                    <a:pt x="8" y="3"/>
                    <a:pt x="5" y="3"/>
                    <a:pt x="2" y="3"/>
                  </a:cubicBezTo>
                  <a:cubicBezTo>
                    <a:pt x="0" y="0"/>
                    <a:pt x="9" y="0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127"/>
            <p:cNvSpPr/>
            <p:nvPr/>
          </p:nvSpPr>
          <p:spPr bwMode="auto">
            <a:xfrm>
              <a:off x="9300765" y="4262438"/>
              <a:ext cx="222116" cy="15875"/>
            </a:xfrm>
            <a:custGeom>
              <a:avLst/>
              <a:gdLst>
                <a:gd name="T0" fmla="*/ 0 w 39"/>
                <a:gd name="T1" fmla="*/ 4 h 5"/>
                <a:gd name="T2" fmla="*/ 39 w 39"/>
                <a:gd name="T3" fmla="*/ 3 h 5"/>
                <a:gd name="T4" fmla="*/ 0 w 39"/>
                <a:gd name="T5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5">
                  <a:moveTo>
                    <a:pt x="0" y="4"/>
                  </a:moveTo>
                  <a:cubicBezTo>
                    <a:pt x="10" y="2"/>
                    <a:pt x="31" y="0"/>
                    <a:pt x="39" y="3"/>
                  </a:cubicBezTo>
                  <a:cubicBezTo>
                    <a:pt x="28" y="3"/>
                    <a:pt x="7" y="5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128"/>
            <p:cNvSpPr/>
            <p:nvPr/>
          </p:nvSpPr>
          <p:spPr bwMode="auto">
            <a:xfrm>
              <a:off x="9206366" y="4229100"/>
              <a:ext cx="191576" cy="14288"/>
            </a:xfrm>
            <a:custGeom>
              <a:avLst/>
              <a:gdLst>
                <a:gd name="T0" fmla="*/ 27 w 34"/>
                <a:gd name="T1" fmla="*/ 0 h 4"/>
                <a:gd name="T2" fmla="*/ 34 w 34"/>
                <a:gd name="T3" fmla="*/ 0 h 4"/>
                <a:gd name="T4" fmla="*/ 0 w 34"/>
                <a:gd name="T5" fmla="*/ 1 h 4"/>
                <a:gd name="T6" fmla="*/ 27 w 34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">
                  <a:moveTo>
                    <a:pt x="27" y="0"/>
                  </a:moveTo>
                  <a:cubicBezTo>
                    <a:pt x="29" y="0"/>
                    <a:pt x="32" y="0"/>
                    <a:pt x="34" y="0"/>
                  </a:cubicBezTo>
                  <a:cubicBezTo>
                    <a:pt x="23" y="2"/>
                    <a:pt x="6" y="4"/>
                    <a:pt x="0" y="1"/>
                  </a:cubicBezTo>
                  <a:cubicBezTo>
                    <a:pt x="7" y="1"/>
                    <a:pt x="18" y="1"/>
                    <a:pt x="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30"/>
            <p:cNvSpPr/>
            <p:nvPr/>
          </p:nvSpPr>
          <p:spPr bwMode="auto">
            <a:xfrm>
              <a:off x="8523359" y="4292600"/>
              <a:ext cx="69412" cy="12700"/>
            </a:xfrm>
            <a:custGeom>
              <a:avLst/>
              <a:gdLst>
                <a:gd name="T0" fmla="*/ 0 w 12"/>
                <a:gd name="T1" fmla="*/ 2 h 4"/>
                <a:gd name="T2" fmla="*/ 12 w 12"/>
                <a:gd name="T3" fmla="*/ 3 h 4"/>
                <a:gd name="T4" fmla="*/ 0 w 12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4">
                  <a:moveTo>
                    <a:pt x="0" y="2"/>
                  </a:moveTo>
                  <a:cubicBezTo>
                    <a:pt x="4" y="4"/>
                    <a:pt x="8" y="0"/>
                    <a:pt x="12" y="3"/>
                  </a:cubicBezTo>
                  <a:cubicBezTo>
                    <a:pt x="8" y="4"/>
                    <a:pt x="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33"/>
            <p:cNvSpPr/>
            <p:nvPr/>
          </p:nvSpPr>
          <p:spPr bwMode="auto">
            <a:xfrm>
              <a:off x="8120775" y="4308475"/>
              <a:ext cx="74965" cy="15875"/>
            </a:xfrm>
            <a:custGeom>
              <a:avLst/>
              <a:gdLst>
                <a:gd name="T0" fmla="*/ 5 w 13"/>
                <a:gd name="T1" fmla="*/ 2 h 5"/>
                <a:gd name="T2" fmla="*/ 2 w 13"/>
                <a:gd name="T3" fmla="*/ 1 h 5"/>
                <a:gd name="T4" fmla="*/ 13 w 13"/>
                <a:gd name="T5" fmla="*/ 2 h 5"/>
                <a:gd name="T6" fmla="*/ 4 w 13"/>
                <a:gd name="T7" fmla="*/ 4 h 5"/>
                <a:gd name="T8" fmla="*/ 5 w 13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">
                  <a:moveTo>
                    <a:pt x="5" y="2"/>
                  </a:moveTo>
                  <a:cubicBezTo>
                    <a:pt x="3" y="2"/>
                    <a:pt x="0" y="2"/>
                    <a:pt x="2" y="1"/>
                  </a:cubicBezTo>
                  <a:cubicBezTo>
                    <a:pt x="5" y="2"/>
                    <a:pt x="12" y="0"/>
                    <a:pt x="13" y="2"/>
                  </a:cubicBezTo>
                  <a:cubicBezTo>
                    <a:pt x="8" y="2"/>
                    <a:pt x="7" y="5"/>
                    <a:pt x="4" y="4"/>
                  </a:cubicBezTo>
                  <a:cubicBezTo>
                    <a:pt x="4" y="4"/>
                    <a:pt x="5" y="3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35"/>
            <p:cNvSpPr/>
            <p:nvPr/>
          </p:nvSpPr>
          <p:spPr bwMode="auto">
            <a:xfrm>
              <a:off x="7690424" y="4311650"/>
              <a:ext cx="347057" cy="33338"/>
            </a:xfrm>
            <a:custGeom>
              <a:avLst/>
              <a:gdLst>
                <a:gd name="T0" fmla="*/ 29 w 61"/>
                <a:gd name="T1" fmla="*/ 5 h 10"/>
                <a:gd name="T2" fmla="*/ 38 w 61"/>
                <a:gd name="T3" fmla="*/ 5 h 10"/>
                <a:gd name="T4" fmla="*/ 37 w 61"/>
                <a:gd name="T5" fmla="*/ 2 h 10"/>
                <a:gd name="T6" fmla="*/ 61 w 61"/>
                <a:gd name="T7" fmla="*/ 2 h 10"/>
                <a:gd name="T8" fmla="*/ 60 w 61"/>
                <a:gd name="T9" fmla="*/ 3 h 10"/>
                <a:gd name="T10" fmla="*/ 61 w 61"/>
                <a:gd name="T11" fmla="*/ 4 h 10"/>
                <a:gd name="T12" fmla="*/ 56 w 61"/>
                <a:gd name="T13" fmla="*/ 5 h 10"/>
                <a:gd name="T14" fmla="*/ 42 w 61"/>
                <a:gd name="T15" fmla="*/ 7 h 10"/>
                <a:gd name="T16" fmla="*/ 42 w 61"/>
                <a:gd name="T17" fmla="*/ 3 h 10"/>
                <a:gd name="T18" fmla="*/ 39 w 61"/>
                <a:gd name="T19" fmla="*/ 5 h 10"/>
                <a:gd name="T20" fmla="*/ 41 w 61"/>
                <a:gd name="T21" fmla="*/ 7 h 10"/>
                <a:gd name="T22" fmla="*/ 0 w 61"/>
                <a:gd name="T23" fmla="*/ 5 h 10"/>
                <a:gd name="T24" fmla="*/ 29 w 61"/>
                <a:gd name="T25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1" h="10">
                  <a:moveTo>
                    <a:pt x="29" y="5"/>
                  </a:moveTo>
                  <a:cubicBezTo>
                    <a:pt x="35" y="4"/>
                    <a:pt x="32" y="3"/>
                    <a:pt x="38" y="5"/>
                  </a:cubicBezTo>
                  <a:cubicBezTo>
                    <a:pt x="37" y="4"/>
                    <a:pt x="36" y="3"/>
                    <a:pt x="37" y="2"/>
                  </a:cubicBezTo>
                  <a:cubicBezTo>
                    <a:pt x="44" y="3"/>
                    <a:pt x="53" y="0"/>
                    <a:pt x="61" y="2"/>
                  </a:cubicBezTo>
                  <a:cubicBezTo>
                    <a:pt x="60" y="2"/>
                    <a:pt x="59" y="2"/>
                    <a:pt x="60" y="3"/>
                  </a:cubicBezTo>
                  <a:cubicBezTo>
                    <a:pt x="60" y="3"/>
                    <a:pt x="61" y="3"/>
                    <a:pt x="61" y="4"/>
                  </a:cubicBezTo>
                  <a:cubicBezTo>
                    <a:pt x="58" y="4"/>
                    <a:pt x="54" y="2"/>
                    <a:pt x="56" y="5"/>
                  </a:cubicBezTo>
                  <a:cubicBezTo>
                    <a:pt x="49" y="5"/>
                    <a:pt x="47" y="2"/>
                    <a:pt x="42" y="7"/>
                  </a:cubicBezTo>
                  <a:cubicBezTo>
                    <a:pt x="41" y="5"/>
                    <a:pt x="46" y="3"/>
                    <a:pt x="42" y="3"/>
                  </a:cubicBezTo>
                  <a:cubicBezTo>
                    <a:pt x="41" y="3"/>
                    <a:pt x="39" y="4"/>
                    <a:pt x="39" y="5"/>
                  </a:cubicBezTo>
                  <a:cubicBezTo>
                    <a:pt x="40" y="5"/>
                    <a:pt x="41" y="5"/>
                    <a:pt x="41" y="7"/>
                  </a:cubicBezTo>
                  <a:cubicBezTo>
                    <a:pt x="30" y="10"/>
                    <a:pt x="9" y="10"/>
                    <a:pt x="0" y="5"/>
                  </a:cubicBezTo>
                  <a:cubicBezTo>
                    <a:pt x="11" y="5"/>
                    <a:pt x="28" y="1"/>
                    <a:pt x="29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36"/>
            <p:cNvSpPr>
              <a:spLocks noEditPoints="1"/>
            </p:cNvSpPr>
            <p:nvPr/>
          </p:nvSpPr>
          <p:spPr bwMode="auto">
            <a:xfrm>
              <a:off x="2498463" y="4229100"/>
              <a:ext cx="5225279" cy="184150"/>
            </a:xfrm>
            <a:custGeom>
              <a:avLst/>
              <a:gdLst>
                <a:gd name="T0" fmla="*/ 48 w 921"/>
                <a:gd name="T1" fmla="*/ 20 h 56"/>
                <a:gd name="T2" fmla="*/ 31 w 921"/>
                <a:gd name="T3" fmla="*/ 23 h 56"/>
                <a:gd name="T4" fmla="*/ 5 w 921"/>
                <a:gd name="T5" fmla="*/ 31 h 56"/>
                <a:gd name="T6" fmla="*/ 2 w 921"/>
                <a:gd name="T7" fmla="*/ 43 h 56"/>
                <a:gd name="T8" fmla="*/ 148 w 921"/>
                <a:gd name="T9" fmla="*/ 51 h 56"/>
                <a:gd name="T10" fmla="*/ 166 w 921"/>
                <a:gd name="T11" fmla="*/ 53 h 56"/>
                <a:gd name="T12" fmla="*/ 344 w 921"/>
                <a:gd name="T13" fmla="*/ 53 h 56"/>
                <a:gd name="T14" fmla="*/ 644 w 921"/>
                <a:gd name="T15" fmla="*/ 49 h 56"/>
                <a:gd name="T16" fmla="*/ 783 w 921"/>
                <a:gd name="T17" fmla="*/ 41 h 56"/>
                <a:gd name="T18" fmla="*/ 826 w 921"/>
                <a:gd name="T19" fmla="*/ 39 h 56"/>
                <a:gd name="T20" fmla="*/ 645 w 921"/>
                <a:gd name="T21" fmla="*/ 45 h 56"/>
                <a:gd name="T22" fmla="*/ 287 w 921"/>
                <a:gd name="T23" fmla="*/ 44 h 56"/>
                <a:gd name="T24" fmla="*/ 406 w 921"/>
                <a:gd name="T25" fmla="*/ 42 h 56"/>
                <a:gd name="T26" fmla="*/ 386 w 921"/>
                <a:gd name="T27" fmla="*/ 37 h 56"/>
                <a:gd name="T28" fmla="*/ 373 w 921"/>
                <a:gd name="T29" fmla="*/ 41 h 56"/>
                <a:gd name="T30" fmla="*/ 349 w 921"/>
                <a:gd name="T31" fmla="*/ 41 h 56"/>
                <a:gd name="T32" fmla="*/ 193 w 921"/>
                <a:gd name="T33" fmla="*/ 38 h 56"/>
                <a:gd name="T34" fmla="*/ 115 w 921"/>
                <a:gd name="T35" fmla="*/ 37 h 56"/>
                <a:gd name="T36" fmla="*/ 264 w 921"/>
                <a:gd name="T37" fmla="*/ 29 h 56"/>
                <a:gd name="T38" fmla="*/ 281 w 921"/>
                <a:gd name="T39" fmla="*/ 25 h 56"/>
                <a:gd name="T40" fmla="*/ 314 w 921"/>
                <a:gd name="T41" fmla="*/ 31 h 56"/>
                <a:gd name="T42" fmla="*/ 296 w 921"/>
                <a:gd name="T43" fmla="*/ 27 h 56"/>
                <a:gd name="T44" fmla="*/ 329 w 921"/>
                <a:gd name="T45" fmla="*/ 23 h 56"/>
                <a:gd name="T46" fmla="*/ 377 w 921"/>
                <a:gd name="T47" fmla="*/ 19 h 56"/>
                <a:gd name="T48" fmla="*/ 530 w 921"/>
                <a:gd name="T49" fmla="*/ 20 h 56"/>
                <a:gd name="T50" fmla="*/ 921 w 921"/>
                <a:gd name="T51" fmla="*/ 0 h 56"/>
                <a:gd name="T52" fmla="*/ 618 w 921"/>
                <a:gd name="T53" fmla="*/ 11 h 56"/>
                <a:gd name="T54" fmla="*/ 525 w 921"/>
                <a:gd name="T55" fmla="*/ 16 h 56"/>
                <a:gd name="T56" fmla="*/ 495 w 921"/>
                <a:gd name="T57" fmla="*/ 13 h 56"/>
                <a:gd name="T58" fmla="*/ 447 w 921"/>
                <a:gd name="T59" fmla="*/ 16 h 56"/>
                <a:gd name="T60" fmla="*/ 427 w 921"/>
                <a:gd name="T61" fmla="*/ 14 h 56"/>
                <a:gd name="T62" fmla="*/ 391 w 921"/>
                <a:gd name="T63" fmla="*/ 13 h 56"/>
                <a:gd name="T64" fmla="*/ 347 w 921"/>
                <a:gd name="T65" fmla="*/ 16 h 56"/>
                <a:gd name="T66" fmla="*/ 341 w 921"/>
                <a:gd name="T67" fmla="*/ 13 h 56"/>
                <a:gd name="T68" fmla="*/ 329 w 921"/>
                <a:gd name="T69" fmla="*/ 16 h 56"/>
                <a:gd name="T70" fmla="*/ 318 w 921"/>
                <a:gd name="T71" fmla="*/ 13 h 56"/>
                <a:gd name="T72" fmla="*/ 296 w 921"/>
                <a:gd name="T73" fmla="*/ 15 h 56"/>
                <a:gd name="T74" fmla="*/ 278 w 921"/>
                <a:gd name="T75" fmla="*/ 12 h 56"/>
                <a:gd name="T76" fmla="*/ 29 w 921"/>
                <a:gd name="T77" fmla="*/ 17 h 56"/>
                <a:gd name="T78" fmla="*/ 33 w 921"/>
                <a:gd name="T79" fmla="*/ 22 h 56"/>
                <a:gd name="T80" fmla="*/ 180 w 921"/>
                <a:gd name="T81" fmla="*/ 42 h 56"/>
                <a:gd name="T82" fmla="*/ 135 w 921"/>
                <a:gd name="T83" fmla="*/ 41 h 56"/>
                <a:gd name="T84" fmla="*/ 135 w 921"/>
                <a:gd name="T85" fmla="*/ 41 h 56"/>
                <a:gd name="T86" fmla="*/ 233 w 921"/>
                <a:gd name="T87" fmla="*/ 28 h 56"/>
                <a:gd name="T88" fmla="*/ 233 w 921"/>
                <a:gd name="T89" fmla="*/ 25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21" h="56">
                  <a:moveTo>
                    <a:pt x="33" y="22"/>
                  </a:moveTo>
                  <a:cubicBezTo>
                    <a:pt x="38" y="22"/>
                    <a:pt x="41" y="20"/>
                    <a:pt x="48" y="20"/>
                  </a:cubicBezTo>
                  <a:cubicBezTo>
                    <a:pt x="47" y="26"/>
                    <a:pt x="34" y="23"/>
                    <a:pt x="30" y="25"/>
                  </a:cubicBezTo>
                  <a:cubicBezTo>
                    <a:pt x="29" y="24"/>
                    <a:pt x="30" y="23"/>
                    <a:pt x="31" y="23"/>
                  </a:cubicBezTo>
                  <a:cubicBezTo>
                    <a:pt x="28" y="22"/>
                    <a:pt x="19" y="22"/>
                    <a:pt x="21" y="27"/>
                  </a:cubicBezTo>
                  <a:cubicBezTo>
                    <a:pt x="13" y="28"/>
                    <a:pt x="7" y="26"/>
                    <a:pt x="5" y="31"/>
                  </a:cubicBezTo>
                  <a:cubicBezTo>
                    <a:pt x="6" y="35"/>
                    <a:pt x="12" y="35"/>
                    <a:pt x="17" y="36"/>
                  </a:cubicBezTo>
                  <a:cubicBezTo>
                    <a:pt x="13" y="39"/>
                    <a:pt x="2" y="37"/>
                    <a:pt x="2" y="43"/>
                  </a:cubicBezTo>
                  <a:cubicBezTo>
                    <a:pt x="8" y="39"/>
                    <a:pt x="0" y="50"/>
                    <a:pt x="6" y="53"/>
                  </a:cubicBezTo>
                  <a:cubicBezTo>
                    <a:pt x="53" y="52"/>
                    <a:pt x="107" y="51"/>
                    <a:pt x="148" y="51"/>
                  </a:cubicBezTo>
                  <a:cubicBezTo>
                    <a:pt x="147" y="53"/>
                    <a:pt x="146" y="51"/>
                    <a:pt x="144" y="51"/>
                  </a:cubicBezTo>
                  <a:cubicBezTo>
                    <a:pt x="146" y="56"/>
                    <a:pt x="164" y="45"/>
                    <a:pt x="166" y="53"/>
                  </a:cubicBezTo>
                  <a:cubicBezTo>
                    <a:pt x="214" y="49"/>
                    <a:pt x="290" y="55"/>
                    <a:pt x="343" y="52"/>
                  </a:cubicBezTo>
                  <a:cubicBezTo>
                    <a:pt x="345" y="51"/>
                    <a:pt x="346" y="53"/>
                    <a:pt x="344" y="53"/>
                  </a:cubicBezTo>
                  <a:cubicBezTo>
                    <a:pt x="408" y="53"/>
                    <a:pt x="479" y="52"/>
                    <a:pt x="540" y="51"/>
                  </a:cubicBezTo>
                  <a:cubicBezTo>
                    <a:pt x="572" y="50"/>
                    <a:pt x="612" y="52"/>
                    <a:pt x="644" y="49"/>
                  </a:cubicBezTo>
                  <a:cubicBezTo>
                    <a:pt x="652" y="48"/>
                    <a:pt x="659" y="44"/>
                    <a:pt x="660" y="48"/>
                  </a:cubicBezTo>
                  <a:cubicBezTo>
                    <a:pt x="705" y="44"/>
                    <a:pt x="740" y="44"/>
                    <a:pt x="783" y="41"/>
                  </a:cubicBezTo>
                  <a:cubicBezTo>
                    <a:pt x="783" y="40"/>
                    <a:pt x="781" y="41"/>
                    <a:pt x="781" y="40"/>
                  </a:cubicBezTo>
                  <a:cubicBezTo>
                    <a:pt x="803" y="43"/>
                    <a:pt x="807" y="38"/>
                    <a:pt x="826" y="39"/>
                  </a:cubicBezTo>
                  <a:cubicBezTo>
                    <a:pt x="827" y="36"/>
                    <a:pt x="821" y="39"/>
                    <a:pt x="823" y="36"/>
                  </a:cubicBezTo>
                  <a:cubicBezTo>
                    <a:pt x="754" y="39"/>
                    <a:pt x="702" y="43"/>
                    <a:pt x="645" y="45"/>
                  </a:cubicBezTo>
                  <a:cubicBezTo>
                    <a:pt x="527" y="49"/>
                    <a:pt x="400" y="49"/>
                    <a:pt x="290" y="46"/>
                  </a:cubicBezTo>
                  <a:cubicBezTo>
                    <a:pt x="288" y="46"/>
                    <a:pt x="288" y="44"/>
                    <a:pt x="287" y="44"/>
                  </a:cubicBezTo>
                  <a:cubicBezTo>
                    <a:pt x="260" y="44"/>
                    <a:pt x="232" y="42"/>
                    <a:pt x="206" y="41"/>
                  </a:cubicBezTo>
                  <a:cubicBezTo>
                    <a:pt x="275" y="39"/>
                    <a:pt x="332" y="44"/>
                    <a:pt x="406" y="42"/>
                  </a:cubicBezTo>
                  <a:cubicBezTo>
                    <a:pt x="400" y="39"/>
                    <a:pt x="385" y="42"/>
                    <a:pt x="378" y="40"/>
                  </a:cubicBezTo>
                  <a:cubicBezTo>
                    <a:pt x="379" y="36"/>
                    <a:pt x="383" y="40"/>
                    <a:pt x="386" y="37"/>
                  </a:cubicBezTo>
                  <a:cubicBezTo>
                    <a:pt x="384" y="35"/>
                    <a:pt x="377" y="37"/>
                    <a:pt x="373" y="37"/>
                  </a:cubicBezTo>
                  <a:cubicBezTo>
                    <a:pt x="373" y="38"/>
                    <a:pt x="373" y="40"/>
                    <a:pt x="373" y="41"/>
                  </a:cubicBezTo>
                  <a:cubicBezTo>
                    <a:pt x="366" y="40"/>
                    <a:pt x="358" y="40"/>
                    <a:pt x="352" y="38"/>
                  </a:cubicBezTo>
                  <a:cubicBezTo>
                    <a:pt x="348" y="37"/>
                    <a:pt x="351" y="41"/>
                    <a:pt x="349" y="41"/>
                  </a:cubicBezTo>
                  <a:cubicBezTo>
                    <a:pt x="316" y="39"/>
                    <a:pt x="277" y="42"/>
                    <a:pt x="246" y="36"/>
                  </a:cubicBezTo>
                  <a:cubicBezTo>
                    <a:pt x="235" y="40"/>
                    <a:pt x="210" y="36"/>
                    <a:pt x="193" y="38"/>
                  </a:cubicBezTo>
                  <a:cubicBezTo>
                    <a:pt x="169" y="39"/>
                    <a:pt x="140" y="35"/>
                    <a:pt x="122" y="35"/>
                  </a:cubicBezTo>
                  <a:cubicBezTo>
                    <a:pt x="122" y="35"/>
                    <a:pt x="117" y="37"/>
                    <a:pt x="115" y="37"/>
                  </a:cubicBezTo>
                  <a:cubicBezTo>
                    <a:pt x="106" y="38"/>
                    <a:pt x="96" y="36"/>
                    <a:pt x="89" y="35"/>
                  </a:cubicBezTo>
                  <a:cubicBezTo>
                    <a:pt x="145" y="28"/>
                    <a:pt x="219" y="35"/>
                    <a:pt x="264" y="29"/>
                  </a:cubicBezTo>
                  <a:cubicBezTo>
                    <a:pt x="253" y="29"/>
                    <a:pt x="246" y="29"/>
                    <a:pt x="241" y="26"/>
                  </a:cubicBezTo>
                  <a:cubicBezTo>
                    <a:pt x="256" y="28"/>
                    <a:pt x="258" y="23"/>
                    <a:pt x="281" y="25"/>
                  </a:cubicBezTo>
                  <a:cubicBezTo>
                    <a:pt x="285" y="27"/>
                    <a:pt x="277" y="30"/>
                    <a:pt x="280" y="31"/>
                  </a:cubicBezTo>
                  <a:cubicBezTo>
                    <a:pt x="292" y="30"/>
                    <a:pt x="301" y="33"/>
                    <a:pt x="314" y="31"/>
                  </a:cubicBezTo>
                  <a:cubicBezTo>
                    <a:pt x="307" y="29"/>
                    <a:pt x="299" y="28"/>
                    <a:pt x="291" y="28"/>
                  </a:cubicBezTo>
                  <a:cubicBezTo>
                    <a:pt x="290" y="26"/>
                    <a:pt x="295" y="28"/>
                    <a:pt x="296" y="27"/>
                  </a:cubicBezTo>
                  <a:cubicBezTo>
                    <a:pt x="282" y="23"/>
                    <a:pt x="315" y="25"/>
                    <a:pt x="319" y="25"/>
                  </a:cubicBezTo>
                  <a:cubicBezTo>
                    <a:pt x="323" y="25"/>
                    <a:pt x="327" y="23"/>
                    <a:pt x="329" y="23"/>
                  </a:cubicBezTo>
                  <a:cubicBezTo>
                    <a:pt x="339" y="22"/>
                    <a:pt x="361" y="22"/>
                    <a:pt x="372" y="23"/>
                  </a:cubicBezTo>
                  <a:cubicBezTo>
                    <a:pt x="372" y="20"/>
                    <a:pt x="375" y="20"/>
                    <a:pt x="377" y="19"/>
                  </a:cubicBezTo>
                  <a:cubicBezTo>
                    <a:pt x="381" y="19"/>
                    <a:pt x="384" y="21"/>
                    <a:pt x="388" y="22"/>
                  </a:cubicBezTo>
                  <a:cubicBezTo>
                    <a:pt x="433" y="19"/>
                    <a:pt x="486" y="18"/>
                    <a:pt x="530" y="20"/>
                  </a:cubicBezTo>
                  <a:cubicBezTo>
                    <a:pt x="530" y="19"/>
                    <a:pt x="529" y="19"/>
                    <a:pt x="530" y="18"/>
                  </a:cubicBezTo>
                  <a:cubicBezTo>
                    <a:pt x="648" y="16"/>
                    <a:pt x="801" y="9"/>
                    <a:pt x="921" y="0"/>
                  </a:cubicBezTo>
                  <a:cubicBezTo>
                    <a:pt x="823" y="2"/>
                    <a:pt x="728" y="10"/>
                    <a:pt x="635" y="13"/>
                  </a:cubicBezTo>
                  <a:cubicBezTo>
                    <a:pt x="631" y="10"/>
                    <a:pt x="625" y="10"/>
                    <a:pt x="618" y="11"/>
                  </a:cubicBezTo>
                  <a:cubicBezTo>
                    <a:pt x="621" y="12"/>
                    <a:pt x="628" y="11"/>
                    <a:pt x="632" y="12"/>
                  </a:cubicBezTo>
                  <a:cubicBezTo>
                    <a:pt x="603" y="14"/>
                    <a:pt x="556" y="14"/>
                    <a:pt x="525" y="16"/>
                  </a:cubicBezTo>
                  <a:cubicBezTo>
                    <a:pt x="521" y="16"/>
                    <a:pt x="528" y="12"/>
                    <a:pt x="524" y="13"/>
                  </a:cubicBezTo>
                  <a:cubicBezTo>
                    <a:pt x="511" y="14"/>
                    <a:pt x="505" y="13"/>
                    <a:pt x="495" y="13"/>
                  </a:cubicBezTo>
                  <a:cubicBezTo>
                    <a:pt x="499" y="15"/>
                    <a:pt x="505" y="15"/>
                    <a:pt x="511" y="14"/>
                  </a:cubicBezTo>
                  <a:cubicBezTo>
                    <a:pt x="489" y="17"/>
                    <a:pt x="467" y="17"/>
                    <a:pt x="447" y="16"/>
                  </a:cubicBezTo>
                  <a:cubicBezTo>
                    <a:pt x="445" y="14"/>
                    <a:pt x="443" y="13"/>
                    <a:pt x="432" y="14"/>
                  </a:cubicBezTo>
                  <a:cubicBezTo>
                    <a:pt x="431" y="14"/>
                    <a:pt x="427" y="14"/>
                    <a:pt x="427" y="14"/>
                  </a:cubicBezTo>
                  <a:cubicBezTo>
                    <a:pt x="426" y="15"/>
                    <a:pt x="424" y="17"/>
                    <a:pt x="418" y="16"/>
                  </a:cubicBezTo>
                  <a:cubicBezTo>
                    <a:pt x="420" y="12"/>
                    <a:pt x="400" y="14"/>
                    <a:pt x="391" y="13"/>
                  </a:cubicBezTo>
                  <a:cubicBezTo>
                    <a:pt x="391" y="14"/>
                    <a:pt x="393" y="14"/>
                    <a:pt x="393" y="15"/>
                  </a:cubicBezTo>
                  <a:cubicBezTo>
                    <a:pt x="378" y="16"/>
                    <a:pt x="363" y="17"/>
                    <a:pt x="347" y="16"/>
                  </a:cubicBezTo>
                  <a:cubicBezTo>
                    <a:pt x="349" y="14"/>
                    <a:pt x="356" y="15"/>
                    <a:pt x="358" y="14"/>
                  </a:cubicBezTo>
                  <a:cubicBezTo>
                    <a:pt x="354" y="11"/>
                    <a:pt x="345" y="15"/>
                    <a:pt x="341" y="13"/>
                  </a:cubicBezTo>
                  <a:cubicBezTo>
                    <a:pt x="341" y="15"/>
                    <a:pt x="346" y="13"/>
                    <a:pt x="346" y="15"/>
                  </a:cubicBezTo>
                  <a:cubicBezTo>
                    <a:pt x="340" y="17"/>
                    <a:pt x="336" y="16"/>
                    <a:pt x="329" y="16"/>
                  </a:cubicBezTo>
                  <a:cubicBezTo>
                    <a:pt x="334" y="13"/>
                    <a:pt x="325" y="10"/>
                    <a:pt x="332" y="10"/>
                  </a:cubicBezTo>
                  <a:cubicBezTo>
                    <a:pt x="326" y="8"/>
                    <a:pt x="321" y="9"/>
                    <a:pt x="318" y="13"/>
                  </a:cubicBezTo>
                  <a:cubicBezTo>
                    <a:pt x="319" y="15"/>
                    <a:pt x="323" y="14"/>
                    <a:pt x="327" y="14"/>
                  </a:cubicBezTo>
                  <a:cubicBezTo>
                    <a:pt x="318" y="17"/>
                    <a:pt x="308" y="16"/>
                    <a:pt x="296" y="15"/>
                  </a:cubicBezTo>
                  <a:cubicBezTo>
                    <a:pt x="297" y="12"/>
                    <a:pt x="302" y="14"/>
                    <a:pt x="305" y="13"/>
                  </a:cubicBezTo>
                  <a:cubicBezTo>
                    <a:pt x="298" y="11"/>
                    <a:pt x="289" y="12"/>
                    <a:pt x="278" y="12"/>
                  </a:cubicBezTo>
                  <a:cubicBezTo>
                    <a:pt x="277" y="11"/>
                    <a:pt x="281" y="10"/>
                    <a:pt x="277" y="8"/>
                  </a:cubicBezTo>
                  <a:cubicBezTo>
                    <a:pt x="194" y="2"/>
                    <a:pt x="109" y="12"/>
                    <a:pt x="29" y="17"/>
                  </a:cubicBezTo>
                  <a:cubicBezTo>
                    <a:pt x="28" y="21"/>
                    <a:pt x="34" y="18"/>
                    <a:pt x="36" y="19"/>
                  </a:cubicBezTo>
                  <a:cubicBezTo>
                    <a:pt x="37" y="21"/>
                    <a:pt x="31" y="18"/>
                    <a:pt x="33" y="22"/>
                  </a:cubicBezTo>
                  <a:close/>
                  <a:moveTo>
                    <a:pt x="162" y="41"/>
                  </a:moveTo>
                  <a:cubicBezTo>
                    <a:pt x="168" y="40"/>
                    <a:pt x="177" y="38"/>
                    <a:pt x="180" y="42"/>
                  </a:cubicBezTo>
                  <a:cubicBezTo>
                    <a:pt x="174" y="42"/>
                    <a:pt x="165" y="44"/>
                    <a:pt x="162" y="41"/>
                  </a:cubicBezTo>
                  <a:close/>
                  <a:moveTo>
                    <a:pt x="135" y="41"/>
                  </a:moveTo>
                  <a:cubicBezTo>
                    <a:pt x="148" y="41"/>
                    <a:pt x="152" y="40"/>
                    <a:pt x="161" y="42"/>
                  </a:cubicBezTo>
                  <a:cubicBezTo>
                    <a:pt x="152" y="42"/>
                    <a:pt x="141" y="44"/>
                    <a:pt x="135" y="41"/>
                  </a:cubicBezTo>
                  <a:close/>
                  <a:moveTo>
                    <a:pt x="233" y="25"/>
                  </a:moveTo>
                  <a:cubicBezTo>
                    <a:pt x="233" y="26"/>
                    <a:pt x="233" y="27"/>
                    <a:pt x="233" y="28"/>
                  </a:cubicBezTo>
                  <a:cubicBezTo>
                    <a:pt x="225" y="30"/>
                    <a:pt x="216" y="27"/>
                    <a:pt x="208" y="25"/>
                  </a:cubicBezTo>
                  <a:cubicBezTo>
                    <a:pt x="218" y="23"/>
                    <a:pt x="225" y="26"/>
                    <a:pt x="23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37"/>
            <p:cNvSpPr/>
            <p:nvPr/>
          </p:nvSpPr>
          <p:spPr bwMode="auto">
            <a:xfrm>
              <a:off x="4922305" y="427196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38"/>
            <p:cNvSpPr/>
            <p:nvPr/>
          </p:nvSpPr>
          <p:spPr bwMode="auto">
            <a:xfrm>
              <a:off x="7609908" y="4324350"/>
              <a:ext cx="52753" cy="14288"/>
            </a:xfrm>
            <a:custGeom>
              <a:avLst/>
              <a:gdLst>
                <a:gd name="T0" fmla="*/ 9 w 9"/>
                <a:gd name="T1" fmla="*/ 2 h 4"/>
                <a:gd name="T2" fmla="*/ 6 w 9"/>
                <a:gd name="T3" fmla="*/ 3 h 4"/>
                <a:gd name="T4" fmla="*/ 6 w 9"/>
                <a:gd name="T5" fmla="*/ 4 h 4"/>
                <a:gd name="T6" fmla="*/ 0 w 9"/>
                <a:gd name="T7" fmla="*/ 4 h 4"/>
                <a:gd name="T8" fmla="*/ 0 w 9"/>
                <a:gd name="T9" fmla="*/ 1 h 4"/>
                <a:gd name="T10" fmla="*/ 9 w 9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">
                  <a:moveTo>
                    <a:pt x="9" y="2"/>
                  </a:moveTo>
                  <a:cubicBezTo>
                    <a:pt x="8" y="2"/>
                    <a:pt x="6" y="2"/>
                    <a:pt x="6" y="3"/>
                  </a:cubicBezTo>
                  <a:cubicBezTo>
                    <a:pt x="7" y="3"/>
                    <a:pt x="7" y="4"/>
                    <a:pt x="6" y="4"/>
                  </a:cubicBezTo>
                  <a:cubicBezTo>
                    <a:pt x="4" y="3"/>
                    <a:pt x="4" y="4"/>
                    <a:pt x="0" y="4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4" y="3"/>
                    <a:pt x="6" y="0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39"/>
            <p:cNvSpPr/>
            <p:nvPr/>
          </p:nvSpPr>
          <p:spPr bwMode="auto">
            <a:xfrm>
              <a:off x="7207322" y="4298950"/>
              <a:ext cx="130494" cy="12700"/>
            </a:xfrm>
            <a:custGeom>
              <a:avLst/>
              <a:gdLst>
                <a:gd name="T0" fmla="*/ 23 w 23"/>
                <a:gd name="T1" fmla="*/ 2 h 4"/>
                <a:gd name="T2" fmla="*/ 2 w 23"/>
                <a:gd name="T3" fmla="*/ 2 h 4"/>
                <a:gd name="T4" fmla="*/ 23 w 23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4">
                  <a:moveTo>
                    <a:pt x="23" y="2"/>
                  </a:moveTo>
                  <a:cubicBezTo>
                    <a:pt x="17" y="4"/>
                    <a:pt x="0" y="4"/>
                    <a:pt x="2" y="2"/>
                  </a:cubicBezTo>
                  <a:cubicBezTo>
                    <a:pt x="5" y="2"/>
                    <a:pt x="20" y="0"/>
                    <a:pt x="2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40"/>
            <p:cNvSpPr/>
            <p:nvPr/>
          </p:nvSpPr>
          <p:spPr bwMode="auto">
            <a:xfrm>
              <a:off x="7223981" y="4344988"/>
              <a:ext cx="63859" cy="15875"/>
            </a:xfrm>
            <a:custGeom>
              <a:avLst/>
              <a:gdLst>
                <a:gd name="T0" fmla="*/ 4 w 11"/>
                <a:gd name="T1" fmla="*/ 2 h 5"/>
                <a:gd name="T2" fmla="*/ 9 w 11"/>
                <a:gd name="T3" fmla="*/ 2 h 5"/>
                <a:gd name="T4" fmla="*/ 8 w 11"/>
                <a:gd name="T5" fmla="*/ 0 h 5"/>
                <a:gd name="T6" fmla="*/ 11 w 11"/>
                <a:gd name="T7" fmla="*/ 4 h 5"/>
                <a:gd name="T8" fmla="*/ 4 w 11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">
                  <a:moveTo>
                    <a:pt x="4" y="2"/>
                  </a:moveTo>
                  <a:cubicBezTo>
                    <a:pt x="3" y="4"/>
                    <a:pt x="9" y="3"/>
                    <a:pt x="9" y="2"/>
                  </a:cubicBezTo>
                  <a:cubicBezTo>
                    <a:pt x="7" y="2"/>
                    <a:pt x="7" y="0"/>
                    <a:pt x="8" y="0"/>
                  </a:cubicBezTo>
                  <a:cubicBezTo>
                    <a:pt x="8" y="3"/>
                    <a:pt x="11" y="2"/>
                    <a:pt x="11" y="4"/>
                  </a:cubicBezTo>
                  <a:cubicBezTo>
                    <a:pt x="8" y="4"/>
                    <a:pt x="0" y="5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44"/>
            <p:cNvSpPr/>
            <p:nvPr/>
          </p:nvSpPr>
          <p:spPr bwMode="auto">
            <a:xfrm>
              <a:off x="6157824" y="4194175"/>
              <a:ext cx="238775" cy="28575"/>
            </a:xfrm>
            <a:custGeom>
              <a:avLst/>
              <a:gdLst>
                <a:gd name="T0" fmla="*/ 0 w 42"/>
                <a:gd name="T1" fmla="*/ 6 h 9"/>
                <a:gd name="T2" fmla="*/ 34 w 42"/>
                <a:gd name="T3" fmla="*/ 5 h 9"/>
                <a:gd name="T4" fmla="*/ 42 w 42"/>
                <a:gd name="T5" fmla="*/ 6 h 9"/>
                <a:gd name="T6" fmla="*/ 0 w 42"/>
                <a:gd name="T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" h="9">
                  <a:moveTo>
                    <a:pt x="0" y="6"/>
                  </a:moveTo>
                  <a:cubicBezTo>
                    <a:pt x="8" y="3"/>
                    <a:pt x="23" y="5"/>
                    <a:pt x="34" y="5"/>
                  </a:cubicBezTo>
                  <a:cubicBezTo>
                    <a:pt x="36" y="5"/>
                    <a:pt x="42" y="0"/>
                    <a:pt x="42" y="6"/>
                  </a:cubicBezTo>
                  <a:cubicBezTo>
                    <a:pt x="29" y="6"/>
                    <a:pt x="4" y="9"/>
                    <a:pt x="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45"/>
            <p:cNvSpPr/>
            <p:nvPr/>
          </p:nvSpPr>
          <p:spPr bwMode="auto">
            <a:xfrm>
              <a:off x="5907944" y="4330700"/>
              <a:ext cx="97177" cy="14288"/>
            </a:xfrm>
            <a:custGeom>
              <a:avLst/>
              <a:gdLst>
                <a:gd name="T0" fmla="*/ 3 w 17"/>
                <a:gd name="T1" fmla="*/ 2 h 4"/>
                <a:gd name="T2" fmla="*/ 17 w 17"/>
                <a:gd name="T3" fmla="*/ 3 h 4"/>
                <a:gd name="T4" fmla="*/ 3 w 17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4">
                  <a:moveTo>
                    <a:pt x="3" y="2"/>
                  </a:moveTo>
                  <a:cubicBezTo>
                    <a:pt x="4" y="2"/>
                    <a:pt x="14" y="0"/>
                    <a:pt x="17" y="3"/>
                  </a:cubicBezTo>
                  <a:cubicBezTo>
                    <a:pt x="15" y="4"/>
                    <a:pt x="0" y="3"/>
                    <a:pt x="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46"/>
            <p:cNvSpPr/>
            <p:nvPr/>
          </p:nvSpPr>
          <p:spPr bwMode="auto">
            <a:xfrm>
              <a:off x="5466489" y="4357688"/>
              <a:ext cx="397033" cy="9525"/>
            </a:xfrm>
            <a:custGeom>
              <a:avLst/>
              <a:gdLst>
                <a:gd name="T0" fmla="*/ 70 w 70"/>
                <a:gd name="T1" fmla="*/ 1 h 3"/>
                <a:gd name="T2" fmla="*/ 0 w 70"/>
                <a:gd name="T3" fmla="*/ 2 h 3"/>
                <a:gd name="T4" fmla="*/ 70 w 70"/>
                <a:gd name="T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" h="3">
                  <a:moveTo>
                    <a:pt x="70" y="1"/>
                  </a:moveTo>
                  <a:cubicBezTo>
                    <a:pt x="40" y="2"/>
                    <a:pt x="28" y="3"/>
                    <a:pt x="0" y="2"/>
                  </a:cubicBezTo>
                  <a:cubicBezTo>
                    <a:pt x="22" y="1"/>
                    <a:pt x="51" y="0"/>
                    <a:pt x="7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48"/>
            <p:cNvSpPr/>
            <p:nvPr/>
          </p:nvSpPr>
          <p:spPr bwMode="auto">
            <a:xfrm>
              <a:off x="4808469" y="4354513"/>
              <a:ext cx="435904" cy="15875"/>
            </a:xfrm>
            <a:custGeom>
              <a:avLst/>
              <a:gdLst>
                <a:gd name="T0" fmla="*/ 14 w 77"/>
                <a:gd name="T1" fmla="*/ 0 h 5"/>
                <a:gd name="T2" fmla="*/ 21 w 77"/>
                <a:gd name="T3" fmla="*/ 3 h 5"/>
                <a:gd name="T4" fmla="*/ 62 w 77"/>
                <a:gd name="T5" fmla="*/ 3 h 5"/>
                <a:gd name="T6" fmla="*/ 53 w 77"/>
                <a:gd name="T7" fmla="*/ 5 h 5"/>
                <a:gd name="T8" fmla="*/ 0 w 77"/>
                <a:gd name="T9" fmla="*/ 3 h 5"/>
                <a:gd name="T10" fmla="*/ 14 w 77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5">
                  <a:moveTo>
                    <a:pt x="14" y="0"/>
                  </a:moveTo>
                  <a:cubicBezTo>
                    <a:pt x="16" y="2"/>
                    <a:pt x="18" y="3"/>
                    <a:pt x="21" y="3"/>
                  </a:cubicBezTo>
                  <a:cubicBezTo>
                    <a:pt x="35" y="3"/>
                    <a:pt x="47" y="3"/>
                    <a:pt x="62" y="3"/>
                  </a:cubicBezTo>
                  <a:cubicBezTo>
                    <a:pt x="77" y="4"/>
                    <a:pt x="56" y="5"/>
                    <a:pt x="53" y="5"/>
                  </a:cubicBezTo>
                  <a:cubicBezTo>
                    <a:pt x="41" y="5"/>
                    <a:pt x="12" y="5"/>
                    <a:pt x="0" y="3"/>
                  </a:cubicBezTo>
                  <a:cubicBezTo>
                    <a:pt x="8" y="3"/>
                    <a:pt x="12" y="5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49"/>
            <p:cNvSpPr/>
            <p:nvPr/>
          </p:nvSpPr>
          <p:spPr bwMode="auto">
            <a:xfrm>
              <a:off x="4466967" y="4479925"/>
              <a:ext cx="63859" cy="19050"/>
            </a:xfrm>
            <a:custGeom>
              <a:avLst/>
              <a:gdLst>
                <a:gd name="T0" fmla="*/ 8 w 11"/>
                <a:gd name="T1" fmla="*/ 3 h 6"/>
                <a:gd name="T2" fmla="*/ 7 w 11"/>
                <a:gd name="T3" fmla="*/ 4 h 6"/>
                <a:gd name="T4" fmla="*/ 9 w 11"/>
                <a:gd name="T5" fmla="*/ 5 h 6"/>
                <a:gd name="T6" fmla="*/ 3 w 11"/>
                <a:gd name="T7" fmla="*/ 2 h 6"/>
                <a:gd name="T8" fmla="*/ 8 w 11"/>
                <a:gd name="T9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8" y="3"/>
                  </a:moveTo>
                  <a:cubicBezTo>
                    <a:pt x="7" y="3"/>
                    <a:pt x="7" y="3"/>
                    <a:pt x="7" y="4"/>
                  </a:cubicBezTo>
                  <a:cubicBezTo>
                    <a:pt x="8" y="4"/>
                    <a:pt x="9" y="4"/>
                    <a:pt x="9" y="5"/>
                  </a:cubicBezTo>
                  <a:cubicBezTo>
                    <a:pt x="6" y="6"/>
                    <a:pt x="0" y="4"/>
                    <a:pt x="3" y="2"/>
                  </a:cubicBezTo>
                  <a:cubicBezTo>
                    <a:pt x="4" y="5"/>
                    <a:pt x="11" y="0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50"/>
            <p:cNvSpPr/>
            <p:nvPr/>
          </p:nvSpPr>
          <p:spPr bwMode="auto">
            <a:xfrm>
              <a:off x="3770077" y="4475163"/>
              <a:ext cx="169364" cy="14288"/>
            </a:xfrm>
            <a:custGeom>
              <a:avLst/>
              <a:gdLst>
                <a:gd name="T0" fmla="*/ 0 w 30"/>
                <a:gd name="T1" fmla="*/ 2 h 4"/>
                <a:gd name="T2" fmla="*/ 30 w 30"/>
                <a:gd name="T3" fmla="*/ 4 h 4"/>
                <a:gd name="T4" fmla="*/ 0 w 30"/>
                <a:gd name="T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4">
                  <a:moveTo>
                    <a:pt x="0" y="2"/>
                  </a:moveTo>
                  <a:cubicBezTo>
                    <a:pt x="8" y="0"/>
                    <a:pt x="22" y="2"/>
                    <a:pt x="30" y="4"/>
                  </a:cubicBezTo>
                  <a:cubicBezTo>
                    <a:pt x="20" y="3"/>
                    <a:pt x="8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51"/>
            <p:cNvSpPr/>
            <p:nvPr/>
          </p:nvSpPr>
          <p:spPr bwMode="auto">
            <a:xfrm>
              <a:off x="2481804" y="4249738"/>
              <a:ext cx="77741" cy="15875"/>
            </a:xfrm>
            <a:custGeom>
              <a:avLst/>
              <a:gdLst>
                <a:gd name="T0" fmla="*/ 14 w 14"/>
                <a:gd name="T1" fmla="*/ 2 h 5"/>
                <a:gd name="T2" fmla="*/ 14 w 14"/>
                <a:gd name="T3" fmla="*/ 4 h 5"/>
                <a:gd name="T4" fmla="*/ 1 w 14"/>
                <a:gd name="T5" fmla="*/ 5 h 5"/>
                <a:gd name="T6" fmla="*/ 14 w 14"/>
                <a:gd name="T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5">
                  <a:moveTo>
                    <a:pt x="14" y="2"/>
                  </a:moveTo>
                  <a:cubicBezTo>
                    <a:pt x="13" y="3"/>
                    <a:pt x="13" y="3"/>
                    <a:pt x="14" y="4"/>
                  </a:cubicBezTo>
                  <a:cubicBezTo>
                    <a:pt x="9" y="2"/>
                    <a:pt x="7" y="5"/>
                    <a:pt x="1" y="5"/>
                  </a:cubicBezTo>
                  <a:cubicBezTo>
                    <a:pt x="0" y="0"/>
                    <a:pt x="12" y="4"/>
                    <a:pt x="1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53"/>
            <p:cNvSpPr/>
            <p:nvPr/>
          </p:nvSpPr>
          <p:spPr bwMode="auto">
            <a:xfrm>
              <a:off x="7526615" y="4327525"/>
              <a:ext cx="44423" cy="20638"/>
            </a:xfrm>
            <a:custGeom>
              <a:avLst/>
              <a:gdLst>
                <a:gd name="T0" fmla="*/ 8 w 8"/>
                <a:gd name="T1" fmla="*/ 3 h 6"/>
                <a:gd name="T2" fmla="*/ 2 w 8"/>
                <a:gd name="T3" fmla="*/ 6 h 6"/>
                <a:gd name="T4" fmla="*/ 0 w 8"/>
                <a:gd name="T5" fmla="*/ 2 h 6"/>
                <a:gd name="T6" fmla="*/ 8 w 8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6">
                  <a:moveTo>
                    <a:pt x="8" y="3"/>
                  </a:moveTo>
                  <a:cubicBezTo>
                    <a:pt x="6" y="5"/>
                    <a:pt x="5" y="3"/>
                    <a:pt x="2" y="6"/>
                  </a:cubicBezTo>
                  <a:cubicBezTo>
                    <a:pt x="2" y="4"/>
                    <a:pt x="1" y="3"/>
                    <a:pt x="0" y="2"/>
                  </a:cubicBezTo>
                  <a:cubicBezTo>
                    <a:pt x="2" y="2"/>
                    <a:pt x="7" y="0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54"/>
            <p:cNvSpPr/>
            <p:nvPr/>
          </p:nvSpPr>
          <p:spPr bwMode="auto">
            <a:xfrm>
              <a:off x="7371134" y="4330700"/>
              <a:ext cx="124941" cy="23813"/>
            </a:xfrm>
            <a:custGeom>
              <a:avLst/>
              <a:gdLst>
                <a:gd name="T0" fmla="*/ 22 w 22"/>
                <a:gd name="T1" fmla="*/ 2 h 7"/>
                <a:gd name="T2" fmla="*/ 22 w 22"/>
                <a:gd name="T3" fmla="*/ 4 h 7"/>
                <a:gd name="T4" fmla="*/ 0 w 22"/>
                <a:gd name="T5" fmla="*/ 7 h 7"/>
                <a:gd name="T6" fmla="*/ 0 w 22"/>
                <a:gd name="T7" fmla="*/ 2 h 7"/>
                <a:gd name="T8" fmla="*/ 22 w 22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7">
                  <a:moveTo>
                    <a:pt x="22" y="2"/>
                  </a:moveTo>
                  <a:cubicBezTo>
                    <a:pt x="21" y="2"/>
                    <a:pt x="22" y="3"/>
                    <a:pt x="22" y="4"/>
                  </a:cubicBezTo>
                  <a:cubicBezTo>
                    <a:pt x="15" y="5"/>
                    <a:pt x="7" y="5"/>
                    <a:pt x="0" y="7"/>
                  </a:cubicBezTo>
                  <a:cubicBezTo>
                    <a:pt x="0" y="5"/>
                    <a:pt x="0" y="4"/>
                    <a:pt x="0" y="2"/>
                  </a:cubicBezTo>
                  <a:cubicBezTo>
                    <a:pt x="5" y="4"/>
                    <a:pt x="16" y="0"/>
                    <a:pt x="2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55"/>
            <p:cNvSpPr/>
            <p:nvPr/>
          </p:nvSpPr>
          <p:spPr bwMode="auto">
            <a:xfrm>
              <a:off x="2645616" y="4449763"/>
              <a:ext cx="1043945" cy="42863"/>
            </a:xfrm>
            <a:custGeom>
              <a:avLst/>
              <a:gdLst>
                <a:gd name="T0" fmla="*/ 65 w 184"/>
                <a:gd name="T1" fmla="*/ 4 h 13"/>
                <a:gd name="T2" fmla="*/ 158 w 184"/>
                <a:gd name="T3" fmla="*/ 8 h 13"/>
                <a:gd name="T4" fmla="*/ 184 w 184"/>
                <a:gd name="T5" fmla="*/ 8 h 13"/>
                <a:gd name="T6" fmla="*/ 116 w 184"/>
                <a:gd name="T7" fmla="*/ 9 h 13"/>
                <a:gd name="T8" fmla="*/ 83 w 184"/>
                <a:gd name="T9" fmla="*/ 12 h 13"/>
                <a:gd name="T10" fmla="*/ 45 w 184"/>
                <a:gd name="T11" fmla="*/ 10 h 13"/>
                <a:gd name="T12" fmla="*/ 0 w 184"/>
                <a:gd name="T13" fmla="*/ 6 h 13"/>
                <a:gd name="T14" fmla="*/ 65 w 184"/>
                <a:gd name="T1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13">
                  <a:moveTo>
                    <a:pt x="65" y="4"/>
                  </a:moveTo>
                  <a:cubicBezTo>
                    <a:pt x="97" y="12"/>
                    <a:pt x="129" y="5"/>
                    <a:pt x="158" y="8"/>
                  </a:cubicBezTo>
                  <a:cubicBezTo>
                    <a:pt x="160" y="4"/>
                    <a:pt x="177" y="7"/>
                    <a:pt x="184" y="8"/>
                  </a:cubicBezTo>
                  <a:cubicBezTo>
                    <a:pt x="167" y="13"/>
                    <a:pt x="142" y="9"/>
                    <a:pt x="116" y="9"/>
                  </a:cubicBezTo>
                  <a:cubicBezTo>
                    <a:pt x="104" y="10"/>
                    <a:pt x="93" y="12"/>
                    <a:pt x="83" y="12"/>
                  </a:cubicBezTo>
                  <a:cubicBezTo>
                    <a:pt x="71" y="11"/>
                    <a:pt x="60" y="10"/>
                    <a:pt x="45" y="10"/>
                  </a:cubicBezTo>
                  <a:cubicBezTo>
                    <a:pt x="31" y="10"/>
                    <a:pt x="12" y="12"/>
                    <a:pt x="0" y="6"/>
                  </a:cubicBezTo>
                  <a:cubicBezTo>
                    <a:pt x="19" y="0"/>
                    <a:pt x="44" y="11"/>
                    <a:pt x="65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5" name="PA_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1385" y="873426"/>
            <a:ext cx="5328397" cy="4989979"/>
          </a:xfrm>
          <a:prstGeom prst="rect">
            <a:avLst/>
          </a:prstGeom>
        </p:spPr>
      </p:pic>
      <p:sp>
        <p:nvSpPr>
          <p:cNvPr id="3" name="文本框 3"/>
          <p:cNvSpPr txBox="1"/>
          <p:nvPr/>
        </p:nvSpPr>
        <p:spPr>
          <a:xfrm>
            <a:off x="91440" y="128270"/>
            <a:ext cx="4132580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sz="2400" dirty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人教版 八年级数学（</a:t>
            </a:r>
            <a:r>
              <a:rPr lang="zh-CN" sz="2400" dirty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上册</a:t>
            </a:r>
            <a:r>
              <a:rPr lang="zh-CN" sz="2400" dirty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）</a:t>
            </a:r>
            <a:endParaRPr lang="zh-CN" sz="2400" dirty="0">
              <a:solidFill>
                <a:srgbClr val="C00000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4" grpId="1"/>
      <p:bldP spid="115" grpId="0"/>
      <p:bldP spid="115" grpId="1"/>
      <p:bldP spid="3" grpId="0" bldLvl="0" animBg="1"/>
      <p:bldP spid="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chenying0907 423"/>
          <p:cNvGrpSpPr/>
          <p:nvPr/>
        </p:nvGrpSpPr>
        <p:grpSpPr>
          <a:xfrm>
            <a:off x="45093" y="113408"/>
            <a:ext cx="3539490" cy="659130"/>
            <a:chOff x="4588518" y="544573"/>
            <a:chExt cx="3539490" cy="659130"/>
          </a:xfrm>
        </p:grpSpPr>
        <p:sp>
          <p:nvSpPr>
            <p:cNvPr id="425" name="Freeform 544"/>
            <p:cNvSpPr>
              <a:spLocks noEditPoints="1"/>
            </p:cNvSpPr>
            <p:nvPr/>
          </p:nvSpPr>
          <p:spPr bwMode="auto">
            <a:xfrm>
              <a:off x="4588518" y="1097658"/>
              <a:ext cx="3539490" cy="106045"/>
            </a:xfrm>
            <a:custGeom>
              <a:avLst/>
              <a:gdLst>
                <a:gd name="T0" fmla="*/ 26 w 715"/>
                <a:gd name="T1" fmla="*/ 50 h 95"/>
                <a:gd name="T2" fmla="*/ 43 w 715"/>
                <a:gd name="T3" fmla="*/ 67 h 95"/>
                <a:gd name="T4" fmla="*/ 65 w 715"/>
                <a:gd name="T5" fmla="*/ 76 h 95"/>
                <a:gd name="T6" fmla="*/ 143 w 715"/>
                <a:gd name="T7" fmla="*/ 81 h 95"/>
                <a:gd name="T8" fmla="*/ 218 w 715"/>
                <a:gd name="T9" fmla="*/ 80 h 95"/>
                <a:gd name="T10" fmla="*/ 301 w 715"/>
                <a:gd name="T11" fmla="*/ 79 h 95"/>
                <a:gd name="T12" fmla="*/ 405 w 715"/>
                <a:gd name="T13" fmla="*/ 88 h 95"/>
                <a:gd name="T14" fmla="*/ 491 w 715"/>
                <a:gd name="T15" fmla="*/ 93 h 95"/>
                <a:gd name="T16" fmla="*/ 630 w 715"/>
                <a:gd name="T17" fmla="*/ 64 h 95"/>
                <a:gd name="T18" fmla="*/ 678 w 715"/>
                <a:gd name="T19" fmla="*/ 58 h 95"/>
                <a:gd name="T20" fmla="*/ 664 w 715"/>
                <a:gd name="T21" fmla="*/ 52 h 95"/>
                <a:gd name="T22" fmla="*/ 662 w 715"/>
                <a:gd name="T23" fmla="*/ 30 h 95"/>
                <a:gd name="T24" fmla="*/ 598 w 715"/>
                <a:gd name="T25" fmla="*/ 37 h 95"/>
                <a:gd name="T26" fmla="*/ 564 w 715"/>
                <a:gd name="T27" fmla="*/ 25 h 95"/>
                <a:gd name="T28" fmla="*/ 500 w 715"/>
                <a:gd name="T29" fmla="*/ 17 h 95"/>
                <a:gd name="T30" fmla="*/ 443 w 715"/>
                <a:gd name="T31" fmla="*/ 26 h 95"/>
                <a:gd name="T32" fmla="*/ 372 w 715"/>
                <a:gd name="T33" fmla="*/ 20 h 95"/>
                <a:gd name="T34" fmla="*/ 263 w 715"/>
                <a:gd name="T35" fmla="*/ 13 h 95"/>
                <a:gd name="T36" fmla="*/ 193 w 715"/>
                <a:gd name="T37" fmla="*/ 9 h 95"/>
                <a:gd name="T38" fmla="*/ 98 w 715"/>
                <a:gd name="T39" fmla="*/ 21 h 95"/>
                <a:gd name="T40" fmla="*/ 403 w 715"/>
                <a:gd name="T41" fmla="*/ 77 h 95"/>
                <a:gd name="T42" fmla="*/ 420 w 715"/>
                <a:gd name="T43" fmla="*/ 84 h 95"/>
                <a:gd name="T44" fmla="*/ 458 w 715"/>
                <a:gd name="T45" fmla="*/ 81 h 95"/>
                <a:gd name="T46" fmla="*/ 503 w 715"/>
                <a:gd name="T47" fmla="*/ 64 h 95"/>
                <a:gd name="T48" fmla="*/ 504 w 715"/>
                <a:gd name="T49" fmla="*/ 76 h 95"/>
                <a:gd name="T50" fmla="*/ 567 w 715"/>
                <a:gd name="T51" fmla="*/ 43 h 95"/>
                <a:gd name="T52" fmla="*/ 560 w 715"/>
                <a:gd name="T53" fmla="*/ 62 h 95"/>
                <a:gd name="T54" fmla="*/ 583 w 715"/>
                <a:gd name="T55" fmla="*/ 56 h 95"/>
                <a:gd name="T56" fmla="*/ 615 w 715"/>
                <a:gd name="T57" fmla="*/ 58 h 95"/>
                <a:gd name="T58" fmla="*/ 639 w 715"/>
                <a:gd name="T59" fmla="*/ 45 h 95"/>
                <a:gd name="T60" fmla="*/ 604 w 715"/>
                <a:gd name="T61" fmla="*/ 58 h 95"/>
                <a:gd name="T62" fmla="*/ 575 w 715"/>
                <a:gd name="T63" fmla="*/ 51 h 95"/>
                <a:gd name="T64" fmla="*/ 562 w 715"/>
                <a:gd name="T65" fmla="*/ 34 h 95"/>
                <a:gd name="T66" fmla="*/ 541 w 715"/>
                <a:gd name="T67" fmla="*/ 45 h 95"/>
                <a:gd name="T68" fmla="*/ 492 w 715"/>
                <a:gd name="T69" fmla="*/ 54 h 95"/>
                <a:gd name="T70" fmla="*/ 469 w 715"/>
                <a:gd name="T71" fmla="*/ 29 h 95"/>
                <a:gd name="T72" fmla="*/ 435 w 715"/>
                <a:gd name="T73" fmla="*/ 29 h 95"/>
                <a:gd name="T74" fmla="*/ 362 w 715"/>
                <a:gd name="T75" fmla="*/ 80 h 95"/>
                <a:gd name="T76" fmla="*/ 345 w 715"/>
                <a:gd name="T77" fmla="*/ 72 h 95"/>
                <a:gd name="T78" fmla="*/ 242 w 715"/>
                <a:gd name="T79" fmla="*/ 81 h 95"/>
                <a:gd name="T80" fmla="*/ 295 w 715"/>
                <a:gd name="T81" fmla="*/ 42 h 95"/>
                <a:gd name="T82" fmla="*/ 328 w 715"/>
                <a:gd name="T83" fmla="*/ 36 h 95"/>
                <a:gd name="T84" fmla="*/ 296 w 715"/>
                <a:gd name="T85" fmla="*/ 76 h 95"/>
                <a:gd name="T86" fmla="*/ 329 w 715"/>
                <a:gd name="T87" fmla="*/ 44 h 95"/>
                <a:gd name="T88" fmla="*/ 317 w 715"/>
                <a:gd name="T89" fmla="*/ 27 h 95"/>
                <a:gd name="T90" fmla="*/ 298 w 715"/>
                <a:gd name="T91" fmla="*/ 25 h 95"/>
                <a:gd name="T92" fmla="*/ 230 w 715"/>
                <a:gd name="T93" fmla="*/ 75 h 95"/>
                <a:gd name="T94" fmla="*/ 266 w 715"/>
                <a:gd name="T95" fmla="*/ 32 h 95"/>
                <a:gd name="T96" fmla="*/ 215 w 715"/>
                <a:gd name="T97" fmla="*/ 53 h 95"/>
                <a:gd name="T98" fmla="*/ 203 w 715"/>
                <a:gd name="T99" fmla="*/ 54 h 95"/>
                <a:gd name="T100" fmla="*/ 151 w 715"/>
                <a:gd name="T101" fmla="*/ 43 h 95"/>
                <a:gd name="T102" fmla="*/ 159 w 715"/>
                <a:gd name="T103" fmla="*/ 63 h 95"/>
                <a:gd name="T104" fmla="*/ 212 w 715"/>
                <a:gd name="T105" fmla="*/ 24 h 95"/>
                <a:gd name="T106" fmla="*/ 194 w 715"/>
                <a:gd name="T107" fmla="*/ 18 h 95"/>
                <a:gd name="T108" fmla="*/ 153 w 715"/>
                <a:gd name="T109" fmla="*/ 34 h 95"/>
                <a:gd name="T110" fmla="*/ 108 w 715"/>
                <a:gd name="T111" fmla="*/ 51 h 95"/>
                <a:gd name="T112" fmla="*/ 112 w 715"/>
                <a:gd name="T113" fmla="*/ 26 h 95"/>
                <a:gd name="T114" fmla="*/ 65 w 715"/>
                <a:gd name="T115" fmla="*/ 54 h 95"/>
                <a:gd name="T116" fmla="*/ 87 w 715"/>
                <a:gd name="T117" fmla="*/ 22 h 95"/>
                <a:gd name="T118" fmla="*/ 53 w 715"/>
                <a:gd name="T119" fmla="*/ 3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15" h="95">
                  <a:moveTo>
                    <a:pt x="19" y="17"/>
                  </a:moveTo>
                  <a:cubicBezTo>
                    <a:pt x="21" y="19"/>
                    <a:pt x="23" y="14"/>
                    <a:pt x="25" y="16"/>
                  </a:cubicBezTo>
                  <a:cubicBezTo>
                    <a:pt x="24" y="17"/>
                    <a:pt x="25" y="18"/>
                    <a:pt x="24" y="19"/>
                  </a:cubicBezTo>
                  <a:cubicBezTo>
                    <a:pt x="19" y="17"/>
                    <a:pt x="19" y="22"/>
                    <a:pt x="14" y="23"/>
                  </a:cubicBezTo>
                  <a:cubicBezTo>
                    <a:pt x="16" y="26"/>
                    <a:pt x="20" y="22"/>
                    <a:pt x="20" y="28"/>
                  </a:cubicBezTo>
                  <a:cubicBezTo>
                    <a:pt x="27" y="25"/>
                    <a:pt x="29" y="13"/>
                    <a:pt x="34" y="16"/>
                  </a:cubicBezTo>
                  <a:cubicBezTo>
                    <a:pt x="33" y="17"/>
                    <a:pt x="35" y="19"/>
                    <a:pt x="34" y="20"/>
                  </a:cubicBezTo>
                  <a:cubicBezTo>
                    <a:pt x="31" y="23"/>
                    <a:pt x="28" y="26"/>
                    <a:pt x="32" y="29"/>
                  </a:cubicBezTo>
                  <a:cubicBezTo>
                    <a:pt x="34" y="28"/>
                    <a:pt x="35" y="26"/>
                    <a:pt x="37" y="25"/>
                  </a:cubicBezTo>
                  <a:cubicBezTo>
                    <a:pt x="36" y="20"/>
                    <a:pt x="35" y="16"/>
                    <a:pt x="38" y="12"/>
                  </a:cubicBezTo>
                  <a:cubicBezTo>
                    <a:pt x="39" y="17"/>
                    <a:pt x="40" y="17"/>
                    <a:pt x="44" y="22"/>
                  </a:cubicBezTo>
                  <a:cubicBezTo>
                    <a:pt x="40" y="26"/>
                    <a:pt x="38" y="26"/>
                    <a:pt x="37" y="32"/>
                  </a:cubicBezTo>
                  <a:cubicBezTo>
                    <a:pt x="34" y="27"/>
                    <a:pt x="34" y="33"/>
                    <a:pt x="34" y="35"/>
                  </a:cubicBezTo>
                  <a:cubicBezTo>
                    <a:pt x="33" y="33"/>
                    <a:pt x="32" y="32"/>
                    <a:pt x="31" y="31"/>
                  </a:cubicBezTo>
                  <a:cubicBezTo>
                    <a:pt x="25" y="37"/>
                    <a:pt x="30" y="42"/>
                    <a:pt x="25" y="46"/>
                  </a:cubicBezTo>
                  <a:cubicBezTo>
                    <a:pt x="26" y="45"/>
                    <a:pt x="28" y="45"/>
                    <a:pt x="30" y="45"/>
                  </a:cubicBezTo>
                  <a:cubicBezTo>
                    <a:pt x="27" y="47"/>
                    <a:pt x="28" y="48"/>
                    <a:pt x="26" y="50"/>
                  </a:cubicBezTo>
                  <a:cubicBezTo>
                    <a:pt x="24" y="43"/>
                    <a:pt x="20" y="51"/>
                    <a:pt x="17" y="48"/>
                  </a:cubicBezTo>
                  <a:cubicBezTo>
                    <a:pt x="20" y="41"/>
                    <a:pt x="21" y="34"/>
                    <a:pt x="25" y="29"/>
                  </a:cubicBezTo>
                  <a:cubicBezTo>
                    <a:pt x="22" y="28"/>
                    <a:pt x="18" y="30"/>
                    <a:pt x="16" y="27"/>
                  </a:cubicBezTo>
                  <a:cubicBezTo>
                    <a:pt x="12" y="30"/>
                    <a:pt x="10" y="33"/>
                    <a:pt x="10" y="36"/>
                  </a:cubicBezTo>
                  <a:cubicBezTo>
                    <a:pt x="13" y="37"/>
                    <a:pt x="12" y="30"/>
                    <a:pt x="16" y="32"/>
                  </a:cubicBezTo>
                  <a:cubicBezTo>
                    <a:pt x="18" y="35"/>
                    <a:pt x="14" y="36"/>
                    <a:pt x="15" y="38"/>
                  </a:cubicBezTo>
                  <a:cubicBezTo>
                    <a:pt x="16" y="38"/>
                    <a:pt x="18" y="37"/>
                    <a:pt x="18" y="38"/>
                  </a:cubicBezTo>
                  <a:cubicBezTo>
                    <a:pt x="7" y="44"/>
                    <a:pt x="7" y="53"/>
                    <a:pt x="0" y="60"/>
                  </a:cubicBezTo>
                  <a:cubicBezTo>
                    <a:pt x="6" y="57"/>
                    <a:pt x="12" y="53"/>
                    <a:pt x="17" y="57"/>
                  </a:cubicBezTo>
                  <a:cubicBezTo>
                    <a:pt x="19" y="53"/>
                    <a:pt x="8" y="52"/>
                    <a:pt x="13" y="47"/>
                  </a:cubicBezTo>
                  <a:cubicBezTo>
                    <a:pt x="14" y="52"/>
                    <a:pt x="22" y="50"/>
                    <a:pt x="25" y="56"/>
                  </a:cubicBezTo>
                  <a:cubicBezTo>
                    <a:pt x="22" y="58"/>
                    <a:pt x="19" y="61"/>
                    <a:pt x="16" y="63"/>
                  </a:cubicBezTo>
                  <a:cubicBezTo>
                    <a:pt x="12" y="59"/>
                    <a:pt x="7" y="64"/>
                    <a:pt x="3" y="64"/>
                  </a:cubicBezTo>
                  <a:cubicBezTo>
                    <a:pt x="6" y="67"/>
                    <a:pt x="2" y="72"/>
                    <a:pt x="7" y="70"/>
                  </a:cubicBezTo>
                  <a:cubicBezTo>
                    <a:pt x="7" y="64"/>
                    <a:pt x="24" y="64"/>
                    <a:pt x="26" y="70"/>
                  </a:cubicBezTo>
                  <a:cubicBezTo>
                    <a:pt x="28" y="68"/>
                    <a:pt x="31" y="66"/>
                    <a:pt x="34" y="64"/>
                  </a:cubicBezTo>
                  <a:cubicBezTo>
                    <a:pt x="36" y="70"/>
                    <a:pt x="40" y="64"/>
                    <a:pt x="43" y="67"/>
                  </a:cubicBezTo>
                  <a:cubicBezTo>
                    <a:pt x="43" y="74"/>
                    <a:pt x="40" y="69"/>
                    <a:pt x="36" y="71"/>
                  </a:cubicBezTo>
                  <a:cubicBezTo>
                    <a:pt x="35" y="73"/>
                    <a:pt x="35" y="75"/>
                    <a:pt x="37" y="78"/>
                  </a:cubicBezTo>
                  <a:cubicBezTo>
                    <a:pt x="41" y="73"/>
                    <a:pt x="44" y="75"/>
                    <a:pt x="48" y="71"/>
                  </a:cubicBezTo>
                  <a:cubicBezTo>
                    <a:pt x="46" y="68"/>
                    <a:pt x="42" y="60"/>
                    <a:pt x="50" y="60"/>
                  </a:cubicBezTo>
                  <a:cubicBezTo>
                    <a:pt x="48" y="57"/>
                    <a:pt x="44" y="54"/>
                    <a:pt x="47" y="51"/>
                  </a:cubicBezTo>
                  <a:cubicBezTo>
                    <a:pt x="52" y="53"/>
                    <a:pt x="52" y="44"/>
                    <a:pt x="56" y="46"/>
                  </a:cubicBezTo>
                  <a:cubicBezTo>
                    <a:pt x="54" y="48"/>
                    <a:pt x="56" y="49"/>
                    <a:pt x="55" y="50"/>
                  </a:cubicBezTo>
                  <a:cubicBezTo>
                    <a:pt x="54" y="51"/>
                    <a:pt x="51" y="50"/>
                    <a:pt x="52" y="53"/>
                  </a:cubicBezTo>
                  <a:cubicBezTo>
                    <a:pt x="56" y="53"/>
                    <a:pt x="50" y="69"/>
                    <a:pt x="49" y="75"/>
                  </a:cubicBezTo>
                  <a:cubicBezTo>
                    <a:pt x="55" y="75"/>
                    <a:pt x="57" y="68"/>
                    <a:pt x="59" y="76"/>
                  </a:cubicBezTo>
                  <a:cubicBezTo>
                    <a:pt x="62" y="70"/>
                    <a:pt x="68" y="71"/>
                    <a:pt x="65" y="65"/>
                  </a:cubicBezTo>
                  <a:cubicBezTo>
                    <a:pt x="62" y="65"/>
                    <a:pt x="61" y="66"/>
                    <a:pt x="60" y="68"/>
                  </a:cubicBezTo>
                  <a:cubicBezTo>
                    <a:pt x="60" y="66"/>
                    <a:pt x="53" y="66"/>
                    <a:pt x="56" y="63"/>
                  </a:cubicBezTo>
                  <a:cubicBezTo>
                    <a:pt x="62" y="62"/>
                    <a:pt x="61" y="61"/>
                    <a:pt x="62" y="56"/>
                  </a:cubicBezTo>
                  <a:cubicBezTo>
                    <a:pt x="64" y="58"/>
                    <a:pt x="67" y="54"/>
                    <a:pt x="69" y="58"/>
                  </a:cubicBezTo>
                  <a:cubicBezTo>
                    <a:pt x="62" y="62"/>
                    <a:pt x="67" y="64"/>
                    <a:pt x="71" y="63"/>
                  </a:cubicBezTo>
                  <a:cubicBezTo>
                    <a:pt x="67" y="67"/>
                    <a:pt x="66" y="72"/>
                    <a:pt x="65" y="76"/>
                  </a:cubicBezTo>
                  <a:cubicBezTo>
                    <a:pt x="72" y="78"/>
                    <a:pt x="75" y="64"/>
                    <a:pt x="82" y="73"/>
                  </a:cubicBezTo>
                  <a:cubicBezTo>
                    <a:pt x="81" y="75"/>
                    <a:pt x="78" y="74"/>
                    <a:pt x="79" y="76"/>
                  </a:cubicBezTo>
                  <a:cubicBezTo>
                    <a:pt x="81" y="75"/>
                    <a:pt x="80" y="77"/>
                    <a:pt x="81" y="79"/>
                  </a:cubicBezTo>
                  <a:cubicBezTo>
                    <a:pt x="85" y="73"/>
                    <a:pt x="89" y="72"/>
                    <a:pt x="92" y="65"/>
                  </a:cubicBezTo>
                  <a:cubicBezTo>
                    <a:pt x="95" y="66"/>
                    <a:pt x="98" y="63"/>
                    <a:pt x="101" y="64"/>
                  </a:cubicBezTo>
                  <a:cubicBezTo>
                    <a:pt x="96" y="67"/>
                    <a:pt x="97" y="72"/>
                    <a:pt x="95" y="76"/>
                  </a:cubicBezTo>
                  <a:cubicBezTo>
                    <a:pt x="93" y="77"/>
                    <a:pt x="87" y="74"/>
                    <a:pt x="88" y="78"/>
                  </a:cubicBezTo>
                  <a:cubicBezTo>
                    <a:pt x="90" y="76"/>
                    <a:pt x="91" y="81"/>
                    <a:pt x="93" y="80"/>
                  </a:cubicBezTo>
                  <a:cubicBezTo>
                    <a:pt x="95" y="79"/>
                    <a:pt x="97" y="77"/>
                    <a:pt x="99" y="76"/>
                  </a:cubicBezTo>
                  <a:cubicBezTo>
                    <a:pt x="102" y="79"/>
                    <a:pt x="99" y="80"/>
                    <a:pt x="103" y="81"/>
                  </a:cubicBezTo>
                  <a:cubicBezTo>
                    <a:pt x="107" y="79"/>
                    <a:pt x="108" y="78"/>
                    <a:pt x="108" y="74"/>
                  </a:cubicBezTo>
                  <a:cubicBezTo>
                    <a:pt x="115" y="75"/>
                    <a:pt x="110" y="78"/>
                    <a:pt x="117" y="82"/>
                  </a:cubicBezTo>
                  <a:cubicBezTo>
                    <a:pt x="121" y="77"/>
                    <a:pt x="124" y="82"/>
                    <a:pt x="128" y="77"/>
                  </a:cubicBezTo>
                  <a:cubicBezTo>
                    <a:pt x="129" y="78"/>
                    <a:pt x="128" y="80"/>
                    <a:pt x="131" y="82"/>
                  </a:cubicBezTo>
                  <a:cubicBezTo>
                    <a:pt x="134" y="81"/>
                    <a:pt x="138" y="80"/>
                    <a:pt x="141" y="81"/>
                  </a:cubicBezTo>
                  <a:cubicBezTo>
                    <a:pt x="138" y="78"/>
                    <a:pt x="145" y="73"/>
                    <a:pt x="148" y="76"/>
                  </a:cubicBezTo>
                  <a:cubicBezTo>
                    <a:pt x="148" y="81"/>
                    <a:pt x="140" y="75"/>
                    <a:pt x="143" y="81"/>
                  </a:cubicBezTo>
                  <a:cubicBezTo>
                    <a:pt x="154" y="79"/>
                    <a:pt x="164" y="84"/>
                    <a:pt x="176" y="81"/>
                  </a:cubicBezTo>
                  <a:cubicBezTo>
                    <a:pt x="171" y="78"/>
                    <a:pt x="175" y="75"/>
                    <a:pt x="176" y="72"/>
                  </a:cubicBezTo>
                  <a:cubicBezTo>
                    <a:pt x="175" y="79"/>
                    <a:pt x="187" y="90"/>
                    <a:pt x="187" y="80"/>
                  </a:cubicBezTo>
                  <a:cubicBezTo>
                    <a:pt x="182" y="83"/>
                    <a:pt x="184" y="72"/>
                    <a:pt x="180" y="71"/>
                  </a:cubicBezTo>
                  <a:cubicBezTo>
                    <a:pt x="181" y="70"/>
                    <a:pt x="182" y="68"/>
                    <a:pt x="182" y="67"/>
                  </a:cubicBezTo>
                  <a:cubicBezTo>
                    <a:pt x="182" y="71"/>
                    <a:pt x="184" y="70"/>
                    <a:pt x="187" y="71"/>
                  </a:cubicBezTo>
                  <a:cubicBezTo>
                    <a:pt x="181" y="75"/>
                    <a:pt x="189" y="79"/>
                    <a:pt x="192" y="77"/>
                  </a:cubicBezTo>
                  <a:cubicBezTo>
                    <a:pt x="190" y="79"/>
                    <a:pt x="189" y="81"/>
                    <a:pt x="192" y="83"/>
                  </a:cubicBezTo>
                  <a:cubicBezTo>
                    <a:pt x="193" y="83"/>
                    <a:pt x="194" y="82"/>
                    <a:pt x="195" y="83"/>
                  </a:cubicBezTo>
                  <a:cubicBezTo>
                    <a:pt x="196" y="75"/>
                    <a:pt x="204" y="76"/>
                    <a:pt x="203" y="65"/>
                  </a:cubicBezTo>
                  <a:cubicBezTo>
                    <a:pt x="203" y="66"/>
                    <a:pt x="204" y="67"/>
                    <a:pt x="205" y="66"/>
                  </a:cubicBezTo>
                  <a:cubicBezTo>
                    <a:pt x="204" y="68"/>
                    <a:pt x="204" y="71"/>
                    <a:pt x="208" y="74"/>
                  </a:cubicBezTo>
                  <a:cubicBezTo>
                    <a:pt x="211" y="72"/>
                    <a:pt x="221" y="72"/>
                    <a:pt x="218" y="77"/>
                  </a:cubicBezTo>
                  <a:cubicBezTo>
                    <a:pt x="214" y="72"/>
                    <a:pt x="209" y="78"/>
                    <a:pt x="201" y="76"/>
                  </a:cubicBezTo>
                  <a:cubicBezTo>
                    <a:pt x="199" y="78"/>
                    <a:pt x="200" y="80"/>
                    <a:pt x="199" y="81"/>
                  </a:cubicBezTo>
                  <a:cubicBezTo>
                    <a:pt x="205" y="86"/>
                    <a:pt x="212" y="82"/>
                    <a:pt x="218" y="84"/>
                  </a:cubicBezTo>
                  <a:cubicBezTo>
                    <a:pt x="217" y="83"/>
                    <a:pt x="216" y="82"/>
                    <a:pt x="218" y="80"/>
                  </a:cubicBezTo>
                  <a:cubicBezTo>
                    <a:pt x="227" y="77"/>
                    <a:pt x="225" y="91"/>
                    <a:pt x="225" y="91"/>
                  </a:cubicBezTo>
                  <a:cubicBezTo>
                    <a:pt x="228" y="88"/>
                    <a:pt x="234" y="85"/>
                    <a:pt x="227" y="85"/>
                  </a:cubicBezTo>
                  <a:cubicBezTo>
                    <a:pt x="228" y="81"/>
                    <a:pt x="233" y="78"/>
                    <a:pt x="235" y="86"/>
                  </a:cubicBezTo>
                  <a:cubicBezTo>
                    <a:pt x="246" y="83"/>
                    <a:pt x="253" y="88"/>
                    <a:pt x="263" y="82"/>
                  </a:cubicBezTo>
                  <a:cubicBezTo>
                    <a:pt x="264" y="87"/>
                    <a:pt x="273" y="86"/>
                    <a:pt x="278" y="85"/>
                  </a:cubicBezTo>
                  <a:cubicBezTo>
                    <a:pt x="279" y="79"/>
                    <a:pt x="281" y="81"/>
                    <a:pt x="279" y="78"/>
                  </a:cubicBezTo>
                  <a:cubicBezTo>
                    <a:pt x="281" y="77"/>
                    <a:pt x="282" y="75"/>
                    <a:pt x="284" y="74"/>
                  </a:cubicBezTo>
                  <a:cubicBezTo>
                    <a:pt x="284" y="77"/>
                    <a:pt x="286" y="79"/>
                    <a:pt x="289" y="76"/>
                  </a:cubicBezTo>
                  <a:cubicBezTo>
                    <a:pt x="289" y="72"/>
                    <a:pt x="287" y="74"/>
                    <a:pt x="284" y="72"/>
                  </a:cubicBezTo>
                  <a:cubicBezTo>
                    <a:pt x="286" y="70"/>
                    <a:pt x="285" y="68"/>
                    <a:pt x="288" y="66"/>
                  </a:cubicBezTo>
                  <a:cubicBezTo>
                    <a:pt x="288" y="72"/>
                    <a:pt x="294" y="80"/>
                    <a:pt x="286" y="86"/>
                  </a:cubicBezTo>
                  <a:cubicBezTo>
                    <a:pt x="289" y="91"/>
                    <a:pt x="289" y="81"/>
                    <a:pt x="292" y="88"/>
                  </a:cubicBezTo>
                  <a:cubicBezTo>
                    <a:pt x="296" y="87"/>
                    <a:pt x="296" y="81"/>
                    <a:pt x="298" y="83"/>
                  </a:cubicBezTo>
                  <a:cubicBezTo>
                    <a:pt x="300" y="91"/>
                    <a:pt x="301" y="82"/>
                    <a:pt x="307" y="83"/>
                  </a:cubicBezTo>
                  <a:cubicBezTo>
                    <a:pt x="308" y="85"/>
                    <a:pt x="306" y="86"/>
                    <a:pt x="305" y="87"/>
                  </a:cubicBezTo>
                  <a:cubicBezTo>
                    <a:pt x="315" y="93"/>
                    <a:pt x="308" y="77"/>
                    <a:pt x="316" y="74"/>
                  </a:cubicBezTo>
                  <a:cubicBezTo>
                    <a:pt x="309" y="67"/>
                    <a:pt x="309" y="86"/>
                    <a:pt x="301" y="79"/>
                  </a:cubicBezTo>
                  <a:cubicBezTo>
                    <a:pt x="309" y="80"/>
                    <a:pt x="307" y="68"/>
                    <a:pt x="315" y="70"/>
                  </a:cubicBezTo>
                  <a:cubicBezTo>
                    <a:pt x="316" y="66"/>
                    <a:pt x="317" y="62"/>
                    <a:pt x="320" y="58"/>
                  </a:cubicBezTo>
                  <a:cubicBezTo>
                    <a:pt x="323" y="62"/>
                    <a:pt x="316" y="67"/>
                    <a:pt x="323" y="66"/>
                  </a:cubicBezTo>
                  <a:cubicBezTo>
                    <a:pt x="320" y="70"/>
                    <a:pt x="318" y="66"/>
                    <a:pt x="316" y="67"/>
                  </a:cubicBezTo>
                  <a:cubicBezTo>
                    <a:pt x="324" y="75"/>
                    <a:pt x="309" y="81"/>
                    <a:pt x="316" y="89"/>
                  </a:cubicBezTo>
                  <a:cubicBezTo>
                    <a:pt x="320" y="86"/>
                    <a:pt x="323" y="82"/>
                    <a:pt x="321" y="78"/>
                  </a:cubicBezTo>
                  <a:cubicBezTo>
                    <a:pt x="325" y="74"/>
                    <a:pt x="328" y="76"/>
                    <a:pt x="331" y="77"/>
                  </a:cubicBezTo>
                  <a:cubicBezTo>
                    <a:pt x="326" y="79"/>
                    <a:pt x="330" y="82"/>
                    <a:pt x="326" y="85"/>
                  </a:cubicBezTo>
                  <a:cubicBezTo>
                    <a:pt x="325" y="83"/>
                    <a:pt x="324" y="81"/>
                    <a:pt x="323" y="82"/>
                  </a:cubicBezTo>
                  <a:cubicBezTo>
                    <a:pt x="326" y="87"/>
                    <a:pt x="322" y="84"/>
                    <a:pt x="323" y="89"/>
                  </a:cubicBezTo>
                  <a:cubicBezTo>
                    <a:pt x="327" y="88"/>
                    <a:pt x="333" y="89"/>
                    <a:pt x="334" y="86"/>
                  </a:cubicBezTo>
                  <a:cubicBezTo>
                    <a:pt x="333" y="83"/>
                    <a:pt x="331" y="84"/>
                    <a:pt x="329" y="84"/>
                  </a:cubicBezTo>
                  <a:cubicBezTo>
                    <a:pt x="335" y="84"/>
                    <a:pt x="332" y="78"/>
                    <a:pt x="335" y="80"/>
                  </a:cubicBezTo>
                  <a:cubicBezTo>
                    <a:pt x="336" y="82"/>
                    <a:pt x="336" y="85"/>
                    <a:pt x="336" y="88"/>
                  </a:cubicBezTo>
                  <a:cubicBezTo>
                    <a:pt x="359" y="87"/>
                    <a:pt x="382" y="90"/>
                    <a:pt x="405" y="88"/>
                  </a:cubicBezTo>
                  <a:cubicBezTo>
                    <a:pt x="400" y="82"/>
                    <a:pt x="408" y="79"/>
                    <a:pt x="410" y="79"/>
                  </a:cubicBezTo>
                  <a:cubicBezTo>
                    <a:pt x="411" y="84"/>
                    <a:pt x="407" y="84"/>
                    <a:pt x="405" y="88"/>
                  </a:cubicBezTo>
                  <a:cubicBezTo>
                    <a:pt x="408" y="93"/>
                    <a:pt x="412" y="88"/>
                    <a:pt x="414" y="85"/>
                  </a:cubicBezTo>
                  <a:cubicBezTo>
                    <a:pt x="418" y="86"/>
                    <a:pt x="415" y="90"/>
                    <a:pt x="419" y="85"/>
                  </a:cubicBezTo>
                  <a:cubicBezTo>
                    <a:pt x="419" y="93"/>
                    <a:pt x="428" y="85"/>
                    <a:pt x="432" y="90"/>
                  </a:cubicBezTo>
                  <a:cubicBezTo>
                    <a:pt x="432" y="89"/>
                    <a:pt x="438" y="87"/>
                    <a:pt x="439" y="83"/>
                  </a:cubicBezTo>
                  <a:cubicBezTo>
                    <a:pt x="440" y="85"/>
                    <a:pt x="442" y="85"/>
                    <a:pt x="443" y="86"/>
                  </a:cubicBezTo>
                  <a:cubicBezTo>
                    <a:pt x="442" y="88"/>
                    <a:pt x="437" y="85"/>
                    <a:pt x="438" y="89"/>
                  </a:cubicBezTo>
                  <a:cubicBezTo>
                    <a:pt x="441" y="88"/>
                    <a:pt x="439" y="91"/>
                    <a:pt x="441" y="93"/>
                  </a:cubicBezTo>
                  <a:cubicBezTo>
                    <a:pt x="448" y="88"/>
                    <a:pt x="460" y="95"/>
                    <a:pt x="464" y="89"/>
                  </a:cubicBezTo>
                  <a:cubicBezTo>
                    <a:pt x="462" y="85"/>
                    <a:pt x="448" y="89"/>
                    <a:pt x="446" y="83"/>
                  </a:cubicBezTo>
                  <a:cubicBezTo>
                    <a:pt x="454" y="87"/>
                    <a:pt x="463" y="84"/>
                    <a:pt x="472" y="83"/>
                  </a:cubicBezTo>
                  <a:cubicBezTo>
                    <a:pt x="470" y="84"/>
                    <a:pt x="469" y="85"/>
                    <a:pt x="467" y="87"/>
                  </a:cubicBezTo>
                  <a:cubicBezTo>
                    <a:pt x="469" y="89"/>
                    <a:pt x="471" y="91"/>
                    <a:pt x="472" y="93"/>
                  </a:cubicBezTo>
                  <a:cubicBezTo>
                    <a:pt x="478" y="91"/>
                    <a:pt x="472" y="86"/>
                    <a:pt x="476" y="84"/>
                  </a:cubicBezTo>
                  <a:cubicBezTo>
                    <a:pt x="477" y="85"/>
                    <a:pt x="475" y="86"/>
                    <a:pt x="477" y="88"/>
                  </a:cubicBezTo>
                  <a:cubicBezTo>
                    <a:pt x="485" y="83"/>
                    <a:pt x="479" y="72"/>
                    <a:pt x="485" y="71"/>
                  </a:cubicBezTo>
                  <a:cubicBezTo>
                    <a:pt x="482" y="76"/>
                    <a:pt x="486" y="83"/>
                    <a:pt x="479" y="88"/>
                  </a:cubicBezTo>
                  <a:cubicBezTo>
                    <a:pt x="485" y="95"/>
                    <a:pt x="486" y="85"/>
                    <a:pt x="491" y="93"/>
                  </a:cubicBezTo>
                  <a:cubicBezTo>
                    <a:pt x="494" y="90"/>
                    <a:pt x="496" y="92"/>
                    <a:pt x="499" y="88"/>
                  </a:cubicBezTo>
                  <a:cubicBezTo>
                    <a:pt x="500" y="93"/>
                    <a:pt x="511" y="95"/>
                    <a:pt x="513" y="89"/>
                  </a:cubicBezTo>
                  <a:cubicBezTo>
                    <a:pt x="517" y="92"/>
                    <a:pt x="524" y="95"/>
                    <a:pt x="528" y="88"/>
                  </a:cubicBezTo>
                  <a:cubicBezTo>
                    <a:pt x="529" y="93"/>
                    <a:pt x="536" y="93"/>
                    <a:pt x="536" y="87"/>
                  </a:cubicBezTo>
                  <a:cubicBezTo>
                    <a:pt x="538" y="89"/>
                    <a:pt x="539" y="91"/>
                    <a:pt x="539" y="92"/>
                  </a:cubicBezTo>
                  <a:cubicBezTo>
                    <a:pt x="545" y="84"/>
                    <a:pt x="568" y="91"/>
                    <a:pt x="563" y="77"/>
                  </a:cubicBezTo>
                  <a:cubicBezTo>
                    <a:pt x="565" y="76"/>
                    <a:pt x="566" y="79"/>
                    <a:pt x="567" y="81"/>
                  </a:cubicBezTo>
                  <a:cubicBezTo>
                    <a:pt x="570" y="79"/>
                    <a:pt x="568" y="77"/>
                    <a:pt x="569" y="76"/>
                  </a:cubicBezTo>
                  <a:cubicBezTo>
                    <a:pt x="571" y="76"/>
                    <a:pt x="574" y="73"/>
                    <a:pt x="576" y="76"/>
                  </a:cubicBezTo>
                  <a:cubicBezTo>
                    <a:pt x="572" y="79"/>
                    <a:pt x="570" y="81"/>
                    <a:pt x="571" y="87"/>
                  </a:cubicBezTo>
                  <a:cubicBezTo>
                    <a:pt x="567" y="86"/>
                    <a:pt x="563" y="90"/>
                    <a:pt x="560" y="90"/>
                  </a:cubicBezTo>
                  <a:cubicBezTo>
                    <a:pt x="571" y="93"/>
                    <a:pt x="591" y="94"/>
                    <a:pt x="603" y="84"/>
                  </a:cubicBezTo>
                  <a:cubicBezTo>
                    <a:pt x="605" y="90"/>
                    <a:pt x="609" y="79"/>
                    <a:pt x="612" y="82"/>
                  </a:cubicBezTo>
                  <a:cubicBezTo>
                    <a:pt x="608" y="85"/>
                    <a:pt x="604" y="88"/>
                    <a:pt x="604" y="92"/>
                  </a:cubicBezTo>
                  <a:cubicBezTo>
                    <a:pt x="606" y="91"/>
                    <a:pt x="609" y="89"/>
                    <a:pt x="611" y="92"/>
                  </a:cubicBezTo>
                  <a:cubicBezTo>
                    <a:pt x="618" y="87"/>
                    <a:pt x="615" y="77"/>
                    <a:pt x="623" y="78"/>
                  </a:cubicBezTo>
                  <a:cubicBezTo>
                    <a:pt x="624" y="74"/>
                    <a:pt x="622" y="64"/>
                    <a:pt x="630" y="64"/>
                  </a:cubicBezTo>
                  <a:cubicBezTo>
                    <a:pt x="626" y="75"/>
                    <a:pt x="631" y="82"/>
                    <a:pt x="616" y="90"/>
                  </a:cubicBezTo>
                  <a:cubicBezTo>
                    <a:pt x="623" y="95"/>
                    <a:pt x="634" y="89"/>
                    <a:pt x="639" y="82"/>
                  </a:cubicBezTo>
                  <a:cubicBezTo>
                    <a:pt x="637" y="78"/>
                    <a:pt x="634" y="82"/>
                    <a:pt x="633" y="78"/>
                  </a:cubicBezTo>
                  <a:cubicBezTo>
                    <a:pt x="634" y="78"/>
                    <a:pt x="633" y="76"/>
                    <a:pt x="634" y="76"/>
                  </a:cubicBezTo>
                  <a:cubicBezTo>
                    <a:pt x="641" y="77"/>
                    <a:pt x="651" y="76"/>
                    <a:pt x="655" y="68"/>
                  </a:cubicBezTo>
                  <a:cubicBezTo>
                    <a:pt x="659" y="71"/>
                    <a:pt x="656" y="74"/>
                    <a:pt x="653" y="77"/>
                  </a:cubicBezTo>
                  <a:cubicBezTo>
                    <a:pt x="652" y="75"/>
                    <a:pt x="653" y="73"/>
                    <a:pt x="650" y="75"/>
                  </a:cubicBezTo>
                  <a:cubicBezTo>
                    <a:pt x="648" y="81"/>
                    <a:pt x="652" y="78"/>
                    <a:pt x="655" y="81"/>
                  </a:cubicBezTo>
                  <a:cubicBezTo>
                    <a:pt x="652" y="82"/>
                    <a:pt x="650" y="87"/>
                    <a:pt x="648" y="84"/>
                  </a:cubicBezTo>
                  <a:cubicBezTo>
                    <a:pt x="645" y="82"/>
                    <a:pt x="649" y="80"/>
                    <a:pt x="647" y="78"/>
                  </a:cubicBezTo>
                  <a:cubicBezTo>
                    <a:pt x="636" y="79"/>
                    <a:pt x="644" y="86"/>
                    <a:pt x="639" y="91"/>
                  </a:cubicBezTo>
                  <a:cubicBezTo>
                    <a:pt x="645" y="93"/>
                    <a:pt x="655" y="83"/>
                    <a:pt x="659" y="78"/>
                  </a:cubicBezTo>
                  <a:cubicBezTo>
                    <a:pt x="661" y="79"/>
                    <a:pt x="662" y="78"/>
                    <a:pt x="664" y="81"/>
                  </a:cubicBezTo>
                  <a:cubicBezTo>
                    <a:pt x="667" y="73"/>
                    <a:pt x="673" y="67"/>
                    <a:pt x="679" y="62"/>
                  </a:cubicBezTo>
                  <a:cubicBezTo>
                    <a:pt x="676" y="57"/>
                    <a:pt x="674" y="61"/>
                    <a:pt x="672" y="64"/>
                  </a:cubicBezTo>
                  <a:cubicBezTo>
                    <a:pt x="666" y="57"/>
                    <a:pt x="673" y="52"/>
                    <a:pt x="679" y="50"/>
                  </a:cubicBezTo>
                  <a:cubicBezTo>
                    <a:pt x="681" y="54"/>
                    <a:pt x="673" y="52"/>
                    <a:pt x="678" y="58"/>
                  </a:cubicBezTo>
                  <a:cubicBezTo>
                    <a:pt x="680" y="56"/>
                    <a:pt x="681" y="57"/>
                    <a:pt x="683" y="55"/>
                  </a:cubicBezTo>
                  <a:cubicBezTo>
                    <a:pt x="681" y="46"/>
                    <a:pt x="692" y="39"/>
                    <a:pt x="686" y="29"/>
                  </a:cubicBezTo>
                  <a:cubicBezTo>
                    <a:pt x="689" y="27"/>
                    <a:pt x="691" y="27"/>
                    <a:pt x="692" y="30"/>
                  </a:cubicBezTo>
                  <a:cubicBezTo>
                    <a:pt x="688" y="32"/>
                    <a:pt x="693" y="35"/>
                    <a:pt x="695" y="35"/>
                  </a:cubicBezTo>
                  <a:cubicBezTo>
                    <a:pt x="692" y="37"/>
                    <a:pt x="689" y="39"/>
                    <a:pt x="691" y="42"/>
                  </a:cubicBezTo>
                  <a:cubicBezTo>
                    <a:pt x="696" y="41"/>
                    <a:pt x="697" y="36"/>
                    <a:pt x="703" y="32"/>
                  </a:cubicBezTo>
                  <a:cubicBezTo>
                    <a:pt x="705" y="34"/>
                    <a:pt x="706" y="36"/>
                    <a:pt x="708" y="36"/>
                  </a:cubicBezTo>
                  <a:cubicBezTo>
                    <a:pt x="711" y="33"/>
                    <a:pt x="714" y="35"/>
                    <a:pt x="715" y="31"/>
                  </a:cubicBezTo>
                  <a:cubicBezTo>
                    <a:pt x="713" y="25"/>
                    <a:pt x="710" y="33"/>
                    <a:pt x="709" y="30"/>
                  </a:cubicBezTo>
                  <a:cubicBezTo>
                    <a:pt x="710" y="28"/>
                    <a:pt x="713" y="26"/>
                    <a:pt x="712" y="23"/>
                  </a:cubicBezTo>
                  <a:cubicBezTo>
                    <a:pt x="705" y="24"/>
                    <a:pt x="699" y="32"/>
                    <a:pt x="693" y="31"/>
                  </a:cubicBezTo>
                  <a:cubicBezTo>
                    <a:pt x="697" y="25"/>
                    <a:pt x="689" y="26"/>
                    <a:pt x="686" y="24"/>
                  </a:cubicBezTo>
                  <a:cubicBezTo>
                    <a:pt x="687" y="23"/>
                    <a:pt x="688" y="22"/>
                    <a:pt x="687" y="21"/>
                  </a:cubicBezTo>
                  <a:cubicBezTo>
                    <a:pt x="682" y="27"/>
                    <a:pt x="685" y="34"/>
                    <a:pt x="684" y="40"/>
                  </a:cubicBezTo>
                  <a:cubicBezTo>
                    <a:pt x="680" y="41"/>
                    <a:pt x="676" y="50"/>
                    <a:pt x="670" y="43"/>
                  </a:cubicBezTo>
                  <a:cubicBezTo>
                    <a:pt x="674" y="41"/>
                    <a:pt x="670" y="38"/>
                    <a:pt x="669" y="35"/>
                  </a:cubicBezTo>
                  <a:cubicBezTo>
                    <a:pt x="663" y="40"/>
                    <a:pt x="665" y="46"/>
                    <a:pt x="664" y="52"/>
                  </a:cubicBezTo>
                  <a:cubicBezTo>
                    <a:pt x="667" y="51"/>
                    <a:pt x="666" y="45"/>
                    <a:pt x="670" y="47"/>
                  </a:cubicBezTo>
                  <a:cubicBezTo>
                    <a:pt x="671" y="52"/>
                    <a:pt x="667" y="51"/>
                    <a:pt x="663" y="55"/>
                  </a:cubicBezTo>
                  <a:cubicBezTo>
                    <a:pt x="663" y="58"/>
                    <a:pt x="669" y="56"/>
                    <a:pt x="666" y="59"/>
                  </a:cubicBezTo>
                  <a:cubicBezTo>
                    <a:pt x="656" y="64"/>
                    <a:pt x="651" y="68"/>
                    <a:pt x="642" y="72"/>
                  </a:cubicBezTo>
                  <a:cubicBezTo>
                    <a:pt x="642" y="70"/>
                    <a:pt x="645" y="67"/>
                    <a:pt x="645" y="65"/>
                  </a:cubicBezTo>
                  <a:cubicBezTo>
                    <a:pt x="650" y="64"/>
                    <a:pt x="663" y="60"/>
                    <a:pt x="662" y="56"/>
                  </a:cubicBezTo>
                  <a:cubicBezTo>
                    <a:pt x="655" y="55"/>
                    <a:pt x="654" y="59"/>
                    <a:pt x="647" y="58"/>
                  </a:cubicBezTo>
                  <a:cubicBezTo>
                    <a:pt x="650" y="52"/>
                    <a:pt x="654" y="55"/>
                    <a:pt x="659" y="52"/>
                  </a:cubicBezTo>
                  <a:cubicBezTo>
                    <a:pt x="664" y="47"/>
                    <a:pt x="662" y="38"/>
                    <a:pt x="660" y="35"/>
                  </a:cubicBezTo>
                  <a:cubicBezTo>
                    <a:pt x="662" y="35"/>
                    <a:pt x="664" y="34"/>
                    <a:pt x="667" y="32"/>
                  </a:cubicBezTo>
                  <a:cubicBezTo>
                    <a:pt x="668" y="35"/>
                    <a:pt x="670" y="35"/>
                    <a:pt x="673" y="33"/>
                  </a:cubicBezTo>
                  <a:cubicBezTo>
                    <a:pt x="671" y="29"/>
                    <a:pt x="663" y="33"/>
                    <a:pt x="664" y="28"/>
                  </a:cubicBezTo>
                  <a:cubicBezTo>
                    <a:pt x="667" y="29"/>
                    <a:pt x="671" y="31"/>
                    <a:pt x="674" y="30"/>
                  </a:cubicBezTo>
                  <a:cubicBezTo>
                    <a:pt x="673" y="27"/>
                    <a:pt x="672" y="24"/>
                    <a:pt x="673" y="21"/>
                  </a:cubicBezTo>
                  <a:cubicBezTo>
                    <a:pt x="669" y="26"/>
                    <a:pt x="666" y="23"/>
                    <a:pt x="663" y="22"/>
                  </a:cubicBezTo>
                  <a:cubicBezTo>
                    <a:pt x="660" y="24"/>
                    <a:pt x="662" y="26"/>
                    <a:pt x="658" y="28"/>
                  </a:cubicBezTo>
                  <a:cubicBezTo>
                    <a:pt x="659" y="29"/>
                    <a:pt x="661" y="30"/>
                    <a:pt x="662" y="30"/>
                  </a:cubicBezTo>
                  <a:cubicBezTo>
                    <a:pt x="656" y="30"/>
                    <a:pt x="660" y="36"/>
                    <a:pt x="656" y="39"/>
                  </a:cubicBezTo>
                  <a:cubicBezTo>
                    <a:pt x="652" y="33"/>
                    <a:pt x="657" y="34"/>
                    <a:pt x="651" y="30"/>
                  </a:cubicBezTo>
                  <a:cubicBezTo>
                    <a:pt x="645" y="32"/>
                    <a:pt x="638" y="33"/>
                    <a:pt x="636" y="25"/>
                  </a:cubicBezTo>
                  <a:cubicBezTo>
                    <a:pt x="635" y="26"/>
                    <a:pt x="633" y="26"/>
                    <a:pt x="632" y="27"/>
                  </a:cubicBezTo>
                  <a:cubicBezTo>
                    <a:pt x="631" y="31"/>
                    <a:pt x="635" y="32"/>
                    <a:pt x="635" y="35"/>
                  </a:cubicBezTo>
                  <a:cubicBezTo>
                    <a:pt x="629" y="33"/>
                    <a:pt x="621" y="45"/>
                    <a:pt x="611" y="39"/>
                  </a:cubicBezTo>
                  <a:cubicBezTo>
                    <a:pt x="616" y="41"/>
                    <a:pt x="617" y="30"/>
                    <a:pt x="623" y="32"/>
                  </a:cubicBezTo>
                  <a:cubicBezTo>
                    <a:pt x="622" y="33"/>
                    <a:pt x="620" y="34"/>
                    <a:pt x="621" y="35"/>
                  </a:cubicBezTo>
                  <a:cubicBezTo>
                    <a:pt x="623" y="34"/>
                    <a:pt x="624" y="37"/>
                    <a:pt x="627" y="34"/>
                  </a:cubicBezTo>
                  <a:cubicBezTo>
                    <a:pt x="625" y="22"/>
                    <a:pt x="641" y="24"/>
                    <a:pt x="641" y="20"/>
                  </a:cubicBezTo>
                  <a:cubicBezTo>
                    <a:pt x="633" y="24"/>
                    <a:pt x="625" y="19"/>
                    <a:pt x="617" y="22"/>
                  </a:cubicBezTo>
                  <a:cubicBezTo>
                    <a:pt x="618" y="23"/>
                    <a:pt x="616" y="24"/>
                    <a:pt x="615" y="25"/>
                  </a:cubicBezTo>
                  <a:cubicBezTo>
                    <a:pt x="616" y="27"/>
                    <a:pt x="617" y="28"/>
                    <a:pt x="616" y="30"/>
                  </a:cubicBezTo>
                  <a:cubicBezTo>
                    <a:pt x="612" y="31"/>
                    <a:pt x="611" y="37"/>
                    <a:pt x="610" y="35"/>
                  </a:cubicBezTo>
                  <a:cubicBezTo>
                    <a:pt x="610" y="33"/>
                    <a:pt x="613" y="31"/>
                    <a:pt x="610" y="29"/>
                  </a:cubicBezTo>
                  <a:cubicBezTo>
                    <a:pt x="609" y="29"/>
                    <a:pt x="608" y="31"/>
                    <a:pt x="607" y="30"/>
                  </a:cubicBezTo>
                  <a:cubicBezTo>
                    <a:pt x="603" y="33"/>
                    <a:pt x="604" y="39"/>
                    <a:pt x="598" y="37"/>
                  </a:cubicBezTo>
                  <a:cubicBezTo>
                    <a:pt x="597" y="34"/>
                    <a:pt x="604" y="33"/>
                    <a:pt x="602" y="30"/>
                  </a:cubicBezTo>
                  <a:cubicBezTo>
                    <a:pt x="598" y="34"/>
                    <a:pt x="596" y="28"/>
                    <a:pt x="593" y="32"/>
                  </a:cubicBezTo>
                  <a:cubicBezTo>
                    <a:pt x="595" y="35"/>
                    <a:pt x="597" y="37"/>
                    <a:pt x="593" y="39"/>
                  </a:cubicBezTo>
                  <a:cubicBezTo>
                    <a:pt x="594" y="30"/>
                    <a:pt x="586" y="38"/>
                    <a:pt x="592" y="29"/>
                  </a:cubicBezTo>
                  <a:cubicBezTo>
                    <a:pt x="598" y="32"/>
                    <a:pt x="606" y="23"/>
                    <a:pt x="612" y="29"/>
                  </a:cubicBezTo>
                  <a:cubicBezTo>
                    <a:pt x="616" y="28"/>
                    <a:pt x="611" y="20"/>
                    <a:pt x="610" y="22"/>
                  </a:cubicBezTo>
                  <a:cubicBezTo>
                    <a:pt x="610" y="24"/>
                    <a:pt x="603" y="24"/>
                    <a:pt x="602" y="26"/>
                  </a:cubicBezTo>
                  <a:cubicBezTo>
                    <a:pt x="600" y="24"/>
                    <a:pt x="602" y="23"/>
                    <a:pt x="602" y="21"/>
                  </a:cubicBezTo>
                  <a:cubicBezTo>
                    <a:pt x="601" y="21"/>
                    <a:pt x="601" y="22"/>
                    <a:pt x="600" y="21"/>
                  </a:cubicBezTo>
                  <a:cubicBezTo>
                    <a:pt x="599" y="21"/>
                    <a:pt x="598" y="21"/>
                    <a:pt x="597" y="21"/>
                  </a:cubicBezTo>
                  <a:cubicBezTo>
                    <a:pt x="598" y="23"/>
                    <a:pt x="601" y="25"/>
                    <a:pt x="599" y="27"/>
                  </a:cubicBezTo>
                  <a:cubicBezTo>
                    <a:pt x="598" y="25"/>
                    <a:pt x="597" y="27"/>
                    <a:pt x="595" y="26"/>
                  </a:cubicBezTo>
                  <a:cubicBezTo>
                    <a:pt x="593" y="24"/>
                    <a:pt x="595" y="23"/>
                    <a:pt x="593" y="21"/>
                  </a:cubicBezTo>
                  <a:cubicBezTo>
                    <a:pt x="589" y="20"/>
                    <a:pt x="591" y="23"/>
                    <a:pt x="587" y="25"/>
                  </a:cubicBezTo>
                  <a:cubicBezTo>
                    <a:pt x="589" y="19"/>
                    <a:pt x="570" y="21"/>
                    <a:pt x="579" y="24"/>
                  </a:cubicBezTo>
                  <a:cubicBezTo>
                    <a:pt x="578" y="25"/>
                    <a:pt x="576" y="27"/>
                    <a:pt x="575" y="28"/>
                  </a:cubicBezTo>
                  <a:cubicBezTo>
                    <a:pt x="572" y="22"/>
                    <a:pt x="567" y="27"/>
                    <a:pt x="564" y="25"/>
                  </a:cubicBezTo>
                  <a:cubicBezTo>
                    <a:pt x="563" y="24"/>
                    <a:pt x="565" y="23"/>
                    <a:pt x="564" y="21"/>
                  </a:cubicBezTo>
                  <a:cubicBezTo>
                    <a:pt x="561" y="21"/>
                    <a:pt x="558" y="26"/>
                    <a:pt x="555" y="21"/>
                  </a:cubicBezTo>
                  <a:cubicBezTo>
                    <a:pt x="551" y="22"/>
                    <a:pt x="553" y="28"/>
                    <a:pt x="550" y="26"/>
                  </a:cubicBezTo>
                  <a:cubicBezTo>
                    <a:pt x="551" y="18"/>
                    <a:pt x="533" y="18"/>
                    <a:pt x="528" y="26"/>
                  </a:cubicBezTo>
                  <a:cubicBezTo>
                    <a:pt x="523" y="27"/>
                    <a:pt x="529" y="20"/>
                    <a:pt x="525" y="22"/>
                  </a:cubicBezTo>
                  <a:cubicBezTo>
                    <a:pt x="527" y="24"/>
                    <a:pt x="520" y="26"/>
                    <a:pt x="520" y="24"/>
                  </a:cubicBezTo>
                  <a:cubicBezTo>
                    <a:pt x="521" y="22"/>
                    <a:pt x="519" y="20"/>
                    <a:pt x="519" y="19"/>
                  </a:cubicBezTo>
                  <a:cubicBezTo>
                    <a:pt x="514" y="20"/>
                    <a:pt x="521" y="23"/>
                    <a:pt x="516" y="25"/>
                  </a:cubicBezTo>
                  <a:cubicBezTo>
                    <a:pt x="516" y="23"/>
                    <a:pt x="514" y="24"/>
                    <a:pt x="514" y="23"/>
                  </a:cubicBezTo>
                  <a:cubicBezTo>
                    <a:pt x="518" y="22"/>
                    <a:pt x="514" y="16"/>
                    <a:pt x="515" y="20"/>
                  </a:cubicBezTo>
                  <a:cubicBezTo>
                    <a:pt x="512" y="21"/>
                    <a:pt x="513" y="27"/>
                    <a:pt x="509" y="25"/>
                  </a:cubicBezTo>
                  <a:cubicBezTo>
                    <a:pt x="508" y="22"/>
                    <a:pt x="512" y="18"/>
                    <a:pt x="507" y="17"/>
                  </a:cubicBezTo>
                  <a:cubicBezTo>
                    <a:pt x="506" y="23"/>
                    <a:pt x="498" y="29"/>
                    <a:pt x="495" y="23"/>
                  </a:cubicBezTo>
                  <a:cubicBezTo>
                    <a:pt x="493" y="26"/>
                    <a:pt x="493" y="34"/>
                    <a:pt x="488" y="30"/>
                  </a:cubicBezTo>
                  <a:cubicBezTo>
                    <a:pt x="490" y="29"/>
                    <a:pt x="491" y="28"/>
                    <a:pt x="489" y="26"/>
                  </a:cubicBezTo>
                  <a:cubicBezTo>
                    <a:pt x="488" y="27"/>
                    <a:pt x="487" y="28"/>
                    <a:pt x="486" y="27"/>
                  </a:cubicBezTo>
                  <a:cubicBezTo>
                    <a:pt x="487" y="18"/>
                    <a:pt x="500" y="25"/>
                    <a:pt x="500" y="17"/>
                  </a:cubicBezTo>
                  <a:cubicBezTo>
                    <a:pt x="494" y="20"/>
                    <a:pt x="489" y="16"/>
                    <a:pt x="484" y="20"/>
                  </a:cubicBezTo>
                  <a:cubicBezTo>
                    <a:pt x="482" y="21"/>
                    <a:pt x="483" y="23"/>
                    <a:pt x="482" y="24"/>
                  </a:cubicBezTo>
                  <a:cubicBezTo>
                    <a:pt x="478" y="20"/>
                    <a:pt x="477" y="34"/>
                    <a:pt x="471" y="26"/>
                  </a:cubicBezTo>
                  <a:cubicBezTo>
                    <a:pt x="478" y="26"/>
                    <a:pt x="475" y="21"/>
                    <a:pt x="482" y="19"/>
                  </a:cubicBezTo>
                  <a:cubicBezTo>
                    <a:pt x="475" y="15"/>
                    <a:pt x="468" y="20"/>
                    <a:pt x="461" y="19"/>
                  </a:cubicBezTo>
                  <a:cubicBezTo>
                    <a:pt x="463" y="24"/>
                    <a:pt x="466" y="17"/>
                    <a:pt x="467" y="22"/>
                  </a:cubicBezTo>
                  <a:cubicBezTo>
                    <a:pt x="466" y="22"/>
                    <a:pt x="466" y="24"/>
                    <a:pt x="466" y="24"/>
                  </a:cubicBezTo>
                  <a:cubicBezTo>
                    <a:pt x="462" y="21"/>
                    <a:pt x="455" y="23"/>
                    <a:pt x="458" y="16"/>
                  </a:cubicBezTo>
                  <a:cubicBezTo>
                    <a:pt x="457" y="17"/>
                    <a:pt x="456" y="17"/>
                    <a:pt x="456" y="16"/>
                  </a:cubicBezTo>
                  <a:cubicBezTo>
                    <a:pt x="454" y="17"/>
                    <a:pt x="453" y="16"/>
                    <a:pt x="452" y="17"/>
                  </a:cubicBezTo>
                  <a:cubicBezTo>
                    <a:pt x="454" y="19"/>
                    <a:pt x="453" y="20"/>
                    <a:pt x="451" y="22"/>
                  </a:cubicBezTo>
                  <a:cubicBezTo>
                    <a:pt x="455" y="24"/>
                    <a:pt x="455" y="26"/>
                    <a:pt x="450" y="30"/>
                  </a:cubicBezTo>
                  <a:cubicBezTo>
                    <a:pt x="450" y="27"/>
                    <a:pt x="449" y="26"/>
                    <a:pt x="446" y="25"/>
                  </a:cubicBezTo>
                  <a:cubicBezTo>
                    <a:pt x="451" y="24"/>
                    <a:pt x="448" y="21"/>
                    <a:pt x="449" y="19"/>
                  </a:cubicBezTo>
                  <a:cubicBezTo>
                    <a:pt x="446" y="16"/>
                    <a:pt x="444" y="13"/>
                    <a:pt x="440" y="17"/>
                  </a:cubicBezTo>
                  <a:cubicBezTo>
                    <a:pt x="442" y="22"/>
                    <a:pt x="444" y="19"/>
                    <a:pt x="446" y="20"/>
                  </a:cubicBezTo>
                  <a:cubicBezTo>
                    <a:pt x="441" y="21"/>
                    <a:pt x="448" y="24"/>
                    <a:pt x="443" y="26"/>
                  </a:cubicBezTo>
                  <a:cubicBezTo>
                    <a:pt x="443" y="23"/>
                    <a:pt x="444" y="19"/>
                    <a:pt x="440" y="21"/>
                  </a:cubicBezTo>
                  <a:cubicBezTo>
                    <a:pt x="441" y="25"/>
                    <a:pt x="433" y="23"/>
                    <a:pt x="434" y="28"/>
                  </a:cubicBezTo>
                  <a:cubicBezTo>
                    <a:pt x="429" y="21"/>
                    <a:pt x="429" y="32"/>
                    <a:pt x="425" y="28"/>
                  </a:cubicBezTo>
                  <a:cubicBezTo>
                    <a:pt x="427" y="25"/>
                    <a:pt x="423" y="22"/>
                    <a:pt x="426" y="20"/>
                  </a:cubicBezTo>
                  <a:cubicBezTo>
                    <a:pt x="425" y="22"/>
                    <a:pt x="427" y="25"/>
                    <a:pt x="430" y="25"/>
                  </a:cubicBezTo>
                  <a:cubicBezTo>
                    <a:pt x="433" y="20"/>
                    <a:pt x="435" y="24"/>
                    <a:pt x="439" y="18"/>
                  </a:cubicBezTo>
                  <a:cubicBezTo>
                    <a:pt x="431" y="16"/>
                    <a:pt x="422" y="16"/>
                    <a:pt x="417" y="19"/>
                  </a:cubicBezTo>
                  <a:cubicBezTo>
                    <a:pt x="413" y="12"/>
                    <a:pt x="397" y="12"/>
                    <a:pt x="394" y="23"/>
                  </a:cubicBezTo>
                  <a:cubicBezTo>
                    <a:pt x="394" y="17"/>
                    <a:pt x="391" y="23"/>
                    <a:pt x="389" y="21"/>
                  </a:cubicBezTo>
                  <a:cubicBezTo>
                    <a:pt x="386" y="17"/>
                    <a:pt x="393" y="18"/>
                    <a:pt x="392" y="15"/>
                  </a:cubicBezTo>
                  <a:cubicBezTo>
                    <a:pt x="386" y="15"/>
                    <a:pt x="385" y="24"/>
                    <a:pt x="379" y="22"/>
                  </a:cubicBezTo>
                  <a:cubicBezTo>
                    <a:pt x="379" y="19"/>
                    <a:pt x="383" y="20"/>
                    <a:pt x="383" y="15"/>
                  </a:cubicBezTo>
                  <a:cubicBezTo>
                    <a:pt x="381" y="17"/>
                    <a:pt x="379" y="16"/>
                    <a:pt x="377" y="18"/>
                  </a:cubicBezTo>
                  <a:cubicBezTo>
                    <a:pt x="378" y="20"/>
                    <a:pt x="380" y="27"/>
                    <a:pt x="375" y="25"/>
                  </a:cubicBezTo>
                  <a:cubicBezTo>
                    <a:pt x="375" y="21"/>
                    <a:pt x="378" y="17"/>
                    <a:pt x="374" y="13"/>
                  </a:cubicBezTo>
                  <a:cubicBezTo>
                    <a:pt x="370" y="16"/>
                    <a:pt x="368" y="13"/>
                    <a:pt x="364" y="15"/>
                  </a:cubicBezTo>
                  <a:cubicBezTo>
                    <a:pt x="366" y="21"/>
                    <a:pt x="374" y="14"/>
                    <a:pt x="372" y="20"/>
                  </a:cubicBezTo>
                  <a:cubicBezTo>
                    <a:pt x="370" y="19"/>
                    <a:pt x="357" y="23"/>
                    <a:pt x="365" y="23"/>
                  </a:cubicBezTo>
                  <a:cubicBezTo>
                    <a:pt x="361" y="25"/>
                    <a:pt x="362" y="32"/>
                    <a:pt x="357" y="29"/>
                  </a:cubicBezTo>
                  <a:cubicBezTo>
                    <a:pt x="363" y="25"/>
                    <a:pt x="353" y="20"/>
                    <a:pt x="363" y="16"/>
                  </a:cubicBezTo>
                  <a:cubicBezTo>
                    <a:pt x="358" y="12"/>
                    <a:pt x="352" y="15"/>
                    <a:pt x="346" y="15"/>
                  </a:cubicBezTo>
                  <a:cubicBezTo>
                    <a:pt x="349" y="19"/>
                    <a:pt x="352" y="18"/>
                    <a:pt x="356" y="20"/>
                  </a:cubicBezTo>
                  <a:cubicBezTo>
                    <a:pt x="352" y="20"/>
                    <a:pt x="354" y="21"/>
                    <a:pt x="351" y="24"/>
                  </a:cubicBezTo>
                  <a:cubicBezTo>
                    <a:pt x="352" y="17"/>
                    <a:pt x="347" y="25"/>
                    <a:pt x="345" y="23"/>
                  </a:cubicBezTo>
                  <a:cubicBezTo>
                    <a:pt x="341" y="19"/>
                    <a:pt x="346" y="17"/>
                    <a:pt x="343" y="14"/>
                  </a:cubicBezTo>
                  <a:cubicBezTo>
                    <a:pt x="338" y="13"/>
                    <a:pt x="339" y="20"/>
                    <a:pt x="334" y="19"/>
                  </a:cubicBezTo>
                  <a:cubicBezTo>
                    <a:pt x="333" y="17"/>
                    <a:pt x="335" y="15"/>
                    <a:pt x="334" y="13"/>
                  </a:cubicBezTo>
                  <a:cubicBezTo>
                    <a:pt x="331" y="19"/>
                    <a:pt x="326" y="19"/>
                    <a:pt x="324" y="12"/>
                  </a:cubicBezTo>
                  <a:cubicBezTo>
                    <a:pt x="317" y="15"/>
                    <a:pt x="317" y="12"/>
                    <a:pt x="311" y="19"/>
                  </a:cubicBezTo>
                  <a:cubicBezTo>
                    <a:pt x="311" y="15"/>
                    <a:pt x="304" y="14"/>
                    <a:pt x="301" y="12"/>
                  </a:cubicBezTo>
                  <a:cubicBezTo>
                    <a:pt x="295" y="16"/>
                    <a:pt x="296" y="19"/>
                    <a:pt x="292" y="19"/>
                  </a:cubicBezTo>
                  <a:cubicBezTo>
                    <a:pt x="297" y="15"/>
                    <a:pt x="287" y="14"/>
                    <a:pt x="289" y="11"/>
                  </a:cubicBezTo>
                  <a:cubicBezTo>
                    <a:pt x="284" y="13"/>
                    <a:pt x="280" y="17"/>
                    <a:pt x="276" y="11"/>
                  </a:cubicBezTo>
                  <a:cubicBezTo>
                    <a:pt x="272" y="15"/>
                    <a:pt x="267" y="18"/>
                    <a:pt x="263" y="13"/>
                  </a:cubicBezTo>
                  <a:cubicBezTo>
                    <a:pt x="260" y="15"/>
                    <a:pt x="258" y="17"/>
                    <a:pt x="255" y="19"/>
                  </a:cubicBezTo>
                  <a:cubicBezTo>
                    <a:pt x="253" y="14"/>
                    <a:pt x="249" y="18"/>
                    <a:pt x="247" y="15"/>
                  </a:cubicBezTo>
                  <a:cubicBezTo>
                    <a:pt x="250" y="13"/>
                    <a:pt x="256" y="16"/>
                    <a:pt x="254" y="11"/>
                  </a:cubicBezTo>
                  <a:cubicBezTo>
                    <a:pt x="247" y="10"/>
                    <a:pt x="239" y="17"/>
                    <a:pt x="232" y="10"/>
                  </a:cubicBezTo>
                  <a:cubicBezTo>
                    <a:pt x="227" y="15"/>
                    <a:pt x="225" y="18"/>
                    <a:pt x="220" y="14"/>
                  </a:cubicBezTo>
                  <a:cubicBezTo>
                    <a:pt x="223" y="13"/>
                    <a:pt x="229" y="13"/>
                    <a:pt x="227" y="8"/>
                  </a:cubicBezTo>
                  <a:cubicBezTo>
                    <a:pt x="224" y="10"/>
                    <a:pt x="220" y="9"/>
                    <a:pt x="217" y="11"/>
                  </a:cubicBezTo>
                  <a:cubicBezTo>
                    <a:pt x="217" y="17"/>
                    <a:pt x="221" y="18"/>
                    <a:pt x="222" y="20"/>
                  </a:cubicBezTo>
                  <a:cubicBezTo>
                    <a:pt x="218" y="17"/>
                    <a:pt x="213" y="23"/>
                    <a:pt x="210" y="18"/>
                  </a:cubicBezTo>
                  <a:cubicBezTo>
                    <a:pt x="212" y="17"/>
                    <a:pt x="214" y="19"/>
                    <a:pt x="217" y="16"/>
                  </a:cubicBezTo>
                  <a:cubicBezTo>
                    <a:pt x="213" y="12"/>
                    <a:pt x="214" y="10"/>
                    <a:pt x="210" y="7"/>
                  </a:cubicBezTo>
                  <a:cubicBezTo>
                    <a:pt x="207" y="10"/>
                    <a:pt x="201" y="9"/>
                    <a:pt x="195" y="10"/>
                  </a:cubicBezTo>
                  <a:cubicBezTo>
                    <a:pt x="194" y="15"/>
                    <a:pt x="191" y="20"/>
                    <a:pt x="184" y="20"/>
                  </a:cubicBezTo>
                  <a:cubicBezTo>
                    <a:pt x="187" y="18"/>
                    <a:pt x="185" y="17"/>
                    <a:pt x="188" y="17"/>
                  </a:cubicBezTo>
                  <a:cubicBezTo>
                    <a:pt x="187" y="13"/>
                    <a:pt x="184" y="13"/>
                    <a:pt x="182" y="13"/>
                  </a:cubicBezTo>
                  <a:cubicBezTo>
                    <a:pt x="182" y="12"/>
                    <a:pt x="183" y="12"/>
                    <a:pt x="182" y="11"/>
                  </a:cubicBezTo>
                  <a:cubicBezTo>
                    <a:pt x="186" y="11"/>
                    <a:pt x="192" y="16"/>
                    <a:pt x="193" y="9"/>
                  </a:cubicBezTo>
                  <a:cubicBezTo>
                    <a:pt x="187" y="6"/>
                    <a:pt x="183" y="10"/>
                    <a:pt x="179" y="7"/>
                  </a:cubicBezTo>
                  <a:cubicBezTo>
                    <a:pt x="176" y="12"/>
                    <a:pt x="169" y="13"/>
                    <a:pt x="165" y="12"/>
                  </a:cubicBezTo>
                  <a:cubicBezTo>
                    <a:pt x="168" y="14"/>
                    <a:pt x="164" y="16"/>
                    <a:pt x="164" y="18"/>
                  </a:cubicBezTo>
                  <a:cubicBezTo>
                    <a:pt x="161" y="9"/>
                    <a:pt x="169" y="12"/>
                    <a:pt x="171" y="7"/>
                  </a:cubicBezTo>
                  <a:cubicBezTo>
                    <a:pt x="161" y="8"/>
                    <a:pt x="156" y="3"/>
                    <a:pt x="154" y="13"/>
                  </a:cubicBezTo>
                  <a:cubicBezTo>
                    <a:pt x="154" y="11"/>
                    <a:pt x="154" y="9"/>
                    <a:pt x="153" y="7"/>
                  </a:cubicBezTo>
                  <a:cubicBezTo>
                    <a:pt x="149" y="12"/>
                    <a:pt x="146" y="6"/>
                    <a:pt x="143" y="5"/>
                  </a:cubicBezTo>
                  <a:cubicBezTo>
                    <a:pt x="139" y="6"/>
                    <a:pt x="138" y="13"/>
                    <a:pt x="136" y="11"/>
                  </a:cubicBezTo>
                  <a:cubicBezTo>
                    <a:pt x="134" y="9"/>
                    <a:pt x="137" y="4"/>
                    <a:pt x="133" y="6"/>
                  </a:cubicBezTo>
                  <a:cubicBezTo>
                    <a:pt x="133" y="7"/>
                    <a:pt x="132" y="13"/>
                    <a:pt x="129" y="11"/>
                  </a:cubicBezTo>
                  <a:cubicBezTo>
                    <a:pt x="128" y="9"/>
                    <a:pt x="132" y="7"/>
                    <a:pt x="128" y="4"/>
                  </a:cubicBezTo>
                  <a:cubicBezTo>
                    <a:pt x="126" y="11"/>
                    <a:pt x="120" y="11"/>
                    <a:pt x="117" y="18"/>
                  </a:cubicBezTo>
                  <a:cubicBezTo>
                    <a:pt x="117" y="15"/>
                    <a:pt x="116" y="17"/>
                    <a:pt x="114" y="14"/>
                  </a:cubicBezTo>
                  <a:cubicBezTo>
                    <a:pt x="119" y="11"/>
                    <a:pt x="117" y="9"/>
                    <a:pt x="122" y="8"/>
                  </a:cubicBezTo>
                  <a:cubicBezTo>
                    <a:pt x="118" y="7"/>
                    <a:pt x="110" y="0"/>
                    <a:pt x="108" y="7"/>
                  </a:cubicBezTo>
                  <a:cubicBezTo>
                    <a:pt x="110" y="6"/>
                    <a:pt x="111" y="8"/>
                    <a:pt x="110" y="9"/>
                  </a:cubicBezTo>
                  <a:cubicBezTo>
                    <a:pt x="103" y="8"/>
                    <a:pt x="102" y="17"/>
                    <a:pt x="98" y="21"/>
                  </a:cubicBezTo>
                  <a:cubicBezTo>
                    <a:pt x="90" y="13"/>
                    <a:pt x="105" y="12"/>
                    <a:pt x="104" y="6"/>
                  </a:cubicBezTo>
                  <a:cubicBezTo>
                    <a:pt x="95" y="2"/>
                    <a:pt x="78" y="12"/>
                    <a:pt x="84" y="22"/>
                  </a:cubicBezTo>
                  <a:cubicBezTo>
                    <a:pt x="80" y="21"/>
                    <a:pt x="75" y="24"/>
                    <a:pt x="71" y="20"/>
                  </a:cubicBezTo>
                  <a:cubicBezTo>
                    <a:pt x="80" y="15"/>
                    <a:pt x="84" y="13"/>
                    <a:pt x="84" y="4"/>
                  </a:cubicBezTo>
                  <a:cubicBezTo>
                    <a:pt x="75" y="5"/>
                    <a:pt x="77" y="11"/>
                    <a:pt x="68" y="15"/>
                  </a:cubicBezTo>
                  <a:cubicBezTo>
                    <a:pt x="66" y="13"/>
                    <a:pt x="65" y="14"/>
                    <a:pt x="63" y="12"/>
                  </a:cubicBezTo>
                  <a:cubicBezTo>
                    <a:pt x="69" y="13"/>
                    <a:pt x="65" y="5"/>
                    <a:pt x="70" y="6"/>
                  </a:cubicBezTo>
                  <a:cubicBezTo>
                    <a:pt x="61" y="4"/>
                    <a:pt x="52" y="7"/>
                    <a:pt x="44" y="5"/>
                  </a:cubicBezTo>
                  <a:cubicBezTo>
                    <a:pt x="40" y="15"/>
                    <a:pt x="20" y="7"/>
                    <a:pt x="19" y="17"/>
                  </a:cubicBezTo>
                  <a:close/>
                  <a:moveTo>
                    <a:pt x="667" y="62"/>
                  </a:moveTo>
                  <a:cubicBezTo>
                    <a:pt x="667" y="64"/>
                    <a:pt x="667" y="65"/>
                    <a:pt x="669" y="67"/>
                  </a:cubicBezTo>
                  <a:cubicBezTo>
                    <a:pt x="667" y="67"/>
                    <a:pt x="666" y="68"/>
                    <a:pt x="665" y="69"/>
                  </a:cubicBezTo>
                  <a:cubicBezTo>
                    <a:pt x="664" y="68"/>
                    <a:pt x="663" y="67"/>
                    <a:pt x="662" y="68"/>
                  </a:cubicBezTo>
                  <a:cubicBezTo>
                    <a:pt x="660" y="66"/>
                    <a:pt x="666" y="64"/>
                    <a:pt x="667" y="62"/>
                  </a:cubicBezTo>
                  <a:close/>
                  <a:moveTo>
                    <a:pt x="394" y="88"/>
                  </a:moveTo>
                  <a:cubicBezTo>
                    <a:pt x="392" y="84"/>
                    <a:pt x="388" y="88"/>
                    <a:pt x="388" y="83"/>
                  </a:cubicBezTo>
                  <a:cubicBezTo>
                    <a:pt x="395" y="86"/>
                    <a:pt x="400" y="82"/>
                    <a:pt x="403" y="77"/>
                  </a:cubicBezTo>
                  <a:cubicBezTo>
                    <a:pt x="404" y="82"/>
                    <a:pt x="399" y="85"/>
                    <a:pt x="394" y="88"/>
                  </a:cubicBezTo>
                  <a:close/>
                  <a:moveTo>
                    <a:pt x="413" y="77"/>
                  </a:moveTo>
                  <a:cubicBezTo>
                    <a:pt x="412" y="73"/>
                    <a:pt x="419" y="70"/>
                    <a:pt x="421" y="74"/>
                  </a:cubicBezTo>
                  <a:cubicBezTo>
                    <a:pt x="422" y="73"/>
                    <a:pt x="421" y="72"/>
                    <a:pt x="420" y="71"/>
                  </a:cubicBezTo>
                  <a:cubicBezTo>
                    <a:pt x="423" y="67"/>
                    <a:pt x="424" y="71"/>
                    <a:pt x="427" y="69"/>
                  </a:cubicBezTo>
                  <a:cubicBezTo>
                    <a:pt x="426" y="72"/>
                    <a:pt x="422" y="73"/>
                    <a:pt x="419" y="78"/>
                  </a:cubicBezTo>
                  <a:cubicBezTo>
                    <a:pt x="417" y="77"/>
                    <a:pt x="415" y="74"/>
                    <a:pt x="413" y="77"/>
                  </a:cubicBezTo>
                  <a:close/>
                  <a:moveTo>
                    <a:pt x="426" y="66"/>
                  </a:moveTo>
                  <a:cubicBezTo>
                    <a:pt x="428" y="65"/>
                    <a:pt x="429" y="64"/>
                    <a:pt x="431" y="63"/>
                  </a:cubicBezTo>
                  <a:cubicBezTo>
                    <a:pt x="433" y="68"/>
                    <a:pt x="427" y="67"/>
                    <a:pt x="434" y="71"/>
                  </a:cubicBezTo>
                  <a:cubicBezTo>
                    <a:pt x="434" y="71"/>
                    <a:pt x="435" y="70"/>
                    <a:pt x="436" y="70"/>
                  </a:cubicBezTo>
                  <a:cubicBezTo>
                    <a:pt x="438" y="73"/>
                    <a:pt x="433" y="70"/>
                    <a:pt x="431" y="73"/>
                  </a:cubicBezTo>
                  <a:cubicBezTo>
                    <a:pt x="432" y="70"/>
                    <a:pt x="428" y="69"/>
                    <a:pt x="429" y="73"/>
                  </a:cubicBezTo>
                  <a:cubicBezTo>
                    <a:pt x="428" y="76"/>
                    <a:pt x="428" y="68"/>
                    <a:pt x="426" y="66"/>
                  </a:cubicBezTo>
                  <a:close/>
                  <a:moveTo>
                    <a:pt x="420" y="84"/>
                  </a:moveTo>
                  <a:cubicBezTo>
                    <a:pt x="418" y="81"/>
                    <a:pt x="422" y="78"/>
                    <a:pt x="425" y="78"/>
                  </a:cubicBezTo>
                  <a:cubicBezTo>
                    <a:pt x="427" y="81"/>
                    <a:pt x="422" y="84"/>
                    <a:pt x="420" y="84"/>
                  </a:cubicBezTo>
                  <a:close/>
                  <a:moveTo>
                    <a:pt x="434" y="82"/>
                  </a:moveTo>
                  <a:cubicBezTo>
                    <a:pt x="434" y="80"/>
                    <a:pt x="434" y="79"/>
                    <a:pt x="433" y="77"/>
                  </a:cubicBezTo>
                  <a:cubicBezTo>
                    <a:pt x="436" y="74"/>
                    <a:pt x="438" y="76"/>
                    <a:pt x="440" y="75"/>
                  </a:cubicBezTo>
                  <a:cubicBezTo>
                    <a:pt x="442" y="78"/>
                    <a:pt x="436" y="79"/>
                    <a:pt x="434" y="82"/>
                  </a:cubicBezTo>
                  <a:close/>
                  <a:moveTo>
                    <a:pt x="458" y="56"/>
                  </a:moveTo>
                  <a:cubicBezTo>
                    <a:pt x="456" y="52"/>
                    <a:pt x="462" y="54"/>
                    <a:pt x="463" y="54"/>
                  </a:cubicBezTo>
                  <a:cubicBezTo>
                    <a:pt x="463" y="56"/>
                    <a:pt x="462" y="58"/>
                    <a:pt x="463" y="61"/>
                  </a:cubicBezTo>
                  <a:cubicBezTo>
                    <a:pt x="462" y="67"/>
                    <a:pt x="462" y="50"/>
                    <a:pt x="458" y="56"/>
                  </a:cubicBezTo>
                  <a:close/>
                  <a:moveTo>
                    <a:pt x="470" y="46"/>
                  </a:moveTo>
                  <a:cubicBezTo>
                    <a:pt x="473" y="50"/>
                    <a:pt x="471" y="54"/>
                    <a:pt x="470" y="57"/>
                  </a:cubicBezTo>
                  <a:cubicBezTo>
                    <a:pt x="467" y="53"/>
                    <a:pt x="465" y="49"/>
                    <a:pt x="470" y="46"/>
                  </a:cubicBezTo>
                  <a:close/>
                  <a:moveTo>
                    <a:pt x="458" y="81"/>
                  </a:moveTo>
                  <a:cubicBezTo>
                    <a:pt x="457" y="80"/>
                    <a:pt x="461" y="76"/>
                    <a:pt x="456" y="79"/>
                  </a:cubicBezTo>
                  <a:cubicBezTo>
                    <a:pt x="456" y="73"/>
                    <a:pt x="450" y="78"/>
                    <a:pt x="453" y="73"/>
                  </a:cubicBezTo>
                  <a:cubicBezTo>
                    <a:pt x="462" y="72"/>
                    <a:pt x="460" y="74"/>
                    <a:pt x="467" y="72"/>
                  </a:cubicBezTo>
                  <a:cubicBezTo>
                    <a:pt x="469" y="71"/>
                    <a:pt x="467" y="75"/>
                    <a:pt x="470" y="74"/>
                  </a:cubicBezTo>
                  <a:cubicBezTo>
                    <a:pt x="469" y="80"/>
                    <a:pt x="459" y="72"/>
                    <a:pt x="458" y="81"/>
                  </a:cubicBezTo>
                  <a:close/>
                  <a:moveTo>
                    <a:pt x="473" y="62"/>
                  </a:moveTo>
                  <a:cubicBezTo>
                    <a:pt x="474" y="63"/>
                    <a:pt x="473" y="64"/>
                    <a:pt x="472" y="65"/>
                  </a:cubicBezTo>
                  <a:cubicBezTo>
                    <a:pt x="473" y="65"/>
                    <a:pt x="474" y="66"/>
                    <a:pt x="476" y="67"/>
                  </a:cubicBezTo>
                  <a:cubicBezTo>
                    <a:pt x="471" y="72"/>
                    <a:pt x="467" y="64"/>
                    <a:pt x="473" y="62"/>
                  </a:cubicBezTo>
                  <a:close/>
                  <a:moveTo>
                    <a:pt x="476" y="78"/>
                  </a:moveTo>
                  <a:cubicBezTo>
                    <a:pt x="475" y="79"/>
                    <a:pt x="472" y="78"/>
                    <a:pt x="473" y="80"/>
                  </a:cubicBezTo>
                  <a:cubicBezTo>
                    <a:pt x="469" y="83"/>
                    <a:pt x="471" y="74"/>
                    <a:pt x="473" y="78"/>
                  </a:cubicBezTo>
                  <a:cubicBezTo>
                    <a:pt x="473" y="76"/>
                    <a:pt x="473" y="67"/>
                    <a:pt x="478" y="73"/>
                  </a:cubicBezTo>
                  <a:cubicBezTo>
                    <a:pt x="477" y="74"/>
                    <a:pt x="477" y="73"/>
                    <a:pt x="476" y="72"/>
                  </a:cubicBezTo>
                  <a:cubicBezTo>
                    <a:pt x="476" y="74"/>
                    <a:pt x="476" y="76"/>
                    <a:pt x="476" y="78"/>
                  </a:cubicBezTo>
                  <a:close/>
                  <a:moveTo>
                    <a:pt x="486" y="69"/>
                  </a:moveTo>
                  <a:cubicBezTo>
                    <a:pt x="487" y="67"/>
                    <a:pt x="489" y="66"/>
                    <a:pt x="488" y="65"/>
                  </a:cubicBezTo>
                  <a:cubicBezTo>
                    <a:pt x="493" y="62"/>
                    <a:pt x="490" y="72"/>
                    <a:pt x="494" y="69"/>
                  </a:cubicBezTo>
                  <a:cubicBezTo>
                    <a:pt x="495" y="72"/>
                    <a:pt x="487" y="73"/>
                    <a:pt x="486" y="69"/>
                  </a:cubicBezTo>
                  <a:close/>
                  <a:moveTo>
                    <a:pt x="503" y="64"/>
                  </a:moveTo>
                  <a:cubicBezTo>
                    <a:pt x="501" y="61"/>
                    <a:pt x="500" y="58"/>
                    <a:pt x="503" y="56"/>
                  </a:cubicBezTo>
                  <a:cubicBezTo>
                    <a:pt x="506" y="59"/>
                    <a:pt x="508" y="62"/>
                    <a:pt x="503" y="64"/>
                  </a:cubicBezTo>
                  <a:close/>
                  <a:moveTo>
                    <a:pt x="528" y="44"/>
                  </a:moveTo>
                  <a:cubicBezTo>
                    <a:pt x="529" y="50"/>
                    <a:pt x="522" y="47"/>
                    <a:pt x="520" y="47"/>
                  </a:cubicBezTo>
                  <a:cubicBezTo>
                    <a:pt x="519" y="43"/>
                    <a:pt x="526" y="46"/>
                    <a:pt x="528" y="44"/>
                  </a:cubicBezTo>
                  <a:close/>
                  <a:moveTo>
                    <a:pt x="516" y="54"/>
                  </a:moveTo>
                  <a:cubicBezTo>
                    <a:pt x="517" y="51"/>
                    <a:pt x="523" y="52"/>
                    <a:pt x="527" y="49"/>
                  </a:cubicBezTo>
                  <a:cubicBezTo>
                    <a:pt x="529" y="54"/>
                    <a:pt x="523" y="52"/>
                    <a:pt x="520" y="56"/>
                  </a:cubicBezTo>
                  <a:cubicBezTo>
                    <a:pt x="518" y="55"/>
                    <a:pt x="517" y="53"/>
                    <a:pt x="516" y="54"/>
                  </a:cubicBezTo>
                  <a:close/>
                  <a:moveTo>
                    <a:pt x="517" y="71"/>
                  </a:moveTo>
                  <a:cubicBezTo>
                    <a:pt x="513" y="71"/>
                    <a:pt x="515" y="73"/>
                    <a:pt x="512" y="75"/>
                  </a:cubicBezTo>
                  <a:cubicBezTo>
                    <a:pt x="511" y="74"/>
                    <a:pt x="511" y="73"/>
                    <a:pt x="510" y="71"/>
                  </a:cubicBezTo>
                  <a:cubicBezTo>
                    <a:pt x="515" y="72"/>
                    <a:pt x="510" y="67"/>
                    <a:pt x="515" y="65"/>
                  </a:cubicBezTo>
                  <a:cubicBezTo>
                    <a:pt x="514" y="65"/>
                    <a:pt x="512" y="63"/>
                    <a:pt x="511" y="61"/>
                  </a:cubicBezTo>
                  <a:cubicBezTo>
                    <a:pt x="512" y="61"/>
                    <a:pt x="514" y="61"/>
                    <a:pt x="513" y="60"/>
                  </a:cubicBezTo>
                  <a:cubicBezTo>
                    <a:pt x="515" y="59"/>
                    <a:pt x="516" y="61"/>
                    <a:pt x="517" y="60"/>
                  </a:cubicBezTo>
                  <a:cubicBezTo>
                    <a:pt x="518" y="62"/>
                    <a:pt x="516" y="62"/>
                    <a:pt x="516" y="61"/>
                  </a:cubicBezTo>
                  <a:cubicBezTo>
                    <a:pt x="518" y="65"/>
                    <a:pt x="514" y="68"/>
                    <a:pt x="517" y="71"/>
                  </a:cubicBezTo>
                  <a:close/>
                  <a:moveTo>
                    <a:pt x="504" y="76"/>
                  </a:moveTo>
                  <a:cubicBezTo>
                    <a:pt x="497" y="80"/>
                    <a:pt x="493" y="77"/>
                    <a:pt x="488" y="81"/>
                  </a:cubicBezTo>
                  <a:cubicBezTo>
                    <a:pt x="488" y="75"/>
                    <a:pt x="499" y="74"/>
                    <a:pt x="504" y="76"/>
                  </a:cubicBezTo>
                  <a:close/>
                  <a:moveTo>
                    <a:pt x="488" y="88"/>
                  </a:moveTo>
                  <a:cubicBezTo>
                    <a:pt x="486" y="86"/>
                    <a:pt x="489" y="85"/>
                    <a:pt x="488" y="83"/>
                  </a:cubicBezTo>
                  <a:cubicBezTo>
                    <a:pt x="492" y="84"/>
                    <a:pt x="495" y="86"/>
                    <a:pt x="499" y="85"/>
                  </a:cubicBezTo>
                  <a:cubicBezTo>
                    <a:pt x="499" y="92"/>
                    <a:pt x="492" y="84"/>
                    <a:pt x="488" y="88"/>
                  </a:cubicBezTo>
                  <a:close/>
                  <a:moveTo>
                    <a:pt x="520" y="62"/>
                  </a:moveTo>
                  <a:cubicBezTo>
                    <a:pt x="518" y="55"/>
                    <a:pt x="523" y="61"/>
                    <a:pt x="527" y="56"/>
                  </a:cubicBezTo>
                  <a:cubicBezTo>
                    <a:pt x="527" y="60"/>
                    <a:pt x="527" y="62"/>
                    <a:pt x="531" y="64"/>
                  </a:cubicBezTo>
                  <a:cubicBezTo>
                    <a:pt x="534" y="62"/>
                    <a:pt x="535" y="60"/>
                    <a:pt x="534" y="58"/>
                  </a:cubicBezTo>
                  <a:cubicBezTo>
                    <a:pt x="538" y="57"/>
                    <a:pt x="536" y="62"/>
                    <a:pt x="536" y="64"/>
                  </a:cubicBezTo>
                  <a:cubicBezTo>
                    <a:pt x="526" y="68"/>
                    <a:pt x="528" y="61"/>
                    <a:pt x="520" y="62"/>
                  </a:cubicBezTo>
                  <a:close/>
                  <a:moveTo>
                    <a:pt x="551" y="41"/>
                  </a:moveTo>
                  <a:cubicBezTo>
                    <a:pt x="551" y="44"/>
                    <a:pt x="549" y="46"/>
                    <a:pt x="546" y="48"/>
                  </a:cubicBezTo>
                  <a:cubicBezTo>
                    <a:pt x="545" y="47"/>
                    <a:pt x="544" y="46"/>
                    <a:pt x="543" y="45"/>
                  </a:cubicBezTo>
                  <a:cubicBezTo>
                    <a:pt x="546" y="42"/>
                    <a:pt x="548" y="44"/>
                    <a:pt x="551" y="41"/>
                  </a:cubicBezTo>
                  <a:close/>
                  <a:moveTo>
                    <a:pt x="567" y="43"/>
                  </a:moveTo>
                  <a:cubicBezTo>
                    <a:pt x="564" y="45"/>
                    <a:pt x="561" y="46"/>
                    <a:pt x="559" y="42"/>
                  </a:cubicBezTo>
                  <a:cubicBezTo>
                    <a:pt x="562" y="39"/>
                    <a:pt x="565" y="39"/>
                    <a:pt x="567" y="43"/>
                  </a:cubicBezTo>
                  <a:close/>
                  <a:moveTo>
                    <a:pt x="508" y="85"/>
                  </a:moveTo>
                  <a:cubicBezTo>
                    <a:pt x="510" y="79"/>
                    <a:pt x="517" y="78"/>
                    <a:pt x="520" y="73"/>
                  </a:cubicBezTo>
                  <a:cubicBezTo>
                    <a:pt x="524" y="80"/>
                    <a:pt x="512" y="79"/>
                    <a:pt x="516" y="84"/>
                  </a:cubicBezTo>
                  <a:cubicBezTo>
                    <a:pt x="513" y="88"/>
                    <a:pt x="511" y="84"/>
                    <a:pt x="508" y="85"/>
                  </a:cubicBezTo>
                  <a:close/>
                  <a:moveTo>
                    <a:pt x="542" y="60"/>
                  </a:moveTo>
                  <a:cubicBezTo>
                    <a:pt x="549" y="57"/>
                    <a:pt x="546" y="53"/>
                    <a:pt x="551" y="50"/>
                  </a:cubicBezTo>
                  <a:cubicBezTo>
                    <a:pt x="554" y="53"/>
                    <a:pt x="558" y="53"/>
                    <a:pt x="562" y="48"/>
                  </a:cubicBezTo>
                  <a:cubicBezTo>
                    <a:pt x="566" y="57"/>
                    <a:pt x="556" y="51"/>
                    <a:pt x="551" y="55"/>
                  </a:cubicBezTo>
                  <a:cubicBezTo>
                    <a:pt x="549" y="57"/>
                    <a:pt x="556" y="57"/>
                    <a:pt x="557" y="58"/>
                  </a:cubicBezTo>
                  <a:cubicBezTo>
                    <a:pt x="555" y="61"/>
                    <a:pt x="561" y="65"/>
                    <a:pt x="556" y="68"/>
                  </a:cubicBezTo>
                  <a:cubicBezTo>
                    <a:pt x="555" y="58"/>
                    <a:pt x="549" y="61"/>
                    <a:pt x="542" y="60"/>
                  </a:cubicBezTo>
                  <a:close/>
                  <a:moveTo>
                    <a:pt x="560" y="62"/>
                  </a:moveTo>
                  <a:cubicBezTo>
                    <a:pt x="562" y="62"/>
                    <a:pt x="563" y="61"/>
                    <a:pt x="564" y="60"/>
                  </a:cubicBezTo>
                  <a:cubicBezTo>
                    <a:pt x="566" y="63"/>
                    <a:pt x="567" y="61"/>
                    <a:pt x="567" y="64"/>
                  </a:cubicBezTo>
                  <a:cubicBezTo>
                    <a:pt x="565" y="65"/>
                    <a:pt x="562" y="65"/>
                    <a:pt x="560" y="62"/>
                  </a:cubicBezTo>
                  <a:close/>
                  <a:moveTo>
                    <a:pt x="528" y="86"/>
                  </a:moveTo>
                  <a:cubicBezTo>
                    <a:pt x="527" y="81"/>
                    <a:pt x="526" y="83"/>
                    <a:pt x="525" y="79"/>
                  </a:cubicBezTo>
                  <a:cubicBezTo>
                    <a:pt x="532" y="82"/>
                    <a:pt x="539" y="71"/>
                    <a:pt x="545" y="66"/>
                  </a:cubicBezTo>
                  <a:cubicBezTo>
                    <a:pt x="548" y="72"/>
                    <a:pt x="538" y="73"/>
                    <a:pt x="537" y="77"/>
                  </a:cubicBezTo>
                  <a:cubicBezTo>
                    <a:pt x="539" y="80"/>
                    <a:pt x="540" y="79"/>
                    <a:pt x="542" y="80"/>
                  </a:cubicBezTo>
                  <a:cubicBezTo>
                    <a:pt x="547" y="77"/>
                    <a:pt x="547" y="74"/>
                    <a:pt x="550" y="70"/>
                  </a:cubicBezTo>
                  <a:cubicBezTo>
                    <a:pt x="555" y="75"/>
                    <a:pt x="546" y="77"/>
                    <a:pt x="552" y="82"/>
                  </a:cubicBezTo>
                  <a:cubicBezTo>
                    <a:pt x="543" y="80"/>
                    <a:pt x="538" y="85"/>
                    <a:pt x="528" y="86"/>
                  </a:cubicBezTo>
                  <a:close/>
                  <a:moveTo>
                    <a:pt x="553" y="74"/>
                  </a:moveTo>
                  <a:cubicBezTo>
                    <a:pt x="558" y="69"/>
                    <a:pt x="559" y="71"/>
                    <a:pt x="563" y="66"/>
                  </a:cubicBezTo>
                  <a:cubicBezTo>
                    <a:pt x="565" y="68"/>
                    <a:pt x="563" y="69"/>
                    <a:pt x="561" y="71"/>
                  </a:cubicBezTo>
                  <a:cubicBezTo>
                    <a:pt x="562" y="72"/>
                    <a:pt x="563" y="71"/>
                    <a:pt x="563" y="71"/>
                  </a:cubicBezTo>
                  <a:cubicBezTo>
                    <a:pt x="563" y="72"/>
                    <a:pt x="555" y="73"/>
                    <a:pt x="555" y="79"/>
                  </a:cubicBezTo>
                  <a:cubicBezTo>
                    <a:pt x="551" y="81"/>
                    <a:pt x="557" y="75"/>
                    <a:pt x="553" y="74"/>
                  </a:cubicBezTo>
                  <a:close/>
                  <a:moveTo>
                    <a:pt x="567" y="66"/>
                  </a:moveTo>
                  <a:cubicBezTo>
                    <a:pt x="571" y="62"/>
                    <a:pt x="576" y="63"/>
                    <a:pt x="577" y="55"/>
                  </a:cubicBezTo>
                  <a:cubicBezTo>
                    <a:pt x="578" y="59"/>
                    <a:pt x="581" y="56"/>
                    <a:pt x="583" y="56"/>
                  </a:cubicBezTo>
                  <a:cubicBezTo>
                    <a:pt x="581" y="60"/>
                    <a:pt x="575" y="68"/>
                    <a:pt x="567" y="66"/>
                  </a:cubicBezTo>
                  <a:close/>
                  <a:moveTo>
                    <a:pt x="587" y="85"/>
                  </a:moveTo>
                  <a:cubicBezTo>
                    <a:pt x="583" y="82"/>
                    <a:pt x="588" y="80"/>
                    <a:pt x="587" y="78"/>
                  </a:cubicBezTo>
                  <a:cubicBezTo>
                    <a:pt x="584" y="76"/>
                    <a:pt x="587" y="82"/>
                    <a:pt x="582" y="83"/>
                  </a:cubicBezTo>
                  <a:cubicBezTo>
                    <a:pt x="579" y="80"/>
                    <a:pt x="581" y="78"/>
                    <a:pt x="583" y="75"/>
                  </a:cubicBezTo>
                  <a:cubicBezTo>
                    <a:pt x="587" y="76"/>
                    <a:pt x="590" y="79"/>
                    <a:pt x="594" y="82"/>
                  </a:cubicBezTo>
                  <a:cubicBezTo>
                    <a:pt x="593" y="85"/>
                    <a:pt x="590" y="84"/>
                    <a:pt x="587" y="85"/>
                  </a:cubicBezTo>
                  <a:close/>
                  <a:moveTo>
                    <a:pt x="611" y="59"/>
                  </a:moveTo>
                  <a:cubicBezTo>
                    <a:pt x="612" y="63"/>
                    <a:pt x="611" y="67"/>
                    <a:pt x="606" y="70"/>
                  </a:cubicBezTo>
                  <a:cubicBezTo>
                    <a:pt x="605" y="67"/>
                    <a:pt x="603" y="66"/>
                    <a:pt x="600" y="67"/>
                  </a:cubicBezTo>
                  <a:cubicBezTo>
                    <a:pt x="600" y="66"/>
                    <a:pt x="608" y="63"/>
                    <a:pt x="611" y="59"/>
                  </a:cubicBezTo>
                  <a:close/>
                  <a:moveTo>
                    <a:pt x="593" y="79"/>
                  </a:moveTo>
                  <a:cubicBezTo>
                    <a:pt x="592" y="77"/>
                    <a:pt x="594" y="75"/>
                    <a:pt x="593" y="73"/>
                  </a:cubicBezTo>
                  <a:cubicBezTo>
                    <a:pt x="595" y="72"/>
                    <a:pt x="597" y="73"/>
                    <a:pt x="598" y="76"/>
                  </a:cubicBezTo>
                  <a:cubicBezTo>
                    <a:pt x="596" y="79"/>
                    <a:pt x="595" y="78"/>
                    <a:pt x="593" y="79"/>
                  </a:cubicBezTo>
                  <a:close/>
                  <a:moveTo>
                    <a:pt x="612" y="69"/>
                  </a:moveTo>
                  <a:cubicBezTo>
                    <a:pt x="613" y="65"/>
                    <a:pt x="616" y="62"/>
                    <a:pt x="615" y="58"/>
                  </a:cubicBezTo>
                  <a:cubicBezTo>
                    <a:pt x="616" y="57"/>
                    <a:pt x="616" y="59"/>
                    <a:pt x="616" y="59"/>
                  </a:cubicBezTo>
                  <a:cubicBezTo>
                    <a:pt x="619" y="61"/>
                    <a:pt x="623" y="58"/>
                    <a:pt x="625" y="62"/>
                  </a:cubicBezTo>
                  <a:cubicBezTo>
                    <a:pt x="620" y="62"/>
                    <a:pt x="617" y="68"/>
                    <a:pt x="612" y="69"/>
                  </a:cubicBezTo>
                  <a:close/>
                  <a:moveTo>
                    <a:pt x="620" y="74"/>
                  </a:moveTo>
                  <a:cubicBezTo>
                    <a:pt x="616" y="78"/>
                    <a:pt x="614" y="73"/>
                    <a:pt x="610" y="78"/>
                  </a:cubicBezTo>
                  <a:cubicBezTo>
                    <a:pt x="609" y="76"/>
                    <a:pt x="609" y="74"/>
                    <a:pt x="610" y="73"/>
                  </a:cubicBezTo>
                  <a:cubicBezTo>
                    <a:pt x="613" y="72"/>
                    <a:pt x="617" y="71"/>
                    <a:pt x="620" y="74"/>
                  </a:cubicBezTo>
                  <a:close/>
                  <a:moveTo>
                    <a:pt x="642" y="62"/>
                  </a:moveTo>
                  <a:cubicBezTo>
                    <a:pt x="639" y="63"/>
                    <a:pt x="636" y="62"/>
                    <a:pt x="633" y="65"/>
                  </a:cubicBezTo>
                  <a:cubicBezTo>
                    <a:pt x="632" y="63"/>
                    <a:pt x="634" y="62"/>
                    <a:pt x="633" y="60"/>
                  </a:cubicBezTo>
                  <a:cubicBezTo>
                    <a:pt x="636" y="58"/>
                    <a:pt x="639" y="58"/>
                    <a:pt x="642" y="62"/>
                  </a:cubicBezTo>
                  <a:close/>
                  <a:moveTo>
                    <a:pt x="659" y="41"/>
                  </a:moveTo>
                  <a:cubicBezTo>
                    <a:pt x="653" y="42"/>
                    <a:pt x="658" y="46"/>
                    <a:pt x="653" y="49"/>
                  </a:cubicBezTo>
                  <a:cubicBezTo>
                    <a:pt x="652" y="49"/>
                    <a:pt x="651" y="48"/>
                    <a:pt x="649" y="49"/>
                  </a:cubicBezTo>
                  <a:cubicBezTo>
                    <a:pt x="648" y="44"/>
                    <a:pt x="654" y="34"/>
                    <a:pt x="659" y="41"/>
                  </a:cubicBezTo>
                  <a:close/>
                  <a:moveTo>
                    <a:pt x="646" y="35"/>
                  </a:moveTo>
                  <a:cubicBezTo>
                    <a:pt x="646" y="39"/>
                    <a:pt x="643" y="42"/>
                    <a:pt x="639" y="45"/>
                  </a:cubicBezTo>
                  <a:cubicBezTo>
                    <a:pt x="638" y="44"/>
                    <a:pt x="639" y="43"/>
                    <a:pt x="640" y="42"/>
                  </a:cubicBezTo>
                  <a:cubicBezTo>
                    <a:pt x="641" y="40"/>
                    <a:pt x="639" y="41"/>
                    <a:pt x="638" y="38"/>
                  </a:cubicBezTo>
                  <a:cubicBezTo>
                    <a:pt x="640" y="37"/>
                    <a:pt x="639" y="35"/>
                    <a:pt x="641" y="34"/>
                  </a:cubicBezTo>
                  <a:cubicBezTo>
                    <a:pt x="643" y="34"/>
                    <a:pt x="644" y="36"/>
                    <a:pt x="646" y="35"/>
                  </a:cubicBezTo>
                  <a:close/>
                  <a:moveTo>
                    <a:pt x="643" y="43"/>
                  </a:moveTo>
                  <a:cubicBezTo>
                    <a:pt x="643" y="52"/>
                    <a:pt x="632" y="57"/>
                    <a:pt x="622" y="56"/>
                  </a:cubicBezTo>
                  <a:cubicBezTo>
                    <a:pt x="622" y="51"/>
                    <a:pt x="631" y="55"/>
                    <a:pt x="633" y="49"/>
                  </a:cubicBezTo>
                  <a:cubicBezTo>
                    <a:pt x="632" y="47"/>
                    <a:pt x="630" y="47"/>
                    <a:pt x="628" y="47"/>
                  </a:cubicBezTo>
                  <a:cubicBezTo>
                    <a:pt x="628" y="45"/>
                    <a:pt x="629" y="43"/>
                    <a:pt x="632" y="41"/>
                  </a:cubicBezTo>
                  <a:cubicBezTo>
                    <a:pt x="633" y="46"/>
                    <a:pt x="638" y="48"/>
                    <a:pt x="643" y="43"/>
                  </a:cubicBezTo>
                  <a:close/>
                  <a:moveTo>
                    <a:pt x="621" y="42"/>
                  </a:moveTo>
                  <a:cubicBezTo>
                    <a:pt x="627" y="46"/>
                    <a:pt x="618" y="47"/>
                    <a:pt x="622" y="51"/>
                  </a:cubicBezTo>
                  <a:cubicBezTo>
                    <a:pt x="620" y="52"/>
                    <a:pt x="617" y="51"/>
                    <a:pt x="618" y="53"/>
                  </a:cubicBezTo>
                  <a:cubicBezTo>
                    <a:pt x="617" y="54"/>
                    <a:pt x="616" y="52"/>
                    <a:pt x="615" y="51"/>
                  </a:cubicBezTo>
                  <a:cubicBezTo>
                    <a:pt x="620" y="48"/>
                    <a:pt x="615" y="45"/>
                    <a:pt x="621" y="42"/>
                  </a:cubicBezTo>
                  <a:close/>
                  <a:moveTo>
                    <a:pt x="610" y="52"/>
                  </a:moveTo>
                  <a:cubicBezTo>
                    <a:pt x="612" y="56"/>
                    <a:pt x="605" y="56"/>
                    <a:pt x="604" y="58"/>
                  </a:cubicBezTo>
                  <a:cubicBezTo>
                    <a:pt x="600" y="52"/>
                    <a:pt x="609" y="54"/>
                    <a:pt x="610" y="52"/>
                  </a:cubicBezTo>
                  <a:close/>
                  <a:moveTo>
                    <a:pt x="594" y="67"/>
                  </a:moveTo>
                  <a:cubicBezTo>
                    <a:pt x="595" y="66"/>
                    <a:pt x="588" y="65"/>
                    <a:pt x="587" y="73"/>
                  </a:cubicBezTo>
                  <a:cubicBezTo>
                    <a:pt x="578" y="68"/>
                    <a:pt x="598" y="57"/>
                    <a:pt x="600" y="50"/>
                  </a:cubicBezTo>
                  <a:cubicBezTo>
                    <a:pt x="602" y="56"/>
                    <a:pt x="597" y="61"/>
                    <a:pt x="594" y="67"/>
                  </a:cubicBezTo>
                  <a:close/>
                  <a:moveTo>
                    <a:pt x="608" y="47"/>
                  </a:moveTo>
                  <a:cubicBezTo>
                    <a:pt x="607" y="51"/>
                    <a:pt x="602" y="47"/>
                    <a:pt x="604" y="50"/>
                  </a:cubicBezTo>
                  <a:cubicBezTo>
                    <a:pt x="600" y="53"/>
                    <a:pt x="603" y="43"/>
                    <a:pt x="598" y="46"/>
                  </a:cubicBezTo>
                  <a:cubicBezTo>
                    <a:pt x="596" y="43"/>
                    <a:pt x="601" y="46"/>
                    <a:pt x="603" y="42"/>
                  </a:cubicBezTo>
                  <a:cubicBezTo>
                    <a:pt x="604" y="46"/>
                    <a:pt x="606" y="44"/>
                    <a:pt x="608" y="47"/>
                  </a:cubicBezTo>
                  <a:close/>
                  <a:moveTo>
                    <a:pt x="608" y="45"/>
                  </a:moveTo>
                  <a:cubicBezTo>
                    <a:pt x="606" y="40"/>
                    <a:pt x="605" y="41"/>
                    <a:pt x="604" y="37"/>
                  </a:cubicBezTo>
                  <a:cubicBezTo>
                    <a:pt x="607" y="36"/>
                    <a:pt x="613" y="42"/>
                    <a:pt x="608" y="45"/>
                  </a:cubicBezTo>
                  <a:close/>
                  <a:moveTo>
                    <a:pt x="590" y="56"/>
                  </a:moveTo>
                  <a:cubicBezTo>
                    <a:pt x="585" y="52"/>
                    <a:pt x="591" y="49"/>
                    <a:pt x="588" y="45"/>
                  </a:cubicBezTo>
                  <a:cubicBezTo>
                    <a:pt x="594" y="43"/>
                    <a:pt x="594" y="53"/>
                    <a:pt x="590" y="56"/>
                  </a:cubicBezTo>
                  <a:close/>
                  <a:moveTo>
                    <a:pt x="575" y="51"/>
                  </a:moveTo>
                  <a:cubicBezTo>
                    <a:pt x="572" y="43"/>
                    <a:pt x="582" y="48"/>
                    <a:pt x="585" y="43"/>
                  </a:cubicBezTo>
                  <a:cubicBezTo>
                    <a:pt x="587" y="51"/>
                    <a:pt x="576" y="43"/>
                    <a:pt x="575" y="51"/>
                  </a:cubicBezTo>
                  <a:close/>
                  <a:moveTo>
                    <a:pt x="577" y="40"/>
                  </a:moveTo>
                  <a:cubicBezTo>
                    <a:pt x="586" y="38"/>
                    <a:pt x="577" y="35"/>
                    <a:pt x="583" y="31"/>
                  </a:cubicBezTo>
                  <a:cubicBezTo>
                    <a:pt x="584" y="31"/>
                    <a:pt x="585" y="32"/>
                    <a:pt x="586" y="33"/>
                  </a:cubicBezTo>
                  <a:cubicBezTo>
                    <a:pt x="585" y="37"/>
                    <a:pt x="585" y="49"/>
                    <a:pt x="577" y="40"/>
                  </a:cubicBezTo>
                  <a:close/>
                  <a:moveTo>
                    <a:pt x="585" y="25"/>
                  </a:moveTo>
                  <a:cubicBezTo>
                    <a:pt x="590" y="29"/>
                    <a:pt x="583" y="33"/>
                    <a:pt x="581" y="28"/>
                  </a:cubicBezTo>
                  <a:cubicBezTo>
                    <a:pt x="582" y="25"/>
                    <a:pt x="582" y="27"/>
                    <a:pt x="585" y="25"/>
                  </a:cubicBezTo>
                  <a:close/>
                  <a:moveTo>
                    <a:pt x="577" y="33"/>
                  </a:moveTo>
                  <a:cubicBezTo>
                    <a:pt x="578" y="38"/>
                    <a:pt x="573" y="40"/>
                    <a:pt x="569" y="39"/>
                  </a:cubicBezTo>
                  <a:cubicBezTo>
                    <a:pt x="571" y="35"/>
                    <a:pt x="570" y="34"/>
                    <a:pt x="574" y="29"/>
                  </a:cubicBezTo>
                  <a:cubicBezTo>
                    <a:pt x="574" y="29"/>
                    <a:pt x="574" y="35"/>
                    <a:pt x="577" y="33"/>
                  </a:cubicBezTo>
                  <a:close/>
                  <a:moveTo>
                    <a:pt x="566" y="30"/>
                  </a:moveTo>
                  <a:cubicBezTo>
                    <a:pt x="565" y="32"/>
                    <a:pt x="567" y="35"/>
                    <a:pt x="567" y="38"/>
                  </a:cubicBezTo>
                  <a:cubicBezTo>
                    <a:pt x="564" y="41"/>
                    <a:pt x="563" y="37"/>
                    <a:pt x="560" y="39"/>
                  </a:cubicBezTo>
                  <a:cubicBezTo>
                    <a:pt x="560" y="37"/>
                    <a:pt x="560" y="36"/>
                    <a:pt x="562" y="34"/>
                  </a:cubicBezTo>
                  <a:cubicBezTo>
                    <a:pt x="560" y="34"/>
                    <a:pt x="559" y="33"/>
                    <a:pt x="557" y="31"/>
                  </a:cubicBezTo>
                  <a:cubicBezTo>
                    <a:pt x="552" y="33"/>
                    <a:pt x="556" y="36"/>
                    <a:pt x="552" y="38"/>
                  </a:cubicBezTo>
                  <a:cubicBezTo>
                    <a:pt x="547" y="23"/>
                    <a:pt x="559" y="31"/>
                    <a:pt x="566" y="30"/>
                  </a:cubicBezTo>
                  <a:close/>
                  <a:moveTo>
                    <a:pt x="544" y="23"/>
                  </a:moveTo>
                  <a:cubicBezTo>
                    <a:pt x="549" y="21"/>
                    <a:pt x="542" y="27"/>
                    <a:pt x="540" y="28"/>
                  </a:cubicBezTo>
                  <a:cubicBezTo>
                    <a:pt x="542" y="32"/>
                    <a:pt x="545" y="26"/>
                    <a:pt x="546" y="30"/>
                  </a:cubicBezTo>
                  <a:cubicBezTo>
                    <a:pt x="540" y="33"/>
                    <a:pt x="549" y="37"/>
                    <a:pt x="544" y="39"/>
                  </a:cubicBezTo>
                  <a:cubicBezTo>
                    <a:pt x="541" y="32"/>
                    <a:pt x="537" y="28"/>
                    <a:pt x="536" y="24"/>
                  </a:cubicBezTo>
                  <a:cubicBezTo>
                    <a:pt x="539" y="20"/>
                    <a:pt x="541" y="29"/>
                    <a:pt x="544" y="23"/>
                  </a:cubicBezTo>
                  <a:close/>
                  <a:moveTo>
                    <a:pt x="530" y="28"/>
                  </a:moveTo>
                  <a:cubicBezTo>
                    <a:pt x="528" y="31"/>
                    <a:pt x="534" y="35"/>
                    <a:pt x="529" y="38"/>
                  </a:cubicBezTo>
                  <a:cubicBezTo>
                    <a:pt x="531" y="39"/>
                    <a:pt x="532" y="37"/>
                    <a:pt x="534" y="40"/>
                  </a:cubicBezTo>
                  <a:cubicBezTo>
                    <a:pt x="536" y="39"/>
                    <a:pt x="535" y="37"/>
                    <a:pt x="534" y="36"/>
                  </a:cubicBezTo>
                  <a:cubicBezTo>
                    <a:pt x="539" y="36"/>
                    <a:pt x="537" y="41"/>
                    <a:pt x="545" y="42"/>
                  </a:cubicBezTo>
                  <a:cubicBezTo>
                    <a:pt x="541" y="45"/>
                    <a:pt x="540" y="48"/>
                    <a:pt x="543" y="51"/>
                  </a:cubicBezTo>
                  <a:cubicBezTo>
                    <a:pt x="540" y="52"/>
                    <a:pt x="537" y="54"/>
                    <a:pt x="535" y="51"/>
                  </a:cubicBezTo>
                  <a:cubicBezTo>
                    <a:pt x="539" y="49"/>
                    <a:pt x="537" y="44"/>
                    <a:pt x="541" y="45"/>
                  </a:cubicBezTo>
                  <a:cubicBezTo>
                    <a:pt x="536" y="38"/>
                    <a:pt x="529" y="48"/>
                    <a:pt x="524" y="39"/>
                  </a:cubicBezTo>
                  <a:cubicBezTo>
                    <a:pt x="529" y="35"/>
                    <a:pt x="523" y="29"/>
                    <a:pt x="530" y="28"/>
                  </a:cubicBezTo>
                  <a:close/>
                  <a:moveTo>
                    <a:pt x="519" y="33"/>
                  </a:moveTo>
                  <a:cubicBezTo>
                    <a:pt x="520" y="40"/>
                    <a:pt x="513" y="40"/>
                    <a:pt x="511" y="47"/>
                  </a:cubicBezTo>
                  <a:cubicBezTo>
                    <a:pt x="506" y="44"/>
                    <a:pt x="512" y="41"/>
                    <a:pt x="511" y="38"/>
                  </a:cubicBezTo>
                  <a:cubicBezTo>
                    <a:pt x="517" y="39"/>
                    <a:pt x="515" y="34"/>
                    <a:pt x="519" y="33"/>
                  </a:cubicBezTo>
                  <a:close/>
                  <a:moveTo>
                    <a:pt x="505" y="42"/>
                  </a:moveTo>
                  <a:cubicBezTo>
                    <a:pt x="502" y="48"/>
                    <a:pt x="506" y="48"/>
                    <a:pt x="502" y="52"/>
                  </a:cubicBezTo>
                  <a:cubicBezTo>
                    <a:pt x="501" y="49"/>
                    <a:pt x="504" y="44"/>
                    <a:pt x="499" y="46"/>
                  </a:cubicBezTo>
                  <a:cubicBezTo>
                    <a:pt x="494" y="44"/>
                    <a:pt x="503" y="46"/>
                    <a:pt x="505" y="42"/>
                  </a:cubicBezTo>
                  <a:close/>
                  <a:moveTo>
                    <a:pt x="492" y="54"/>
                  </a:moveTo>
                  <a:cubicBezTo>
                    <a:pt x="496" y="50"/>
                    <a:pt x="495" y="51"/>
                    <a:pt x="500" y="48"/>
                  </a:cubicBezTo>
                  <a:cubicBezTo>
                    <a:pt x="502" y="52"/>
                    <a:pt x="495" y="55"/>
                    <a:pt x="494" y="58"/>
                  </a:cubicBezTo>
                  <a:cubicBezTo>
                    <a:pt x="493" y="56"/>
                    <a:pt x="491" y="55"/>
                    <a:pt x="489" y="57"/>
                  </a:cubicBezTo>
                  <a:cubicBezTo>
                    <a:pt x="487" y="49"/>
                    <a:pt x="484" y="54"/>
                    <a:pt x="481" y="54"/>
                  </a:cubicBezTo>
                  <a:cubicBezTo>
                    <a:pt x="477" y="49"/>
                    <a:pt x="485" y="52"/>
                    <a:pt x="487" y="47"/>
                  </a:cubicBezTo>
                  <a:cubicBezTo>
                    <a:pt x="488" y="53"/>
                    <a:pt x="492" y="49"/>
                    <a:pt x="492" y="54"/>
                  </a:cubicBezTo>
                  <a:close/>
                  <a:moveTo>
                    <a:pt x="507" y="32"/>
                  </a:moveTo>
                  <a:cubicBezTo>
                    <a:pt x="508" y="34"/>
                    <a:pt x="505" y="34"/>
                    <a:pt x="504" y="32"/>
                  </a:cubicBezTo>
                  <a:cubicBezTo>
                    <a:pt x="504" y="35"/>
                    <a:pt x="505" y="37"/>
                    <a:pt x="501" y="37"/>
                  </a:cubicBezTo>
                  <a:cubicBezTo>
                    <a:pt x="501" y="35"/>
                    <a:pt x="502" y="34"/>
                    <a:pt x="500" y="32"/>
                  </a:cubicBezTo>
                  <a:cubicBezTo>
                    <a:pt x="503" y="28"/>
                    <a:pt x="505" y="34"/>
                    <a:pt x="507" y="32"/>
                  </a:cubicBezTo>
                  <a:close/>
                  <a:moveTo>
                    <a:pt x="485" y="29"/>
                  </a:moveTo>
                  <a:cubicBezTo>
                    <a:pt x="489" y="32"/>
                    <a:pt x="483" y="33"/>
                    <a:pt x="484" y="36"/>
                  </a:cubicBezTo>
                  <a:cubicBezTo>
                    <a:pt x="485" y="36"/>
                    <a:pt x="488" y="37"/>
                    <a:pt x="486" y="39"/>
                  </a:cubicBezTo>
                  <a:cubicBezTo>
                    <a:pt x="491" y="40"/>
                    <a:pt x="494" y="34"/>
                    <a:pt x="500" y="39"/>
                  </a:cubicBezTo>
                  <a:cubicBezTo>
                    <a:pt x="496" y="39"/>
                    <a:pt x="489" y="42"/>
                    <a:pt x="486" y="46"/>
                  </a:cubicBezTo>
                  <a:cubicBezTo>
                    <a:pt x="482" y="42"/>
                    <a:pt x="483" y="34"/>
                    <a:pt x="476" y="36"/>
                  </a:cubicBezTo>
                  <a:cubicBezTo>
                    <a:pt x="477" y="32"/>
                    <a:pt x="483" y="35"/>
                    <a:pt x="485" y="29"/>
                  </a:cubicBezTo>
                  <a:close/>
                  <a:moveTo>
                    <a:pt x="474" y="33"/>
                  </a:moveTo>
                  <a:cubicBezTo>
                    <a:pt x="471" y="36"/>
                    <a:pt x="468" y="36"/>
                    <a:pt x="474" y="42"/>
                  </a:cubicBezTo>
                  <a:cubicBezTo>
                    <a:pt x="472" y="46"/>
                    <a:pt x="469" y="46"/>
                    <a:pt x="465" y="43"/>
                  </a:cubicBezTo>
                  <a:cubicBezTo>
                    <a:pt x="468" y="41"/>
                    <a:pt x="467" y="40"/>
                    <a:pt x="466" y="41"/>
                  </a:cubicBezTo>
                  <a:cubicBezTo>
                    <a:pt x="467" y="37"/>
                    <a:pt x="470" y="33"/>
                    <a:pt x="469" y="29"/>
                  </a:cubicBezTo>
                  <a:cubicBezTo>
                    <a:pt x="472" y="26"/>
                    <a:pt x="470" y="35"/>
                    <a:pt x="474" y="33"/>
                  </a:cubicBezTo>
                  <a:close/>
                  <a:moveTo>
                    <a:pt x="457" y="39"/>
                  </a:moveTo>
                  <a:cubicBezTo>
                    <a:pt x="461" y="47"/>
                    <a:pt x="449" y="43"/>
                    <a:pt x="445" y="44"/>
                  </a:cubicBezTo>
                  <a:cubicBezTo>
                    <a:pt x="445" y="37"/>
                    <a:pt x="442" y="48"/>
                    <a:pt x="438" y="42"/>
                  </a:cubicBezTo>
                  <a:cubicBezTo>
                    <a:pt x="446" y="36"/>
                    <a:pt x="450" y="47"/>
                    <a:pt x="457" y="39"/>
                  </a:cubicBezTo>
                  <a:close/>
                  <a:moveTo>
                    <a:pt x="393" y="75"/>
                  </a:moveTo>
                  <a:cubicBezTo>
                    <a:pt x="392" y="74"/>
                    <a:pt x="391" y="73"/>
                    <a:pt x="390" y="71"/>
                  </a:cubicBezTo>
                  <a:cubicBezTo>
                    <a:pt x="390" y="76"/>
                    <a:pt x="386" y="78"/>
                    <a:pt x="382" y="79"/>
                  </a:cubicBezTo>
                  <a:cubicBezTo>
                    <a:pt x="380" y="72"/>
                    <a:pt x="392" y="73"/>
                    <a:pt x="391" y="68"/>
                  </a:cubicBezTo>
                  <a:cubicBezTo>
                    <a:pt x="395" y="67"/>
                    <a:pt x="399" y="73"/>
                    <a:pt x="393" y="75"/>
                  </a:cubicBezTo>
                  <a:close/>
                  <a:moveTo>
                    <a:pt x="421" y="50"/>
                  </a:moveTo>
                  <a:cubicBezTo>
                    <a:pt x="417" y="56"/>
                    <a:pt x="415" y="48"/>
                    <a:pt x="411" y="52"/>
                  </a:cubicBezTo>
                  <a:cubicBezTo>
                    <a:pt x="410" y="50"/>
                    <a:pt x="412" y="48"/>
                    <a:pt x="415" y="46"/>
                  </a:cubicBezTo>
                  <a:cubicBezTo>
                    <a:pt x="419" y="47"/>
                    <a:pt x="417" y="48"/>
                    <a:pt x="421" y="50"/>
                  </a:cubicBezTo>
                  <a:close/>
                  <a:moveTo>
                    <a:pt x="441" y="30"/>
                  </a:moveTo>
                  <a:cubicBezTo>
                    <a:pt x="443" y="34"/>
                    <a:pt x="435" y="35"/>
                    <a:pt x="434" y="37"/>
                  </a:cubicBezTo>
                  <a:cubicBezTo>
                    <a:pt x="432" y="34"/>
                    <a:pt x="432" y="31"/>
                    <a:pt x="435" y="29"/>
                  </a:cubicBezTo>
                  <a:cubicBezTo>
                    <a:pt x="433" y="35"/>
                    <a:pt x="438" y="34"/>
                    <a:pt x="441" y="30"/>
                  </a:cubicBezTo>
                  <a:close/>
                  <a:moveTo>
                    <a:pt x="375" y="79"/>
                  </a:moveTo>
                  <a:cubicBezTo>
                    <a:pt x="375" y="82"/>
                    <a:pt x="364" y="82"/>
                    <a:pt x="365" y="78"/>
                  </a:cubicBezTo>
                  <a:cubicBezTo>
                    <a:pt x="367" y="79"/>
                    <a:pt x="370" y="79"/>
                    <a:pt x="373" y="75"/>
                  </a:cubicBezTo>
                  <a:cubicBezTo>
                    <a:pt x="375" y="76"/>
                    <a:pt x="371" y="81"/>
                    <a:pt x="375" y="79"/>
                  </a:cubicBezTo>
                  <a:close/>
                  <a:moveTo>
                    <a:pt x="389" y="59"/>
                  </a:moveTo>
                  <a:cubicBezTo>
                    <a:pt x="388" y="57"/>
                    <a:pt x="397" y="55"/>
                    <a:pt x="391" y="54"/>
                  </a:cubicBezTo>
                  <a:cubicBezTo>
                    <a:pt x="390" y="49"/>
                    <a:pt x="396" y="55"/>
                    <a:pt x="398" y="54"/>
                  </a:cubicBezTo>
                  <a:cubicBezTo>
                    <a:pt x="400" y="50"/>
                    <a:pt x="404" y="44"/>
                    <a:pt x="408" y="48"/>
                  </a:cubicBezTo>
                  <a:cubicBezTo>
                    <a:pt x="402" y="58"/>
                    <a:pt x="397" y="53"/>
                    <a:pt x="389" y="59"/>
                  </a:cubicBezTo>
                  <a:close/>
                  <a:moveTo>
                    <a:pt x="417" y="37"/>
                  </a:moveTo>
                  <a:cubicBezTo>
                    <a:pt x="418" y="40"/>
                    <a:pt x="411" y="43"/>
                    <a:pt x="409" y="38"/>
                  </a:cubicBezTo>
                  <a:cubicBezTo>
                    <a:pt x="412" y="35"/>
                    <a:pt x="415" y="39"/>
                    <a:pt x="417" y="37"/>
                  </a:cubicBezTo>
                  <a:close/>
                  <a:moveTo>
                    <a:pt x="358" y="76"/>
                  </a:moveTo>
                  <a:cubicBezTo>
                    <a:pt x="358" y="77"/>
                    <a:pt x="359" y="77"/>
                    <a:pt x="360" y="76"/>
                  </a:cubicBezTo>
                  <a:cubicBezTo>
                    <a:pt x="361" y="78"/>
                    <a:pt x="359" y="78"/>
                    <a:pt x="359" y="77"/>
                  </a:cubicBezTo>
                  <a:cubicBezTo>
                    <a:pt x="356" y="79"/>
                    <a:pt x="361" y="80"/>
                    <a:pt x="362" y="80"/>
                  </a:cubicBezTo>
                  <a:cubicBezTo>
                    <a:pt x="363" y="81"/>
                    <a:pt x="361" y="83"/>
                    <a:pt x="360" y="82"/>
                  </a:cubicBezTo>
                  <a:cubicBezTo>
                    <a:pt x="359" y="82"/>
                    <a:pt x="359" y="83"/>
                    <a:pt x="360" y="84"/>
                  </a:cubicBezTo>
                  <a:cubicBezTo>
                    <a:pt x="359" y="84"/>
                    <a:pt x="358" y="83"/>
                    <a:pt x="359" y="82"/>
                  </a:cubicBezTo>
                  <a:cubicBezTo>
                    <a:pt x="357" y="80"/>
                    <a:pt x="355" y="83"/>
                    <a:pt x="353" y="80"/>
                  </a:cubicBezTo>
                  <a:cubicBezTo>
                    <a:pt x="356" y="80"/>
                    <a:pt x="357" y="78"/>
                    <a:pt x="357" y="75"/>
                  </a:cubicBezTo>
                  <a:cubicBezTo>
                    <a:pt x="358" y="74"/>
                    <a:pt x="358" y="76"/>
                    <a:pt x="358" y="76"/>
                  </a:cubicBezTo>
                  <a:close/>
                  <a:moveTo>
                    <a:pt x="360" y="62"/>
                  </a:moveTo>
                  <a:cubicBezTo>
                    <a:pt x="360" y="60"/>
                    <a:pt x="361" y="60"/>
                    <a:pt x="364" y="57"/>
                  </a:cubicBezTo>
                  <a:cubicBezTo>
                    <a:pt x="365" y="58"/>
                    <a:pt x="364" y="59"/>
                    <a:pt x="363" y="60"/>
                  </a:cubicBezTo>
                  <a:cubicBezTo>
                    <a:pt x="368" y="59"/>
                    <a:pt x="367" y="66"/>
                    <a:pt x="373" y="63"/>
                  </a:cubicBezTo>
                  <a:cubicBezTo>
                    <a:pt x="369" y="71"/>
                    <a:pt x="366" y="57"/>
                    <a:pt x="360" y="62"/>
                  </a:cubicBezTo>
                  <a:close/>
                  <a:moveTo>
                    <a:pt x="411" y="24"/>
                  </a:moveTo>
                  <a:cubicBezTo>
                    <a:pt x="414" y="24"/>
                    <a:pt x="417" y="24"/>
                    <a:pt x="420" y="24"/>
                  </a:cubicBezTo>
                  <a:cubicBezTo>
                    <a:pt x="420" y="33"/>
                    <a:pt x="415" y="24"/>
                    <a:pt x="411" y="26"/>
                  </a:cubicBezTo>
                  <a:cubicBezTo>
                    <a:pt x="411" y="24"/>
                    <a:pt x="409" y="22"/>
                    <a:pt x="410" y="21"/>
                  </a:cubicBezTo>
                  <a:cubicBezTo>
                    <a:pt x="409" y="16"/>
                    <a:pt x="413" y="23"/>
                    <a:pt x="411" y="24"/>
                  </a:cubicBezTo>
                  <a:close/>
                  <a:moveTo>
                    <a:pt x="345" y="72"/>
                  </a:moveTo>
                  <a:cubicBezTo>
                    <a:pt x="348" y="76"/>
                    <a:pt x="353" y="68"/>
                    <a:pt x="356" y="72"/>
                  </a:cubicBezTo>
                  <a:cubicBezTo>
                    <a:pt x="347" y="73"/>
                    <a:pt x="349" y="82"/>
                    <a:pt x="342" y="79"/>
                  </a:cubicBezTo>
                  <a:cubicBezTo>
                    <a:pt x="343" y="77"/>
                    <a:pt x="344" y="77"/>
                    <a:pt x="345" y="79"/>
                  </a:cubicBezTo>
                  <a:cubicBezTo>
                    <a:pt x="344" y="69"/>
                    <a:pt x="333" y="76"/>
                    <a:pt x="328" y="73"/>
                  </a:cubicBezTo>
                  <a:cubicBezTo>
                    <a:pt x="337" y="69"/>
                    <a:pt x="343" y="70"/>
                    <a:pt x="347" y="67"/>
                  </a:cubicBezTo>
                  <a:cubicBezTo>
                    <a:pt x="347" y="68"/>
                    <a:pt x="346" y="70"/>
                    <a:pt x="345" y="72"/>
                  </a:cubicBezTo>
                  <a:close/>
                  <a:moveTo>
                    <a:pt x="359" y="55"/>
                  </a:moveTo>
                  <a:cubicBezTo>
                    <a:pt x="358" y="52"/>
                    <a:pt x="355" y="49"/>
                    <a:pt x="361" y="48"/>
                  </a:cubicBezTo>
                  <a:cubicBezTo>
                    <a:pt x="364" y="51"/>
                    <a:pt x="363" y="53"/>
                    <a:pt x="359" y="55"/>
                  </a:cubicBezTo>
                  <a:close/>
                  <a:moveTo>
                    <a:pt x="383" y="32"/>
                  </a:moveTo>
                  <a:cubicBezTo>
                    <a:pt x="384" y="37"/>
                    <a:pt x="378" y="37"/>
                    <a:pt x="376" y="35"/>
                  </a:cubicBezTo>
                  <a:cubicBezTo>
                    <a:pt x="377" y="38"/>
                    <a:pt x="371" y="40"/>
                    <a:pt x="374" y="44"/>
                  </a:cubicBezTo>
                  <a:cubicBezTo>
                    <a:pt x="372" y="44"/>
                    <a:pt x="371" y="42"/>
                    <a:pt x="369" y="44"/>
                  </a:cubicBezTo>
                  <a:cubicBezTo>
                    <a:pt x="371" y="38"/>
                    <a:pt x="376" y="32"/>
                    <a:pt x="383" y="32"/>
                  </a:cubicBezTo>
                  <a:close/>
                  <a:moveTo>
                    <a:pt x="237" y="77"/>
                  </a:moveTo>
                  <a:cubicBezTo>
                    <a:pt x="235" y="74"/>
                    <a:pt x="241" y="76"/>
                    <a:pt x="242" y="74"/>
                  </a:cubicBezTo>
                  <a:cubicBezTo>
                    <a:pt x="244" y="77"/>
                    <a:pt x="246" y="79"/>
                    <a:pt x="242" y="81"/>
                  </a:cubicBezTo>
                  <a:cubicBezTo>
                    <a:pt x="241" y="80"/>
                    <a:pt x="239" y="75"/>
                    <a:pt x="237" y="77"/>
                  </a:cubicBezTo>
                  <a:close/>
                  <a:moveTo>
                    <a:pt x="260" y="64"/>
                  </a:moveTo>
                  <a:cubicBezTo>
                    <a:pt x="263" y="62"/>
                    <a:pt x="265" y="60"/>
                    <a:pt x="264" y="58"/>
                  </a:cubicBezTo>
                  <a:cubicBezTo>
                    <a:pt x="269" y="59"/>
                    <a:pt x="262" y="67"/>
                    <a:pt x="261" y="70"/>
                  </a:cubicBezTo>
                  <a:cubicBezTo>
                    <a:pt x="260" y="69"/>
                    <a:pt x="259" y="68"/>
                    <a:pt x="258" y="67"/>
                  </a:cubicBezTo>
                  <a:cubicBezTo>
                    <a:pt x="260" y="66"/>
                    <a:pt x="260" y="68"/>
                    <a:pt x="261" y="68"/>
                  </a:cubicBezTo>
                  <a:cubicBezTo>
                    <a:pt x="263" y="67"/>
                    <a:pt x="261" y="66"/>
                    <a:pt x="260" y="64"/>
                  </a:cubicBezTo>
                  <a:close/>
                  <a:moveTo>
                    <a:pt x="248" y="82"/>
                  </a:moveTo>
                  <a:cubicBezTo>
                    <a:pt x="246" y="79"/>
                    <a:pt x="249" y="77"/>
                    <a:pt x="251" y="74"/>
                  </a:cubicBezTo>
                  <a:cubicBezTo>
                    <a:pt x="254" y="79"/>
                    <a:pt x="253" y="81"/>
                    <a:pt x="248" y="82"/>
                  </a:cubicBezTo>
                  <a:close/>
                  <a:moveTo>
                    <a:pt x="272" y="64"/>
                  </a:moveTo>
                  <a:cubicBezTo>
                    <a:pt x="267" y="59"/>
                    <a:pt x="278" y="60"/>
                    <a:pt x="275" y="58"/>
                  </a:cubicBezTo>
                  <a:cubicBezTo>
                    <a:pt x="281" y="58"/>
                    <a:pt x="276" y="64"/>
                    <a:pt x="272" y="64"/>
                  </a:cubicBezTo>
                  <a:close/>
                  <a:moveTo>
                    <a:pt x="288" y="47"/>
                  </a:moveTo>
                  <a:cubicBezTo>
                    <a:pt x="290" y="49"/>
                    <a:pt x="293" y="49"/>
                    <a:pt x="289" y="43"/>
                  </a:cubicBezTo>
                  <a:cubicBezTo>
                    <a:pt x="293" y="42"/>
                    <a:pt x="291" y="44"/>
                    <a:pt x="293" y="47"/>
                  </a:cubicBezTo>
                  <a:cubicBezTo>
                    <a:pt x="294" y="45"/>
                    <a:pt x="293" y="44"/>
                    <a:pt x="295" y="42"/>
                  </a:cubicBezTo>
                  <a:cubicBezTo>
                    <a:pt x="294" y="46"/>
                    <a:pt x="299" y="44"/>
                    <a:pt x="301" y="48"/>
                  </a:cubicBezTo>
                  <a:cubicBezTo>
                    <a:pt x="301" y="50"/>
                    <a:pt x="300" y="51"/>
                    <a:pt x="298" y="53"/>
                  </a:cubicBezTo>
                  <a:cubicBezTo>
                    <a:pt x="301" y="45"/>
                    <a:pt x="291" y="50"/>
                    <a:pt x="291" y="53"/>
                  </a:cubicBezTo>
                  <a:cubicBezTo>
                    <a:pt x="286" y="54"/>
                    <a:pt x="290" y="49"/>
                    <a:pt x="288" y="47"/>
                  </a:cubicBezTo>
                  <a:close/>
                  <a:moveTo>
                    <a:pt x="270" y="69"/>
                  </a:moveTo>
                  <a:cubicBezTo>
                    <a:pt x="271" y="70"/>
                    <a:pt x="270" y="71"/>
                    <a:pt x="269" y="71"/>
                  </a:cubicBezTo>
                  <a:cubicBezTo>
                    <a:pt x="270" y="72"/>
                    <a:pt x="272" y="72"/>
                    <a:pt x="273" y="74"/>
                  </a:cubicBezTo>
                  <a:cubicBezTo>
                    <a:pt x="273" y="72"/>
                    <a:pt x="274" y="71"/>
                    <a:pt x="276" y="73"/>
                  </a:cubicBezTo>
                  <a:cubicBezTo>
                    <a:pt x="271" y="76"/>
                    <a:pt x="270" y="79"/>
                    <a:pt x="267" y="82"/>
                  </a:cubicBezTo>
                  <a:cubicBezTo>
                    <a:pt x="266" y="77"/>
                    <a:pt x="267" y="73"/>
                    <a:pt x="270" y="69"/>
                  </a:cubicBezTo>
                  <a:close/>
                  <a:moveTo>
                    <a:pt x="303" y="47"/>
                  </a:moveTo>
                  <a:cubicBezTo>
                    <a:pt x="304" y="45"/>
                    <a:pt x="306" y="45"/>
                    <a:pt x="308" y="47"/>
                  </a:cubicBezTo>
                  <a:cubicBezTo>
                    <a:pt x="307" y="48"/>
                    <a:pt x="306" y="47"/>
                    <a:pt x="306" y="46"/>
                  </a:cubicBezTo>
                  <a:cubicBezTo>
                    <a:pt x="305" y="48"/>
                    <a:pt x="311" y="52"/>
                    <a:pt x="306" y="56"/>
                  </a:cubicBezTo>
                  <a:cubicBezTo>
                    <a:pt x="302" y="52"/>
                    <a:pt x="307" y="50"/>
                    <a:pt x="303" y="47"/>
                  </a:cubicBezTo>
                  <a:close/>
                  <a:moveTo>
                    <a:pt x="329" y="32"/>
                  </a:moveTo>
                  <a:cubicBezTo>
                    <a:pt x="331" y="34"/>
                    <a:pt x="329" y="35"/>
                    <a:pt x="328" y="36"/>
                  </a:cubicBezTo>
                  <a:cubicBezTo>
                    <a:pt x="330" y="40"/>
                    <a:pt x="332" y="38"/>
                    <a:pt x="334" y="41"/>
                  </a:cubicBezTo>
                  <a:cubicBezTo>
                    <a:pt x="329" y="42"/>
                    <a:pt x="323" y="36"/>
                    <a:pt x="329" y="32"/>
                  </a:cubicBezTo>
                  <a:close/>
                  <a:moveTo>
                    <a:pt x="326" y="47"/>
                  </a:moveTo>
                  <a:cubicBezTo>
                    <a:pt x="316" y="49"/>
                    <a:pt x="319" y="57"/>
                    <a:pt x="314" y="62"/>
                  </a:cubicBezTo>
                  <a:cubicBezTo>
                    <a:pt x="312" y="62"/>
                    <a:pt x="312" y="61"/>
                    <a:pt x="313" y="61"/>
                  </a:cubicBezTo>
                  <a:cubicBezTo>
                    <a:pt x="312" y="60"/>
                    <a:pt x="311" y="61"/>
                    <a:pt x="310" y="61"/>
                  </a:cubicBezTo>
                  <a:cubicBezTo>
                    <a:pt x="308" y="57"/>
                    <a:pt x="315" y="55"/>
                    <a:pt x="317" y="54"/>
                  </a:cubicBezTo>
                  <a:cubicBezTo>
                    <a:pt x="315" y="53"/>
                    <a:pt x="314" y="53"/>
                    <a:pt x="312" y="54"/>
                  </a:cubicBezTo>
                  <a:cubicBezTo>
                    <a:pt x="316" y="51"/>
                    <a:pt x="319" y="39"/>
                    <a:pt x="326" y="47"/>
                  </a:cubicBezTo>
                  <a:close/>
                  <a:moveTo>
                    <a:pt x="296" y="76"/>
                  </a:moveTo>
                  <a:cubicBezTo>
                    <a:pt x="295" y="74"/>
                    <a:pt x="297" y="75"/>
                    <a:pt x="298" y="74"/>
                  </a:cubicBezTo>
                  <a:cubicBezTo>
                    <a:pt x="294" y="73"/>
                    <a:pt x="294" y="74"/>
                    <a:pt x="293" y="69"/>
                  </a:cubicBezTo>
                  <a:cubicBezTo>
                    <a:pt x="294" y="68"/>
                    <a:pt x="295" y="70"/>
                    <a:pt x="296" y="71"/>
                  </a:cubicBezTo>
                  <a:cubicBezTo>
                    <a:pt x="297" y="70"/>
                    <a:pt x="296" y="69"/>
                    <a:pt x="296" y="69"/>
                  </a:cubicBezTo>
                  <a:cubicBezTo>
                    <a:pt x="297" y="68"/>
                    <a:pt x="299" y="70"/>
                    <a:pt x="298" y="71"/>
                  </a:cubicBezTo>
                  <a:cubicBezTo>
                    <a:pt x="298" y="72"/>
                    <a:pt x="299" y="73"/>
                    <a:pt x="300" y="72"/>
                  </a:cubicBezTo>
                  <a:cubicBezTo>
                    <a:pt x="302" y="75"/>
                    <a:pt x="297" y="76"/>
                    <a:pt x="296" y="76"/>
                  </a:cubicBezTo>
                  <a:close/>
                  <a:moveTo>
                    <a:pt x="334" y="66"/>
                  </a:moveTo>
                  <a:cubicBezTo>
                    <a:pt x="330" y="68"/>
                    <a:pt x="327" y="68"/>
                    <a:pt x="324" y="65"/>
                  </a:cubicBezTo>
                  <a:cubicBezTo>
                    <a:pt x="327" y="63"/>
                    <a:pt x="333" y="65"/>
                    <a:pt x="330" y="59"/>
                  </a:cubicBezTo>
                  <a:cubicBezTo>
                    <a:pt x="332" y="56"/>
                    <a:pt x="333" y="62"/>
                    <a:pt x="335" y="63"/>
                  </a:cubicBezTo>
                  <a:cubicBezTo>
                    <a:pt x="334" y="64"/>
                    <a:pt x="333" y="65"/>
                    <a:pt x="334" y="66"/>
                  </a:cubicBezTo>
                  <a:close/>
                  <a:moveTo>
                    <a:pt x="347" y="54"/>
                  </a:moveTo>
                  <a:cubicBezTo>
                    <a:pt x="345" y="50"/>
                    <a:pt x="346" y="47"/>
                    <a:pt x="345" y="44"/>
                  </a:cubicBezTo>
                  <a:cubicBezTo>
                    <a:pt x="351" y="43"/>
                    <a:pt x="351" y="50"/>
                    <a:pt x="347" y="54"/>
                  </a:cubicBezTo>
                  <a:close/>
                  <a:moveTo>
                    <a:pt x="356" y="34"/>
                  </a:moveTo>
                  <a:cubicBezTo>
                    <a:pt x="359" y="38"/>
                    <a:pt x="355" y="40"/>
                    <a:pt x="356" y="43"/>
                  </a:cubicBezTo>
                  <a:cubicBezTo>
                    <a:pt x="354" y="44"/>
                    <a:pt x="353" y="42"/>
                    <a:pt x="352" y="41"/>
                  </a:cubicBezTo>
                  <a:cubicBezTo>
                    <a:pt x="357" y="39"/>
                    <a:pt x="352" y="36"/>
                    <a:pt x="356" y="34"/>
                  </a:cubicBezTo>
                  <a:close/>
                  <a:moveTo>
                    <a:pt x="340" y="49"/>
                  </a:moveTo>
                  <a:cubicBezTo>
                    <a:pt x="338" y="52"/>
                    <a:pt x="335" y="55"/>
                    <a:pt x="339" y="59"/>
                  </a:cubicBezTo>
                  <a:cubicBezTo>
                    <a:pt x="334" y="59"/>
                    <a:pt x="334" y="51"/>
                    <a:pt x="334" y="48"/>
                  </a:cubicBezTo>
                  <a:cubicBezTo>
                    <a:pt x="330" y="47"/>
                    <a:pt x="330" y="48"/>
                    <a:pt x="327" y="51"/>
                  </a:cubicBezTo>
                  <a:cubicBezTo>
                    <a:pt x="326" y="49"/>
                    <a:pt x="331" y="47"/>
                    <a:pt x="329" y="44"/>
                  </a:cubicBezTo>
                  <a:cubicBezTo>
                    <a:pt x="331" y="44"/>
                    <a:pt x="337" y="50"/>
                    <a:pt x="336" y="44"/>
                  </a:cubicBezTo>
                  <a:cubicBezTo>
                    <a:pt x="339" y="42"/>
                    <a:pt x="336" y="47"/>
                    <a:pt x="340" y="49"/>
                  </a:cubicBezTo>
                  <a:close/>
                  <a:moveTo>
                    <a:pt x="348" y="29"/>
                  </a:moveTo>
                  <a:cubicBezTo>
                    <a:pt x="347" y="34"/>
                    <a:pt x="343" y="37"/>
                    <a:pt x="338" y="41"/>
                  </a:cubicBezTo>
                  <a:cubicBezTo>
                    <a:pt x="339" y="34"/>
                    <a:pt x="343" y="30"/>
                    <a:pt x="348" y="26"/>
                  </a:cubicBezTo>
                  <a:cubicBezTo>
                    <a:pt x="349" y="28"/>
                    <a:pt x="342" y="33"/>
                    <a:pt x="348" y="29"/>
                  </a:cubicBezTo>
                  <a:close/>
                  <a:moveTo>
                    <a:pt x="332" y="37"/>
                  </a:moveTo>
                  <a:cubicBezTo>
                    <a:pt x="331" y="30"/>
                    <a:pt x="333" y="26"/>
                    <a:pt x="336" y="23"/>
                  </a:cubicBezTo>
                  <a:cubicBezTo>
                    <a:pt x="335" y="27"/>
                    <a:pt x="338" y="31"/>
                    <a:pt x="332" y="37"/>
                  </a:cubicBezTo>
                  <a:close/>
                  <a:moveTo>
                    <a:pt x="332" y="24"/>
                  </a:moveTo>
                  <a:cubicBezTo>
                    <a:pt x="330" y="24"/>
                    <a:pt x="329" y="25"/>
                    <a:pt x="329" y="26"/>
                  </a:cubicBezTo>
                  <a:cubicBezTo>
                    <a:pt x="328" y="27"/>
                    <a:pt x="327" y="24"/>
                    <a:pt x="325" y="26"/>
                  </a:cubicBezTo>
                  <a:cubicBezTo>
                    <a:pt x="325" y="27"/>
                    <a:pt x="325" y="28"/>
                    <a:pt x="323" y="29"/>
                  </a:cubicBezTo>
                  <a:cubicBezTo>
                    <a:pt x="321" y="26"/>
                    <a:pt x="325" y="23"/>
                    <a:pt x="326" y="20"/>
                  </a:cubicBezTo>
                  <a:cubicBezTo>
                    <a:pt x="328" y="23"/>
                    <a:pt x="330" y="21"/>
                    <a:pt x="332" y="24"/>
                  </a:cubicBezTo>
                  <a:close/>
                  <a:moveTo>
                    <a:pt x="319" y="27"/>
                  </a:moveTo>
                  <a:cubicBezTo>
                    <a:pt x="317" y="29"/>
                    <a:pt x="316" y="28"/>
                    <a:pt x="317" y="27"/>
                  </a:cubicBezTo>
                  <a:cubicBezTo>
                    <a:pt x="317" y="25"/>
                    <a:pt x="310" y="31"/>
                    <a:pt x="314" y="29"/>
                  </a:cubicBezTo>
                  <a:cubicBezTo>
                    <a:pt x="316" y="32"/>
                    <a:pt x="310" y="31"/>
                    <a:pt x="309" y="28"/>
                  </a:cubicBezTo>
                  <a:cubicBezTo>
                    <a:pt x="313" y="24"/>
                    <a:pt x="316" y="23"/>
                    <a:pt x="319" y="27"/>
                  </a:cubicBezTo>
                  <a:close/>
                  <a:moveTo>
                    <a:pt x="304" y="30"/>
                  </a:moveTo>
                  <a:cubicBezTo>
                    <a:pt x="302" y="37"/>
                    <a:pt x="308" y="34"/>
                    <a:pt x="309" y="40"/>
                  </a:cubicBezTo>
                  <a:cubicBezTo>
                    <a:pt x="311" y="33"/>
                    <a:pt x="316" y="36"/>
                    <a:pt x="323" y="31"/>
                  </a:cubicBezTo>
                  <a:cubicBezTo>
                    <a:pt x="323" y="33"/>
                    <a:pt x="322" y="35"/>
                    <a:pt x="323" y="36"/>
                  </a:cubicBezTo>
                  <a:cubicBezTo>
                    <a:pt x="320" y="38"/>
                    <a:pt x="313" y="35"/>
                    <a:pt x="315" y="41"/>
                  </a:cubicBezTo>
                  <a:cubicBezTo>
                    <a:pt x="314" y="42"/>
                    <a:pt x="308" y="38"/>
                    <a:pt x="309" y="42"/>
                  </a:cubicBezTo>
                  <a:cubicBezTo>
                    <a:pt x="306" y="39"/>
                    <a:pt x="302" y="42"/>
                    <a:pt x="299" y="39"/>
                  </a:cubicBezTo>
                  <a:cubicBezTo>
                    <a:pt x="304" y="36"/>
                    <a:pt x="297" y="32"/>
                    <a:pt x="304" y="30"/>
                  </a:cubicBezTo>
                  <a:close/>
                  <a:moveTo>
                    <a:pt x="278" y="50"/>
                  </a:moveTo>
                  <a:cubicBezTo>
                    <a:pt x="276" y="50"/>
                    <a:pt x="275" y="49"/>
                    <a:pt x="273" y="47"/>
                  </a:cubicBezTo>
                  <a:cubicBezTo>
                    <a:pt x="276" y="45"/>
                    <a:pt x="277" y="46"/>
                    <a:pt x="277" y="49"/>
                  </a:cubicBezTo>
                  <a:cubicBezTo>
                    <a:pt x="277" y="42"/>
                    <a:pt x="283" y="46"/>
                    <a:pt x="284" y="44"/>
                  </a:cubicBezTo>
                  <a:cubicBezTo>
                    <a:pt x="290" y="47"/>
                    <a:pt x="282" y="46"/>
                    <a:pt x="278" y="50"/>
                  </a:cubicBezTo>
                  <a:close/>
                  <a:moveTo>
                    <a:pt x="298" y="25"/>
                  </a:moveTo>
                  <a:cubicBezTo>
                    <a:pt x="303" y="25"/>
                    <a:pt x="295" y="32"/>
                    <a:pt x="295" y="35"/>
                  </a:cubicBezTo>
                  <a:cubicBezTo>
                    <a:pt x="292" y="34"/>
                    <a:pt x="289" y="37"/>
                    <a:pt x="286" y="33"/>
                  </a:cubicBezTo>
                  <a:cubicBezTo>
                    <a:pt x="288" y="32"/>
                    <a:pt x="289" y="31"/>
                    <a:pt x="288" y="29"/>
                  </a:cubicBezTo>
                  <a:cubicBezTo>
                    <a:pt x="292" y="35"/>
                    <a:pt x="294" y="26"/>
                    <a:pt x="298" y="25"/>
                  </a:cubicBezTo>
                  <a:close/>
                  <a:moveTo>
                    <a:pt x="272" y="47"/>
                  </a:moveTo>
                  <a:cubicBezTo>
                    <a:pt x="269" y="51"/>
                    <a:pt x="267" y="48"/>
                    <a:pt x="265" y="50"/>
                  </a:cubicBezTo>
                  <a:cubicBezTo>
                    <a:pt x="262" y="45"/>
                    <a:pt x="270" y="44"/>
                    <a:pt x="272" y="47"/>
                  </a:cubicBezTo>
                  <a:close/>
                  <a:moveTo>
                    <a:pt x="230" y="75"/>
                  </a:moveTo>
                  <a:cubicBezTo>
                    <a:pt x="231" y="76"/>
                    <a:pt x="230" y="76"/>
                    <a:pt x="230" y="77"/>
                  </a:cubicBezTo>
                  <a:cubicBezTo>
                    <a:pt x="229" y="77"/>
                    <a:pt x="229" y="78"/>
                    <a:pt x="230" y="79"/>
                  </a:cubicBezTo>
                  <a:cubicBezTo>
                    <a:pt x="228" y="79"/>
                    <a:pt x="224" y="71"/>
                    <a:pt x="219" y="72"/>
                  </a:cubicBezTo>
                  <a:cubicBezTo>
                    <a:pt x="219" y="67"/>
                    <a:pt x="226" y="60"/>
                    <a:pt x="230" y="66"/>
                  </a:cubicBezTo>
                  <a:cubicBezTo>
                    <a:pt x="229" y="66"/>
                    <a:pt x="228" y="65"/>
                    <a:pt x="227" y="64"/>
                  </a:cubicBezTo>
                  <a:cubicBezTo>
                    <a:pt x="226" y="65"/>
                    <a:pt x="228" y="66"/>
                    <a:pt x="228" y="67"/>
                  </a:cubicBezTo>
                  <a:cubicBezTo>
                    <a:pt x="225" y="68"/>
                    <a:pt x="223" y="67"/>
                    <a:pt x="219" y="70"/>
                  </a:cubicBezTo>
                  <a:cubicBezTo>
                    <a:pt x="221" y="72"/>
                    <a:pt x="224" y="68"/>
                    <a:pt x="226" y="69"/>
                  </a:cubicBezTo>
                  <a:cubicBezTo>
                    <a:pt x="226" y="72"/>
                    <a:pt x="225" y="77"/>
                    <a:pt x="230" y="75"/>
                  </a:cubicBezTo>
                  <a:close/>
                  <a:moveTo>
                    <a:pt x="256" y="49"/>
                  </a:moveTo>
                  <a:cubicBezTo>
                    <a:pt x="255" y="54"/>
                    <a:pt x="254" y="47"/>
                    <a:pt x="252" y="45"/>
                  </a:cubicBezTo>
                  <a:cubicBezTo>
                    <a:pt x="255" y="42"/>
                    <a:pt x="258" y="42"/>
                    <a:pt x="261" y="45"/>
                  </a:cubicBezTo>
                  <a:cubicBezTo>
                    <a:pt x="262" y="48"/>
                    <a:pt x="259" y="45"/>
                    <a:pt x="258" y="44"/>
                  </a:cubicBezTo>
                  <a:cubicBezTo>
                    <a:pt x="256" y="46"/>
                    <a:pt x="255" y="47"/>
                    <a:pt x="256" y="49"/>
                  </a:cubicBezTo>
                  <a:close/>
                  <a:moveTo>
                    <a:pt x="280" y="28"/>
                  </a:moveTo>
                  <a:cubicBezTo>
                    <a:pt x="285" y="18"/>
                    <a:pt x="292" y="27"/>
                    <a:pt x="280" y="28"/>
                  </a:cubicBezTo>
                  <a:close/>
                  <a:moveTo>
                    <a:pt x="277" y="22"/>
                  </a:moveTo>
                  <a:cubicBezTo>
                    <a:pt x="280" y="21"/>
                    <a:pt x="278" y="29"/>
                    <a:pt x="278" y="32"/>
                  </a:cubicBezTo>
                  <a:cubicBezTo>
                    <a:pt x="274" y="34"/>
                    <a:pt x="277" y="28"/>
                    <a:pt x="276" y="27"/>
                  </a:cubicBezTo>
                  <a:cubicBezTo>
                    <a:pt x="272" y="24"/>
                    <a:pt x="273" y="30"/>
                    <a:pt x="270" y="31"/>
                  </a:cubicBezTo>
                  <a:cubicBezTo>
                    <a:pt x="266" y="24"/>
                    <a:pt x="277" y="25"/>
                    <a:pt x="277" y="22"/>
                  </a:cubicBezTo>
                  <a:close/>
                  <a:moveTo>
                    <a:pt x="266" y="32"/>
                  </a:moveTo>
                  <a:cubicBezTo>
                    <a:pt x="269" y="36"/>
                    <a:pt x="267" y="40"/>
                    <a:pt x="271" y="35"/>
                  </a:cubicBezTo>
                  <a:cubicBezTo>
                    <a:pt x="274" y="41"/>
                    <a:pt x="266" y="39"/>
                    <a:pt x="263" y="40"/>
                  </a:cubicBezTo>
                  <a:cubicBezTo>
                    <a:pt x="261" y="36"/>
                    <a:pt x="260" y="38"/>
                    <a:pt x="259" y="34"/>
                  </a:cubicBezTo>
                  <a:cubicBezTo>
                    <a:pt x="262" y="33"/>
                    <a:pt x="264" y="33"/>
                    <a:pt x="266" y="32"/>
                  </a:cubicBezTo>
                  <a:close/>
                  <a:moveTo>
                    <a:pt x="247" y="41"/>
                  </a:moveTo>
                  <a:cubicBezTo>
                    <a:pt x="249" y="44"/>
                    <a:pt x="243" y="46"/>
                    <a:pt x="244" y="49"/>
                  </a:cubicBezTo>
                  <a:cubicBezTo>
                    <a:pt x="243" y="50"/>
                    <a:pt x="242" y="48"/>
                    <a:pt x="243" y="47"/>
                  </a:cubicBezTo>
                  <a:cubicBezTo>
                    <a:pt x="242" y="46"/>
                    <a:pt x="241" y="46"/>
                    <a:pt x="241" y="47"/>
                  </a:cubicBezTo>
                  <a:cubicBezTo>
                    <a:pt x="240" y="45"/>
                    <a:pt x="241" y="45"/>
                    <a:pt x="242" y="46"/>
                  </a:cubicBezTo>
                  <a:cubicBezTo>
                    <a:pt x="246" y="44"/>
                    <a:pt x="244" y="41"/>
                    <a:pt x="247" y="41"/>
                  </a:cubicBezTo>
                  <a:close/>
                  <a:moveTo>
                    <a:pt x="191" y="73"/>
                  </a:moveTo>
                  <a:cubicBezTo>
                    <a:pt x="190" y="69"/>
                    <a:pt x="191" y="71"/>
                    <a:pt x="188" y="74"/>
                  </a:cubicBezTo>
                  <a:cubicBezTo>
                    <a:pt x="187" y="71"/>
                    <a:pt x="187" y="69"/>
                    <a:pt x="189" y="67"/>
                  </a:cubicBezTo>
                  <a:cubicBezTo>
                    <a:pt x="193" y="67"/>
                    <a:pt x="195" y="71"/>
                    <a:pt x="191" y="73"/>
                  </a:cubicBezTo>
                  <a:close/>
                  <a:moveTo>
                    <a:pt x="215" y="53"/>
                  </a:moveTo>
                  <a:cubicBezTo>
                    <a:pt x="214" y="54"/>
                    <a:pt x="213" y="53"/>
                    <a:pt x="213" y="52"/>
                  </a:cubicBezTo>
                  <a:cubicBezTo>
                    <a:pt x="212" y="51"/>
                    <a:pt x="211" y="52"/>
                    <a:pt x="211" y="52"/>
                  </a:cubicBezTo>
                  <a:cubicBezTo>
                    <a:pt x="208" y="51"/>
                    <a:pt x="218" y="49"/>
                    <a:pt x="212" y="49"/>
                  </a:cubicBezTo>
                  <a:cubicBezTo>
                    <a:pt x="212" y="45"/>
                    <a:pt x="221" y="48"/>
                    <a:pt x="222" y="41"/>
                  </a:cubicBezTo>
                  <a:cubicBezTo>
                    <a:pt x="224" y="45"/>
                    <a:pt x="227" y="40"/>
                    <a:pt x="229" y="45"/>
                  </a:cubicBezTo>
                  <a:cubicBezTo>
                    <a:pt x="224" y="46"/>
                    <a:pt x="215" y="46"/>
                    <a:pt x="215" y="53"/>
                  </a:cubicBezTo>
                  <a:close/>
                  <a:moveTo>
                    <a:pt x="259" y="29"/>
                  </a:moveTo>
                  <a:cubicBezTo>
                    <a:pt x="253" y="28"/>
                    <a:pt x="253" y="37"/>
                    <a:pt x="247" y="36"/>
                  </a:cubicBezTo>
                  <a:cubicBezTo>
                    <a:pt x="246" y="34"/>
                    <a:pt x="254" y="24"/>
                    <a:pt x="254" y="29"/>
                  </a:cubicBezTo>
                  <a:cubicBezTo>
                    <a:pt x="255" y="27"/>
                    <a:pt x="257" y="25"/>
                    <a:pt x="256" y="22"/>
                  </a:cubicBezTo>
                  <a:cubicBezTo>
                    <a:pt x="261" y="21"/>
                    <a:pt x="256" y="27"/>
                    <a:pt x="259" y="29"/>
                  </a:cubicBezTo>
                  <a:close/>
                  <a:moveTo>
                    <a:pt x="236" y="29"/>
                  </a:moveTo>
                  <a:cubicBezTo>
                    <a:pt x="239" y="33"/>
                    <a:pt x="234" y="35"/>
                    <a:pt x="237" y="39"/>
                  </a:cubicBezTo>
                  <a:cubicBezTo>
                    <a:pt x="235" y="40"/>
                    <a:pt x="235" y="38"/>
                    <a:pt x="236" y="38"/>
                  </a:cubicBezTo>
                  <a:cubicBezTo>
                    <a:pt x="234" y="35"/>
                    <a:pt x="231" y="43"/>
                    <a:pt x="230" y="37"/>
                  </a:cubicBezTo>
                  <a:cubicBezTo>
                    <a:pt x="230" y="36"/>
                    <a:pt x="231" y="37"/>
                    <a:pt x="232" y="37"/>
                  </a:cubicBezTo>
                  <a:cubicBezTo>
                    <a:pt x="237" y="35"/>
                    <a:pt x="230" y="31"/>
                    <a:pt x="236" y="29"/>
                  </a:cubicBezTo>
                  <a:close/>
                  <a:moveTo>
                    <a:pt x="203" y="54"/>
                  </a:moveTo>
                  <a:cubicBezTo>
                    <a:pt x="203" y="57"/>
                    <a:pt x="205" y="59"/>
                    <a:pt x="205" y="62"/>
                  </a:cubicBezTo>
                  <a:cubicBezTo>
                    <a:pt x="203" y="65"/>
                    <a:pt x="198" y="58"/>
                    <a:pt x="202" y="64"/>
                  </a:cubicBezTo>
                  <a:cubicBezTo>
                    <a:pt x="200" y="65"/>
                    <a:pt x="196" y="61"/>
                    <a:pt x="200" y="66"/>
                  </a:cubicBezTo>
                  <a:cubicBezTo>
                    <a:pt x="197" y="65"/>
                    <a:pt x="192" y="66"/>
                    <a:pt x="192" y="61"/>
                  </a:cubicBezTo>
                  <a:cubicBezTo>
                    <a:pt x="199" y="65"/>
                    <a:pt x="198" y="59"/>
                    <a:pt x="203" y="54"/>
                  </a:cubicBezTo>
                  <a:close/>
                  <a:moveTo>
                    <a:pt x="82" y="61"/>
                  </a:moveTo>
                  <a:cubicBezTo>
                    <a:pt x="76" y="60"/>
                    <a:pt x="82" y="52"/>
                    <a:pt x="75" y="59"/>
                  </a:cubicBezTo>
                  <a:cubicBezTo>
                    <a:pt x="74" y="55"/>
                    <a:pt x="83" y="51"/>
                    <a:pt x="89" y="47"/>
                  </a:cubicBezTo>
                  <a:cubicBezTo>
                    <a:pt x="90" y="50"/>
                    <a:pt x="90" y="52"/>
                    <a:pt x="91" y="54"/>
                  </a:cubicBezTo>
                  <a:cubicBezTo>
                    <a:pt x="85" y="55"/>
                    <a:pt x="83" y="55"/>
                    <a:pt x="82" y="61"/>
                  </a:cubicBezTo>
                  <a:close/>
                  <a:moveTo>
                    <a:pt x="106" y="38"/>
                  </a:moveTo>
                  <a:cubicBezTo>
                    <a:pt x="110" y="35"/>
                    <a:pt x="106" y="44"/>
                    <a:pt x="109" y="41"/>
                  </a:cubicBezTo>
                  <a:cubicBezTo>
                    <a:pt x="110" y="43"/>
                    <a:pt x="107" y="44"/>
                    <a:pt x="106" y="45"/>
                  </a:cubicBezTo>
                  <a:cubicBezTo>
                    <a:pt x="102" y="43"/>
                    <a:pt x="107" y="41"/>
                    <a:pt x="106" y="38"/>
                  </a:cubicBezTo>
                  <a:close/>
                  <a:moveTo>
                    <a:pt x="80" y="70"/>
                  </a:moveTo>
                  <a:cubicBezTo>
                    <a:pt x="75" y="67"/>
                    <a:pt x="86" y="62"/>
                    <a:pt x="88" y="67"/>
                  </a:cubicBezTo>
                  <a:cubicBezTo>
                    <a:pt x="85" y="70"/>
                    <a:pt x="83" y="65"/>
                    <a:pt x="80" y="70"/>
                  </a:cubicBezTo>
                  <a:close/>
                  <a:moveTo>
                    <a:pt x="151" y="43"/>
                  </a:moveTo>
                  <a:cubicBezTo>
                    <a:pt x="156" y="38"/>
                    <a:pt x="151" y="38"/>
                    <a:pt x="159" y="37"/>
                  </a:cubicBezTo>
                  <a:cubicBezTo>
                    <a:pt x="159" y="38"/>
                    <a:pt x="158" y="38"/>
                    <a:pt x="158" y="38"/>
                  </a:cubicBezTo>
                  <a:cubicBezTo>
                    <a:pt x="156" y="39"/>
                    <a:pt x="158" y="40"/>
                    <a:pt x="159" y="42"/>
                  </a:cubicBezTo>
                  <a:cubicBezTo>
                    <a:pt x="156" y="45"/>
                    <a:pt x="154" y="41"/>
                    <a:pt x="151" y="43"/>
                  </a:cubicBezTo>
                  <a:close/>
                  <a:moveTo>
                    <a:pt x="121" y="68"/>
                  </a:moveTo>
                  <a:cubicBezTo>
                    <a:pt x="123" y="69"/>
                    <a:pt x="124" y="71"/>
                    <a:pt x="125" y="72"/>
                  </a:cubicBezTo>
                  <a:cubicBezTo>
                    <a:pt x="121" y="76"/>
                    <a:pt x="116" y="70"/>
                    <a:pt x="121" y="68"/>
                  </a:cubicBezTo>
                  <a:close/>
                  <a:moveTo>
                    <a:pt x="170" y="40"/>
                  </a:moveTo>
                  <a:cubicBezTo>
                    <a:pt x="172" y="45"/>
                    <a:pt x="170" y="45"/>
                    <a:pt x="165" y="48"/>
                  </a:cubicBezTo>
                  <a:cubicBezTo>
                    <a:pt x="161" y="44"/>
                    <a:pt x="169" y="43"/>
                    <a:pt x="170" y="40"/>
                  </a:cubicBezTo>
                  <a:close/>
                  <a:moveTo>
                    <a:pt x="134" y="77"/>
                  </a:moveTo>
                  <a:cubicBezTo>
                    <a:pt x="132" y="75"/>
                    <a:pt x="133" y="74"/>
                    <a:pt x="132" y="72"/>
                  </a:cubicBezTo>
                  <a:cubicBezTo>
                    <a:pt x="134" y="72"/>
                    <a:pt x="135" y="71"/>
                    <a:pt x="137" y="70"/>
                  </a:cubicBezTo>
                  <a:cubicBezTo>
                    <a:pt x="140" y="72"/>
                    <a:pt x="139" y="73"/>
                    <a:pt x="140" y="75"/>
                  </a:cubicBezTo>
                  <a:cubicBezTo>
                    <a:pt x="138" y="77"/>
                    <a:pt x="136" y="75"/>
                    <a:pt x="134" y="77"/>
                  </a:cubicBezTo>
                  <a:close/>
                  <a:moveTo>
                    <a:pt x="142" y="71"/>
                  </a:moveTo>
                  <a:cubicBezTo>
                    <a:pt x="142" y="65"/>
                    <a:pt x="146" y="71"/>
                    <a:pt x="152" y="67"/>
                  </a:cubicBezTo>
                  <a:cubicBezTo>
                    <a:pt x="150" y="67"/>
                    <a:pt x="148" y="68"/>
                    <a:pt x="147" y="66"/>
                  </a:cubicBezTo>
                  <a:cubicBezTo>
                    <a:pt x="149" y="64"/>
                    <a:pt x="151" y="64"/>
                    <a:pt x="153" y="66"/>
                  </a:cubicBezTo>
                  <a:cubicBezTo>
                    <a:pt x="152" y="72"/>
                    <a:pt x="146" y="68"/>
                    <a:pt x="142" y="71"/>
                  </a:cubicBezTo>
                  <a:close/>
                  <a:moveTo>
                    <a:pt x="159" y="63"/>
                  </a:moveTo>
                  <a:cubicBezTo>
                    <a:pt x="158" y="61"/>
                    <a:pt x="162" y="63"/>
                    <a:pt x="161" y="60"/>
                  </a:cubicBezTo>
                  <a:cubicBezTo>
                    <a:pt x="165" y="64"/>
                    <a:pt x="161" y="69"/>
                    <a:pt x="162" y="74"/>
                  </a:cubicBezTo>
                  <a:cubicBezTo>
                    <a:pt x="159" y="71"/>
                    <a:pt x="161" y="64"/>
                    <a:pt x="159" y="63"/>
                  </a:cubicBezTo>
                  <a:close/>
                  <a:moveTo>
                    <a:pt x="195" y="37"/>
                  </a:moveTo>
                  <a:cubicBezTo>
                    <a:pt x="191" y="34"/>
                    <a:pt x="199" y="30"/>
                    <a:pt x="201" y="31"/>
                  </a:cubicBezTo>
                  <a:cubicBezTo>
                    <a:pt x="203" y="36"/>
                    <a:pt x="198" y="34"/>
                    <a:pt x="195" y="37"/>
                  </a:cubicBezTo>
                  <a:close/>
                  <a:moveTo>
                    <a:pt x="229" y="29"/>
                  </a:moveTo>
                  <a:cubicBezTo>
                    <a:pt x="227" y="31"/>
                    <a:pt x="225" y="29"/>
                    <a:pt x="223" y="31"/>
                  </a:cubicBezTo>
                  <a:cubicBezTo>
                    <a:pt x="221" y="33"/>
                    <a:pt x="228" y="28"/>
                    <a:pt x="224" y="25"/>
                  </a:cubicBezTo>
                  <a:cubicBezTo>
                    <a:pt x="226" y="24"/>
                    <a:pt x="228" y="22"/>
                    <a:pt x="230" y="21"/>
                  </a:cubicBezTo>
                  <a:cubicBezTo>
                    <a:pt x="227" y="21"/>
                    <a:pt x="227" y="19"/>
                    <a:pt x="229" y="18"/>
                  </a:cubicBezTo>
                  <a:cubicBezTo>
                    <a:pt x="233" y="22"/>
                    <a:pt x="226" y="25"/>
                    <a:pt x="229" y="29"/>
                  </a:cubicBezTo>
                  <a:close/>
                  <a:moveTo>
                    <a:pt x="182" y="51"/>
                  </a:moveTo>
                  <a:cubicBezTo>
                    <a:pt x="185" y="50"/>
                    <a:pt x="180" y="56"/>
                    <a:pt x="181" y="59"/>
                  </a:cubicBezTo>
                  <a:cubicBezTo>
                    <a:pt x="178" y="61"/>
                    <a:pt x="175" y="56"/>
                    <a:pt x="179" y="53"/>
                  </a:cubicBezTo>
                  <a:cubicBezTo>
                    <a:pt x="180" y="59"/>
                    <a:pt x="179" y="53"/>
                    <a:pt x="182" y="51"/>
                  </a:cubicBezTo>
                  <a:close/>
                  <a:moveTo>
                    <a:pt x="212" y="24"/>
                  </a:moveTo>
                  <a:cubicBezTo>
                    <a:pt x="218" y="25"/>
                    <a:pt x="209" y="27"/>
                    <a:pt x="206" y="30"/>
                  </a:cubicBezTo>
                  <a:cubicBezTo>
                    <a:pt x="206" y="29"/>
                    <a:pt x="206" y="28"/>
                    <a:pt x="205" y="26"/>
                  </a:cubicBezTo>
                  <a:cubicBezTo>
                    <a:pt x="207" y="21"/>
                    <a:pt x="213" y="30"/>
                    <a:pt x="212" y="24"/>
                  </a:cubicBezTo>
                  <a:close/>
                  <a:moveTo>
                    <a:pt x="184" y="44"/>
                  </a:moveTo>
                  <a:cubicBezTo>
                    <a:pt x="182" y="48"/>
                    <a:pt x="176" y="42"/>
                    <a:pt x="177" y="48"/>
                  </a:cubicBezTo>
                  <a:cubicBezTo>
                    <a:pt x="172" y="49"/>
                    <a:pt x="175" y="44"/>
                    <a:pt x="178" y="43"/>
                  </a:cubicBezTo>
                  <a:cubicBezTo>
                    <a:pt x="176" y="41"/>
                    <a:pt x="174" y="44"/>
                    <a:pt x="172" y="40"/>
                  </a:cubicBezTo>
                  <a:cubicBezTo>
                    <a:pt x="174" y="38"/>
                    <a:pt x="176" y="40"/>
                    <a:pt x="174" y="41"/>
                  </a:cubicBezTo>
                  <a:cubicBezTo>
                    <a:pt x="179" y="43"/>
                    <a:pt x="180" y="37"/>
                    <a:pt x="183" y="38"/>
                  </a:cubicBezTo>
                  <a:cubicBezTo>
                    <a:pt x="184" y="40"/>
                    <a:pt x="180" y="41"/>
                    <a:pt x="184" y="44"/>
                  </a:cubicBezTo>
                  <a:close/>
                  <a:moveTo>
                    <a:pt x="194" y="18"/>
                  </a:moveTo>
                  <a:cubicBezTo>
                    <a:pt x="197" y="17"/>
                    <a:pt x="199" y="17"/>
                    <a:pt x="201" y="16"/>
                  </a:cubicBezTo>
                  <a:cubicBezTo>
                    <a:pt x="205" y="24"/>
                    <a:pt x="195" y="20"/>
                    <a:pt x="194" y="29"/>
                  </a:cubicBezTo>
                  <a:cubicBezTo>
                    <a:pt x="190" y="29"/>
                    <a:pt x="190" y="27"/>
                    <a:pt x="190" y="23"/>
                  </a:cubicBezTo>
                  <a:cubicBezTo>
                    <a:pt x="189" y="26"/>
                    <a:pt x="188" y="26"/>
                    <a:pt x="187" y="24"/>
                  </a:cubicBezTo>
                  <a:cubicBezTo>
                    <a:pt x="190" y="23"/>
                    <a:pt x="194" y="22"/>
                    <a:pt x="197" y="21"/>
                  </a:cubicBezTo>
                  <a:cubicBezTo>
                    <a:pt x="198" y="19"/>
                    <a:pt x="196" y="20"/>
                    <a:pt x="194" y="18"/>
                  </a:cubicBezTo>
                  <a:close/>
                  <a:moveTo>
                    <a:pt x="185" y="31"/>
                  </a:moveTo>
                  <a:cubicBezTo>
                    <a:pt x="182" y="32"/>
                    <a:pt x="177" y="31"/>
                    <a:pt x="177" y="28"/>
                  </a:cubicBezTo>
                  <a:cubicBezTo>
                    <a:pt x="180" y="25"/>
                    <a:pt x="185" y="28"/>
                    <a:pt x="185" y="31"/>
                  </a:cubicBezTo>
                  <a:close/>
                  <a:moveTo>
                    <a:pt x="169" y="34"/>
                  </a:moveTo>
                  <a:cubicBezTo>
                    <a:pt x="164" y="30"/>
                    <a:pt x="171" y="28"/>
                    <a:pt x="169" y="25"/>
                  </a:cubicBezTo>
                  <a:cubicBezTo>
                    <a:pt x="171" y="24"/>
                    <a:pt x="171" y="32"/>
                    <a:pt x="169" y="34"/>
                  </a:cubicBezTo>
                  <a:close/>
                  <a:moveTo>
                    <a:pt x="120" y="63"/>
                  </a:moveTo>
                  <a:cubicBezTo>
                    <a:pt x="121" y="66"/>
                    <a:pt x="119" y="64"/>
                    <a:pt x="118" y="63"/>
                  </a:cubicBezTo>
                  <a:cubicBezTo>
                    <a:pt x="114" y="67"/>
                    <a:pt x="114" y="78"/>
                    <a:pt x="107" y="70"/>
                  </a:cubicBezTo>
                  <a:cubicBezTo>
                    <a:pt x="113" y="68"/>
                    <a:pt x="112" y="65"/>
                    <a:pt x="114" y="61"/>
                  </a:cubicBezTo>
                  <a:cubicBezTo>
                    <a:pt x="116" y="59"/>
                    <a:pt x="118" y="64"/>
                    <a:pt x="120" y="63"/>
                  </a:cubicBezTo>
                  <a:close/>
                  <a:moveTo>
                    <a:pt x="137" y="44"/>
                  </a:moveTo>
                  <a:cubicBezTo>
                    <a:pt x="136" y="45"/>
                    <a:pt x="137" y="45"/>
                    <a:pt x="137" y="46"/>
                  </a:cubicBezTo>
                  <a:cubicBezTo>
                    <a:pt x="131" y="45"/>
                    <a:pt x="140" y="43"/>
                    <a:pt x="141" y="40"/>
                  </a:cubicBezTo>
                  <a:cubicBezTo>
                    <a:pt x="145" y="43"/>
                    <a:pt x="140" y="46"/>
                    <a:pt x="137" y="44"/>
                  </a:cubicBezTo>
                  <a:close/>
                  <a:moveTo>
                    <a:pt x="160" y="29"/>
                  </a:moveTo>
                  <a:cubicBezTo>
                    <a:pt x="157" y="30"/>
                    <a:pt x="155" y="32"/>
                    <a:pt x="153" y="34"/>
                  </a:cubicBezTo>
                  <a:cubicBezTo>
                    <a:pt x="151" y="30"/>
                    <a:pt x="156" y="27"/>
                    <a:pt x="156" y="24"/>
                  </a:cubicBezTo>
                  <a:cubicBezTo>
                    <a:pt x="160" y="25"/>
                    <a:pt x="157" y="26"/>
                    <a:pt x="160" y="29"/>
                  </a:cubicBezTo>
                  <a:close/>
                  <a:moveTo>
                    <a:pt x="118" y="54"/>
                  </a:moveTo>
                  <a:cubicBezTo>
                    <a:pt x="121" y="55"/>
                    <a:pt x="121" y="50"/>
                    <a:pt x="125" y="52"/>
                  </a:cubicBezTo>
                  <a:cubicBezTo>
                    <a:pt x="126" y="58"/>
                    <a:pt x="119" y="56"/>
                    <a:pt x="116" y="59"/>
                  </a:cubicBezTo>
                  <a:cubicBezTo>
                    <a:pt x="115" y="57"/>
                    <a:pt x="114" y="56"/>
                    <a:pt x="113" y="54"/>
                  </a:cubicBezTo>
                  <a:cubicBezTo>
                    <a:pt x="115" y="51"/>
                    <a:pt x="116" y="49"/>
                    <a:pt x="117" y="48"/>
                  </a:cubicBezTo>
                  <a:cubicBezTo>
                    <a:pt x="121" y="46"/>
                    <a:pt x="116" y="52"/>
                    <a:pt x="118" y="54"/>
                  </a:cubicBezTo>
                  <a:close/>
                  <a:moveTo>
                    <a:pt x="124" y="36"/>
                  </a:moveTo>
                  <a:cubicBezTo>
                    <a:pt x="128" y="40"/>
                    <a:pt x="124" y="43"/>
                    <a:pt x="124" y="46"/>
                  </a:cubicBezTo>
                  <a:cubicBezTo>
                    <a:pt x="123" y="46"/>
                    <a:pt x="123" y="45"/>
                    <a:pt x="123" y="44"/>
                  </a:cubicBezTo>
                  <a:cubicBezTo>
                    <a:pt x="122" y="44"/>
                    <a:pt x="120" y="44"/>
                    <a:pt x="118" y="45"/>
                  </a:cubicBezTo>
                  <a:cubicBezTo>
                    <a:pt x="117" y="42"/>
                    <a:pt x="120" y="39"/>
                    <a:pt x="124" y="36"/>
                  </a:cubicBezTo>
                  <a:close/>
                  <a:moveTo>
                    <a:pt x="108" y="51"/>
                  </a:moveTo>
                  <a:cubicBezTo>
                    <a:pt x="105" y="55"/>
                    <a:pt x="103" y="61"/>
                    <a:pt x="99" y="62"/>
                  </a:cubicBezTo>
                  <a:cubicBezTo>
                    <a:pt x="99" y="57"/>
                    <a:pt x="96" y="52"/>
                    <a:pt x="102" y="48"/>
                  </a:cubicBezTo>
                  <a:cubicBezTo>
                    <a:pt x="106" y="48"/>
                    <a:pt x="104" y="53"/>
                    <a:pt x="108" y="51"/>
                  </a:cubicBezTo>
                  <a:close/>
                  <a:moveTo>
                    <a:pt x="147" y="15"/>
                  </a:moveTo>
                  <a:cubicBezTo>
                    <a:pt x="145" y="17"/>
                    <a:pt x="144" y="16"/>
                    <a:pt x="145" y="15"/>
                  </a:cubicBezTo>
                  <a:cubicBezTo>
                    <a:pt x="143" y="14"/>
                    <a:pt x="139" y="17"/>
                    <a:pt x="137" y="18"/>
                  </a:cubicBezTo>
                  <a:cubicBezTo>
                    <a:pt x="134" y="14"/>
                    <a:pt x="144" y="9"/>
                    <a:pt x="147" y="15"/>
                  </a:cubicBezTo>
                  <a:close/>
                  <a:moveTo>
                    <a:pt x="134" y="19"/>
                  </a:moveTo>
                  <a:cubicBezTo>
                    <a:pt x="134" y="24"/>
                    <a:pt x="130" y="26"/>
                    <a:pt x="131" y="29"/>
                  </a:cubicBezTo>
                  <a:cubicBezTo>
                    <a:pt x="129" y="31"/>
                    <a:pt x="127" y="33"/>
                    <a:pt x="124" y="34"/>
                  </a:cubicBezTo>
                  <a:cubicBezTo>
                    <a:pt x="122" y="33"/>
                    <a:pt x="122" y="31"/>
                    <a:pt x="124" y="29"/>
                  </a:cubicBezTo>
                  <a:cubicBezTo>
                    <a:pt x="125" y="30"/>
                    <a:pt x="124" y="31"/>
                    <a:pt x="124" y="31"/>
                  </a:cubicBezTo>
                  <a:cubicBezTo>
                    <a:pt x="128" y="32"/>
                    <a:pt x="130" y="18"/>
                    <a:pt x="128" y="21"/>
                  </a:cubicBezTo>
                  <a:cubicBezTo>
                    <a:pt x="127" y="19"/>
                    <a:pt x="131" y="18"/>
                    <a:pt x="130" y="16"/>
                  </a:cubicBezTo>
                  <a:cubicBezTo>
                    <a:pt x="132" y="15"/>
                    <a:pt x="131" y="18"/>
                    <a:pt x="134" y="19"/>
                  </a:cubicBezTo>
                  <a:close/>
                  <a:moveTo>
                    <a:pt x="120" y="24"/>
                  </a:moveTo>
                  <a:cubicBezTo>
                    <a:pt x="123" y="27"/>
                    <a:pt x="117" y="29"/>
                    <a:pt x="119" y="32"/>
                  </a:cubicBezTo>
                  <a:cubicBezTo>
                    <a:pt x="116" y="33"/>
                    <a:pt x="115" y="25"/>
                    <a:pt x="120" y="24"/>
                  </a:cubicBezTo>
                  <a:close/>
                  <a:moveTo>
                    <a:pt x="106" y="34"/>
                  </a:moveTo>
                  <a:cubicBezTo>
                    <a:pt x="106" y="31"/>
                    <a:pt x="109" y="28"/>
                    <a:pt x="112" y="26"/>
                  </a:cubicBezTo>
                  <a:cubicBezTo>
                    <a:pt x="117" y="31"/>
                    <a:pt x="110" y="32"/>
                    <a:pt x="106" y="34"/>
                  </a:cubicBezTo>
                  <a:close/>
                  <a:moveTo>
                    <a:pt x="45" y="55"/>
                  </a:moveTo>
                  <a:cubicBezTo>
                    <a:pt x="41" y="57"/>
                    <a:pt x="37" y="57"/>
                    <a:pt x="34" y="53"/>
                  </a:cubicBezTo>
                  <a:cubicBezTo>
                    <a:pt x="33" y="56"/>
                    <a:pt x="31" y="59"/>
                    <a:pt x="34" y="62"/>
                  </a:cubicBezTo>
                  <a:cubicBezTo>
                    <a:pt x="28" y="65"/>
                    <a:pt x="29" y="66"/>
                    <a:pt x="24" y="66"/>
                  </a:cubicBezTo>
                  <a:cubicBezTo>
                    <a:pt x="27" y="60"/>
                    <a:pt x="31" y="59"/>
                    <a:pt x="27" y="51"/>
                  </a:cubicBezTo>
                  <a:cubicBezTo>
                    <a:pt x="36" y="50"/>
                    <a:pt x="32" y="41"/>
                    <a:pt x="35" y="36"/>
                  </a:cubicBezTo>
                  <a:cubicBezTo>
                    <a:pt x="36" y="40"/>
                    <a:pt x="38" y="45"/>
                    <a:pt x="34" y="49"/>
                  </a:cubicBezTo>
                  <a:cubicBezTo>
                    <a:pt x="34" y="48"/>
                    <a:pt x="33" y="48"/>
                    <a:pt x="32" y="49"/>
                  </a:cubicBezTo>
                  <a:cubicBezTo>
                    <a:pt x="33" y="49"/>
                    <a:pt x="34" y="50"/>
                    <a:pt x="34" y="51"/>
                  </a:cubicBezTo>
                  <a:cubicBezTo>
                    <a:pt x="36" y="53"/>
                    <a:pt x="38" y="49"/>
                    <a:pt x="40" y="50"/>
                  </a:cubicBezTo>
                  <a:cubicBezTo>
                    <a:pt x="41" y="48"/>
                    <a:pt x="42" y="46"/>
                    <a:pt x="40" y="44"/>
                  </a:cubicBezTo>
                  <a:cubicBezTo>
                    <a:pt x="43" y="42"/>
                    <a:pt x="46" y="40"/>
                    <a:pt x="49" y="37"/>
                  </a:cubicBezTo>
                  <a:cubicBezTo>
                    <a:pt x="55" y="44"/>
                    <a:pt x="42" y="47"/>
                    <a:pt x="45" y="55"/>
                  </a:cubicBezTo>
                  <a:close/>
                  <a:moveTo>
                    <a:pt x="64" y="49"/>
                  </a:moveTo>
                  <a:cubicBezTo>
                    <a:pt x="63" y="48"/>
                    <a:pt x="62" y="50"/>
                    <a:pt x="61" y="50"/>
                  </a:cubicBezTo>
                  <a:cubicBezTo>
                    <a:pt x="57" y="41"/>
                    <a:pt x="73" y="49"/>
                    <a:pt x="65" y="54"/>
                  </a:cubicBezTo>
                  <a:cubicBezTo>
                    <a:pt x="64" y="52"/>
                    <a:pt x="65" y="51"/>
                    <a:pt x="64" y="49"/>
                  </a:cubicBezTo>
                  <a:close/>
                  <a:moveTo>
                    <a:pt x="97" y="29"/>
                  </a:moveTo>
                  <a:cubicBezTo>
                    <a:pt x="95" y="22"/>
                    <a:pt x="106" y="27"/>
                    <a:pt x="104" y="20"/>
                  </a:cubicBezTo>
                  <a:cubicBezTo>
                    <a:pt x="108" y="23"/>
                    <a:pt x="113" y="13"/>
                    <a:pt x="116" y="19"/>
                  </a:cubicBezTo>
                  <a:cubicBezTo>
                    <a:pt x="112" y="21"/>
                    <a:pt x="113" y="20"/>
                    <a:pt x="111" y="24"/>
                  </a:cubicBezTo>
                  <a:cubicBezTo>
                    <a:pt x="110" y="18"/>
                    <a:pt x="103" y="27"/>
                    <a:pt x="100" y="32"/>
                  </a:cubicBezTo>
                  <a:cubicBezTo>
                    <a:pt x="95" y="29"/>
                    <a:pt x="93" y="31"/>
                    <a:pt x="86" y="27"/>
                  </a:cubicBezTo>
                  <a:cubicBezTo>
                    <a:pt x="90" y="25"/>
                    <a:pt x="93" y="25"/>
                    <a:pt x="97" y="29"/>
                  </a:cubicBezTo>
                  <a:close/>
                  <a:moveTo>
                    <a:pt x="80" y="44"/>
                  </a:moveTo>
                  <a:cubicBezTo>
                    <a:pt x="76" y="38"/>
                    <a:pt x="87" y="38"/>
                    <a:pt x="90" y="36"/>
                  </a:cubicBezTo>
                  <a:cubicBezTo>
                    <a:pt x="92" y="42"/>
                    <a:pt x="83" y="40"/>
                    <a:pt x="80" y="44"/>
                  </a:cubicBezTo>
                  <a:close/>
                  <a:moveTo>
                    <a:pt x="84" y="32"/>
                  </a:moveTo>
                  <a:cubicBezTo>
                    <a:pt x="81" y="32"/>
                    <a:pt x="78" y="36"/>
                    <a:pt x="76" y="35"/>
                  </a:cubicBezTo>
                  <a:cubicBezTo>
                    <a:pt x="73" y="31"/>
                    <a:pt x="80" y="26"/>
                    <a:pt x="82" y="26"/>
                  </a:cubicBezTo>
                  <a:cubicBezTo>
                    <a:pt x="82" y="28"/>
                    <a:pt x="83" y="30"/>
                    <a:pt x="84" y="32"/>
                  </a:cubicBezTo>
                  <a:close/>
                  <a:moveTo>
                    <a:pt x="91" y="13"/>
                  </a:moveTo>
                  <a:cubicBezTo>
                    <a:pt x="93" y="17"/>
                    <a:pt x="91" y="22"/>
                    <a:pt x="87" y="22"/>
                  </a:cubicBezTo>
                  <a:cubicBezTo>
                    <a:pt x="86" y="19"/>
                    <a:pt x="87" y="16"/>
                    <a:pt x="91" y="13"/>
                  </a:cubicBezTo>
                  <a:close/>
                  <a:moveTo>
                    <a:pt x="69" y="56"/>
                  </a:moveTo>
                  <a:cubicBezTo>
                    <a:pt x="71" y="50"/>
                    <a:pt x="69" y="49"/>
                    <a:pt x="68" y="44"/>
                  </a:cubicBezTo>
                  <a:cubicBezTo>
                    <a:pt x="67" y="40"/>
                    <a:pt x="60" y="44"/>
                    <a:pt x="62" y="40"/>
                  </a:cubicBezTo>
                  <a:cubicBezTo>
                    <a:pt x="68" y="33"/>
                    <a:pt x="84" y="48"/>
                    <a:pt x="69" y="56"/>
                  </a:cubicBezTo>
                  <a:close/>
                  <a:moveTo>
                    <a:pt x="72" y="32"/>
                  </a:moveTo>
                  <a:cubicBezTo>
                    <a:pt x="70" y="34"/>
                    <a:pt x="58" y="37"/>
                    <a:pt x="56" y="41"/>
                  </a:cubicBezTo>
                  <a:cubicBezTo>
                    <a:pt x="55" y="37"/>
                    <a:pt x="59" y="34"/>
                    <a:pt x="63" y="30"/>
                  </a:cubicBezTo>
                  <a:cubicBezTo>
                    <a:pt x="66" y="31"/>
                    <a:pt x="69" y="33"/>
                    <a:pt x="72" y="32"/>
                  </a:cubicBezTo>
                  <a:close/>
                  <a:moveTo>
                    <a:pt x="76" y="25"/>
                  </a:moveTo>
                  <a:cubicBezTo>
                    <a:pt x="70" y="25"/>
                    <a:pt x="70" y="26"/>
                    <a:pt x="65" y="28"/>
                  </a:cubicBezTo>
                  <a:cubicBezTo>
                    <a:pt x="63" y="26"/>
                    <a:pt x="66" y="25"/>
                    <a:pt x="65" y="23"/>
                  </a:cubicBezTo>
                  <a:cubicBezTo>
                    <a:pt x="62" y="22"/>
                    <a:pt x="58" y="33"/>
                    <a:pt x="53" y="27"/>
                  </a:cubicBezTo>
                  <a:cubicBezTo>
                    <a:pt x="60" y="23"/>
                    <a:pt x="59" y="19"/>
                    <a:pt x="64" y="15"/>
                  </a:cubicBezTo>
                  <a:cubicBezTo>
                    <a:pt x="66" y="21"/>
                    <a:pt x="69" y="23"/>
                    <a:pt x="76" y="25"/>
                  </a:cubicBezTo>
                  <a:close/>
                  <a:moveTo>
                    <a:pt x="50" y="25"/>
                  </a:moveTo>
                  <a:cubicBezTo>
                    <a:pt x="46" y="32"/>
                    <a:pt x="57" y="33"/>
                    <a:pt x="53" y="36"/>
                  </a:cubicBezTo>
                  <a:cubicBezTo>
                    <a:pt x="51" y="32"/>
                    <a:pt x="48" y="36"/>
                    <a:pt x="47" y="32"/>
                  </a:cubicBezTo>
                  <a:cubicBezTo>
                    <a:pt x="45" y="35"/>
                    <a:pt x="45" y="38"/>
                    <a:pt x="40" y="40"/>
                  </a:cubicBezTo>
                  <a:cubicBezTo>
                    <a:pt x="40" y="32"/>
                    <a:pt x="41" y="27"/>
                    <a:pt x="50" y="25"/>
                  </a:cubicBezTo>
                  <a:close/>
                  <a:moveTo>
                    <a:pt x="62" y="13"/>
                  </a:moveTo>
                  <a:cubicBezTo>
                    <a:pt x="62" y="17"/>
                    <a:pt x="53" y="15"/>
                    <a:pt x="50" y="22"/>
                  </a:cubicBezTo>
                  <a:cubicBezTo>
                    <a:pt x="48" y="20"/>
                    <a:pt x="46" y="23"/>
                    <a:pt x="44" y="20"/>
                  </a:cubicBezTo>
                  <a:cubicBezTo>
                    <a:pt x="47" y="17"/>
                    <a:pt x="53" y="20"/>
                    <a:pt x="49" y="14"/>
                  </a:cubicBezTo>
                  <a:cubicBezTo>
                    <a:pt x="54" y="10"/>
                    <a:pt x="58" y="14"/>
                    <a:pt x="62" y="13"/>
                  </a:cubicBezTo>
                  <a:close/>
                </a:path>
              </a:pathLst>
            </a:custGeom>
            <a:solidFill>
              <a:srgbClr val="5F779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6" name="矩形 425"/>
            <p:cNvSpPr/>
            <p:nvPr/>
          </p:nvSpPr>
          <p:spPr>
            <a:xfrm>
              <a:off x="5083827" y="544573"/>
              <a:ext cx="2472690" cy="5530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000" b="1" dirty="0">
                  <a:solidFill>
                    <a:srgbClr val="5F7797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六、</a:t>
              </a:r>
              <a:r>
                <a:rPr lang="zh-CN" altLang="en-US" sz="3000" dirty="0">
                  <a:solidFill>
                    <a:srgbClr val="5F7797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整理延伸</a:t>
              </a:r>
              <a:endParaRPr lang="zh-CN" altLang="en-US" sz="3000" b="1" dirty="0">
                <a:solidFill>
                  <a:srgbClr val="5F7797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1" name="五边形 10"/>
          <p:cNvSpPr/>
          <p:nvPr/>
        </p:nvSpPr>
        <p:spPr>
          <a:xfrm>
            <a:off x="840740" y="2989580"/>
            <a:ext cx="3206115" cy="877570"/>
          </a:xfrm>
          <a:prstGeom prst="homePlate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path path="circle">
              <a:fillToRect l="100000" t="100000"/>
            </a:path>
            <a:tileRect r="-100000" b="-100000"/>
          </a:gradFill>
          <a:ln w="2857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燕尾形 14"/>
          <p:cNvSpPr/>
          <p:nvPr/>
        </p:nvSpPr>
        <p:spPr>
          <a:xfrm>
            <a:off x="3867150" y="2989580"/>
            <a:ext cx="3517900" cy="877570"/>
          </a:xfrm>
          <a:prstGeom prst="chevron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path path="circle">
              <a:fillToRect l="100000" t="100000"/>
            </a:path>
            <a:tileRect r="-100000" b="-100000"/>
          </a:gradFill>
          <a:ln w="28575" cmpd="sng">
            <a:solidFill>
              <a:srgbClr val="0070C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燕尾形 15"/>
          <p:cNvSpPr/>
          <p:nvPr/>
        </p:nvSpPr>
        <p:spPr>
          <a:xfrm>
            <a:off x="7200265" y="2989580"/>
            <a:ext cx="4321810" cy="878205"/>
          </a:xfrm>
          <a:prstGeom prst="chevron">
            <a:avLst/>
          </a:prstGeom>
          <a:gradFill>
            <a:gsLst>
              <a:gs pos="0">
                <a:srgbClr val="14CD68"/>
              </a:gs>
              <a:gs pos="100000">
                <a:srgbClr val="035C7D"/>
              </a:gs>
            </a:gsLst>
            <a:path path="circle">
              <a:fillToRect l="100000" t="100000"/>
            </a:path>
            <a:tileRect r="-100000" b="-100000"/>
          </a:gradFill>
          <a:ln w="28575" cmpd="sng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923925" y="3136265"/>
            <a:ext cx="2943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总结你的收获？</a:t>
            </a:r>
            <a:endParaRPr lang="zh-CN" altLang="en-US" sz="320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396740" y="3137535"/>
            <a:ext cx="28943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回顾研究路径？</a:t>
            </a:r>
            <a:endParaRPr lang="zh-CN" altLang="en-US" sz="320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327265" y="3124200"/>
            <a:ext cx="42849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你还能想到什么？</a:t>
            </a:r>
            <a:endParaRPr lang="zh-CN" altLang="en-US" sz="320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20" name="直接连接符 19"/>
          <p:cNvCxnSpPr>
            <a:stCxn id="11" idx="0"/>
            <a:endCxn id="21" idx="2"/>
          </p:cNvCxnSpPr>
          <p:nvPr/>
        </p:nvCxnSpPr>
        <p:spPr>
          <a:xfrm flipH="1" flipV="1">
            <a:off x="1550670" y="2052955"/>
            <a:ext cx="673735" cy="9366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79375" y="1080135"/>
            <a:ext cx="2942590" cy="972820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6104255" y="666750"/>
            <a:ext cx="4538980" cy="2147570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6153150" y="725805"/>
            <a:ext cx="460121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猜想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（一般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→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特殊、具体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→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抽象）</a:t>
            </a:r>
            <a:endParaRPr lang="zh-CN" altLang="en-US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en-US" altLang="zh-CN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↓</a:t>
            </a:r>
            <a:endParaRPr lang="zh-CN" altLang="en-US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证明</a:t>
            </a:r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（代数推导、几何论证）</a:t>
            </a:r>
            <a:endParaRPr lang="zh-CN" altLang="en-US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en-US" altLang="zh-CN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↓</a:t>
            </a:r>
            <a:endParaRPr lang="zh-CN" altLang="en-US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辨析</a:t>
            </a:r>
            <a:r>
              <a:rPr lang="zh-CN" altLang="en-US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（厘清公式的结构特征）</a:t>
            </a:r>
            <a:endParaRPr lang="zh-CN" altLang="en-US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en-US" altLang="zh-CN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↓</a:t>
            </a:r>
            <a:endParaRPr lang="zh-CN" altLang="en-US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应用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（灵活运用公式进行简便运算）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cxnSp>
        <p:nvCxnSpPr>
          <p:cNvPr id="24" name="肘形连接符 23"/>
          <p:cNvCxnSpPr>
            <a:stCxn id="15" idx="0"/>
            <a:endCxn id="22" idx="1"/>
          </p:cNvCxnSpPr>
          <p:nvPr/>
        </p:nvCxnSpPr>
        <p:spPr>
          <a:xfrm rot="16200000">
            <a:off x="5131118" y="2016443"/>
            <a:ext cx="1249045" cy="697230"/>
          </a:xfrm>
          <a:prstGeom prst="bentConnector2">
            <a:avLst/>
          </a:prstGeom>
          <a:ln w="28575" cmpd="sng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3584575" y="4077970"/>
            <a:ext cx="3867150" cy="972820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3" name="直接箭头连接符 32"/>
          <p:cNvCxnSpPr>
            <a:stCxn id="27" idx="2"/>
          </p:cNvCxnSpPr>
          <p:nvPr/>
        </p:nvCxnSpPr>
        <p:spPr>
          <a:xfrm flipH="1">
            <a:off x="5510530" y="5050790"/>
            <a:ext cx="7620" cy="93662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4046855" y="5970905"/>
            <a:ext cx="2942590" cy="71437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5" name="直接箭头连接符 34"/>
          <p:cNvCxnSpPr/>
          <p:nvPr/>
        </p:nvCxnSpPr>
        <p:spPr>
          <a:xfrm flipH="1">
            <a:off x="2400935" y="4591050"/>
            <a:ext cx="1160145" cy="0"/>
          </a:xfrm>
          <a:prstGeom prst="straightConnector1">
            <a:avLst/>
          </a:prstGeom>
          <a:ln w="28575" cmpd="sng">
            <a:solidFill>
              <a:srgbClr val="00206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/>
          <p:cNvCxnSpPr/>
          <p:nvPr/>
        </p:nvCxnSpPr>
        <p:spPr>
          <a:xfrm rot="19800000" flipH="1">
            <a:off x="2489200" y="5337175"/>
            <a:ext cx="1160145" cy="0"/>
          </a:xfrm>
          <a:prstGeom prst="straightConnector1">
            <a:avLst/>
          </a:prstGeom>
          <a:ln w="28575" cmpd="sng">
            <a:solidFill>
              <a:srgbClr val="00206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/>
          <p:nvPr/>
        </p:nvCxnSpPr>
        <p:spPr>
          <a:xfrm flipV="1">
            <a:off x="7466965" y="4561840"/>
            <a:ext cx="1733550" cy="5080"/>
          </a:xfrm>
          <a:prstGeom prst="straightConnector1">
            <a:avLst/>
          </a:prstGeom>
          <a:ln w="28575" cmpd="sng">
            <a:solidFill>
              <a:srgbClr val="7030A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flipV="1">
            <a:off x="7451725" y="3867785"/>
            <a:ext cx="1685290" cy="193040"/>
          </a:xfrm>
          <a:prstGeom prst="line">
            <a:avLst/>
          </a:prstGeom>
          <a:ln w="28575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>
            <a:off x="9983470" y="4789170"/>
            <a:ext cx="13970" cy="1191260"/>
          </a:xfrm>
          <a:prstGeom prst="straightConnector1">
            <a:avLst/>
          </a:prstGeom>
          <a:ln w="28575" cmpd="sng">
            <a:gradFill>
              <a:gsLst>
                <a:gs pos="0">
                  <a:srgbClr val="7B32B2"/>
                </a:gs>
                <a:gs pos="100000">
                  <a:srgbClr val="401A5D"/>
                </a:gs>
              </a:gsLst>
            </a:gra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37" descr="图片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665" y="1251585"/>
            <a:ext cx="2987040" cy="640080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7928610" y="3107055"/>
            <a:ext cx="2825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在数学学习中，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提出问题</a:t>
            </a:r>
            <a:r>
              <a:rPr lang="zh-CN" altLang="en-US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往往比解决问题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更为重要</a:t>
            </a:r>
            <a:r>
              <a:rPr lang="zh-CN" altLang="en-US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！</a:t>
            </a:r>
            <a:endParaRPr lang="zh-CN" altLang="en-US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0" name="图片 39" descr="图片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080" y="4255770"/>
            <a:ext cx="3700145" cy="658495"/>
          </a:xfrm>
          <a:prstGeom prst="rect">
            <a:avLst/>
          </a:prstGeom>
        </p:spPr>
      </p:pic>
      <p:pic>
        <p:nvPicPr>
          <p:cNvPr id="42" name="图片 41" descr="图片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410" y="4255770"/>
            <a:ext cx="1042670" cy="372110"/>
          </a:xfrm>
          <a:prstGeom prst="rect">
            <a:avLst/>
          </a:prstGeom>
        </p:spPr>
      </p:pic>
      <p:pic>
        <p:nvPicPr>
          <p:cNvPr id="43" name="图片 42" descr="C:\Users\Teacher\Desktop\图片1.png图片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80945" y="4779645"/>
            <a:ext cx="1090930" cy="841375"/>
          </a:xfrm>
          <a:prstGeom prst="rect">
            <a:avLst/>
          </a:prstGeom>
        </p:spPr>
      </p:pic>
      <p:pic>
        <p:nvPicPr>
          <p:cNvPr id="44" name="图片 43" descr="图片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50" y="4369435"/>
            <a:ext cx="2072640" cy="450850"/>
          </a:xfrm>
          <a:prstGeom prst="rect">
            <a:avLst/>
          </a:prstGeom>
        </p:spPr>
      </p:pic>
      <p:pic>
        <p:nvPicPr>
          <p:cNvPr id="45" name="图片 44" descr="C:\Users\Teacher\Desktop\图片2.png图片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74040" y="5433695"/>
            <a:ext cx="2066290" cy="1280160"/>
          </a:xfrm>
          <a:prstGeom prst="rect">
            <a:avLst/>
          </a:prstGeom>
        </p:spPr>
      </p:pic>
      <p:pic>
        <p:nvPicPr>
          <p:cNvPr id="46" name="图片 45" descr="图片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0530" y="5142865"/>
            <a:ext cx="1042670" cy="646430"/>
          </a:xfrm>
          <a:prstGeom prst="rect">
            <a:avLst/>
          </a:prstGeom>
        </p:spPr>
      </p:pic>
      <p:pic>
        <p:nvPicPr>
          <p:cNvPr id="52" name="图片 51" descr="图片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2405" y="6008370"/>
            <a:ext cx="2987040" cy="640080"/>
          </a:xfrm>
          <a:prstGeom prst="rect">
            <a:avLst/>
          </a:prstGeom>
        </p:spPr>
      </p:pic>
      <p:pic>
        <p:nvPicPr>
          <p:cNvPr id="57" name="图片 56" descr="图片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6180" y="4218940"/>
            <a:ext cx="1664335" cy="372110"/>
          </a:xfrm>
          <a:prstGeom prst="rect">
            <a:avLst/>
          </a:prstGeom>
        </p:spPr>
      </p:pic>
      <p:pic>
        <p:nvPicPr>
          <p:cNvPr id="58" name="图片 57" descr="图片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15755" y="4378960"/>
            <a:ext cx="1530350" cy="408305"/>
          </a:xfrm>
          <a:prstGeom prst="rect">
            <a:avLst/>
          </a:prstGeom>
        </p:spPr>
      </p:pic>
      <p:pic>
        <p:nvPicPr>
          <p:cNvPr id="59" name="图片 58" descr="图片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97440" y="4923790"/>
            <a:ext cx="646430" cy="926465"/>
          </a:xfrm>
          <a:prstGeom prst="rect">
            <a:avLst/>
          </a:prstGeom>
        </p:spPr>
      </p:pic>
      <p:pic>
        <p:nvPicPr>
          <p:cNvPr id="60" name="图片 59" descr="图片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37980" y="5980430"/>
            <a:ext cx="1530350" cy="408305"/>
          </a:xfrm>
          <a:prstGeom prst="rect">
            <a:avLst/>
          </a:prstGeom>
        </p:spPr>
      </p:pic>
      <p:sp>
        <p:nvSpPr>
          <p:cNvPr id="63" name="文本框 62"/>
          <p:cNvSpPr txBox="1"/>
          <p:nvPr/>
        </p:nvSpPr>
        <p:spPr>
          <a:xfrm>
            <a:off x="7099300" y="5415280"/>
            <a:ext cx="1897380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 b="1"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研究性作业！</a:t>
            </a:r>
            <a:endParaRPr lang="zh-CN" altLang="en-US" sz="2400" b="1"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643870" y="553720"/>
            <a:ext cx="1702435" cy="460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reflection blurRad="6350" stA="53000" endA="300" endPos="35500" dir="5400000" sy="-90000" algn="bl" rotWithShape="0"/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思维导图！</a:t>
            </a:r>
            <a:endParaRPr lang="zh-CN" altLang="en-US" sz="24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reflection blurRad="6350" stA="53000" endA="300" endPos="35500" dir="5400000" sy="-90000" algn="bl" rotWithShape="0"/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488690" y="113665"/>
            <a:ext cx="1590040" cy="41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用字母表示数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474970" y="113665"/>
            <a:ext cx="1381125" cy="41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整式的加减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91070" y="113665"/>
            <a:ext cx="1102360" cy="41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幂的运算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844915" y="113665"/>
            <a:ext cx="1377950" cy="41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整式的乘法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643870" y="113665"/>
            <a:ext cx="1377950" cy="41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平方差公式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8" name="直接箭头连接符 7"/>
          <p:cNvCxnSpPr>
            <a:stCxn id="3" idx="3"/>
            <a:endCxn id="4" idx="1"/>
          </p:cNvCxnSpPr>
          <p:nvPr/>
        </p:nvCxnSpPr>
        <p:spPr>
          <a:xfrm>
            <a:off x="5078730" y="320040"/>
            <a:ext cx="39624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8"/>
          <p:cNvCxnSpPr>
            <a:stCxn id="4" idx="3"/>
            <a:endCxn id="5" idx="1"/>
          </p:cNvCxnSpPr>
          <p:nvPr/>
        </p:nvCxnSpPr>
        <p:spPr>
          <a:xfrm>
            <a:off x="6856095" y="320040"/>
            <a:ext cx="4349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>
            <a:stCxn id="5" idx="3"/>
            <a:endCxn id="6" idx="1"/>
          </p:cNvCxnSpPr>
          <p:nvPr/>
        </p:nvCxnSpPr>
        <p:spPr>
          <a:xfrm>
            <a:off x="8393430" y="320040"/>
            <a:ext cx="45148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>
            <a:stCxn id="6" idx="3"/>
            <a:endCxn id="7" idx="1"/>
          </p:cNvCxnSpPr>
          <p:nvPr/>
        </p:nvCxnSpPr>
        <p:spPr>
          <a:xfrm>
            <a:off x="10222865" y="320040"/>
            <a:ext cx="42100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/>
          <p:cNvSpPr txBox="1"/>
          <p:nvPr/>
        </p:nvSpPr>
        <p:spPr>
          <a:xfrm>
            <a:off x="3584575" y="666750"/>
            <a:ext cx="1684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数形结合思想</a:t>
            </a:r>
            <a:endParaRPr lang="zh-CN" altLang="en-US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（几何直观）</a:t>
            </a:r>
            <a:endParaRPr lang="zh-CN" altLang="en-US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3013075" y="1311910"/>
            <a:ext cx="2752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一般</a:t>
            </a:r>
            <a:r>
              <a:rPr lang="en-US" altLang="zh-CN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→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特殊的数学思想</a:t>
            </a:r>
            <a:endParaRPr lang="zh-CN" altLang="en-US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3488690" y="2169160"/>
            <a:ext cx="18002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化归的数学思想</a:t>
            </a:r>
            <a:endParaRPr lang="zh-CN" altLang="en-US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en-US" altLang="zh-CN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...</a:t>
            </a:r>
            <a:endParaRPr lang="en-US" altLang="zh-CN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836670" y="1740535"/>
            <a:ext cx="1104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整体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思想</a:t>
            </a:r>
            <a:endParaRPr lang="zh-CN" altLang="en-US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500"/>
                            </p:stCondLst>
                            <p:childTnLst>
                              <p:par>
                                <p:cTn id="8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500"/>
                            </p:stCondLst>
                            <p:childTnLst>
                              <p:par>
                                <p:cTn id="15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00"/>
                            </p:stCondLst>
                            <p:childTnLst>
                              <p:par>
                                <p:cTn id="2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2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2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5" grpId="0" bldLvl="0" animBg="1"/>
      <p:bldP spid="16" grpId="0" bldLvl="0" animBg="1"/>
      <p:bldP spid="17" grpId="0"/>
      <p:bldP spid="18" grpId="0"/>
      <p:bldP spid="19" grpId="0"/>
      <p:bldP spid="21" grpId="0" bldLvl="0" animBg="1"/>
      <p:bldP spid="22" grpId="0" bldLvl="0" animBg="1"/>
      <p:bldP spid="23" grpId="0"/>
      <p:bldP spid="27" grpId="0" bldLvl="0" animBg="1"/>
      <p:bldP spid="34" grpId="0" bldLvl="0" animBg="1"/>
      <p:bldP spid="39" grpId="0"/>
      <p:bldP spid="39" grpId="1"/>
      <p:bldP spid="63" grpId="0"/>
      <p:bldP spid="63" grpId="1"/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48" grpId="0"/>
      <p:bldP spid="49" grpId="0"/>
      <p:bldP spid="5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544"/>
          <p:cNvSpPr>
            <a:spLocks noEditPoints="1"/>
          </p:cNvSpPr>
          <p:nvPr/>
        </p:nvSpPr>
        <p:spPr bwMode="auto">
          <a:xfrm>
            <a:off x="276860" y="666750"/>
            <a:ext cx="3428365" cy="77470"/>
          </a:xfrm>
          <a:custGeom>
            <a:avLst/>
            <a:gdLst>
              <a:gd name="T0" fmla="*/ 26 w 715"/>
              <a:gd name="T1" fmla="*/ 50 h 95"/>
              <a:gd name="T2" fmla="*/ 43 w 715"/>
              <a:gd name="T3" fmla="*/ 67 h 95"/>
              <a:gd name="T4" fmla="*/ 65 w 715"/>
              <a:gd name="T5" fmla="*/ 76 h 95"/>
              <a:gd name="T6" fmla="*/ 143 w 715"/>
              <a:gd name="T7" fmla="*/ 81 h 95"/>
              <a:gd name="T8" fmla="*/ 218 w 715"/>
              <a:gd name="T9" fmla="*/ 80 h 95"/>
              <a:gd name="T10" fmla="*/ 301 w 715"/>
              <a:gd name="T11" fmla="*/ 79 h 95"/>
              <a:gd name="T12" fmla="*/ 405 w 715"/>
              <a:gd name="T13" fmla="*/ 88 h 95"/>
              <a:gd name="T14" fmla="*/ 491 w 715"/>
              <a:gd name="T15" fmla="*/ 93 h 95"/>
              <a:gd name="T16" fmla="*/ 630 w 715"/>
              <a:gd name="T17" fmla="*/ 64 h 95"/>
              <a:gd name="T18" fmla="*/ 678 w 715"/>
              <a:gd name="T19" fmla="*/ 58 h 95"/>
              <a:gd name="T20" fmla="*/ 664 w 715"/>
              <a:gd name="T21" fmla="*/ 52 h 95"/>
              <a:gd name="T22" fmla="*/ 662 w 715"/>
              <a:gd name="T23" fmla="*/ 30 h 95"/>
              <a:gd name="T24" fmla="*/ 598 w 715"/>
              <a:gd name="T25" fmla="*/ 37 h 95"/>
              <a:gd name="T26" fmla="*/ 564 w 715"/>
              <a:gd name="T27" fmla="*/ 25 h 95"/>
              <a:gd name="T28" fmla="*/ 500 w 715"/>
              <a:gd name="T29" fmla="*/ 17 h 95"/>
              <a:gd name="T30" fmla="*/ 443 w 715"/>
              <a:gd name="T31" fmla="*/ 26 h 95"/>
              <a:gd name="T32" fmla="*/ 372 w 715"/>
              <a:gd name="T33" fmla="*/ 20 h 95"/>
              <a:gd name="T34" fmla="*/ 263 w 715"/>
              <a:gd name="T35" fmla="*/ 13 h 95"/>
              <a:gd name="T36" fmla="*/ 193 w 715"/>
              <a:gd name="T37" fmla="*/ 9 h 95"/>
              <a:gd name="T38" fmla="*/ 98 w 715"/>
              <a:gd name="T39" fmla="*/ 21 h 95"/>
              <a:gd name="T40" fmla="*/ 403 w 715"/>
              <a:gd name="T41" fmla="*/ 77 h 95"/>
              <a:gd name="T42" fmla="*/ 420 w 715"/>
              <a:gd name="T43" fmla="*/ 84 h 95"/>
              <a:gd name="T44" fmla="*/ 458 w 715"/>
              <a:gd name="T45" fmla="*/ 81 h 95"/>
              <a:gd name="T46" fmla="*/ 503 w 715"/>
              <a:gd name="T47" fmla="*/ 64 h 95"/>
              <a:gd name="T48" fmla="*/ 504 w 715"/>
              <a:gd name="T49" fmla="*/ 76 h 95"/>
              <a:gd name="T50" fmla="*/ 567 w 715"/>
              <a:gd name="T51" fmla="*/ 43 h 95"/>
              <a:gd name="T52" fmla="*/ 560 w 715"/>
              <a:gd name="T53" fmla="*/ 62 h 95"/>
              <a:gd name="T54" fmla="*/ 583 w 715"/>
              <a:gd name="T55" fmla="*/ 56 h 95"/>
              <a:gd name="T56" fmla="*/ 615 w 715"/>
              <a:gd name="T57" fmla="*/ 58 h 95"/>
              <a:gd name="T58" fmla="*/ 639 w 715"/>
              <a:gd name="T59" fmla="*/ 45 h 95"/>
              <a:gd name="T60" fmla="*/ 604 w 715"/>
              <a:gd name="T61" fmla="*/ 58 h 95"/>
              <a:gd name="T62" fmla="*/ 575 w 715"/>
              <a:gd name="T63" fmla="*/ 51 h 95"/>
              <a:gd name="T64" fmla="*/ 562 w 715"/>
              <a:gd name="T65" fmla="*/ 34 h 95"/>
              <a:gd name="T66" fmla="*/ 541 w 715"/>
              <a:gd name="T67" fmla="*/ 45 h 95"/>
              <a:gd name="T68" fmla="*/ 492 w 715"/>
              <a:gd name="T69" fmla="*/ 54 h 95"/>
              <a:gd name="T70" fmla="*/ 469 w 715"/>
              <a:gd name="T71" fmla="*/ 29 h 95"/>
              <a:gd name="T72" fmla="*/ 435 w 715"/>
              <a:gd name="T73" fmla="*/ 29 h 95"/>
              <a:gd name="T74" fmla="*/ 362 w 715"/>
              <a:gd name="T75" fmla="*/ 80 h 95"/>
              <a:gd name="T76" fmla="*/ 345 w 715"/>
              <a:gd name="T77" fmla="*/ 72 h 95"/>
              <a:gd name="T78" fmla="*/ 242 w 715"/>
              <a:gd name="T79" fmla="*/ 81 h 95"/>
              <a:gd name="T80" fmla="*/ 295 w 715"/>
              <a:gd name="T81" fmla="*/ 42 h 95"/>
              <a:gd name="T82" fmla="*/ 328 w 715"/>
              <a:gd name="T83" fmla="*/ 36 h 95"/>
              <a:gd name="T84" fmla="*/ 296 w 715"/>
              <a:gd name="T85" fmla="*/ 76 h 95"/>
              <a:gd name="T86" fmla="*/ 329 w 715"/>
              <a:gd name="T87" fmla="*/ 44 h 95"/>
              <a:gd name="T88" fmla="*/ 317 w 715"/>
              <a:gd name="T89" fmla="*/ 27 h 95"/>
              <a:gd name="T90" fmla="*/ 298 w 715"/>
              <a:gd name="T91" fmla="*/ 25 h 95"/>
              <a:gd name="T92" fmla="*/ 230 w 715"/>
              <a:gd name="T93" fmla="*/ 75 h 95"/>
              <a:gd name="T94" fmla="*/ 266 w 715"/>
              <a:gd name="T95" fmla="*/ 32 h 95"/>
              <a:gd name="T96" fmla="*/ 215 w 715"/>
              <a:gd name="T97" fmla="*/ 53 h 95"/>
              <a:gd name="T98" fmla="*/ 203 w 715"/>
              <a:gd name="T99" fmla="*/ 54 h 95"/>
              <a:gd name="T100" fmla="*/ 151 w 715"/>
              <a:gd name="T101" fmla="*/ 43 h 95"/>
              <a:gd name="T102" fmla="*/ 159 w 715"/>
              <a:gd name="T103" fmla="*/ 63 h 95"/>
              <a:gd name="T104" fmla="*/ 212 w 715"/>
              <a:gd name="T105" fmla="*/ 24 h 95"/>
              <a:gd name="T106" fmla="*/ 194 w 715"/>
              <a:gd name="T107" fmla="*/ 18 h 95"/>
              <a:gd name="T108" fmla="*/ 153 w 715"/>
              <a:gd name="T109" fmla="*/ 34 h 95"/>
              <a:gd name="T110" fmla="*/ 108 w 715"/>
              <a:gd name="T111" fmla="*/ 51 h 95"/>
              <a:gd name="T112" fmla="*/ 112 w 715"/>
              <a:gd name="T113" fmla="*/ 26 h 95"/>
              <a:gd name="T114" fmla="*/ 65 w 715"/>
              <a:gd name="T115" fmla="*/ 54 h 95"/>
              <a:gd name="T116" fmla="*/ 87 w 715"/>
              <a:gd name="T117" fmla="*/ 22 h 95"/>
              <a:gd name="T118" fmla="*/ 53 w 715"/>
              <a:gd name="T119" fmla="*/ 3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15" h="95">
                <a:moveTo>
                  <a:pt x="19" y="17"/>
                </a:moveTo>
                <a:cubicBezTo>
                  <a:pt x="21" y="19"/>
                  <a:pt x="23" y="14"/>
                  <a:pt x="25" y="16"/>
                </a:cubicBezTo>
                <a:cubicBezTo>
                  <a:pt x="24" y="17"/>
                  <a:pt x="25" y="18"/>
                  <a:pt x="24" y="19"/>
                </a:cubicBezTo>
                <a:cubicBezTo>
                  <a:pt x="19" y="17"/>
                  <a:pt x="19" y="22"/>
                  <a:pt x="14" y="23"/>
                </a:cubicBezTo>
                <a:cubicBezTo>
                  <a:pt x="16" y="26"/>
                  <a:pt x="20" y="22"/>
                  <a:pt x="20" y="28"/>
                </a:cubicBezTo>
                <a:cubicBezTo>
                  <a:pt x="27" y="25"/>
                  <a:pt x="29" y="13"/>
                  <a:pt x="34" y="16"/>
                </a:cubicBezTo>
                <a:cubicBezTo>
                  <a:pt x="33" y="17"/>
                  <a:pt x="35" y="19"/>
                  <a:pt x="34" y="20"/>
                </a:cubicBezTo>
                <a:cubicBezTo>
                  <a:pt x="31" y="23"/>
                  <a:pt x="28" y="26"/>
                  <a:pt x="32" y="29"/>
                </a:cubicBezTo>
                <a:cubicBezTo>
                  <a:pt x="34" y="28"/>
                  <a:pt x="35" y="26"/>
                  <a:pt x="37" y="25"/>
                </a:cubicBezTo>
                <a:cubicBezTo>
                  <a:pt x="36" y="20"/>
                  <a:pt x="35" y="16"/>
                  <a:pt x="38" y="12"/>
                </a:cubicBezTo>
                <a:cubicBezTo>
                  <a:pt x="39" y="17"/>
                  <a:pt x="40" y="17"/>
                  <a:pt x="44" y="22"/>
                </a:cubicBezTo>
                <a:cubicBezTo>
                  <a:pt x="40" y="26"/>
                  <a:pt x="38" y="26"/>
                  <a:pt x="37" y="32"/>
                </a:cubicBezTo>
                <a:cubicBezTo>
                  <a:pt x="34" y="27"/>
                  <a:pt x="34" y="33"/>
                  <a:pt x="34" y="35"/>
                </a:cubicBezTo>
                <a:cubicBezTo>
                  <a:pt x="33" y="33"/>
                  <a:pt x="32" y="32"/>
                  <a:pt x="31" y="31"/>
                </a:cubicBezTo>
                <a:cubicBezTo>
                  <a:pt x="25" y="37"/>
                  <a:pt x="30" y="42"/>
                  <a:pt x="25" y="46"/>
                </a:cubicBezTo>
                <a:cubicBezTo>
                  <a:pt x="26" y="45"/>
                  <a:pt x="28" y="45"/>
                  <a:pt x="30" y="45"/>
                </a:cubicBezTo>
                <a:cubicBezTo>
                  <a:pt x="27" y="47"/>
                  <a:pt x="28" y="48"/>
                  <a:pt x="26" y="50"/>
                </a:cubicBezTo>
                <a:cubicBezTo>
                  <a:pt x="24" y="43"/>
                  <a:pt x="20" y="51"/>
                  <a:pt x="17" y="48"/>
                </a:cubicBezTo>
                <a:cubicBezTo>
                  <a:pt x="20" y="41"/>
                  <a:pt x="21" y="34"/>
                  <a:pt x="25" y="29"/>
                </a:cubicBezTo>
                <a:cubicBezTo>
                  <a:pt x="22" y="28"/>
                  <a:pt x="18" y="30"/>
                  <a:pt x="16" y="27"/>
                </a:cubicBezTo>
                <a:cubicBezTo>
                  <a:pt x="12" y="30"/>
                  <a:pt x="10" y="33"/>
                  <a:pt x="10" y="36"/>
                </a:cubicBezTo>
                <a:cubicBezTo>
                  <a:pt x="13" y="37"/>
                  <a:pt x="12" y="30"/>
                  <a:pt x="16" y="32"/>
                </a:cubicBezTo>
                <a:cubicBezTo>
                  <a:pt x="18" y="35"/>
                  <a:pt x="14" y="36"/>
                  <a:pt x="15" y="38"/>
                </a:cubicBezTo>
                <a:cubicBezTo>
                  <a:pt x="16" y="38"/>
                  <a:pt x="18" y="37"/>
                  <a:pt x="18" y="38"/>
                </a:cubicBezTo>
                <a:cubicBezTo>
                  <a:pt x="7" y="44"/>
                  <a:pt x="7" y="53"/>
                  <a:pt x="0" y="60"/>
                </a:cubicBezTo>
                <a:cubicBezTo>
                  <a:pt x="6" y="57"/>
                  <a:pt x="12" y="53"/>
                  <a:pt x="17" y="57"/>
                </a:cubicBezTo>
                <a:cubicBezTo>
                  <a:pt x="19" y="53"/>
                  <a:pt x="8" y="52"/>
                  <a:pt x="13" y="47"/>
                </a:cubicBezTo>
                <a:cubicBezTo>
                  <a:pt x="14" y="52"/>
                  <a:pt x="22" y="50"/>
                  <a:pt x="25" y="56"/>
                </a:cubicBezTo>
                <a:cubicBezTo>
                  <a:pt x="22" y="58"/>
                  <a:pt x="19" y="61"/>
                  <a:pt x="16" y="63"/>
                </a:cubicBezTo>
                <a:cubicBezTo>
                  <a:pt x="12" y="59"/>
                  <a:pt x="7" y="64"/>
                  <a:pt x="3" y="64"/>
                </a:cubicBezTo>
                <a:cubicBezTo>
                  <a:pt x="6" y="67"/>
                  <a:pt x="2" y="72"/>
                  <a:pt x="7" y="70"/>
                </a:cubicBezTo>
                <a:cubicBezTo>
                  <a:pt x="7" y="64"/>
                  <a:pt x="24" y="64"/>
                  <a:pt x="26" y="70"/>
                </a:cubicBezTo>
                <a:cubicBezTo>
                  <a:pt x="28" y="68"/>
                  <a:pt x="31" y="66"/>
                  <a:pt x="34" y="64"/>
                </a:cubicBezTo>
                <a:cubicBezTo>
                  <a:pt x="36" y="70"/>
                  <a:pt x="40" y="64"/>
                  <a:pt x="43" y="67"/>
                </a:cubicBezTo>
                <a:cubicBezTo>
                  <a:pt x="43" y="74"/>
                  <a:pt x="40" y="69"/>
                  <a:pt x="36" y="71"/>
                </a:cubicBezTo>
                <a:cubicBezTo>
                  <a:pt x="35" y="73"/>
                  <a:pt x="35" y="75"/>
                  <a:pt x="37" y="78"/>
                </a:cubicBezTo>
                <a:cubicBezTo>
                  <a:pt x="41" y="73"/>
                  <a:pt x="44" y="75"/>
                  <a:pt x="48" y="71"/>
                </a:cubicBezTo>
                <a:cubicBezTo>
                  <a:pt x="46" y="68"/>
                  <a:pt x="42" y="60"/>
                  <a:pt x="50" y="60"/>
                </a:cubicBezTo>
                <a:cubicBezTo>
                  <a:pt x="48" y="57"/>
                  <a:pt x="44" y="54"/>
                  <a:pt x="47" y="51"/>
                </a:cubicBezTo>
                <a:cubicBezTo>
                  <a:pt x="52" y="53"/>
                  <a:pt x="52" y="44"/>
                  <a:pt x="56" y="46"/>
                </a:cubicBezTo>
                <a:cubicBezTo>
                  <a:pt x="54" y="48"/>
                  <a:pt x="56" y="49"/>
                  <a:pt x="55" y="50"/>
                </a:cubicBezTo>
                <a:cubicBezTo>
                  <a:pt x="54" y="51"/>
                  <a:pt x="51" y="50"/>
                  <a:pt x="52" y="53"/>
                </a:cubicBezTo>
                <a:cubicBezTo>
                  <a:pt x="56" y="53"/>
                  <a:pt x="50" y="69"/>
                  <a:pt x="49" y="75"/>
                </a:cubicBezTo>
                <a:cubicBezTo>
                  <a:pt x="55" y="75"/>
                  <a:pt x="57" y="68"/>
                  <a:pt x="59" y="76"/>
                </a:cubicBezTo>
                <a:cubicBezTo>
                  <a:pt x="62" y="70"/>
                  <a:pt x="68" y="71"/>
                  <a:pt x="65" y="65"/>
                </a:cubicBezTo>
                <a:cubicBezTo>
                  <a:pt x="62" y="65"/>
                  <a:pt x="61" y="66"/>
                  <a:pt x="60" y="68"/>
                </a:cubicBezTo>
                <a:cubicBezTo>
                  <a:pt x="60" y="66"/>
                  <a:pt x="53" y="66"/>
                  <a:pt x="56" y="63"/>
                </a:cubicBezTo>
                <a:cubicBezTo>
                  <a:pt x="62" y="62"/>
                  <a:pt x="61" y="61"/>
                  <a:pt x="62" y="56"/>
                </a:cubicBezTo>
                <a:cubicBezTo>
                  <a:pt x="64" y="58"/>
                  <a:pt x="67" y="54"/>
                  <a:pt x="69" y="58"/>
                </a:cubicBezTo>
                <a:cubicBezTo>
                  <a:pt x="62" y="62"/>
                  <a:pt x="67" y="64"/>
                  <a:pt x="71" y="63"/>
                </a:cubicBezTo>
                <a:cubicBezTo>
                  <a:pt x="67" y="67"/>
                  <a:pt x="66" y="72"/>
                  <a:pt x="65" y="76"/>
                </a:cubicBezTo>
                <a:cubicBezTo>
                  <a:pt x="72" y="78"/>
                  <a:pt x="75" y="64"/>
                  <a:pt x="82" y="73"/>
                </a:cubicBezTo>
                <a:cubicBezTo>
                  <a:pt x="81" y="75"/>
                  <a:pt x="78" y="74"/>
                  <a:pt x="79" y="76"/>
                </a:cubicBezTo>
                <a:cubicBezTo>
                  <a:pt x="81" y="75"/>
                  <a:pt x="80" y="77"/>
                  <a:pt x="81" y="79"/>
                </a:cubicBezTo>
                <a:cubicBezTo>
                  <a:pt x="85" y="73"/>
                  <a:pt x="89" y="72"/>
                  <a:pt x="92" y="65"/>
                </a:cubicBezTo>
                <a:cubicBezTo>
                  <a:pt x="95" y="66"/>
                  <a:pt x="98" y="63"/>
                  <a:pt x="101" y="64"/>
                </a:cubicBezTo>
                <a:cubicBezTo>
                  <a:pt x="96" y="67"/>
                  <a:pt x="97" y="72"/>
                  <a:pt x="95" y="76"/>
                </a:cubicBezTo>
                <a:cubicBezTo>
                  <a:pt x="93" y="77"/>
                  <a:pt x="87" y="74"/>
                  <a:pt x="88" y="78"/>
                </a:cubicBezTo>
                <a:cubicBezTo>
                  <a:pt x="90" y="76"/>
                  <a:pt x="91" y="81"/>
                  <a:pt x="93" y="80"/>
                </a:cubicBezTo>
                <a:cubicBezTo>
                  <a:pt x="95" y="79"/>
                  <a:pt x="97" y="77"/>
                  <a:pt x="99" y="76"/>
                </a:cubicBezTo>
                <a:cubicBezTo>
                  <a:pt x="102" y="79"/>
                  <a:pt x="99" y="80"/>
                  <a:pt x="103" y="81"/>
                </a:cubicBezTo>
                <a:cubicBezTo>
                  <a:pt x="107" y="79"/>
                  <a:pt x="108" y="78"/>
                  <a:pt x="108" y="74"/>
                </a:cubicBezTo>
                <a:cubicBezTo>
                  <a:pt x="115" y="75"/>
                  <a:pt x="110" y="78"/>
                  <a:pt x="117" y="82"/>
                </a:cubicBezTo>
                <a:cubicBezTo>
                  <a:pt x="121" y="77"/>
                  <a:pt x="124" y="82"/>
                  <a:pt x="128" y="77"/>
                </a:cubicBezTo>
                <a:cubicBezTo>
                  <a:pt x="129" y="78"/>
                  <a:pt x="128" y="80"/>
                  <a:pt x="131" y="82"/>
                </a:cubicBezTo>
                <a:cubicBezTo>
                  <a:pt x="134" y="81"/>
                  <a:pt x="138" y="80"/>
                  <a:pt x="141" y="81"/>
                </a:cubicBezTo>
                <a:cubicBezTo>
                  <a:pt x="138" y="78"/>
                  <a:pt x="145" y="73"/>
                  <a:pt x="148" y="76"/>
                </a:cubicBezTo>
                <a:cubicBezTo>
                  <a:pt x="148" y="81"/>
                  <a:pt x="140" y="75"/>
                  <a:pt x="143" y="81"/>
                </a:cubicBezTo>
                <a:cubicBezTo>
                  <a:pt x="154" y="79"/>
                  <a:pt x="164" y="84"/>
                  <a:pt x="176" y="81"/>
                </a:cubicBezTo>
                <a:cubicBezTo>
                  <a:pt x="171" y="78"/>
                  <a:pt x="175" y="75"/>
                  <a:pt x="176" y="72"/>
                </a:cubicBezTo>
                <a:cubicBezTo>
                  <a:pt x="175" y="79"/>
                  <a:pt x="187" y="90"/>
                  <a:pt x="187" y="80"/>
                </a:cubicBezTo>
                <a:cubicBezTo>
                  <a:pt x="182" y="83"/>
                  <a:pt x="184" y="72"/>
                  <a:pt x="180" y="71"/>
                </a:cubicBezTo>
                <a:cubicBezTo>
                  <a:pt x="181" y="70"/>
                  <a:pt x="182" y="68"/>
                  <a:pt x="182" y="67"/>
                </a:cubicBezTo>
                <a:cubicBezTo>
                  <a:pt x="182" y="71"/>
                  <a:pt x="184" y="70"/>
                  <a:pt x="187" y="71"/>
                </a:cubicBezTo>
                <a:cubicBezTo>
                  <a:pt x="181" y="75"/>
                  <a:pt x="189" y="79"/>
                  <a:pt x="192" y="77"/>
                </a:cubicBezTo>
                <a:cubicBezTo>
                  <a:pt x="190" y="79"/>
                  <a:pt x="189" y="81"/>
                  <a:pt x="192" y="83"/>
                </a:cubicBezTo>
                <a:cubicBezTo>
                  <a:pt x="193" y="83"/>
                  <a:pt x="194" y="82"/>
                  <a:pt x="195" y="83"/>
                </a:cubicBezTo>
                <a:cubicBezTo>
                  <a:pt x="196" y="75"/>
                  <a:pt x="204" y="76"/>
                  <a:pt x="203" y="65"/>
                </a:cubicBezTo>
                <a:cubicBezTo>
                  <a:pt x="203" y="66"/>
                  <a:pt x="204" y="67"/>
                  <a:pt x="205" y="66"/>
                </a:cubicBezTo>
                <a:cubicBezTo>
                  <a:pt x="204" y="68"/>
                  <a:pt x="204" y="71"/>
                  <a:pt x="208" y="74"/>
                </a:cubicBezTo>
                <a:cubicBezTo>
                  <a:pt x="211" y="72"/>
                  <a:pt x="221" y="72"/>
                  <a:pt x="218" y="77"/>
                </a:cubicBezTo>
                <a:cubicBezTo>
                  <a:pt x="214" y="72"/>
                  <a:pt x="209" y="78"/>
                  <a:pt x="201" y="76"/>
                </a:cubicBezTo>
                <a:cubicBezTo>
                  <a:pt x="199" y="78"/>
                  <a:pt x="200" y="80"/>
                  <a:pt x="199" y="81"/>
                </a:cubicBezTo>
                <a:cubicBezTo>
                  <a:pt x="205" y="86"/>
                  <a:pt x="212" y="82"/>
                  <a:pt x="218" y="84"/>
                </a:cubicBezTo>
                <a:cubicBezTo>
                  <a:pt x="217" y="83"/>
                  <a:pt x="216" y="82"/>
                  <a:pt x="218" y="80"/>
                </a:cubicBezTo>
                <a:cubicBezTo>
                  <a:pt x="227" y="77"/>
                  <a:pt x="225" y="91"/>
                  <a:pt x="225" y="91"/>
                </a:cubicBezTo>
                <a:cubicBezTo>
                  <a:pt x="228" y="88"/>
                  <a:pt x="234" y="85"/>
                  <a:pt x="227" y="85"/>
                </a:cubicBezTo>
                <a:cubicBezTo>
                  <a:pt x="228" y="81"/>
                  <a:pt x="233" y="78"/>
                  <a:pt x="235" y="86"/>
                </a:cubicBezTo>
                <a:cubicBezTo>
                  <a:pt x="246" y="83"/>
                  <a:pt x="253" y="88"/>
                  <a:pt x="263" y="82"/>
                </a:cubicBezTo>
                <a:cubicBezTo>
                  <a:pt x="264" y="87"/>
                  <a:pt x="273" y="86"/>
                  <a:pt x="278" y="85"/>
                </a:cubicBezTo>
                <a:cubicBezTo>
                  <a:pt x="279" y="79"/>
                  <a:pt x="281" y="81"/>
                  <a:pt x="279" y="78"/>
                </a:cubicBezTo>
                <a:cubicBezTo>
                  <a:pt x="281" y="77"/>
                  <a:pt x="282" y="75"/>
                  <a:pt x="284" y="74"/>
                </a:cubicBezTo>
                <a:cubicBezTo>
                  <a:pt x="284" y="77"/>
                  <a:pt x="286" y="79"/>
                  <a:pt x="289" y="76"/>
                </a:cubicBezTo>
                <a:cubicBezTo>
                  <a:pt x="289" y="72"/>
                  <a:pt x="287" y="74"/>
                  <a:pt x="284" y="72"/>
                </a:cubicBezTo>
                <a:cubicBezTo>
                  <a:pt x="286" y="70"/>
                  <a:pt x="285" y="68"/>
                  <a:pt x="288" y="66"/>
                </a:cubicBezTo>
                <a:cubicBezTo>
                  <a:pt x="288" y="72"/>
                  <a:pt x="294" y="80"/>
                  <a:pt x="286" y="86"/>
                </a:cubicBezTo>
                <a:cubicBezTo>
                  <a:pt x="289" y="91"/>
                  <a:pt x="289" y="81"/>
                  <a:pt x="292" y="88"/>
                </a:cubicBezTo>
                <a:cubicBezTo>
                  <a:pt x="296" y="87"/>
                  <a:pt x="296" y="81"/>
                  <a:pt x="298" y="83"/>
                </a:cubicBezTo>
                <a:cubicBezTo>
                  <a:pt x="300" y="91"/>
                  <a:pt x="301" y="82"/>
                  <a:pt x="307" y="83"/>
                </a:cubicBezTo>
                <a:cubicBezTo>
                  <a:pt x="308" y="85"/>
                  <a:pt x="306" y="86"/>
                  <a:pt x="305" y="87"/>
                </a:cubicBezTo>
                <a:cubicBezTo>
                  <a:pt x="315" y="93"/>
                  <a:pt x="308" y="77"/>
                  <a:pt x="316" y="74"/>
                </a:cubicBezTo>
                <a:cubicBezTo>
                  <a:pt x="309" y="67"/>
                  <a:pt x="309" y="86"/>
                  <a:pt x="301" y="79"/>
                </a:cubicBezTo>
                <a:cubicBezTo>
                  <a:pt x="309" y="80"/>
                  <a:pt x="307" y="68"/>
                  <a:pt x="315" y="70"/>
                </a:cubicBezTo>
                <a:cubicBezTo>
                  <a:pt x="316" y="66"/>
                  <a:pt x="317" y="62"/>
                  <a:pt x="320" y="58"/>
                </a:cubicBezTo>
                <a:cubicBezTo>
                  <a:pt x="323" y="62"/>
                  <a:pt x="316" y="67"/>
                  <a:pt x="323" y="66"/>
                </a:cubicBezTo>
                <a:cubicBezTo>
                  <a:pt x="320" y="70"/>
                  <a:pt x="318" y="66"/>
                  <a:pt x="316" y="67"/>
                </a:cubicBezTo>
                <a:cubicBezTo>
                  <a:pt x="324" y="75"/>
                  <a:pt x="309" y="81"/>
                  <a:pt x="316" y="89"/>
                </a:cubicBezTo>
                <a:cubicBezTo>
                  <a:pt x="320" y="86"/>
                  <a:pt x="323" y="82"/>
                  <a:pt x="321" y="78"/>
                </a:cubicBezTo>
                <a:cubicBezTo>
                  <a:pt x="325" y="74"/>
                  <a:pt x="328" y="76"/>
                  <a:pt x="331" y="77"/>
                </a:cubicBezTo>
                <a:cubicBezTo>
                  <a:pt x="326" y="79"/>
                  <a:pt x="330" y="82"/>
                  <a:pt x="326" y="85"/>
                </a:cubicBezTo>
                <a:cubicBezTo>
                  <a:pt x="325" y="83"/>
                  <a:pt x="324" y="81"/>
                  <a:pt x="323" y="82"/>
                </a:cubicBezTo>
                <a:cubicBezTo>
                  <a:pt x="326" y="87"/>
                  <a:pt x="322" y="84"/>
                  <a:pt x="323" y="89"/>
                </a:cubicBezTo>
                <a:cubicBezTo>
                  <a:pt x="327" y="88"/>
                  <a:pt x="333" y="89"/>
                  <a:pt x="334" y="86"/>
                </a:cubicBezTo>
                <a:cubicBezTo>
                  <a:pt x="333" y="83"/>
                  <a:pt x="331" y="84"/>
                  <a:pt x="329" y="84"/>
                </a:cubicBezTo>
                <a:cubicBezTo>
                  <a:pt x="335" y="84"/>
                  <a:pt x="332" y="78"/>
                  <a:pt x="335" y="80"/>
                </a:cubicBezTo>
                <a:cubicBezTo>
                  <a:pt x="336" y="82"/>
                  <a:pt x="336" y="85"/>
                  <a:pt x="336" y="88"/>
                </a:cubicBezTo>
                <a:cubicBezTo>
                  <a:pt x="359" y="87"/>
                  <a:pt x="382" y="90"/>
                  <a:pt x="405" y="88"/>
                </a:cubicBezTo>
                <a:cubicBezTo>
                  <a:pt x="400" y="82"/>
                  <a:pt x="408" y="79"/>
                  <a:pt x="410" y="79"/>
                </a:cubicBezTo>
                <a:cubicBezTo>
                  <a:pt x="411" y="84"/>
                  <a:pt x="407" y="84"/>
                  <a:pt x="405" y="88"/>
                </a:cubicBezTo>
                <a:cubicBezTo>
                  <a:pt x="408" y="93"/>
                  <a:pt x="412" y="88"/>
                  <a:pt x="414" y="85"/>
                </a:cubicBezTo>
                <a:cubicBezTo>
                  <a:pt x="418" y="86"/>
                  <a:pt x="415" y="90"/>
                  <a:pt x="419" y="85"/>
                </a:cubicBezTo>
                <a:cubicBezTo>
                  <a:pt x="419" y="93"/>
                  <a:pt x="428" y="85"/>
                  <a:pt x="432" y="90"/>
                </a:cubicBezTo>
                <a:cubicBezTo>
                  <a:pt x="432" y="89"/>
                  <a:pt x="438" y="87"/>
                  <a:pt x="439" y="83"/>
                </a:cubicBezTo>
                <a:cubicBezTo>
                  <a:pt x="440" y="85"/>
                  <a:pt x="442" y="85"/>
                  <a:pt x="443" y="86"/>
                </a:cubicBezTo>
                <a:cubicBezTo>
                  <a:pt x="442" y="88"/>
                  <a:pt x="437" y="85"/>
                  <a:pt x="438" y="89"/>
                </a:cubicBezTo>
                <a:cubicBezTo>
                  <a:pt x="441" y="88"/>
                  <a:pt x="439" y="91"/>
                  <a:pt x="441" y="93"/>
                </a:cubicBezTo>
                <a:cubicBezTo>
                  <a:pt x="448" y="88"/>
                  <a:pt x="460" y="95"/>
                  <a:pt x="464" y="89"/>
                </a:cubicBezTo>
                <a:cubicBezTo>
                  <a:pt x="462" y="85"/>
                  <a:pt x="448" y="89"/>
                  <a:pt x="446" y="83"/>
                </a:cubicBezTo>
                <a:cubicBezTo>
                  <a:pt x="454" y="87"/>
                  <a:pt x="463" y="84"/>
                  <a:pt x="472" y="83"/>
                </a:cubicBezTo>
                <a:cubicBezTo>
                  <a:pt x="470" y="84"/>
                  <a:pt x="469" y="85"/>
                  <a:pt x="467" y="87"/>
                </a:cubicBezTo>
                <a:cubicBezTo>
                  <a:pt x="469" y="89"/>
                  <a:pt x="471" y="91"/>
                  <a:pt x="472" y="93"/>
                </a:cubicBezTo>
                <a:cubicBezTo>
                  <a:pt x="478" y="91"/>
                  <a:pt x="472" y="86"/>
                  <a:pt x="476" y="84"/>
                </a:cubicBezTo>
                <a:cubicBezTo>
                  <a:pt x="477" y="85"/>
                  <a:pt x="475" y="86"/>
                  <a:pt x="477" y="88"/>
                </a:cubicBezTo>
                <a:cubicBezTo>
                  <a:pt x="485" y="83"/>
                  <a:pt x="479" y="72"/>
                  <a:pt x="485" y="71"/>
                </a:cubicBezTo>
                <a:cubicBezTo>
                  <a:pt x="482" y="76"/>
                  <a:pt x="486" y="83"/>
                  <a:pt x="479" y="88"/>
                </a:cubicBezTo>
                <a:cubicBezTo>
                  <a:pt x="485" y="95"/>
                  <a:pt x="486" y="85"/>
                  <a:pt x="491" y="93"/>
                </a:cubicBezTo>
                <a:cubicBezTo>
                  <a:pt x="494" y="90"/>
                  <a:pt x="496" y="92"/>
                  <a:pt x="499" y="88"/>
                </a:cubicBezTo>
                <a:cubicBezTo>
                  <a:pt x="500" y="93"/>
                  <a:pt x="511" y="95"/>
                  <a:pt x="513" y="89"/>
                </a:cubicBezTo>
                <a:cubicBezTo>
                  <a:pt x="517" y="92"/>
                  <a:pt x="524" y="95"/>
                  <a:pt x="528" y="88"/>
                </a:cubicBezTo>
                <a:cubicBezTo>
                  <a:pt x="529" y="93"/>
                  <a:pt x="536" y="93"/>
                  <a:pt x="536" y="87"/>
                </a:cubicBezTo>
                <a:cubicBezTo>
                  <a:pt x="538" y="89"/>
                  <a:pt x="539" y="91"/>
                  <a:pt x="539" y="92"/>
                </a:cubicBezTo>
                <a:cubicBezTo>
                  <a:pt x="545" y="84"/>
                  <a:pt x="568" y="91"/>
                  <a:pt x="563" y="77"/>
                </a:cubicBezTo>
                <a:cubicBezTo>
                  <a:pt x="565" y="76"/>
                  <a:pt x="566" y="79"/>
                  <a:pt x="567" y="81"/>
                </a:cubicBezTo>
                <a:cubicBezTo>
                  <a:pt x="570" y="79"/>
                  <a:pt x="568" y="77"/>
                  <a:pt x="569" y="76"/>
                </a:cubicBezTo>
                <a:cubicBezTo>
                  <a:pt x="571" y="76"/>
                  <a:pt x="574" y="73"/>
                  <a:pt x="576" y="76"/>
                </a:cubicBezTo>
                <a:cubicBezTo>
                  <a:pt x="572" y="79"/>
                  <a:pt x="570" y="81"/>
                  <a:pt x="571" y="87"/>
                </a:cubicBezTo>
                <a:cubicBezTo>
                  <a:pt x="567" y="86"/>
                  <a:pt x="563" y="90"/>
                  <a:pt x="560" y="90"/>
                </a:cubicBezTo>
                <a:cubicBezTo>
                  <a:pt x="571" y="93"/>
                  <a:pt x="591" y="94"/>
                  <a:pt x="603" y="84"/>
                </a:cubicBezTo>
                <a:cubicBezTo>
                  <a:pt x="605" y="90"/>
                  <a:pt x="609" y="79"/>
                  <a:pt x="612" y="82"/>
                </a:cubicBezTo>
                <a:cubicBezTo>
                  <a:pt x="608" y="85"/>
                  <a:pt x="604" y="88"/>
                  <a:pt x="604" y="92"/>
                </a:cubicBezTo>
                <a:cubicBezTo>
                  <a:pt x="606" y="91"/>
                  <a:pt x="609" y="89"/>
                  <a:pt x="611" y="92"/>
                </a:cubicBezTo>
                <a:cubicBezTo>
                  <a:pt x="618" y="87"/>
                  <a:pt x="615" y="77"/>
                  <a:pt x="623" y="78"/>
                </a:cubicBezTo>
                <a:cubicBezTo>
                  <a:pt x="624" y="74"/>
                  <a:pt x="622" y="64"/>
                  <a:pt x="630" y="64"/>
                </a:cubicBezTo>
                <a:cubicBezTo>
                  <a:pt x="626" y="75"/>
                  <a:pt x="631" y="82"/>
                  <a:pt x="616" y="90"/>
                </a:cubicBezTo>
                <a:cubicBezTo>
                  <a:pt x="623" y="95"/>
                  <a:pt x="634" y="89"/>
                  <a:pt x="639" y="82"/>
                </a:cubicBezTo>
                <a:cubicBezTo>
                  <a:pt x="637" y="78"/>
                  <a:pt x="634" y="82"/>
                  <a:pt x="633" y="78"/>
                </a:cubicBezTo>
                <a:cubicBezTo>
                  <a:pt x="634" y="78"/>
                  <a:pt x="633" y="76"/>
                  <a:pt x="634" y="76"/>
                </a:cubicBezTo>
                <a:cubicBezTo>
                  <a:pt x="641" y="77"/>
                  <a:pt x="651" y="76"/>
                  <a:pt x="655" y="68"/>
                </a:cubicBezTo>
                <a:cubicBezTo>
                  <a:pt x="659" y="71"/>
                  <a:pt x="656" y="74"/>
                  <a:pt x="653" y="77"/>
                </a:cubicBezTo>
                <a:cubicBezTo>
                  <a:pt x="652" y="75"/>
                  <a:pt x="653" y="73"/>
                  <a:pt x="650" y="75"/>
                </a:cubicBezTo>
                <a:cubicBezTo>
                  <a:pt x="648" y="81"/>
                  <a:pt x="652" y="78"/>
                  <a:pt x="655" y="81"/>
                </a:cubicBezTo>
                <a:cubicBezTo>
                  <a:pt x="652" y="82"/>
                  <a:pt x="650" y="87"/>
                  <a:pt x="648" y="84"/>
                </a:cubicBezTo>
                <a:cubicBezTo>
                  <a:pt x="645" y="82"/>
                  <a:pt x="649" y="80"/>
                  <a:pt x="647" y="78"/>
                </a:cubicBezTo>
                <a:cubicBezTo>
                  <a:pt x="636" y="79"/>
                  <a:pt x="644" y="86"/>
                  <a:pt x="639" y="91"/>
                </a:cubicBezTo>
                <a:cubicBezTo>
                  <a:pt x="645" y="93"/>
                  <a:pt x="655" y="83"/>
                  <a:pt x="659" y="78"/>
                </a:cubicBezTo>
                <a:cubicBezTo>
                  <a:pt x="661" y="79"/>
                  <a:pt x="662" y="78"/>
                  <a:pt x="664" y="81"/>
                </a:cubicBezTo>
                <a:cubicBezTo>
                  <a:pt x="667" y="73"/>
                  <a:pt x="673" y="67"/>
                  <a:pt x="679" y="62"/>
                </a:cubicBezTo>
                <a:cubicBezTo>
                  <a:pt x="676" y="57"/>
                  <a:pt x="674" y="61"/>
                  <a:pt x="672" y="64"/>
                </a:cubicBezTo>
                <a:cubicBezTo>
                  <a:pt x="666" y="57"/>
                  <a:pt x="673" y="52"/>
                  <a:pt x="679" y="50"/>
                </a:cubicBezTo>
                <a:cubicBezTo>
                  <a:pt x="681" y="54"/>
                  <a:pt x="673" y="52"/>
                  <a:pt x="678" y="58"/>
                </a:cubicBezTo>
                <a:cubicBezTo>
                  <a:pt x="680" y="56"/>
                  <a:pt x="681" y="57"/>
                  <a:pt x="683" y="55"/>
                </a:cubicBezTo>
                <a:cubicBezTo>
                  <a:pt x="681" y="46"/>
                  <a:pt x="692" y="39"/>
                  <a:pt x="686" y="29"/>
                </a:cubicBezTo>
                <a:cubicBezTo>
                  <a:pt x="689" y="27"/>
                  <a:pt x="691" y="27"/>
                  <a:pt x="692" y="30"/>
                </a:cubicBezTo>
                <a:cubicBezTo>
                  <a:pt x="688" y="32"/>
                  <a:pt x="693" y="35"/>
                  <a:pt x="695" y="35"/>
                </a:cubicBezTo>
                <a:cubicBezTo>
                  <a:pt x="692" y="37"/>
                  <a:pt x="689" y="39"/>
                  <a:pt x="691" y="42"/>
                </a:cubicBezTo>
                <a:cubicBezTo>
                  <a:pt x="696" y="41"/>
                  <a:pt x="697" y="36"/>
                  <a:pt x="703" y="32"/>
                </a:cubicBezTo>
                <a:cubicBezTo>
                  <a:pt x="705" y="34"/>
                  <a:pt x="706" y="36"/>
                  <a:pt x="708" y="36"/>
                </a:cubicBezTo>
                <a:cubicBezTo>
                  <a:pt x="711" y="33"/>
                  <a:pt x="714" y="35"/>
                  <a:pt x="715" y="31"/>
                </a:cubicBezTo>
                <a:cubicBezTo>
                  <a:pt x="713" y="25"/>
                  <a:pt x="710" y="33"/>
                  <a:pt x="709" y="30"/>
                </a:cubicBezTo>
                <a:cubicBezTo>
                  <a:pt x="710" y="28"/>
                  <a:pt x="713" y="26"/>
                  <a:pt x="712" y="23"/>
                </a:cubicBezTo>
                <a:cubicBezTo>
                  <a:pt x="705" y="24"/>
                  <a:pt x="699" y="32"/>
                  <a:pt x="693" y="31"/>
                </a:cubicBezTo>
                <a:cubicBezTo>
                  <a:pt x="697" y="25"/>
                  <a:pt x="689" y="26"/>
                  <a:pt x="686" y="24"/>
                </a:cubicBezTo>
                <a:cubicBezTo>
                  <a:pt x="687" y="23"/>
                  <a:pt x="688" y="22"/>
                  <a:pt x="687" y="21"/>
                </a:cubicBezTo>
                <a:cubicBezTo>
                  <a:pt x="682" y="27"/>
                  <a:pt x="685" y="34"/>
                  <a:pt x="684" y="40"/>
                </a:cubicBezTo>
                <a:cubicBezTo>
                  <a:pt x="680" y="41"/>
                  <a:pt x="676" y="50"/>
                  <a:pt x="670" y="43"/>
                </a:cubicBezTo>
                <a:cubicBezTo>
                  <a:pt x="674" y="41"/>
                  <a:pt x="670" y="38"/>
                  <a:pt x="669" y="35"/>
                </a:cubicBezTo>
                <a:cubicBezTo>
                  <a:pt x="663" y="40"/>
                  <a:pt x="665" y="46"/>
                  <a:pt x="664" y="52"/>
                </a:cubicBezTo>
                <a:cubicBezTo>
                  <a:pt x="667" y="51"/>
                  <a:pt x="666" y="45"/>
                  <a:pt x="670" y="47"/>
                </a:cubicBezTo>
                <a:cubicBezTo>
                  <a:pt x="671" y="52"/>
                  <a:pt x="667" y="51"/>
                  <a:pt x="663" y="55"/>
                </a:cubicBezTo>
                <a:cubicBezTo>
                  <a:pt x="663" y="58"/>
                  <a:pt x="669" y="56"/>
                  <a:pt x="666" y="59"/>
                </a:cubicBezTo>
                <a:cubicBezTo>
                  <a:pt x="656" y="64"/>
                  <a:pt x="651" y="68"/>
                  <a:pt x="642" y="72"/>
                </a:cubicBezTo>
                <a:cubicBezTo>
                  <a:pt x="642" y="70"/>
                  <a:pt x="645" y="67"/>
                  <a:pt x="645" y="65"/>
                </a:cubicBezTo>
                <a:cubicBezTo>
                  <a:pt x="650" y="64"/>
                  <a:pt x="663" y="60"/>
                  <a:pt x="662" y="56"/>
                </a:cubicBezTo>
                <a:cubicBezTo>
                  <a:pt x="655" y="55"/>
                  <a:pt x="654" y="59"/>
                  <a:pt x="647" y="58"/>
                </a:cubicBezTo>
                <a:cubicBezTo>
                  <a:pt x="650" y="52"/>
                  <a:pt x="654" y="55"/>
                  <a:pt x="659" y="52"/>
                </a:cubicBezTo>
                <a:cubicBezTo>
                  <a:pt x="664" y="47"/>
                  <a:pt x="662" y="38"/>
                  <a:pt x="660" y="35"/>
                </a:cubicBezTo>
                <a:cubicBezTo>
                  <a:pt x="662" y="35"/>
                  <a:pt x="664" y="34"/>
                  <a:pt x="667" y="32"/>
                </a:cubicBezTo>
                <a:cubicBezTo>
                  <a:pt x="668" y="35"/>
                  <a:pt x="670" y="35"/>
                  <a:pt x="673" y="33"/>
                </a:cubicBezTo>
                <a:cubicBezTo>
                  <a:pt x="671" y="29"/>
                  <a:pt x="663" y="33"/>
                  <a:pt x="664" y="28"/>
                </a:cubicBezTo>
                <a:cubicBezTo>
                  <a:pt x="667" y="29"/>
                  <a:pt x="671" y="31"/>
                  <a:pt x="674" y="30"/>
                </a:cubicBezTo>
                <a:cubicBezTo>
                  <a:pt x="673" y="27"/>
                  <a:pt x="672" y="24"/>
                  <a:pt x="673" y="21"/>
                </a:cubicBezTo>
                <a:cubicBezTo>
                  <a:pt x="669" y="26"/>
                  <a:pt x="666" y="23"/>
                  <a:pt x="663" y="22"/>
                </a:cubicBezTo>
                <a:cubicBezTo>
                  <a:pt x="660" y="24"/>
                  <a:pt x="662" y="26"/>
                  <a:pt x="658" y="28"/>
                </a:cubicBezTo>
                <a:cubicBezTo>
                  <a:pt x="659" y="29"/>
                  <a:pt x="661" y="30"/>
                  <a:pt x="662" y="30"/>
                </a:cubicBezTo>
                <a:cubicBezTo>
                  <a:pt x="656" y="30"/>
                  <a:pt x="660" y="36"/>
                  <a:pt x="656" y="39"/>
                </a:cubicBezTo>
                <a:cubicBezTo>
                  <a:pt x="652" y="33"/>
                  <a:pt x="657" y="34"/>
                  <a:pt x="651" y="30"/>
                </a:cubicBezTo>
                <a:cubicBezTo>
                  <a:pt x="645" y="32"/>
                  <a:pt x="638" y="33"/>
                  <a:pt x="636" y="25"/>
                </a:cubicBezTo>
                <a:cubicBezTo>
                  <a:pt x="635" y="26"/>
                  <a:pt x="633" y="26"/>
                  <a:pt x="632" y="27"/>
                </a:cubicBezTo>
                <a:cubicBezTo>
                  <a:pt x="631" y="31"/>
                  <a:pt x="635" y="32"/>
                  <a:pt x="635" y="35"/>
                </a:cubicBezTo>
                <a:cubicBezTo>
                  <a:pt x="629" y="33"/>
                  <a:pt x="621" y="45"/>
                  <a:pt x="611" y="39"/>
                </a:cubicBezTo>
                <a:cubicBezTo>
                  <a:pt x="616" y="41"/>
                  <a:pt x="617" y="30"/>
                  <a:pt x="623" y="32"/>
                </a:cubicBezTo>
                <a:cubicBezTo>
                  <a:pt x="622" y="33"/>
                  <a:pt x="620" y="34"/>
                  <a:pt x="621" y="35"/>
                </a:cubicBezTo>
                <a:cubicBezTo>
                  <a:pt x="623" y="34"/>
                  <a:pt x="624" y="37"/>
                  <a:pt x="627" y="34"/>
                </a:cubicBezTo>
                <a:cubicBezTo>
                  <a:pt x="625" y="22"/>
                  <a:pt x="641" y="24"/>
                  <a:pt x="641" y="20"/>
                </a:cubicBezTo>
                <a:cubicBezTo>
                  <a:pt x="633" y="24"/>
                  <a:pt x="625" y="19"/>
                  <a:pt x="617" y="22"/>
                </a:cubicBezTo>
                <a:cubicBezTo>
                  <a:pt x="618" y="23"/>
                  <a:pt x="616" y="24"/>
                  <a:pt x="615" y="25"/>
                </a:cubicBezTo>
                <a:cubicBezTo>
                  <a:pt x="616" y="27"/>
                  <a:pt x="617" y="28"/>
                  <a:pt x="616" y="30"/>
                </a:cubicBezTo>
                <a:cubicBezTo>
                  <a:pt x="612" y="31"/>
                  <a:pt x="611" y="37"/>
                  <a:pt x="610" y="35"/>
                </a:cubicBezTo>
                <a:cubicBezTo>
                  <a:pt x="610" y="33"/>
                  <a:pt x="613" y="31"/>
                  <a:pt x="610" y="29"/>
                </a:cubicBezTo>
                <a:cubicBezTo>
                  <a:pt x="609" y="29"/>
                  <a:pt x="608" y="31"/>
                  <a:pt x="607" y="30"/>
                </a:cubicBezTo>
                <a:cubicBezTo>
                  <a:pt x="603" y="33"/>
                  <a:pt x="604" y="39"/>
                  <a:pt x="598" y="37"/>
                </a:cubicBezTo>
                <a:cubicBezTo>
                  <a:pt x="597" y="34"/>
                  <a:pt x="604" y="33"/>
                  <a:pt x="602" y="30"/>
                </a:cubicBezTo>
                <a:cubicBezTo>
                  <a:pt x="598" y="34"/>
                  <a:pt x="596" y="28"/>
                  <a:pt x="593" y="32"/>
                </a:cubicBezTo>
                <a:cubicBezTo>
                  <a:pt x="595" y="35"/>
                  <a:pt x="597" y="37"/>
                  <a:pt x="593" y="39"/>
                </a:cubicBezTo>
                <a:cubicBezTo>
                  <a:pt x="594" y="30"/>
                  <a:pt x="586" y="38"/>
                  <a:pt x="592" y="29"/>
                </a:cubicBezTo>
                <a:cubicBezTo>
                  <a:pt x="598" y="32"/>
                  <a:pt x="606" y="23"/>
                  <a:pt x="612" y="29"/>
                </a:cubicBezTo>
                <a:cubicBezTo>
                  <a:pt x="616" y="28"/>
                  <a:pt x="611" y="20"/>
                  <a:pt x="610" y="22"/>
                </a:cubicBezTo>
                <a:cubicBezTo>
                  <a:pt x="610" y="24"/>
                  <a:pt x="603" y="24"/>
                  <a:pt x="602" y="26"/>
                </a:cubicBezTo>
                <a:cubicBezTo>
                  <a:pt x="600" y="24"/>
                  <a:pt x="602" y="23"/>
                  <a:pt x="602" y="21"/>
                </a:cubicBezTo>
                <a:cubicBezTo>
                  <a:pt x="601" y="21"/>
                  <a:pt x="601" y="22"/>
                  <a:pt x="600" y="21"/>
                </a:cubicBezTo>
                <a:cubicBezTo>
                  <a:pt x="599" y="21"/>
                  <a:pt x="598" y="21"/>
                  <a:pt x="597" y="21"/>
                </a:cubicBezTo>
                <a:cubicBezTo>
                  <a:pt x="598" y="23"/>
                  <a:pt x="601" y="25"/>
                  <a:pt x="599" y="27"/>
                </a:cubicBezTo>
                <a:cubicBezTo>
                  <a:pt x="598" y="25"/>
                  <a:pt x="597" y="27"/>
                  <a:pt x="595" y="26"/>
                </a:cubicBezTo>
                <a:cubicBezTo>
                  <a:pt x="593" y="24"/>
                  <a:pt x="595" y="23"/>
                  <a:pt x="593" y="21"/>
                </a:cubicBezTo>
                <a:cubicBezTo>
                  <a:pt x="589" y="20"/>
                  <a:pt x="591" y="23"/>
                  <a:pt x="587" y="25"/>
                </a:cubicBezTo>
                <a:cubicBezTo>
                  <a:pt x="589" y="19"/>
                  <a:pt x="570" y="21"/>
                  <a:pt x="579" y="24"/>
                </a:cubicBezTo>
                <a:cubicBezTo>
                  <a:pt x="578" y="25"/>
                  <a:pt x="576" y="27"/>
                  <a:pt x="575" y="28"/>
                </a:cubicBezTo>
                <a:cubicBezTo>
                  <a:pt x="572" y="22"/>
                  <a:pt x="567" y="27"/>
                  <a:pt x="564" y="25"/>
                </a:cubicBezTo>
                <a:cubicBezTo>
                  <a:pt x="563" y="24"/>
                  <a:pt x="565" y="23"/>
                  <a:pt x="564" y="21"/>
                </a:cubicBezTo>
                <a:cubicBezTo>
                  <a:pt x="561" y="21"/>
                  <a:pt x="558" y="26"/>
                  <a:pt x="555" y="21"/>
                </a:cubicBezTo>
                <a:cubicBezTo>
                  <a:pt x="551" y="22"/>
                  <a:pt x="553" y="28"/>
                  <a:pt x="550" y="26"/>
                </a:cubicBezTo>
                <a:cubicBezTo>
                  <a:pt x="551" y="18"/>
                  <a:pt x="533" y="18"/>
                  <a:pt x="528" y="26"/>
                </a:cubicBezTo>
                <a:cubicBezTo>
                  <a:pt x="523" y="27"/>
                  <a:pt x="529" y="20"/>
                  <a:pt x="525" y="22"/>
                </a:cubicBezTo>
                <a:cubicBezTo>
                  <a:pt x="527" y="24"/>
                  <a:pt x="520" y="26"/>
                  <a:pt x="520" y="24"/>
                </a:cubicBezTo>
                <a:cubicBezTo>
                  <a:pt x="521" y="22"/>
                  <a:pt x="519" y="20"/>
                  <a:pt x="519" y="19"/>
                </a:cubicBezTo>
                <a:cubicBezTo>
                  <a:pt x="514" y="20"/>
                  <a:pt x="521" y="23"/>
                  <a:pt x="516" y="25"/>
                </a:cubicBezTo>
                <a:cubicBezTo>
                  <a:pt x="516" y="23"/>
                  <a:pt x="514" y="24"/>
                  <a:pt x="514" y="23"/>
                </a:cubicBezTo>
                <a:cubicBezTo>
                  <a:pt x="518" y="22"/>
                  <a:pt x="514" y="16"/>
                  <a:pt x="515" y="20"/>
                </a:cubicBezTo>
                <a:cubicBezTo>
                  <a:pt x="512" y="21"/>
                  <a:pt x="513" y="27"/>
                  <a:pt x="509" y="25"/>
                </a:cubicBezTo>
                <a:cubicBezTo>
                  <a:pt x="508" y="22"/>
                  <a:pt x="512" y="18"/>
                  <a:pt x="507" y="17"/>
                </a:cubicBezTo>
                <a:cubicBezTo>
                  <a:pt x="506" y="23"/>
                  <a:pt x="498" y="29"/>
                  <a:pt x="495" y="23"/>
                </a:cubicBezTo>
                <a:cubicBezTo>
                  <a:pt x="493" y="26"/>
                  <a:pt x="493" y="34"/>
                  <a:pt x="488" y="30"/>
                </a:cubicBezTo>
                <a:cubicBezTo>
                  <a:pt x="490" y="29"/>
                  <a:pt x="491" y="28"/>
                  <a:pt x="489" y="26"/>
                </a:cubicBezTo>
                <a:cubicBezTo>
                  <a:pt x="488" y="27"/>
                  <a:pt x="487" y="28"/>
                  <a:pt x="486" y="27"/>
                </a:cubicBezTo>
                <a:cubicBezTo>
                  <a:pt x="487" y="18"/>
                  <a:pt x="500" y="25"/>
                  <a:pt x="500" y="17"/>
                </a:cubicBezTo>
                <a:cubicBezTo>
                  <a:pt x="494" y="20"/>
                  <a:pt x="489" y="16"/>
                  <a:pt x="484" y="20"/>
                </a:cubicBezTo>
                <a:cubicBezTo>
                  <a:pt x="482" y="21"/>
                  <a:pt x="483" y="23"/>
                  <a:pt x="482" y="24"/>
                </a:cubicBezTo>
                <a:cubicBezTo>
                  <a:pt x="478" y="20"/>
                  <a:pt x="477" y="34"/>
                  <a:pt x="471" y="26"/>
                </a:cubicBezTo>
                <a:cubicBezTo>
                  <a:pt x="478" y="26"/>
                  <a:pt x="475" y="21"/>
                  <a:pt x="482" y="19"/>
                </a:cubicBezTo>
                <a:cubicBezTo>
                  <a:pt x="475" y="15"/>
                  <a:pt x="468" y="20"/>
                  <a:pt x="461" y="19"/>
                </a:cubicBezTo>
                <a:cubicBezTo>
                  <a:pt x="463" y="24"/>
                  <a:pt x="466" y="17"/>
                  <a:pt x="467" y="22"/>
                </a:cubicBezTo>
                <a:cubicBezTo>
                  <a:pt x="466" y="22"/>
                  <a:pt x="466" y="24"/>
                  <a:pt x="466" y="24"/>
                </a:cubicBezTo>
                <a:cubicBezTo>
                  <a:pt x="462" y="21"/>
                  <a:pt x="455" y="23"/>
                  <a:pt x="458" y="16"/>
                </a:cubicBezTo>
                <a:cubicBezTo>
                  <a:pt x="457" y="17"/>
                  <a:pt x="456" y="17"/>
                  <a:pt x="456" y="16"/>
                </a:cubicBezTo>
                <a:cubicBezTo>
                  <a:pt x="454" y="17"/>
                  <a:pt x="453" y="16"/>
                  <a:pt x="452" y="17"/>
                </a:cubicBezTo>
                <a:cubicBezTo>
                  <a:pt x="454" y="19"/>
                  <a:pt x="453" y="20"/>
                  <a:pt x="451" y="22"/>
                </a:cubicBezTo>
                <a:cubicBezTo>
                  <a:pt x="455" y="24"/>
                  <a:pt x="455" y="26"/>
                  <a:pt x="450" y="30"/>
                </a:cubicBezTo>
                <a:cubicBezTo>
                  <a:pt x="450" y="27"/>
                  <a:pt x="449" y="26"/>
                  <a:pt x="446" y="25"/>
                </a:cubicBezTo>
                <a:cubicBezTo>
                  <a:pt x="451" y="24"/>
                  <a:pt x="448" y="21"/>
                  <a:pt x="449" y="19"/>
                </a:cubicBezTo>
                <a:cubicBezTo>
                  <a:pt x="446" y="16"/>
                  <a:pt x="444" y="13"/>
                  <a:pt x="440" y="17"/>
                </a:cubicBezTo>
                <a:cubicBezTo>
                  <a:pt x="442" y="22"/>
                  <a:pt x="444" y="19"/>
                  <a:pt x="446" y="20"/>
                </a:cubicBezTo>
                <a:cubicBezTo>
                  <a:pt x="441" y="21"/>
                  <a:pt x="448" y="24"/>
                  <a:pt x="443" y="26"/>
                </a:cubicBezTo>
                <a:cubicBezTo>
                  <a:pt x="443" y="23"/>
                  <a:pt x="444" y="19"/>
                  <a:pt x="440" y="21"/>
                </a:cubicBezTo>
                <a:cubicBezTo>
                  <a:pt x="441" y="25"/>
                  <a:pt x="433" y="23"/>
                  <a:pt x="434" y="28"/>
                </a:cubicBezTo>
                <a:cubicBezTo>
                  <a:pt x="429" y="21"/>
                  <a:pt x="429" y="32"/>
                  <a:pt x="425" y="28"/>
                </a:cubicBezTo>
                <a:cubicBezTo>
                  <a:pt x="427" y="25"/>
                  <a:pt x="423" y="22"/>
                  <a:pt x="426" y="20"/>
                </a:cubicBezTo>
                <a:cubicBezTo>
                  <a:pt x="425" y="22"/>
                  <a:pt x="427" y="25"/>
                  <a:pt x="430" y="25"/>
                </a:cubicBezTo>
                <a:cubicBezTo>
                  <a:pt x="433" y="20"/>
                  <a:pt x="435" y="24"/>
                  <a:pt x="439" y="18"/>
                </a:cubicBezTo>
                <a:cubicBezTo>
                  <a:pt x="431" y="16"/>
                  <a:pt x="422" y="16"/>
                  <a:pt x="417" y="19"/>
                </a:cubicBezTo>
                <a:cubicBezTo>
                  <a:pt x="413" y="12"/>
                  <a:pt x="397" y="12"/>
                  <a:pt x="394" y="23"/>
                </a:cubicBezTo>
                <a:cubicBezTo>
                  <a:pt x="394" y="17"/>
                  <a:pt x="391" y="23"/>
                  <a:pt x="389" y="21"/>
                </a:cubicBezTo>
                <a:cubicBezTo>
                  <a:pt x="386" y="17"/>
                  <a:pt x="393" y="18"/>
                  <a:pt x="392" y="15"/>
                </a:cubicBezTo>
                <a:cubicBezTo>
                  <a:pt x="386" y="15"/>
                  <a:pt x="385" y="24"/>
                  <a:pt x="379" y="22"/>
                </a:cubicBezTo>
                <a:cubicBezTo>
                  <a:pt x="379" y="19"/>
                  <a:pt x="383" y="20"/>
                  <a:pt x="383" y="15"/>
                </a:cubicBezTo>
                <a:cubicBezTo>
                  <a:pt x="381" y="17"/>
                  <a:pt x="379" y="16"/>
                  <a:pt x="377" y="18"/>
                </a:cubicBezTo>
                <a:cubicBezTo>
                  <a:pt x="378" y="20"/>
                  <a:pt x="380" y="27"/>
                  <a:pt x="375" y="25"/>
                </a:cubicBezTo>
                <a:cubicBezTo>
                  <a:pt x="375" y="21"/>
                  <a:pt x="378" y="17"/>
                  <a:pt x="374" y="13"/>
                </a:cubicBezTo>
                <a:cubicBezTo>
                  <a:pt x="370" y="16"/>
                  <a:pt x="368" y="13"/>
                  <a:pt x="364" y="15"/>
                </a:cubicBezTo>
                <a:cubicBezTo>
                  <a:pt x="366" y="21"/>
                  <a:pt x="374" y="14"/>
                  <a:pt x="372" y="20"/>
                </a:cubicBezTo>
                <a:cubicBezTo>
                  <a:pt x="370" y="19"/>
                  <a:pt x="357" y="23"/>
                  <a:pt x="365" y="23"/>
                </a:cubicBezTo>
                <a:cubicBezTo>
                  <a:pt x="361" y="25"/>
                  <a:pt x="362" y="32"/>
                  <a:pt x="357" y="29"/>
                </a:cubicBezTo>
                <a:cubicBezTo>
                  <a:pt x="363" y="25"/>
                  <a:pt x="353" y="20"/>
                  <a:pt x="363" y="16"/>
                </a:cubicBezTo>
                <a:cubicBezTo>
                  <a:pt x="358" y="12"/>
                  <a:pt x="352" y="15"/>
                  <a:pt x="346" y="15"/>
                </a:cubicBezTo>
                <a:cubicBezTo>
                  <a:pt x="349" y="19"/>
                  <a:pt x="352" y="18"/>
                  <a:pt x="356" y="20"/>
                </a:cubicBezTo>
                <a:cubicBezTo>
                  <a:pt x="352" y="20"/>
                  <a:pt x="354" y="21"/>
                  <a:pt x="351" y="24"/>
                </a:cubicBezTo>
                <a:cubicBezTo>
                  <a:pt x="352" y="17"/>
                  <a:pt x="347" y="25"/>
                  <a:pt x="345" y="23"/>
                </a:cubicBezTo>
                <a:cubicBezTo>
                  <a:pt x="341" y="19"/>
                  <a:pt x="346" y="17"/>
                  <a:pt x="343" y="14"/>
                </a:cubicBezTo>
                <a:cubicBezTo>
                  <a:pt x="338" y="13"/>
                  <a:pt x="339" y="20"/>
                  <a:pt x="334" y="19"/>
                </a:cubicBezTo>
                <a:cubicBezTo>
                  <a:pt x="333" y="17"/>
                  <a:pt x="335" y="15"/>
                  <a:pt x="334" y="13"/>
                </a:cubicBezTo>
                <a:cubicBezTo>
                  <a:pt x="331" y="19"/>
                  <a:pt x="326" y="19"/>
                  <a:pt x="324" y="12"/>
                </a:cubicBezTo>
                <a:cubicBezTo>
                  <a:pt x="317" y="15"/>
                  <a:pt x="317" y="12"/>
                  <a:pt x="311" y="19"/>
                </a:cubicBezTo>
                <a:cubicBezTo>
                  <a:pt x="311" y="15"/>
                  <a:pt x="304" y="14"/>
                  <a:pt x="301" y="12"/>
                </a:cubicBezTo>
                <a:cubicBezTo>
                  <a:pt x="295" y="16"/>
                  <a:pt x="296" y="19"/>
                  <a:pt x="292" y="19"/>
                </a:cubicBezTo>
                <a:cubicBezTo>
                  <a:pt x="297" y="15"/>
                  <a:pt x="287" y="14"/>
                  <a:pt x="289" y="11"/>
                </a:cubicBezTo>
                <a:cubicBezTo>
                  <a:pt x="284" y="13"/>
                  <a:pt x="280" y="17"/>
                  <a:pt x="276" y="11"/>
                </a:cubicBezTo>
                <a:cubicBezTo>
                  <a:pt x="272" y="15"/>
                  <a:pt x="267" y="18"/>
                  <a:pt x="263" y="13"/>
                </a:cubicBezTo>
                <a:cubicBezTo>
                  <a:pt x="260" y="15"/>
                  <a:pt x="258" y="17"/>
                  <a:pt x="255" y="19"/>
                </a:cubicBezTo>
                <a:cubicBezTo>
                  <a:pt x="253" y="14"/>
                  <a:pt x="249" y="18"/>
                  <a:pt x="247" y="15"/>
                </a:cubicBezTo>
                <a:cubicBezTo>
                  <a:pt x="250" y="13"/>
                  <a:pt x="256" y="16"/>
                  <a:pt x="254" y="11"/>
                </a:cubicBezTo>
                <a:cubicBezTo>
                  <a:pt x="247" y="10"/>
                  <a:pt x="239" y="17"/>
                  <a:pt x="232" y="10"/>
                </a:cubicBezTo>
                <a:cubicBezTo>
                  <a:pt x="227" y="15"/>
                  <a:pt x="225" y="18"/>
                  <a:pt x="220" y="14"/>
                </a:cubicBezTo>
                <a:cubicBezTo>
                  <a:pt x="223" y="13"/>
                  <a:pt x="229" y="13"/>
                  <a:pt x="227" y="8"/>
                </a:cubicBezTo>
                <a:cubicBezTo>
                  <a:pt x="224" y="10"/>
                  <a:pt x="220" y="9"/>
                  <a:pt x="217" y="11"/>
                </a:cubicBezTo>
                <a:cubicBezTo>
                  <a:pt x="217" y="17"/>
                  <a:pt x="221" y="18"/>
                  <a:pt x="222" y="20"/>
                </a:cubicBezTo>
                <a:cubicBezTo>
                  <a:pt x="218" y="17"/>
                  <a:pt x="213" y="23"/>
                  <a:pt x="210" y="18"/>
                </a:cubicBezTo>
                <a:cubicBezTo>
                  <a:pt x="212" y="17"/>
                  <a:pt x="214" y="19"/>
                  <a:pt x="217" y="16"/>
                </a:cubicBezTo>
                <a:cubicBezTo>
                  <a:pt x="213" y="12"/>
                  <a:pt x="214" y="10"/>
                  <a:pt x="210" y="7"/>
                </a:cubicBezTo>
                <a:cubicBezTo>
                  <a:pt x="207" y="10"/>
                  <a:pt x="201" y="9"/>
                  <a:pt x="195" y="10"/>
                </a:cubicBezTo>
                <a:cubicBezTo>
                  <a:pt x="194" y="15"/>
                  <a:pt x="191" y="20"/>
                  <a:pt x="184" y="20"/>
                </a:cubicBezTo>
                <a:cubicBezTo>
                  <a:pt x="187" y="18"/>
                  <a:pt x="185" y="17"/>
                  <a:pt x="188" y="17"/>
                </a:cubicBezTo>
                <a:cubicBezTo>
                  <a:pt x="187" y="13"/>
                  <a:pt x="184" y="13"/>
                  <a:pt x="182" y="13"/>
                </a:cubicBezTo>
                <a:cubicBezTo>
                  <a:pt x="182" y="12"/>
                  <a:pt x="183" y="12"/>
                  <a:pt x="182" y="11"/>
                </a:cubicBezTo>
                <a:cubicBezTo>
                  <a:pt x="186" y="11"/>
                  <a:pt x="192" y="16"/>
                  <a:pt x="193" y="9"/>
                </a:cubicBezTo>
                <a:cubicBezTo>
                  <a:pt x="187" y="6"/>
                  <a:pt x="183" y="10"/>
                  <a:pt x="179" y="7"/>
                </a:cubicBezTo>
                <a:cubicBezTo>
                  <a:pt x="176" y="12"/>
                  <a:pt x="169" y="13"/>
                  <a:pt x="165" y="12"/>
                </a:cubicBezTo>
                <a:cubicBezTo>
                  <a:pt x="168" y="14"/>
                  <a:pt x="164" y="16"/>
                  <a:pt x="164" y="18"/>
                </a:cubicBezTo>
                <a:cubicBezTo>
                  <a:pt x="161" y="9"/>
                  <a:pt x="169" y="12"/>
                  <a:pt x="171" y="7"/>
                </a:cubicBezTo>
                <a:cubicBezTo>
                  <a:pt x="161" y="8"/>
                  <a:pt x="156" y="3"/>
                  <a:pt x="154" y="13"/>
                </a:cubicBezTo>
                <a:cubicBezTo>
                  <a:pt x="154" y="11"/>
                  <a:pt x="154" y="9"/>
                  <a:pt x="153" y="7"/>
                </a:cubicBezTo>
                <a:cubicBezTo>
                  <a:pt x="149" y="12"/>
                  <a:pt x="146" y="6"/>
                  <a:pt x="143" y="5"/>
                </a:cubicBezTo>
                <a:cubicBezTo>
                  <a:pt x="139" y="6"/>
                  <a:pt x="138" y="13"/>
                  <a:pt x="136" y="11"/>
                </a:cubicBezTo>
                <a:cubicBezTo>
                  <a:pt x="134" y="9"/>
                  <a:pt x="137" y="4"/>
                  <a:pt x="133" y="6"/>
                </a:cubicBezTo>
                <a:cubicBezTo>
                  <a:pt x="133" y="7"/>
                  <a:pt x="132" y="13"/>
                  <a:pt x="129" y="11"/>
                </a:cubicBezTo>
                <a:cubicBezTo>
                  <a:pt x="128" y="9"/>
                  <a:pt x="132" y="7"/>
                  <a:pt x="128" y="4"/>
                </a:cubicBezTo>
                <a:cubicBezTo>
                  <a:pt x="126" y="11"/>
                  <a:pt x="120" y="11"/>
                  <a:pt x="117" y="18"/>
                </a:cubicBezTo>
                <a:cubicBezTo>
                  <a:pt x="117" y="15"/>
                  <a:pt x="116" y="17"/>
                  <a:pt x="114" y="14"/>
                </a:cubicBezTo>
                <a:cubicBezTo>
                  <a:pt x="119" y="11"/>
                  <a:pt x="117" y="9"/>
                  <a:pt x="122" y="8"/>
                </a:cubicBezTo>
                <a:cubicBezTo>
                  <a:pt x="118" y="7"/>
                  <a:pt x="110" y="0"/>
                  <a:pt x="108" y="7"/>
                </a:cubicBezTo>
                <a:cubicBezTo>
                  <a:pt x="110" y="6"/>
                  <a:pt x="111" y="8"/>
                  <a:pt x="110" y="9"/>
                </a:cubicBezTo>
                <a:cubicBezTo>
                  <a:pt x="103" y="8"/>
                  <a:pt x="102" y="17"/>
                  <a:pt x="98" y="21"/>
                </a:cubicBezTo>
                <a:cubicBezTo>
                  <a:pt x="90" y="13"/>
                  <a:pt x="105" y="12"/>
                  <a:pt x="104" y="6"/>
                </a:cubicBezTo>
                <a:cubicBezTo>
                  <a:pt x="95" y="2"/>
                  <a:pt x="78" y="12"/>
                  <a:pt x="84" y="22"/>
                </a:cubicBezTo>
                <a:cubicBezTo>
                  <a:pt x="80" y="21"/>
                  <a:pt x="75" y="24"/>
                  <a:pt x="71" y="20"/>
                </a:cubicBezTo>
                <a:cubicBezTo>
                  <a:pt x="80" y="15"/>
                  <a:pt x="84" y="13"/>
                  <a:pt x="84" y="4"/>
                </a:cubicBezTo>
                <a:cubicBezTo>
                  <a:pt x="75" y="5"/>
                  <a:pt x="77" y="11"/>
                  <a:pt x="68" y="15"/>
                </a:cubicBezTo>
                <a:cubicBezTo>
                  <a:pt x="66" y="13"/>
                  <a:pt x="65" y="14"/>
                  <a:pt x="63" y="12"/>
                </a:cubicBezTo>
                <a:cubicBezTo>
                  <a:pt x="69" y="13"/>
                  <a:pt x="65" y="5"/>
                  <a:pt x="70" y="6"/>
                </a:cubicBezTo>
                <a:cubicBezTo>
                  <a:pt x="61" y="4"/>
                  <a:pt x="52" y="7"/>
                  <a:pt x="44" y="5"/>
                </a:cubicBezTo>
                <a:cubicBezTo>
                  <a:pt x="40" y="15"/>
                  <a:pt x="20" y="7"/>
                  <a:pt x="19" y="17"/>
                </a:cubicBezTo>
                <a:close/>
                <a:moveTo>
                  <a:pt x="667" y="62"/>
                </a:moveTo>
                <a:cubicBezTo>
                  <a:pt x="667" y="64"/>
                  <a:pt x="667" y="65"/>
                  <a:pt x="669" y="67"/>
                </a:cubicBezTo>
                <a:cubicBezTo>
                  <a:pt x="667" y="67"/>
                  <a:pt x="666" y="68"/>
                  <a:pt x="665" y="69"/>
                </a:cubicBezTo>
                <a:cubicBezTo>
                  <a:pt x="664" y="68"/>
                  <a:pt x="663" y="67"/>
                  <a:pt x="662" y="68"/>
                </a:cubicBezTo>
                <a:cubicBezTo>
                  <a:pt x="660" y="66"/>
                  <a:pt x="666" y="64"/>
                  <a:pt x="667" y="62"/>
                </a:cubicBezTo>
                <a:close/>
                <a:moveTo>
                  <a:pt x="394" y="88"/>
                </a:moveTo>
                <a:cubicBezTo>
                  <a:pt x="392" y="84"/>
                  <a:pt x="388" y="88"/>
                  <a:pt x="388" y="83"/>
                </a:cubicBezTo>
                <a:cubicBezTo>
                  <a:pt x="395" y="86"/>
                  <a:pt x="400" y="82"/>
                  <a:pt x="403" y="77"/>
                </a:cubicBezTo>
                <a:cubicBezTo>
                  <a:pt x="404" y="82"/>
                  <a:pt x="399" y="85"/>
                  <a:pt x="394" y="88"/>
                </a:cubicBezTo>
                <a:close/>
                <a:moveTo>
                  <a:pt x="413" y="77"/>
                </a:moveTo>
                <a:cubicBezTo>
                  <a:pt x="412" y="73"/>
                  <a:pt x="419" y="70"/>
                  <a:pt x="421" y="74"/>
                </a:cubicBezTo>
                <a:cubicBezTo>
                  <a:pt x="422" y="73"/>
                  <a:pt x="421" y="72"/>
                  <a:pt x="420" y="71"/>
                </a:cubicBezTo>
                <a:cubicBezTo>
                  <a:pt x="423" y="67"/>
                  <a:pt x="424" y="71"/>
                  <a:pt x="427" y="69"/>
                </a:cubicBezTo>
                <a:cubicBezTo>
                  <a:pt x="426" y="72"/>
                  <a:pt x="422" y="73"/>
                  <a:pt x="419" y="78"/>
                </a:cubicBezTo>
                <a:cubicBezTo>
                  <a:pt x="417" y="77"/>
                  <a:pt x="415" y="74"/>
                  <a:pt x="413" y="77"/>
                </a:cubicBezTo>
                <a:close/>
                <a:moveTo>
                  <a:pt x="426" y="66"/>
                </a:moveTo>
                <a:cubicBezTo>
                  <a:pt x="428" y="65"/>
                  <a:pt x="429" y="64"/>
                  <a:pt x="431" y="63"/>
                </a:cubicBezTo>
                <a:cubicBezTo>
                  <a:pt x="433" y="68"/>
                  <a:pt x="427" y="67"/>
                  <a:pt x="434" y="71"/>
                </a:cubicBezTo>
                <a:cubicBezTo>
                  <a:pt x="434" y="71"/>
                  <a:pt x="435" y="70"/>
                  <a:pt x="436" y="70"/>
                </a:cubicBezTo>
                <a:cubicBezTo>
                  <a:pt x="438" y="73"/>
                  <a:pt x="433" y="70"/>
                  <a:pt x="431" y="73"/>
                </a:cubicBezTo>
                <a:cubicBezTo>
                  <a:pt x="432" y="70"/>
                  <a:pt x="428" y="69"/>
                  <a:pt x="429" y="73"/>
                </a:cubicBezTo>
                <a:cubicBezTo>
                  <a:pt x="428" y="76"/>
                  <a:pt x="428" y="68"/>
                  <a:pt x="426" y="66"/>
                </a:cubicBezTo>
                <a:close/>
                <a:moveTo>
                  <a:pt x="420" y="84"/>
                </a:moveTo>
                <a:cubicBezTo>
                  <a:pt x="418" y="81"/>
                  <a:pt x="422" y="78"/>
                  <a:pt x="425" y="78"/>
                </a:cubicBezTo>
                <a:cubicBezTo>
                  <a:pt x="427" y="81"/>
                  <a:pt x="422" y="84"/>
                  <a:pt x="420" y="84"/>
                </a:cubicBezTo>
                <a:close/>
                <a:moveTo>
                  <a:pt x="434" y="82"/>
                </a:moveTo>
                <a:cubicBezTo>
                  <a:pt x="434" y="80"/>
                  <a:pt x="434" y="79"/>
                  <a:pt x="433" y="77"/>
                </a:cubicBezTo>
                <a:cubicBezTo>
                  <a:pt x="436" y="74"/>
                  <a:pt x="438" y="76"/>
                  <a:pt x="440" y="75"/>
                </a:cubicBezTo>
                <a:cubicBezTo>
                  <a:pt x="442" y="78"/>
                  <a:pt x="436" y="79"/>
                  <a:pt x="434" y="82"/>
                </a:cubicBezTo>
                <a:close/>
                <a:moveTo>
                  <a:pt x="458" y="56"/>
                </a:moveTo>
                <a:cubicBezTo>
                  <a:pt x="456" y="52"/>
                  <a:pt x="462" y="54"/>
                  <a:pt x="463" y="54"/>
                </a:cubicBezTo>
                <a:cubicBezTo>
                  <a:pt x="463" y="56"/>
                  <a:pt x="462" y="58"/>
                  <a:pt x="463" y="61"/>
                </a:cubicBezTo>
                <a:cubicBezTo>
                  <a:pt x="462" y="67"/>
                  <a:pt x="462" y="50"/>
                  <a:pt x="458" y="56"/>
                </a:cubicBezTo>
                <a:close/>
                <a:moveTo>
                  <a:pt x="470" y="46"/>
                </a:moveTo>
                <a:cubicBezTo>
                  <a:pt x="473" y="50"/>
                  <a:pt x="471" y="54"/>
                  <a:pt x="470" y="57"/>
                </a:cubicBezTo>
                <a:cubicBezTo>
                  <a:pt x="467" y="53"/>
                  <a:pt x="465" y="49"/>
                  <a:pt x="470" y="46"/>
                </a:cubicBezTo>
                <a:close/>
                <a:moveTo>
                  <a:pt x="458" y="81"/>
                </a:moveTo>
                <a:cubicBezTo>
                  <a:pt x="457" y="80"/>
                  <a:pt x="461" y="76"/>
                  <a:pt x="456" y="79"/>
                </a:cubicBezTo>
                <a:cubicBezTo>
                  <a:pt x="456" y="73"/>
                  <a:pt x="450" y="78"/>
                  <a:pt x="453" y="73"/>
                </a:cubicBezTo>
                <a:cubicBezTo>
                  <a:pt x="462" y="72"/>
                  <a:pt x="460" y="74"/>
                  <a:pt x="467" y="72"/>
                </a:cubicBezTo>
                <a:cubicBezTo>
                  <a:pt x="469" y="71"/>
                  <a:pt x="467" y="75"/>
                  <a:pt x="470" y="74"/>
                </a:cubicBezTo>
                <a:cubicBezTo>
                  <a:pt x="469" y="80"/>
                  <a:pt x="459" y="72"/>
                  <a:pt x="458" y="81"/>
                </a:cubicBezTo>
                <a:close/>
                <a:moveTo>
                  <a:pt x="473" y="62"/>
                </a:moveTo>
                <a:cubicBezTo>
                  <a:pt x="474" y="63"/>
                  <a:pt x="473" y="64"/>
                  <a:pt x="472" y="65"/>
                </a:cubicBezTo>
                <a:cubicBezTo>
                  <a:pt x="473" y="65"/>
                  <a:pt x="474" y="66"/>
                  <a:pt x="476" y="67"/>
                </a:cubicBezTo>
                <a:cubicBezTo>
                  <a:pt x="471" y="72"/>
                  <a:pt x="467" y="64"/>
                  <a:pt x="473" y="62"/>
                </a:cubicBezTo>
                <a:close/>
                <a:moveTo>
                  <a:pt x="476" y="78"/>
                </a:moveTo>
                <a:cubicBezTo>
                  <a:pt x="475" y="79"/>
                  <a:pt x="472" y="78"/>
                  <a:pt x="473" y="80"/>
                </a:cubicBezTo>
                <a:cubicBezTo>
                  <a:pt x="469" y="83"/>
                  <a:pt x="471" y="74"/>
                  <a:pt x="473" y="78"/>
                </a:cubicBezTo>
                <a:cubicBezTo>
                  <a:pt x="473" y="76"/>
                  <a:pt x="473" y="67"/>
                  <a:pt x="478" y="73"/>
                </a:cubicBezTo>
                <a:cubicBezTo>
                  <a:pt x="477" y="74"/>
                  <a:pt x="477" y="73"/>
                  <a:pt x="476" y="72"/>
                </a:cubicBezTo>
                <a:cubicBezTo>
                  <a:pt x="476" y="74"/>
                  <a:pt x="476" y="76"/>
                  <a:pt x="476" y="78"/>
                </a:cubicBezTo>
                <a:close/>
                <a:moveTo>
                  <a:pt x="486" y="69"/>
                </a:moveTo>
                <a:cubicBezTo>
                  <a:pt x="487" y="67"/>
                  <a:pt x="489" y="66"/>
                  <a:pt x="488" y="65"/>
                </a:cubicBezTo>
                <a:cubicBezTo>
                  <a:pt x="493" y="62"/>
                  <a:pt x="490" y="72"/>
                  <a:pt x="494" y="69"/>
                </a:cubicBezTo>
                <a:cubicBezTo>
                  <a:pt x="495" y="72"/>
                  <a:pt x="487" y="73"/>
                  <a:pt x="486" y="69"/>
                </a:cubicBezTo>
                <a:close/>
                <a:moveTo>
                  <a:pt x="503" y="64"/>
                </a:moveTo>
                <a:cubicBezTo>
                  <a:pt x="501" y="61"/>
                  <a:pt x="500" y="58"/>
                  <a:pt x="503" y="56"/>
                </a:cubicBezTo>
                <a:cubicBezTo>
                  <a:pt x="506" y="59"/>
                  <a:pt x="508" y="62"/>
                  <a:pt x="503" y="64"/>
                </a:cubicBezTo>
                <a:close/>
                <a:moveTo>
                  <a:pt x="528" y="44"/>
                </a:moveTo>
                <a:cubicBezTo>
                  <a:pt x="529" y="50"/>
                  <a:pt x="522" y="47"/>
                  <a:pt x="520" y="47"/>
                </a:cubicBezTo>
                <a:cubicBezTo>
                  <a:pt x="519" y="43"/>
                  <a:pt x="526" y="46"/>
                  <a:pt x="528" y="44"/>
                </a:cubicBezTo>
                <a:close/>
                <a:moveTo>
                  <a:pt x="516" y="54"/>
                </a:moveTo>
                <a:cubicBezTo>
                  <a:pt x="517" y="51"/>
                  <a:pt x="523" y="52"/>
                  <a:pt x="527" y="49"/>
                </a:cubicBezTo>
                <a:cubicBezTo>
                  <a:pt x="529" y="54"/>
                  <a:pt x="523" y="52"/>
                  <a:pt x="520" y="56"/>
                </a:cubicBezTo>
                <a:cubicBezTo>
                  <a:pt x="518" y="55"/>
                  <a:pt x="517" y="53"/>
                  <a:pt x="516" y="54"/>
                </a:cubicBezTo>
                <a:close/>
                <a:moveTo>
                  <a:pt x="517" y="71"/>
                </a:moveTo>
                <a:cubicBezTo>
                  <a:pt x="513" y="71"/>
                  <a:pt x="515" y="73"/>
                  <a:pt x="512" y="75"/>
                </a:cubicBezTo>
                <a:cubicBezTo>
                  <a:pt x="511" y="74"/>
                  <a:pt x="511" y="73"/>
                  <a:pt x="510" y="71"/>
                </a:cubicBezTo>
                <a:cubicBezTo>
                  <a:pt x="515" y="72"/>
                  <a:pt x="510" y="67"/>
                  <a:pt x="515" y="65"/>
                </a:cubicBezTo>
                <a:cubicBezTo>
                  <a:pt x="514" y="65"/>
                  <a:pt x="512" y="63"/>
                  <a:pt x="511" y="61"/>
                </a:cubicBezTo>
                <a:cubicBezTo>
                  <a:pt x="512" y="61"/>
                  <a:pt x="514" y="61"/>
                  <a:pt x="513" y="60"/>
                </a:cubicBezTo>
                <a:cubicBezTo>
                  <a:pt x="515" y="59"/>
                  <a:pt x="516" y="61"/>
                  <a:pt x="517" y="60"/>
                </a:cubicBezTo>
                <a:cubicBezTo>
                  <a:pt x="518" y="62"/>
                  <a:pt x="516" y="62"/>
                  <a:pt x="516" y="61"/>
                </a:cubicBezTo>
                <a:cubicBezTo>
                  <a:pt x="518" y="65"/>
                  <a:pt x="514" y="68"/>
                  <a:pt x="517" y="71"/>
                </a:cubicBezTo>
                <a:close/>
                <a:moveTo>
                  <a:pt x="504" y="76"/>
                </a:moveTo>
                <a:cubicBezTo>
                  <a:pt x="497" y="80"/>
                  <a:pt x="493" y="77"/>
                  <a:pt x="488" y="81"/>
                </a:cubicBezTo>
                <a:cubicBezTo>
                  <a:pt x="488" y="75"/>
                  <a:pt x="499" y="74"/>
                  <a:pt x="504" y="76"/>
                </a:cubicBezTo>
                <a:close/>
                <a:moveTo>
                  <a:pt x="488" y="88"/>
                </a:moveTo>
                <a:cubicBezTo>
                  <a:pt x="486" y="86"/>
                  <a:pt x="489" y="85"/>
                  <a:pt x="488" y="83"/>
                </a:cubicBezTo>
                <a:cubicBezTo>
                  <a:pt x="492" y="84"/>
                  <a:pt x="495" y="86"/>
                  <a:pt x="499" y="85"/>
                </a:cubicBezTo>
                <a:cubicBezTo>
                  <a:pt x="499" y="92"/>
                  <a:pt x="492" y="84"/>
                  <a:pt x="488" y="88"/>
                </a:cubicBezTo>
                <a:close/>
                <a:moveTo>
                  <a:pt x="520" y="62"/>
                </a:moveTo>
                <a:cubicBezTo>
                  <a:pt x="518" y="55"/>
                  <a:pt x="523" y="61"/>
                  <a:pt x="527" y="56"/>
                </a:cubicBezTo>
                <a:cubicBezTo>
                  <a:pt x="527" y="60"/>
                  <a:pt x="527" y="62"/>
                  <a:pt x="531" y="64"/>
                </a:cubicBezTo>
                <a:cubicBezTo>
                  <a:pt x="534" y="62"/>
                  <a:pt x="535" y="60"/>
                  <a:pt x="534" y="58"/>
                </a:cubicBezTo>
                <a:cubicBezTo>
                  <a:pt x="538" y="57"/>
                  <a:pt x="536" y="62"/>
                  <a:pt x="536" y="64"/>
                </a:cubicBezTo>
                <a:cubicBezTo>
                  <a:pt x="526" y="68"/>
                  <a:pt x="528" y="61"/>
                  <a:pt x="520" y="62"/>
                </a:cubicBezTo>
                <a:close/>
                <a:moveTo>
                  <a:pt x="551" y="41"/>
                </a:moveTo>
                <a:cubicBezTo>
                  <a:pt x="551" y="44"/>
                  <a:pt x="549" y="46"/>
                  <a:pt x="546" y="48"/>
                </a:cubicBezTo>
                <a:cubicBezTo>
                  <a:pt x="545" y="47"/>
                  <a:pt x="544" y="46"/>
                  <a:pt x="543" y="45"/>
                </a:cubicBezTo>
                <a:cubicBezTo>
                  <a:pt x="546" y="42"/>
                  <a:pt x="548" y="44"/>
                  <a:pt x="551" y="41"/>
                </a:cubicBezTo>
                <a:close/>
                <a:moveTo>
                  <a:pt x="567" y="43"/>
                </a:moveTo>
                <a:cubicBezTo>
                  <a:pt x="564" y="45"/>
                  <a:pt x="561" y="46"/>
                  <a:pt x="559" y="42"/>
                </a:cubicBezTo>
                <a:cubicBezTo>
                  <a:pt x="562" y="39"/>
                  <a:pt x="565" y="39"/>
                  <a:pt x="567" y="43"/>
                </a:cubicBezTo>
                <a:close/>
                <a:moveTo>
                  <a:pt x="508" y="85"/>
                </a:moveTo>
                <a:cubicBezTo>
                  <a:pt x="510" y="79"/>
                  <a:pt x="517" y="78"/>
                  <a:pt x="520" y="73"/>
                </a:cubicBezTo>
                <a:cubicBezTo>
                  <a:pt x="524" y="80"/>
                  <a:pt x="512" y="79"/>
                  <a:pt x="516" y="84"/>
                </a:cubicBezTo>
                <a:cubicBezTo>
                  <a:pt x="513" y="88"/>
                  <a:pt x="511" y="84"/>
                  <a:pt x="508" y="85"/>
                </a:cubicBezTo>
                <a:close/>
                <a:moveTo>
                  <a:pt x="542" y="60"/>
                </a:moveTo>
                <a:cubicBezTo>
                  <a:pt x="549" y="57"/>
                  <a:pt x="546" y="53"/>
                  <a:pt x="551" y="50"/>
                </a:cubicBezTo>
                <a:cubicBezTo>
                  <a:pt x="554" y="53"/>
                  <a:pt x="558" y="53"/>
                  <a:pt x="562" y="48"/>
                </a:cubicBezTo>
                <a:cubicBezTo>
                  <a:pt x="566" y="57"/>
                  <a:pt x="556" y="51"/>
                  <a:pt x="551" y="55"/>
                </a:cubicBezTo>
                <a:cubicBezTo>
                  <a:pt x="549" y="57"/>
                  <a:pt x="556" y="57"/>
                  <a:pt x="557" y="58"/>
                </a:cubicBezTo>
                <a:cubicBezTo>
                  <a:pt x="555" y="61"/>
                  <a:pt x="561" y="65"/>
                  <a:pt x="556" y="68"/>
                </a:cubicBezTo>
                <a:cubicBezTo>
                  <a:pt x="555" y="58"/>
                  <a:pt x="549" y="61"/>
                  <a:pt x="542" y="60"/>
                </a:cubicBezTo>
                <a:close/>
                <a:moveTo>
                  <a:pt x="560" y="62"/>
                </a:moveTo>
                <a:cubicBezTo>
                  <a:pt x="562" y="62"/>
                  <a:pt x="563" y="61"/>
                  <a:pt x="564" y="60"/>
                </a:cubicBezTo>
                <a:cubicBezTo>
                  <a:pt x="566" y="63"/>
                  <a:pt x="567" y="61"/>
                  <a:pt x="567" y="64"/>
                </a:cubicBezTo>
                <a:cubicBezTo>
                  <a:pt x="565" y="65"/>
                  <a:pt x="562" y="65"/>
                  <a:pt x="560" y="62"/>
                </a:cubicBezTo>
                <a:close/>
                <a:moveTo>
                  <a:pt x="528" y="86"/>
                </a:moveTo>
                <a:cubicBezTo>
                  <a:pt x="527" y="81"/>
                  <a:pt x="526" y="83"/>
                  <a:pt x="525" y="79"/>
                </a:cubicBezTo>
                <a:cubicBezTo>
                  <a:pt x="532" y="82"/>
                  <a:pt x="539" y="71"/>
                  <a:pt x="545" y="66"/>
                </a:cubicBezTo>
                <a:cubicBezTo>
                  <a:pt x="548" y="72"/>
                  <a:pt x="538" y="73"/>
                  <a:pt x="537" y="77"/>
                </a:cubicBezTo>
                <a:cubicBezTo>
                  <a:pt x="539" y="80"/>
                  <a:pt x="540" y="79"/>
                  <a:pt x="542" y="80"/>
                </a:cubicBezTo>
                <a:cubicBezTo>
                  <a:pt x="547" y="77"/>
                  <a:pt x="547" y="74"/>
                  <a:pt x="550" y="70"/>
                </a:cubicBezTo>
                <a:cubicBezTo>
                  <a:pt x="555" y="75"/>
                  <a:pt x="546" y="77"/>
                  <a:pt x="552" y="82"/>
                </a:cubicBezTo>
                <a:cubicBezTo>
                  <a:pt x="543" y="80"/>
                  <a:pt x="538" y="85"/>
                  <a:pt x="528" y="86"/>
                </a:cubicBezTo>
                <a:close/>
                <a:moveTo>
                  <a:pt x="553" y="74"/>
                </a:moveTo>
                <a:cubicBezTo>
                  <a:pt x="558" y="69"/>
                  <a:pt x="559" y="71"/>
                  <a:pt x="563" y="66"/>
                </a:cubicBezTo>
                <a:cubicBezTo>
                  <a:pt x="565" y="68"/>
                  <a:pt x="563" y="69"/>
                  <a:pt x="561" y="71"/>
                </a:cubicBezTo>
                <a:cubicBezTo>
                  <a:pt x="562" y="72"/>
                  <a:pt x="563" y="71"/>
                  <a:pt x="563" y="71"/>
                </a:cubicBezTo>
                <a:cubicBezTo>
                  <a:pt x="563" y="72"/>
                  <a:pt x="555" y="73"/>
                  <a:pt x="555" y="79"/>
                </a:cubicBezTo>
                <a:cubicBezTo>
                  <a:pt x="551" y="81"/>
                  <a:pt x="557" y="75"/>
                  <a:pt x="553" y="74"/>
                </a:cubicBezTo>
                <a:close/>
                <a:moveTo>
                  <a:pt x="567" y="66"/>
                </a:moveTo>
                <a:cubicBezTo>
                  <a:pt x="571" y="62"/>
                  <a:pt x="576" y="63"/>
                  <a:pt x="577" y="55"/>
                </a:cubicBezTo>
                <a:cubicBezTo>
                  <a:pt x="578" y="59"/>
                  <a:pt x="581" y="56"/>
                  <a:pt x="583" y="56"/>
                </a:cubicBezTo>
                <a:cubicBezTo>
                  <a:pt x="581" y="60"/>
                  <a:pt x="575" y="68"/>
                  <a:pt x="567" y="66"/>
                </a:cubicBezTo>
                <a:close/>
                <a:moveTo>
                  <a:pt x="587" y="85"/>
                </a:moveTo>
                <a:cubicBezTo>
                  <a:pt x="583" y="82"/>
                  <a:pt x="588" y="80"/>
                  <a:pt x="587" y="78"/>
                </a:cubicBezTo>
                <a:cubicBezTo>
                  <a:pt x="584" y="76"/>
                  <a:pt x="587" y="82"/>
                  <a:pt x="582" y="83"/>
                </a:cubicBezTo>
                <a:cubicBezTo>
                  <a:pt x="579" y="80"/>
                  <a:pt x="581" y="78"/>
                  <a:pt x="583" y="75"/>
                </a:cubicBezTo>
                <a:cubicBezTo>
                  <a:pt x="587" y="76"/>
                  <a:pt x="590" y="79"/>
                  <a:pt x="594" y="82"/>
                </a:cubicBezTo>
                <a:cubicBezTo>
                  <a:pt x="593" y="85"/>
                  <a:pt x="590" y="84"/>
                  <a:pt x="587" y="85"/>
                </a:cubicBezTo>
                <a:close/>
                <a:moveTo>
                  <a:pt x="611" y="59"/>
                </a:moveTo>
                <a:cubicBezTo>
                  <a:pt x="612" y="63"/>
                  <a:pt x="611" y="67"/>
                  <a:pt x="606" y="70"/>
                </a:cubicBezTo>
                <a:cubicBezTo>
                  <a:pt x="605" y="67"/>
                  <a:pt x="603" y="66"/>
                  <a:pt x="600" y="67"/>
                </a:cubicBezTo>
                <a:cubicBezTo>
                  <a:pt x="600" y="66"/>
                  <a:pt x="608" y="63"/>
                  <a:pt x="611" y="59"/>
                </a:cubicBezTo>
                <a:close/>
                <a:moveTo>
                  <a:pt x="593" y="79"/>
                </a:moveTo>
                <a:cubicBezTo>
                  <a:pt x="592" y="77"/>
                  <a:pt x="594" y="75"/>
                  <a:pt x="593" y="73"/>
                </a:cubicBezTo>
                <a:cubicBezTo>
                  <a:pt x="595" y="72"/>
                  <a:pt x="597" y="73"/>
                  <a:pt x="598" y="76"/>
                </a:cubicBezTo>
                <a:cubicBezTo>
                  <a:pt x="596" y="79"/>
                  <a:pt x="595" y="78"/>
                  <a:pt x="593" y="79"/>
                </a:cubicBezTo>
                <a:close/>
                <a:moveTo>
                  <a:pt x="612" y="69"/>
                </a:moveTo>
                <a:cubicBezTo>
                  <a:pt x="613" y="65"/>
                  <a:pt x="616" y="62"/>
                  <a:pt x="615" y="58"/>
                </a:cubicBezTo>
                <a:cubicBezTo>
                  <a:pt x="616" y="57"/>
                  <a:pt x="616" y="59"/>
                  <a:pt x="616" y="59"/>
                </a:cubicBezTo>
                <a:cubicBezTo>
                  <a:pt x="619" y="61"/>
                  <a:pt x="623" y="58"/>
                  <a:pt x="625" y="62"/>
                </a:cubicBezTo>
                <a:cubicBezTo>
                  <a:pt x="620" y="62"/>
                  <a:pt x="617" y="68"/>
                  <a:pt x="612" y="69"/>
                </a:cubicBezTo>
                <a:close/>
                <a:moveTo>
                  <a:pt x="620" y="74"/>
                </a:moveTo>
                <a:cubicBezTo>
                  <a:pt x="616" y="78"/>
                  <a:pt x="614" y="73"/>
                  <a:pt x="610" y="78"/>
                </a:cubicBezTo>
                <a:cubicBezTo>
                  <a:pt x="609" y="76"/>
                  <a:pt x="609" y="74"/>
                  <a:pt x="610" y="73"/>
                </a:cubicBezTo>
                <a:cubicBezTo>
                  <a:pt x="613" y="72"/>
                  <a:pt x="617" y="71"/>
                  <a:pt x="620" y="74"/>
                </a:cubicBezTo>
                <a:close/>
                <a:moveTo>
                  <a:pt x="642" y="62"/>
                </a:moveTo>
                <a:cubicBezTo>
                  <a:pt x="639" y="63"/>
                  <a:pt x="636" y="62"/>
                  <a:pt x="633" y="65"/>
                </a:cubicBezTo>
                <a:cubicBezTo>
                  <a:pt x="632" y="63"/>
                  <a:pt x="634" y="62"/>
                  <a:pt x="633" y="60"/>
                </a:cubicBezTo>
                <a:cubicBezTo>
                  <a:pt x="636" y="58"/>
                  <a:pt x="639" y="58"/>
                  <a:pt x="642" y="62"/>
                </a:cubicBezTo>
                <a:close/>
                <a:moveTo>
                  <a:pt x="659" y="41"/>
                </a:moveTo>
                <a:cubicBezTo>
                  <a:pt x="653" y="42"/>
                  <a:pt x="658" y="46"/>
                  <a:pt x="653" y="49"/>
                </a:cubicBezTo>
                <a:cubicBezTo>
                  <a:pt x="652" y="49"/>
                  <a:pt x="651" y="48"/>
                  <a:pt x="649" y="49"/>
                </a:cubicBezTo>
                <a:cubicBezTo>
                  <a:pt x="648" y="44"/>
                  <a:pt x="654" y="34"/>
                  <a:pt x="659" y="41"/>
                </a:cubicBezTo>
                <a:close/>
                <a:moveTo>
                  <a:pt x="646" y="35"/>
                </a:moveTo>
                <a:cubicBezTo>
                  <a:pt x="646" y="39"/>
                  <a:pt x="643" y="42"/>
                  <a:pt x="639" y="45"/>
                </a:cubicBezTo>
                <a:cubicBezTo>
                  <a:pt x="638" y="44"/>
                  <a:pt x="639" y="43"/>
                  <a:pt x="640" y="42"/>
                </a:cubicBezTo>
                <a:cubicBezTo>
                  <a:pt x="641" y="40"/>
                  <a:pt x="639" y="41"/>
                  <a:pt x="638" y="38"/>
                </a:cubicBezTo>
                <a:cubicBezTo>
                  <a:pt x="640" y="37"/>
                  <a:pt x="639" y="35"/>
                  <a:pt x="641" y="34"/>
                </a:cubicBezTo>
                <a:cubicBezTo>
                  <a:pt x="643" y="34"/>
                  <a:pt x="644" y="36"/>
                  <a:pt x="646" y="35"/>
                </a:cubicBezTo>
                <a:close/>
                <a:moveTo>
                  <a:pt x="643" y="43"/>
                </a:moveTo>
                <a:cubicBezTo>
                  <a:pt x="643" y="52"/>
                  <a:pt x="632" y="57"/>
                  <a:pt x="622" y="56"/>
                </a:cubicBezTo>
                <a:cubicBezTo>
                  <a:pt x="622" y="51"/>
                  <a:pt x="631" y="55"/>
                  <a:pt x="633" y="49"/>
                </a:cubicBezTo>
                <a:cubicBezTo>
                  <a:pt x="632" y="47"/>
                  <a:pt x="630" y="47"/>
                  <a:pt x="628" y="47"/>
                </a:cubicBezTo>
                <a:cubicBezTo>
                  <a:pt x="628" y="45"/>
                  <a:pt x="629" y="43"/>
                  <a:pt x="632" y="41"/>
                </a:cubicBezTo>
                <a:cubicBezTo>
                  <a:pt x="633" y="46"/>
                  <a:pt x="638" y="48"/>
                  <a:pt x="643" y="43"/>
                </a:cubicBezTo>
                <a:close/>
                <a:moveTo>
                  <a:pt x="621" y="42"/>
                </a:moveTo>
                <a:cubicBezTo>
                  <a:pt x="627" y="46"/>
                  <a:pt x="618" y="47"/>
                  <a:pt x="622" y="51"/>
                </a:cubicBezTo>
                <a:cubicBezTo>
                  <a:pt x="620" y="52"/>
                  <a:pt x="617" y="51"/>
                  <a:pt x="618" y="53"/>
                </a:cubicBezTo>
                <a:cubicBezTo>
                  <a:pt x="617" y="54"/>
                  <a:pt x="616" y="52"/>
                  <a:pt x="615" y="51"/>
                </a:cubicBezTo>
                <a:cubicBezTo>
                  <a:pt x="620" y="48"/>
                  <a:pt x="615" y="45"/>
                  <a:pt x="621" y="42"/>
                </a:cubicBezTo>
                <a:close/>
                <a:moveTo>
                  <a:pt x="610" y="52"/>
                </a:moveTo>
                <a:cubicBezTo>
                  <a:pt x="612" y="56"/>
                  <a:pt x="605" y="56"/>
                  <a:pt x="604" y="58"/>
                </a:cubicBezTo>
                <a:cubicBezTo>
                  <a:pt x="600" y="52"/>
                  <a:pt x="609" y="54"/>
                  <a:pt x="610" y="52"/>
                </a:cubicBezTo>
                <a:close/>
                <a:moveTo>
                  <a:pt x="594" y="67"/>
                </a:moveTo>
                <a:cubicBezTo>
                  <a:pt x="595" y="66"/>
                  <a:pt x="588" y="65"/>
                  <a:pt x="587" y="73"/>
                </a:cubicBezTo>
                <a:cubicBezTo>
                  <a:pt x="578" y="68"/>
                  <a:pt x="598" y="57"/>
                  <a:pt x="600" y="50"/>
                </a:cubicBezTo>
                <a:cubicBezTo>
                  <a:pt x="602" y="56"/>
                  <a:pt x="597" y="61"/>
                  <a:pt x="594" y="67"/>
                </a:cubicBezTo>
                <a:close/>
                <a:moveTo>
                  <a:pt x="608" y="47"/>
                </a:moveTo>
                <a:cubicBezTo>
                  <a:pt x="607" y="51"/>
                  <a:pt x="602" y="47"/>
                  <a:pt x="604" y="50"/>
                </a:cubicBezTo>
                <a:cubicBezTo>
                  <a:pt x="600" y="53"/>
                  <a:pt x="603" y="43"/>
                  <a:pt x="598" y="46"/>
                </a:cubicBezTo>
                <a:cubicBezTo>
                  <a:pt x="596" y="43"/>
                  <a:pt x="601" y="46"/>
                  <a:pt x="603" y="42"/>
                </a:cubicBezTo>
                <a:cubicBezTo>
                  <a:pt x="604" y="46"/>
                  <a:pt x="606" y="44"/>
                  <a:pt x="608" y="47"/>
                </a:cubicBezTo>
                <a:close/>
                <a:moveTo>
                  <a:pt x="608" y="45"/>
                </a:moveTo>
                <a:cubicBezTo>
                  <a:pt x="606" y="40"/>
                  <a:pt x="605" y="41"/>
                  <a:pt x="604" y="37"/>
                </a:cubicBezTo>
                <a:cubicBezTo>
                  <a:pt x="607" y="36"/>
                  <a:pt x="613" y="42"/>
                  <a:pt x="608" y="45"/>
                </a:cubicBezTo>
                <a:close/>
                <a:moveTo>
                  <a:pt x="590" y="56"/>
                </a:moveTo>
                <a:cubicBezTo>
                  <a:pt x="585" y="52"/>
                  <a:pt x="591" y="49"/>
                  <a:pt x="588" y="45"/>
                </a:cubicBezTo>
                <a:cubicBezTo>
                  <a:pt x="594" y="43"/>
                  <a:pt x="594" y="53"/>
                  <a:pt x="590" y="56"/>
                </a:cubicBezTo>
                <a:close/>
                <a:moveTo>
                  <a:pt x="575" y="51"/>
                </a:moveTo>
                <a:cubicBezTo>
                  <a:pt x="572" y="43"/>
                  <a:pt x="582" y="48"/>
                  <a:pt x="585" y="43"/>
                </a:cubicBezTo>
                <a:cubicBezTo>
                  <a:pt x="587" y="51"/>
                  <a:pt x="576" y="43"/>
                  <a:pt x="575" y="51"/>
                </a:cubicBezTo>
                <a:close/>
                <a:moveTo>
                  <a:pt x="577" y="40"/>
                </a:moveTo>
                <a:cubicBezTo>
                  <a:pt x="586" y="38"/>
                  <a:pt x="577" y="35"/>
                  <a:pt x="583" y="31"/>
                </a:cubicBezTo>
                <a:cubicBezTo>
                  <a:pt x="584" y="31"/>
                  <a:pt x="585" y="32"/>
                  <a:pt x="586" y="33"/>
                </a:cubicBezTo>
                <a:cubicBezTo>
                  <a:pt x="585" y="37"/>
                  <a:pt x="585" y="49"/>
                  <a:pt x="577" y="40"/>
                </a:cubicBezTo>
                <a:close/>
                <a:moveTo>
                  <a:pt x="585" y="25"/>
                </a:moveTo>
                <a:cubicBezTo>
                  <a:pt x="590" y="29"/>
                  <a:pt x="583" y="33"/>
                  <a:pt x="581" y="28"/>
                </a:cubicBezTo>
                <a:cubicBezTo>
                  <a:pt x="582" y="25"/>
                  <a:pt x="582" y="27"/>
                  <a:pt x="585" y="25"/>
                </a:cubicBezTo>
                <a:close/>
                <a:moveTo>
                  <a:pt x="577" y="33"/>
                </a:moveTo>
                <a:cubicBezTo>
                  <a:pt x="578" y="38"/>
                  <a:pt x="573" y="40"/>
                  <a:pt x="569" y="39"/>
                </a:cubicBezTo>
                <a:cubicBezTo>
                  <a:pt x="571" y="35"/>
                  <a:pt x="570" y="34"/>
                  <a:pt x="574" y="29"/>
                </a:cubicBezTo>
                <a:cubicBezTo>
                  <a:pt x="574" y="29"/>
                  <a:pt x="574" y="35"/>
                  <a:pt x="577" y="33"/>
                </a:cubicBezTo>
                <a:close/>
                <a:moveTo>
                  <a:pt x="566" y="30"/>
                </a:moveTo>
                <a:cubicBezTo>
                  <a:pt x="565" y="32"/>
                  <a:pt x="567" y="35"/>
                  <a:pt x="567" y="38"/>
                </a:cubicBezTo>
                <a:cubicBezTo>
                  <a:pt x="564" y="41"/>
                  <a:pt x="563" y="37"/>
                  <a:pt x="560" y="39"/>
                </a:cubicBezTo>
                <a:cubicBezTo>
                  <a:pt x="560" y="37"/>
                  <a:pt x="560" y="36"/>
                  <a:pt x="562" y="34"/>
                </a:cubicBezTo>
                <a:cubicBezTo>
                  <a:pt x="560" y="34"/>
                  <a:pt x="559" y="33"/>
                  <a:pt x="557" y="31"/>
                </a:cubicBezTo>
                <a:cubicBezTo>
                  <a:pt x="552" y="33"/>
                  <a:pt x="556" y="36"/>
                  <a:pt x="552" y="38"/>
                </a:cubicBezTo>
                <a:cubicBezTo>
                  <a:pt x="547" y="23"/>
                  <a:pt x="559" y="31"/>
                  <a:pt x="566" y="30"/>
                </a:cubicBezTo>
                <a:close/>
                <a:moveTo>
                  <a:pt x="544" y="23"/>
                </a:moveTo>
                <a:cubicBezTo>
                  <a:pt x="549" y="21"/>
                  <a:pt x="542" y="27"/>
                  <a:pt x="540" y="28"/>
                </a:cubicBezTo>
                <a:cubicBezTo>
                  <a:pt x="542" y="32"/>
                  <a:pt x="545" y="26"/>
                  <a:pt x="546" y="30"/>
                </a:cubicBezTo>
                <a:cubicBezTo>
                  <a:pt x="540" y="33"/>
                  <a:pt x="549" y="37"/>
                  <a:pt x="544" y="39"/>
                </a:cubicBezTo>
                <a:cubicBezTo>
                  <a:pt x="541" y="32"/>
                  <a:pt x="537" y="28"/>
                  <a:pt x="536" y="24"/>
                </a:cubicBezTo>
                <a:cubicBezTo>
                  <a:pt x="539" y="20"/>
                  <a:pt x="541" y="29"/>
                  <a:pt x="544" y="23"/>
                </a:cubicBezTo>
                <a:close/>
                <a:moveTo>
                  <a:pt x="530" y="28"/>
                </a:moveTo>
                <a:cubicBezTo>
                  <a:pt x="528" y="31"/>
                  <a:pt x="534" y="35"/>
                  <a:pt x="529" y="38"/>
                </a:cubicBezTo>
                <a:cubicBezTo>
                  <a:pt x="531" y="39"/>
                  <a:pt x="532" y="37"/>
                  <a:pt x="534" y="40"/>
                </a:cubicBezTo>
                <a:cubicBezTo>
                  <a:pt x="536" y="39"/>
                  <a:pt x="535" y="37"/>
                  <a:pt x="534" y="36"/>
                </a:cubicBezTo>
                <a:cubicBezTo>
                  <a:pt x="539" y="36"/>
                  <a:pt x="537" y="41"/>
                  <a:pt x="545" y="42"/>
                </a:cubicBezTo>
                <a:cubicBezTo>
                  <a:pt x="541" y="45"/>
                  <a:pt x="540" y="48"/>
                  <a:pt x="543" y="51"/>
                </a:cubicBezTo>
                <a:cubicBezTo>
                  <a:pt x="540" y="52"/>
                  <a:pt x="537" y="54"/>
                  <a:pt x="535" y="51"/>
                </a:cubicBezTo>
                <a:cubicBezTo>
                  <a:pt x="539" y="49"/>
                  <a:pt x="537" y="44"/>
                  <a:pt x="541" y="45"/>
                </a:cubicBezTo>
                <a:cubicBezTo>
                  <a:pt x="536" y="38"/>
                  <a:pt x="529" y="48"/>
                  <a:pt x="524" y="39"/>
                </a:cubicBezTo>
                <a:cubicBezTo>
                  <a:pt x="529" y="35"/>
                  <a:pt x="523" y="29"/>
                  <a:pt x="530" y="28"/>
                </a:cubicBezTo>
                <a:close/>
                <a:moveTo>
                  <a:pt x="519" y="33"/>
                </a:moveTo>
                <a:cubicBezTo>
                  <a:pt x="520" y="40"/>
                  <a:pt x="513" y="40"/>
                  <a:pt x="511" y="47"/>
                </a:cubicBezTo>
                <a:cubicBezTo>
                  <a:pt x="506" y="44"/>
                  <a:pt x="512" y="41"/>
                  <a:pt x="511" y="38"/>
                </a:cubicBezTo>
                <a:cubicBezTo>
                  <a:pt x="517" y="39"/>
                  <a:pt x="515" y="34"/>
                  <a:pt x="519" y="33"/>
                </a:cubicBezTo>
                <a:close/>
                <a:moveTo>
                  <a:pt x="505" y="42"/>
                </a:moveTo>
                <a:cubicBezTo>
                  <a:pt x="502" y="48"/>
                  <a:pt x="506" y="48"/>
                  <a:pt x="502" y="52"/>
                </a:cubicBezTo>
                <a:cubicBezTo>
                  <a:pt x="501" y="49"/>
                  <a:pt x="504" y="44"/>
                  <a:pt x="499" y="46"/>
                </a:cubicBezTo>
                <a:cubicBezTo>
                  <a:pt x="494" y="44"/>
                  <a:pt x="503" y="46"/>
                  <a:pt x="505" y="42"/>
                </a:cubicBezTo>
                <a:close/>
                <a:moveTo>
                  <a:pt x="492" y="54"/>
                </a:moveTo>
                <a:cubicBezTo>
                  <a:pt x="496" y="50"/>
                  <a:pt x="495" y="51"/>
                  <a:pt x="500" y="48"/>
                </a:cubicBezTo>
                <a:cubicBezTo>
                  <a:pt x="502" y="52"/>
                  <a:pt x="495" y="55"/>
                  <a:pt x="494" y="58"/>
                </a:cubicBezTo>
                <a:cubicBezTo>
                  <a:pt x="493" y="56"/>
                  <a:pt x="491" y="55"/>
                  <a:pt x="489" y="57"/>
                </a:cubicBezTo>
                <a:cubicBezTo>
                  <a:pt x="487" y="49"/>
                  <a:pt x="484" y="54"/>
                  <a:pt x="481" y="54"/>
                </a:cubicBezTo>
                <a:cubicBezTo>
                  <a:pt x="477" y="49"/>
                  <a:pt x="485" y="52"/>
                  <a:pt x="487" y="47"/>
                </a:cubicBezTo>
                <a:cubicBezTo>
                  <a:pt x="488" y="53"/>
                  <a:pt x="492" y="49"/>
                  <a:pt x="492" y="54"/>
                </a:cubicBezTo>
                <a:close/>
                <a:moveTo>
                  <a:pt x="507" y="32"/>
                </a:moveTo>
                <a:cubicBezTo>
                  <a:pt x="508" y="34"/>
                  <a:pt x="505" y="34"/>
                  <a:pt x="504" y="32"/>
                </a:cubicBezTo>
                <a:cubicBezTo>
                  <a:pt x="504" y="35"/>
                  <a:pt x="505" y="37"/>
                  <a:pt x="501" y="37"/>
                </a:cubicBezTo>
                <a:cubicBezTo>
                  <a:pt x="501" y="35"/>
                  <a:pt x="502" y="34"/>
                  <a:pt x="500" y="32"/>
                </a:cubicBezTo>
                <a:cubicBezTo>
                  <a:pt x="503" y="28"/>
                  <a:pt x="505" y="34"/>
                  <a:pt x="507" y="32"/>
                </a:cubicBezTo>
                <a:close/>
                <a:moveTo>
                  <a:pt x="485" y="29"/>
                </a:moveTo>
                <a:cubicBezTo>
                  <a:pt x="489" y="32"/>
                  <a:pt x="483" y="33"/>
                  <a:pt x="484" y="36"/>
                </a:cubicBezTo>
                <a:cubicBezTo>
                  <a:pt x="485" y="36"/>
                  <a:pt x="488" y="37"/>
                  <a:pt x="486" y="39"/>
                </a:cubicBezTo>
                <a:cubicBezTo>
                  <a:pt x="491" y="40"/>
                  <a:pt x="494" y="34"/>
                  <a:pt x="500" y="39"/>
                </a:cubicBezTo>
                <a:cubicBezTo>
                  <a:pt x="496" y="39"/>
                  <a:pt x="489" y="42"/>
                  <a:pt x="486" y="46"/>
                </a:cubicBezTo>
                <a:cubicBezTo>
                  <a:pt x="482" y="42"/>
                  <a:pt x="483" y="34"/>
                  <a:pt x="476" y="36"/>
                </a:cubicBezTo>
                <a:cubicBezTo>
                  <a:pt x="477" y="32"/>
                  <a:pt x="483" y="35"/>
                  <a:pt x="485" y="29"/>
                </a:cubicBezTo>
                <a:close/>
                <a:moveTo>
                  <a:pt x="474" y="33"/>
                </a:moveTo>
                <a:cubicBezTo>
                  <a:pt x="471" y="36"/>
                  <a:pt x="468" y="36"/>
                  <a:pt x="474" y="42"/>
                </a:cubicBezTo>
                <a:cubicBezTo>
                  <a:pt x="472" y="46"/>
                  <a:pt x="469" y="46"/>
                  <a:pt x="465" y="43"/>
                </a:cubicBezTo>
                <a:cubicBezTo>
                  <a:pt x="468" y="41"/>
                  <a:pt x="467" y="40"/>
                  <a:pt x="466" y="41"/>
                </a:cubicBezTo>
                <a:cubicBezTo>
                  <a:pt x="467" y="37"/>
                  <a:pt x="470" y="33"/>
                  <a:pt x="469" y="29"/>
                </a:cubicBezTo>
                <a:cubicBezTo>
                  <a:pt x="472" y="26"/>
                  <a:pt x="470" y="35"/>
                  <a:pt x="474" y="33"/>
                </a:cubicBezTo>
                <a:close/>
                <a:moveTo>
                  <a:pt x="457" y="39"/>
                </a:moveTo>
                <a:cubicBezTo>
                  <a:pt x="461" y="47"/>
                  <a:pt x="449" y="43"/>
                  <a:pt x="445" y="44"/>
                </a:cubicBezTo>
                <a:cubicBezTo>
                  <a:pt x="445" y="37"/>
                  <a:pt x="442" y="48"/>
                  <a:pt x="438" y="42"/>
                </a:cubicBezTo>
                <a:cubicBezTo>
                  <a:pt x="446" y="36"/>
                  <a:pt x="450" y="47"/>
                  <a:pt x="457" y="39"/>
                </a:cubicBezTo>
                <a:close/>
                <a:moveTo>
                  <a:pt x="393" y="75"/>
                </a:moveTo>
                <a:cubicBezTo>
                  <a:pt x="392" y="74"/>
                  <a:pt x="391" y="73"/>
                  <a:pt x="390" y="71"/>
                </a:cubicBezTo>
                <a:cubicBezTo>
                  <a:pt x="390" y="76"/>
                  <a:pt x="386" y="78"/>
                  <a:pt x="382" y="79"/>
                </a:cubicBezTo>
                <a:cubicBezTo>
                  <a:pt x="380" y="72"/>
                  <a:pt x="392" y="73"/>
                  <a:pt x="391" y="68"/>
                </a:cubicBezTo>
                <a:cubicBezTo>
                  <a:pt x="395" y="67"/>
                  <a:pt x="399" y="73"/>
                  <a:pt x="393" y="75"/>
                </a:cubicBezTo>
                <a:close/>
                <a:moveTo>
                  <a:pt x="421" y="50"/>
                </a:moveTo>
                <a:cubicBezTo>
                  <a:pt x="417" y="56"/>
                  <a:pt x="415" y="48"/>
                  <a:pt x="411" y="52"/>
                </a:cubicBezTo>
                <a:cubicBezTo>
                  <a:pt x="410" y="50"/>
                  <a:pt x="412" y="48"/>
                  <a:pt x="415" y="46"/>
                </a:cubicBezTo>
                <a:cubicBezTo>
                  <a:pt x="419" y="47"/>
                  <a:pt x="417" y="48"/>
                  <a:pt x="421" y="50"/>
                </a:cubicBezTo>
                <a:close/>
                <a:moveTo>
                  <a:pt x="441" y="30"/>
                </a:moveTo>
                <a:cubicBezTo>
                  <a:pt x="443" y="34"/>
                  <a:pt x="435" y="35"/>
                  <a:pt x="434" y="37"/>
                </a:cubicBezTo>
                <a:cubicBezTo>
                  <a:pt x="432" y="34"/>
                  <a:pt x="432" y="31"/>
                  <a:pt x="435" y="29"/>
                </a:cubicBezTo>
                <a:cubicBezTo>
                  <a:pt x="433" y="35"/>
                  <a:pt x="438" y="34"/>
                  <a:pt x="441" y="30"/>
                </a:cubicBezTo>
                <a:close/>
                <a:moveTo>
                  <a:pt x="375" y="79"/>
                </a:moveTo>
                <a:cubicBezTo>
                  <a:pt x="375" y="82"/>
                  <a:pt x="364" y="82"/>
                  <a:pt x="365" y="78"/>
                </a:cubicBezTo>
                <a:cubicBezTo>
                  <a:pt x="367" y="79"/>
                  <a:pt x="370" y="79"/>
                  <a:pt x="373" y="75"/>
                </a:cubicBezTo>
                <a:cubicBezTo>
                  <a:pt x="375" y="76"/>
                  <a:pt x="371" y="81"/>
                  <a:pt x="375" y="79"/>
                </a:cubicBezTo>
                <a:close/>
                <a:moveTo>
                  <a:pt x="389" y="59"/>
                </a:moveTo>
                <a:cubicBezTo>
                  <a:pt x="388" y="57"/>
                  <a:pt x="397" y="55"/>
                  <a:pt x="391" y="54"/>
                </a:cubicBezTo>
                <a:cubicBezTo>
                  <a:pt x="390" y="49"/>
                  <a:pt x="396" y="55"/>
                  <a:pt x="398" y="54"/>
                </a:cubicBezTo>
                <a:cubicBezTo>
                  <a:pt x="400" y="50"/>
                  <a:pt x="404" y="44"/>
                  <a:pt x="408" y="48"/>
                </a:cubicBezTo>
                <a:cubicBezTo>
                  <a:pt x="402" y="58"/>
                  <a:pt x="397" y="53"/>
                  <a:pt x="389" y="59"/>
                </a:cubicBezTo>
                <a:close/>
                <a:moveTo>
                  <a:pt x="417" y="37"/>
                </a:moveTo>
                <a:cubicBezTo>
                  <a:pt x="418" y="40"/>
                  <a:pt x="411" y="43"/>
                  <a:pt x="409" y="38"/>
                </a:cubicBezTo>
                <a:cubicBezTo>
                  <a:pt x="412" y="35"/>
                  <a:pt x="415" y="39"/>
                  <a:pt x="417" y="37"/>
                </a:cubicBezTo>
                <a:close/>
                <a:moveTo>
                  <a:pt x="358" y="76"/>
                </a:moveTo>
                <a:cubicBezTo>
                  <a:pt x="358" y="77"/>
                  <a:pt x="359" y="77"/>
                  <a:pt x="360" y="76"/>
                </a:cubicBezTo>
                <a:cubicBezTo>
                  <a:pt x="361" y="78"/>
                  <a:pt x="359" y="78"/>
                  <a:pt x="359" y="77"/>
                </a:cubicBezTo>
                <a:cubicBezTo>
                  <a:pt x="356" y="79"/>
                  <a:pt x="361" y="80"/>
                  <a:pt x="362" y="80"/>
                </a:cubicBezTo>
                <a:cubicBezTo>
                  <a:pt x="363" y="81"/>
                  <a:pt x="361" y="83"/>
                  <a:pt x="360" y="82"/>
                </a:cubicBezTo>
                <a:cubicBezTo>
                  <a:pt x="359" y="82"/>
                  <a:pt x="359" y="83"/>
                  <a:pt x="360" y="84"/>
                </a:cubicBezTo>
                <a:cubicBezTo>
                  <a:pt x="359" y="84"/>
                  <a:pt x="358" y="83"/>
                  <a:pt x="359" y="82"/>
                </a:cubicBezTo>
                <a:cubicBezTo>
                  <a:pt x="357" y="80"/>
                  <a:pt x="355" y="83"/>
                  <a:pt x="353" y="80"/>
                </a:cubicBezTo>
                <a:cubicBezTo>
                  <a:pt x="356" y="80"/>
                  <a:pt x="357" y="78"/>
                  <a:pt x="357" y="75"/>
                </a:cubicBezTo>
                <a:cubicBezTo>
                  <a:pt x="358" y="74"/>
                  <a:pt x="358" y="76"/>
                  <a:pt x="358" y="76"/>
                </a:cubicBezTo>
                <a:close/>
                <a:moveTo>
                  <a:pt x="360" y="62"/>
                </a:moveTo>
                <a:cubicBezTo>
                  <a:pt x="360" y="60"/>
                  <a:pt x="361" y="60"/>
                  <a:pt x="364" y="57"/>
                </a:cubicBezTo>
                <a:cubicBezTo>
                  <a:pt x="365" y="58"/>
                  <a:pt x="364" y="59"/>
                  <a:pt x="363" y="60"/>
                </a:cubicBezTo>
                <a:cubicBezTo>
                  <a:pt x="368" y="59"/>
                  <a:pt x="367" y="66"/>
                  <a:pt x="373" y="63"/>
                </a:cubicBezTo>
                <a:cubicBezTo>
                  <a:pt x="369" y="71"/>
                  <a:pt x="366" y="57"/>
                  <a:pt x="360" y="62"/>
                </a:cubicBezTo>
                <a:close/>
                <a:moveTo>
                  <a:pt x="411" y="24"/>
                </a:moveTo>
                <a:cubicBezTo>
                  <a:pt x="414" y="24"/>
                  <a:pt x="417" y="24"/>
                  <a:pt x="420" y="24"/>
                </a:cubicBezTo>
                <a:cubicBezTo>
                  <a:pt x="420" y="33"/>
                  <a:pt x="415" y="24"/>
                  <a:pt x="411" y="26"/>
                </a:cubicBezTo>
                <a:cubicBezTo>
                  <a:pt x="411" y="24"/>
                  <a:pt x="409" y="22"/>
                  <a:pt x="410" y="21"/>
                </a:cubicBezTo>
                <a:cubicBezTo>
                  <a:pt x="409" y="16"/>
                  <a:pt x="413" y="23"/>
                  <a:pt x="411" y="24"/>
                </a:cubicBezTo>
                <a:close/>
                <a:moveTo>
                  <a:pt x="345" y="72"/>
                </a:moveTo>
                <a:cubicBezTo>
                  <a:pt x="348" y="76"/>
                  <a:pt x="353" y="68"/>
                  <a:pt x="356" y="72"/>
                </a:cubicBezTo>
                <a:cubicBezTo>
                  <a:pt x="347" y="73"/>
                  <a:pt x="349" y="82"/>
                  <a:pt x="342" y="79"/>
                </a:cubicBezTo>
                <a:cubicBezTo>
                  <a:pt x="343" y="77"/>
                  <a:pt x="344" y="77"/>
                  <a:pt x="345" y="79"/>
                </a:cubicBezTo>
                <a:cubicBezTo>
                  <a:pt x="344" y="69"/>
                  <a:pt x="333" y="76"/>
                  <a:pt x="328" y="73"/>
                </a:cubicBezTo>
                <a:cubicBezTo>
                  <a:pt x="337" y="69"/>
                  <a:pt x="343" y="70"/>
                  <a:pt x="347" y="67"/>
                </a:cubicBezTo>
                <a:cubicBezTo>
                  <a:pt x="347" y="68"/>
                  <a:pt x="346" y="70"/>
                  <a:pt x="345" y="72"/>
                </a:cubicBezTo>
                <a:close/>
                <a:moveTo>
                  <a:pt x="359" y="55"/>
                </a:moveTo>
                <a:cubicBezTo>
                  <a:pt x="358" y="52"/>
                  <a:pt x="355" y="49"/>
                  <a:pt x="361" y="48"/>
                </a:cubicBezTo>
                <a:cubicBezTo>
                  <a:pt x="364" y="51"/>
                  <a:pt x="363" y="53"/>
                  <a:pt x="359" y="55"/>
                </a:cubicBezTo>
                <a:close/>
                <a:moveTo>
                  <a:pt x="383" y="32"/>
                </a:moveTo>
                <a:cubicBezTo>
                  <a:pt x="384" y="37"/>
                  <a:pt x="378" y="37"/>
                  <a:pt x="376" y="35"/>
                </a:cubicBezTo>
                <a:cubicBezTo>
                  <a:pt x="377" y="38"/>
                  <a:pt x="371" y="40"/>
                  <a:pt x="374" y="44"/>
                </a:cubicBezTo>
                <a:cubicBezTo>
                  <a:pt x="372" y="44"/>
                  <a:pt x="371" y="42"/>
                  <a:pt x="369" y="44"/>
                </a:cubicBezTo>
                <a:cubicBezTo>
                  <a:pt x="371" y="38"/>
                  <a:pt x="376" y="32"/>
                  <a:pt x="383" y="32"/>
                </a:cubicBezTo>
                <a:close/>
                <a:moveTo>
                  <a:pt x="237" y="77"/>
                </a:moveTo>
                <a:cubicBezTo>
                  <a:pt x="235" y="74"/>
                  <a:pt x="241" y="76"/>
                  <a:pt x="242" y="74"/>
                </a:cubicBezTo>
                <a:cubicBezTo>
                  <a:pt x="244" y="77"/>
                  <a:pt x="246" y="79"/>
                  <a:pt x="242" y="81"/>
                </a:cubicBezTo>
                <a:cubicBezTo>
                  <a:pt x="241" y="80"/>
                  <a:pt x="239" y="75"/>
                  <a:pt x="237" y="77"/>
                </a:cubicBezTo>
                <a:close/>
                <a:moveTo>
                  <a:pt x="260" y="64"/>
                </a:moveTo>
                <a:cubicBezTo>
                  <a:pt x="263" y="62"/>
                  <a:pt x="265" y="60"/>
                  <a:pt x="264" y="58"/>
                </a:cubicBezTo>
                <a:cubicBezTo>
                  <a:pt x="269" y="59"/>
                  <a:pt x="262" y="67"/>
                  <a:pt x="261" y="70"/>
                </a:cubicBezTo>
                <a:cubicBezTo>
                  <a:pt x="260" y="69"/>
                  <a:pt x="259" y="68"/>
                  <a:pt x="258" y="67"/>
                </a:cubicBezTo>
                <a:cubicBezTo>
                  <a:pt x="260" y="66"/>
                  <a:pt x="260" y="68"/>
                  <a:pt x="261" y="68"/>
                </a:cubicBezTo>
                <a:cubicBezTo>
                  <a:pt x="263" y="67"/>
                  <a:pt x="261" y="66"/>
                  <a:pt x="260" y="64"/>
                </a:cubicBezTo>
                <a:close/>
                <a:moveTo>
                  <a:pt x="248" y="82"/>
                </a:moveTo>
                <a:cubicBezTo>
                  <a:pt x="246" y="79"/>
                  <a:pt x="249" y="77"/>
                  <a:pt x="251" y="74"/>
                </a:cubicBezTo>
                <a:cubicBezTo>
                  <a:pt x="254" y="79"/>
                  <a:pt x="253" y="81"/>
                  <a:pt x="248" y="82"/>
                </a:cubicBezTo>
                <a:close/>
                <a:moveTo>
                  <a:pt x="272" y="64"/>
                </a:moveTo>
                <a:cubicBezTo>
                  <a:pt x="267" y="59"/>
                  <a:pt x="278" y="60"/>
                  <a:pt x="275" y="58"/>
                </a:cubicBezTo>
                <a:cubicBezTo>
                  <a:pt x="281" y="58"/>
                  <a:pt x="276" y="64"/>
                  <a:pt x="272" y="64"/>
                </a:cubicBezTo>
                <a:close/>
                <a:moveTo>
                  <a:pt x="288" y="47"/>
                </a:moveTo>
                <a:cubicBezTo>
                  <a:pt x="290" y="49"/>
                  <a:pt x="293" y="49"/>
                  <a:pt x="289" y="43"/>
                </a:cubicBezTo>
                <a:cubicBezTo>
                  <a:pt x="293" y="42"/>
                  <a:pt x="291" y="44"/>
                  <a:pt x="293" y="47"/>
                </a:cubicBezTo>
                <a:cubicBezTo>
                  <a:pt x="294" y="45"/>
                  <a:pt x="293" y="44"/>
                  <a:pt x="295" y="42"/>
                </a:cubicBezTo>
                <a:cubicBezTo>
                  <a:pt x="294" y="46"/>
                  <a:pt x="299" y="44"/>
                  <a:pt x="301" y="48"/>
                </a:cubicBezTo>
                <a:cubicBezTo>
                  <a:pt x="301" y="50"/>
                  <a:pt x="300" y="51"/>
                  <a:pt x="298" y="53"/>
                </a:cubicBezTo>
                <a:cubicBezTo>
                  <a:pt x="301" y="45"/>
                  <a:pt x="291" y="50"/>
                  <a:pt x="291" y="53"/>
                </a:cubicBezTo>
                <a:cubicBezTo>
                  <a:pt x="286" y="54"/>
                  <a:pt x="290" y="49"/>
                  <a:pt x="288" y="47"/>
                </a:cubicBezTo>
                <a:close/>
                <a:moveTo>
                  <a:pt x="270" y="69"/>
                </a:moveTo>
                <a:cubicBezTo>
                  <a:pt x="271" y="70"/>
                  <a:pt x="270" y="71"/>
                  <a:pt x="269" y="71"/>
                </a:cubicBezTo>
                <a:cubicBezTo>
                  <a:pt x="270" y="72"/>
                  <a:pt x="272" y="72"/>
                  <a:pt x="273" y="74"/>
                </a:cubicBezTo>
                <a:cubicBezTo>
                  <a:pt x="273" y="72"/>
                  <a:pt x="274" y="71"/>
                  <a:pt x="276" y="73"/>
                </a:cubicBezTo>
                <a:cubicBezTo>
                  <a:pt x="271" y="76"/>
                  <a:pt x="270" y="79"/>
                  <a:pt x="267" y="82"/>
                </a:cubicBezTo>
                <a:cubicBezTo>
                  <a:pt x="266" y="77"/>
                  <a:pt x="267" y="73"/>
                  <a:pt x="270" y="69"/>
                </a:cubicBezTo>
                <a:close/>
                <a:moveTo>
                  <a:pt x="303" y="47"/>
                </a:moveTo>
                <a:cubicBezTo>
                  <a:pt x="304" y="45"/>
                  <a:pt x="306" y="45"/>
                  <a:pt x="308" y="47"/>
                </a:cubicBezTo>
                <a:cubicBezTo>
                  <a:pt x="307" y="48"/>
                  <a:pt x="306" y="47"/>
                  <a:pt x="306" y="46"/>
                </a:cubicBezTo>
                <a:cubicBezTo>
                  <a:pt x="305" y="48"/>
                  <a:pt x="311" y="52"/>
                  <a:pt x="306" y="56"/>
                </a:cubicBezTo>
                <a:cubicBezTo>
                  <a:pt x="302" y="52"/>
                  <a:pt x="307" y="50"/>
                  <a:pt x="303" y="47"/>
                </a:cubicBezTo>
                <a:close/>
                <a:moveTo>
                  <a:pt x="329" y="32"/>
                </a:moveTo>
                <a:cubicBezTo>
                  <a:pt x="331" y="34"/>
                  <a:pt x="329" y="35"/>
                  <a:pt x="328" y="36"/>
                </a:cubicBezTo>
                <a:cubicBezTo>
                  <a:pt x="330" y="40"/>
                  <a:pt x="332" y="38"/>
                  <a:pt x="334" y="41"/>
                </a:cubicBezTo>
                <a:cubicBezTo>
                  <a:pt x="329" y="42"/>
                  <a:pt x="323" y="36"/>
                  <a:pt x="329" y="32"/>
                </a:cubicBezTo>
                <a:close/>
                <a:moveTo>
                  <a:pt x="326" y="47"/>
                </a:moveTo>
                <a:cubicBezTo>
                  <a:pt x="316" y="49"/>
                  <a:pt x="319" y="57"/>
                  <a:pt x="314" y="62"/>
                </a:cubicBezTo>
                <a:cubicBezTo>
                  <a:pt x="312" y="62"/>
                  <a:pt x="312" y="61"/>
                  <a:pt x="313" y="61"/>
                </a:cubicBezTo>
                <a:cubicBezTo>
                  <a:pt x="312" y="60"/>
                  <a:pt x="311" y="61"/>
                  <a:pt x="310" y="61"/>
                </a:cubicBezTo>
                <a:cubicBezTo>
                  <a:pt x="308" y="57"/>
                  <a:pt x="315" y="55"/>
                  <a:pt x="317" y="54"/>
                </a:cubicBezTo>
                <a:cubicBezTo>
                  <a:pt x="315" y="53"/>
                  <a:pt x="314" y="53"/>
                  <a:pt x="312" y="54"/>
                </a:cubicBezTo>
                <a:cubicBezTo>
                  <a:pt x="316" y="51"/>
                  <a:pt x="319" y="39"/>
                  <a:pt x="326" y="47"/>
                </a:cubicBezTo>
                <a:close/>
                <a:moveTo>
                  <a:pt x="296" y="76"/>
                </a:moveTo>
                <a:cubicBezTo>
                  <a:pt x="295" y="74"/>
                  <a:pt x="297" y="75"/>
                  <a:pt x="298" y="74"/>
                </a:cubicBezTo>
                <a:cubicBezTo>
                  <a:pt x="294" y="73"/>
                  <a:pt x="294" y="74"/>
                  <a:pt x="293" y="69"/>
                </a:cubicBezTo>
                <a:cubicBezTo>
                  <a:pt x="294" y="68"/>
                  <a:pt x="295" y="70"/>
                  <a:pt x="296" y="71"/>
                </a:cubicBezTo>
                <a:cubicBezTo>
                  <a:pt x="297" y="70"/>
                  <a:pt x="296" y="69"/>
                  <a:pt x="296" y="69"/>
                </a:cubicBezTo>
                <a:cubicBezTo>
                  <a:pt x="297" y="68"/>
                  <a:pt x="299" y="70"/>
                  <a:pt x="298" y="71"/>
                </a:cubicBezTo>
                <a:cubicBezTo>
                  <a:pt x="298" y="72"/>
                  <a:pt x="299" y="73"/>
                  <a:pt x="300" y="72"/>
                </a:cubicBezTo>
                <a:cubicBezTo>
                  <a:pt x="302" y="75"/>
                  <a:pt x="297" y="76"/>
                  <a:pt x="296" y="76"/>
                </a:cubicBezTo>
                <a:close/>
                <a:moveTo>
                  <a:pt x="334" y="66"/>
                </a:moveTo>
                <a:cubicBezTo>
                  <a:pt x="330" y="68"/>
                  <a:pt x="327" y="68"/>
                  <a:pt x="324" y="65"/>
                </a:cubicBezTo>
                <a:cubicBezTo>
                  <a:pt x="327" y="63"/>
                  <a:pt x="333" y="65"/>
                  <a:pt x="330" y="59"/>
                </a:cubicBezTo>
                <a:cubicBezTo>
                  <a:pt x="332" y="56"/>
                  <a:pt x="333" y="62"/>
                  <a:pt x="335" y="63"/>
                </a:cubicBezTo>
                <a:cubicBezTo>
                  <a:pt x="334" y="64"/>
                  <a:pt x="333" y="65"/>
                  <a:pt x="334" y="66"/>
                </a:cubicBezTo>
                <a:close/>
                <a:moveTo>
                  <a:pt x="347" y="54"/>
                </a:moveTo>
                <a:cubicBezTo>
                  <a:pt x="345" y="50"/>
                  <a:pt x="346" y="47"/>
                  <a:pt x="345" y="44"/>
                </a:cubicBezTo>
                <a:cubicBezTo>
                  <a:pt x="351" y="43"/>
                  <a:pt x="351" y="50"/>
                  <a:pt x="347" y="54"/>
                </a:cubicBezTo>
                <a:close/>
                <a:moveTo>
                  <a:pt x="356" y="34"/>
                </a:moveTo>
                <a:cubicBezTo>
                  <a:pt x="359" y="38"/>
                  <a:pt x="355" y="40"/>
                  <a:pt x="356" y="43"/>
                </a:cubicBezTo>
                <a:cubicBezTo>
                  <a:pt x="354" y="44"/>
                  <a:pt x="353" y="42"/>
                  <a:pt x="352" y="41"/>
                </a:cubicBezTo>
                <a:cubicBezTo>
                  <a:pt x="357" y="39"/>
                  <a:pt x="352" y="36"/>
                  <a:pt x="356" y="34"/>
                </a:cubicBezTo>
                <a:close/>
                <a:moveTo>
                  <a:pt x="340" y="49"/>
                </a:moveTo>
                <a:cubicBezTo>
                  <a:pt x="338" y="52"/>
                  <a:pt x="335" y="55"/>
                  <a:pt x="339" y="59"/>
                </a:cubicBezTo>
                <a:cubicBezTo>
                  <a:pt x="334" y="59"/>
                  <a:pt x="334" y="51"/>
                  <a:pt x="334" y="48"/>
                </a:cubicBezTo>
                <a:cubicBezTo>
                  <a:pt x="330" y="47"/>
                  <a:pt x="330" y="48"/>
                  <a:pt x="327" y="51"/>
                </a:cubicBezTo>
                <a:cubicBezTo>
                  <a:pt x="326" y="49"/>
                  <a:pt x="331" y="47"/>
                  <a:pt x="329" y="44"/>
                </a:cubicBezTo>
                <a:cubicBezTo>
                  <a:pt x="331" y="44"/>
                  <a:pt x="337" y="50"/>
                  <a:pt x="336" y="44"/>
                </a:cubicBezTo>
                <a:cubicBezTo>
                  <a:pt x="339" y="42"/>
                  <a:pt x="336" y="47"/>
                  <a:pt x="340" y="49"/>
                </a:cubicBezTo>
                <a:close/>
                <a:moveTo>
                  <a:pt x="348" y="29"/>
                </a:moveTo>
                <a:cubicBezTo>
                  <a:pt x="347" y="34"/>
                  <a:pt x="343" y="37"/>
                  <a:pt x="338" y="41"/>
                </a:cubicBezTo>
                <a:cubicBezTo>
                  <a:pt x="339" y="34"/>
                  <a:pt x="343" y="30"/>
                  <a:pt x="348" y="26"/>
                </a:cubicBezTo>
                <a:cubicBezTo>
                  <a:pt x="349" y="28"/>
                  <a:pt x="342" y="33"/>
                  <a:pt x="348" y="29"/>
                </a:cubicBezTo>
                <a:close/>
                <a:moveTo>
                  <a:pt x="332" y="37"/>
                </a:moveTo>
                <a:cubicBezTo>
                  <a:pt x="331" y="30"/>
                  <a:pt x="333" y="26"/>
                  <a:pt x="336" y="23"/>
                </a:cubicBezTo>
                <a:cubicBezTo>
                  <a:pt x="335" y="27"/>
                  <a:pt x="338" y="31"/>
                  <a:pt x="332" y="37"/>
                </a:cubicBezTo>
                <a:close/>
                <a:moveTo>
                  <a:pt x="332" y="24"/>
                </a:moveTo>
                <a:cubicBezTo>
                  <a:pt x="330" y="24"/>
                  <a:pt x="329" y="25"/>
                  <a:pt x="329" y="26"/>
                </a:cubicBezTo>
                <a:cubicBezTo>
                  <a:pt x="328" y="27"/>
                  <a:pt x="327" y="24"/>
                  <a:pt x="325" y="26"/>
                </a:cubicBezTo>
                <a:cubicBezTo>
                  <a:pt x="325" y="27"/>
                  <a:pt x="325" y="28"/>
                  <a:pt x="323" y="29"/>
                </a:cubicBezTo>
                <a:cubicBezTo>
                  <a:pt x="321" y="26"/>
                  <a:pt x="325" y="23"/>
                  <a:pt x="326" y="20"/>
                </a:cubicBezTo>
                <a:cubicBezTo>
                  <a:pt x="328" y="23"/>
                  <a:pt x="330" y="21"/>
                  <a:pt x="332" y="24"/>
                </a:cubicBezTo>
                <a:close/>
                <a:moveTo>
                  <a:pt x="319" y="27"/>
                </a:moveTo>
                <a:cubicBezTo>
                  <a:pt x="317" y="29"/>
                  <a:pt x="316" y="28"/>
                  <a:pt x="317" y="27"/>
                </a:cubicBezTo>
                <a:cubicBezTo>
                  <a:pt x="317" y="25"/>
                  <a:pt x="310" y="31"/>
                  <a:pt x="314" y="29"/>
                </a:cubicBezTo>
                <a:cubicBezTo>
                  <a:pt x="316" y="32"/>
                  <a:pt x="310" y="31"/>
                  <a:pt x="309" y="28"/>
                </a:cubicBezTo>
                <a:cubicBezTo>
                  <a:pt x="313" y="24"/>
                  <a:pt x="316" y="23"/>
                  <a:pt x="319" y="27"/>
                </a:cubicBezTo>
                <a:close/>
                <a:moveTo>
                  <a:pt x="304" y="30"/>
                </a:moveTo>
                <a:cubicBezTo>
                  <a:pt x="302" y="37"/>
                  <a:pt x="308" y="34"/>
                  <a:pt x="309" y="40"/>
                </a:cubicBezTo>
                <a:cubicBezTo>
                  <a:pt x="311" y="33"/>
                  <a:pt x="316" y="36"/>
                  <a:pt x="323" y="31"/>
                </a:cubicBezTo>
                <a:cubicBezTo>
                  <a:pt x="323" y="33"/>
                  <a:pt x="322" y="35"/>
                  <a:pt x="323" y="36"/>
                </a:cubicBezTo>
                <a:cubicBezTo>
                  <a:pt x="320" y="38"/>
                  <a:pt x="313" y="35"/>
                  <a:pt x="315" y="41"/>
                </a:cubicBezTo>
                <a:cubicBezTo>
                  <a:pt x="314" y="42"/>
                  <a:pt x="308" y="38"/>
                  <a:pt x="309" y="42"/>
                </a:cubicBezTo>
                <a:cubicBezTo>
                  <a:pt x="306" y="39"/>
                  <a:pt x="302" y="42"/>
                  <a:pt x="299" y="39"/>
                </a:cubicBezTo>
                <a:cubicBezTo>
                  <a:pt x="304" y="36"/>
                  <a:pt x="297" y="32"/>
                  <a:pt x="304" y="30"/>
                </a:cubicBezTo>
                <a:close/>
                <a:moveTo>
                  <a:pt x="278" y="50"/>
                </a:moveTo>
                <a:cubicBezTo>
                  <a:pt x="276" y="50"/>
                  <a:pt x="275" y="49"/>
                  <a:pt x="273" y="47"/>
                </a:cubicBezTo>
                <a:cubicBezTo>
                  <a:pt x="276" y="45"/>
                  <a:pt x="277" y="46"/>
                  <a:pt x="277" y="49"/>
                </a:cubicBezTo>
                <a:cubicBezTo>
                  <a:pt x="277" y="42"/>
                  <a:pt x="283" y="46"/>
                  <a:pt x="284" y="44"/>
                </a:cubicBezTo>
                <a:cubicBezTo>
                  <a:pt x="290" y="47"/>
                  <a:pt x="282" y="46"/>
                  <a:pt x="278" y="50"/>
                </a:cubicBezTo>
                <a:close/>
                <a:moveTo>
                  <a:pt x="298" y="25"/>
                </a:moveTo>
                <a:cubicBezTo>
                  <a:pt x="303" y="25"/>
                  <a:pt x="295" y="32"/>
                  <a:pt x="295" y="35"/>
                </a:cubicBezTo>
                <a:cubicBezTo>
                  <a:pt x="292" y="34"/>
                  <a:pt x="289" y="37"/>
                  <a:pt x="286" y="33"/>
                </a:cubicBezTo>
                <a:cubicBezTo>
                  <a:pt x="288" y="32"/>
                  <a:pt x="289" y="31"/>
                  <a:pt x="288" y="29"/>
                </a:cubicBezTo>
                <a:cubicBezTo>
                  <a:pt x="292" y="35"/>
                  <a:pt x="294" y="26"/>
                  <a:pt x="298" y="25"/>
                </a:cubicBezTo>
                <a:close/>
                <a:moveTo>
                  <a:pt x="272" y="47"/>
                </a:moveTo>
                <a:cubicBezTo>
                  <a:pt x="269" y="51"/>
                  <a:pt x="267" y="48"/>
                  <a:pt x="265" y="50"/>
                </a:cubicBezTo>
                <a:cubicBezTo>
                  <a:pt x="262" y="45"/>
                  <a:pt x="270" y="44"/>
                  <a:pt x="272" y="47"/>
                </a:cubicBezTo>
                <a:close/>
                <a:moveTo>
                  <a:pt x="230" y="75"/>
                </a:moveTo>
                <a:cubicBezTo>
                  <a:pt x="231" y="76"/>
                  <a:pt x="230" y="76"/>
                  <a:pt x="230" y="77"/>
                </a:cubicBezTo>
                <a:cubicBezTo>
                  <a:pt x="229" y="77"/>
                  <a:pt x="229" y="78"/>
                  <a:pt x="230" y="79"/>
                </a:cubicBezTo>
                <a:cubicBezTo>
                  <a:pt x="228" y="79"/>
                  <a:pt x="224" y="71"/>
                  <a:pt x="219" y="72"/>
                </a:cubicBezTo>
                <a:cubicBezTo>
                  <a:pt x="219" y="67"/>
                  <a:pt x="226" y="60"/>
                  <a:pt x="230" y="66"/>
                </a:cubicBezTo>
                <a:cubicBezTo>
                  <a:pt x="229" y="66"/>
                  <a:pt x="228" y="65"/>
                  <a:pt x="227" y="64"/>
                </a:cubicBezTo>
                <a:cubicBezTo>
                  <a:pt x="226" y="65"/>
                  <a:pt x="228" y="66"/>
                  <a:pt x="228" y="67"/>
                </a:cubicBezTo>
                <a:cubicBezTo>
                  <a:pt x="225" y="68"/>
                  <a:pt x="223" y="67"/>
                  <a:pt x="219" y="70"/>
                </a:cubicBezTo>
                <a:cubicBezTo>
                  <a:pt x="221" y="72"/>
                  <a:pt x="224" y="68"/>
                  <a:pt x="226" y="69"/>
                </a:cubicBezTo>
                <a:cubicBezTo>
                  <a:pt x="226" y="72"/>
                  <a:pt x="225" y="77"/>
                  <a:pt x="230" y="75"/>
                </a:cubicBezTo>
                <a:close/>
                <a:moveTo>
                  <a:pt x="256" y="49"/>
                </a:moveTo>
                <a:cubicBezTo>
                  <a:pt x="255" y="54"/>
                  <a:pt x="254" y="47"/>
                  <a:pt x="252" y="45"/>
                </a:cubicBezTo>
                <a:cubicBezTo>
                  <a:pt x="255" y="42"/>
                  <a:pt x="258" y="42"/>
                  <a:pt x="261" y="45"/>
                </a:cubicBezTo>
                <a:cubicBezTo>
                  <a:pt x="262" y="48"/>
                  <a:pt x="259" y="45"/>
                  <a:pt x="258" y="44"/>
                </a:cubicBezTo>
                <a:cubicBezTo>
                  <a:pt x="256" y="46"/>
                  <a:pt x="255" y="47"/>
                  <a:pt x="256" y="49"/>
                </a:cubicBezTo>
                <a:close/>
                <a:moveTo>
                  <a:pt x="280" y="28"/>
                </a:moveTo>
                <a:cubicBezTo>
                  <a:pt x="285" y="18"/>
                  <a:pt x="292" y="27"/>
                  <a:pt x="280" y="28"/>
                </a:cubicBezTo>
                <a:close/>
                <a:moveTo>
                  <a:pt x="277" y="22"/>
                </a:moveTo>
                <a:cubicBezTo>
                  <a:pt x="280" y="21"/>
                  <a:pt x="278" y="29"/>
                  <a:pt x="278" y="32"/>
                </a:cubicBezTo>
                <a:cubicBezTo>
                  <a:pt x="274" y="34"/>
                  <a:pt x="277" y="28"/>
                  <a:pt x="276" y="27"/>
                </a:cubicBezTo>
                <a:cubicBezTo>
                  <a:pt x="272" y="24"/>
                  <a:pt x="273" y="30"/>
                  <a:pt x="270" y="31"/>
                </a:cubicBezTo>
                <a:cubicBezTo>
                  <a:pt x="266" y="24"/>
                  <a:pt x="277" y="25"/>
                  <a:pt x="277" y="22"/>
                </a:cubicBezTo>
                <a:close/>
                <a:moveTo>
                  <a:pt x="266" y="32"/>
                </a:moveTo>
                <a:cubicBezTo>
                  <a:pt x="269" y="36"/>
                  <a:pt x="267" y="40"/>
                  <a:pt x="271" y="35"/>
                </a:cubicBezTo>
                <a:cubicBezTo>
                  <a:pt x="274" y="41"/>
                  <a:pt x="266" y="39"/>
                  <a:pt x="263" y="40"/>
                </a:cubicBezTo>
                <a:cubicBezTo>
                  <a:pt x="261" y="36"/>
                  <a:pt x="260" y="38"/>
                  <a:pt x="259" y="34"/>
                </a:cubicBezTo>
                <a:cubicBezTo>
                  <a:pt x="262" y="33"/>
                  <a:pt x="264" y="33"/>
                  <a:pt x="266" y="32"/>
                </a:cubicBezTo>
                <a:close/>
                <a:moveTo>
                  <a:pt x="247" y="41"/>
                </a:moveTo>
                <a:cubicBezTo>
                  <a:pt x="249" y="44"/>
                  <a:pt x="243" y="46"/>
                  <a:pt x="244" y="49"/>
                </a:cubicBezTo>
                <a:cubicBezTo>
                  <a:pt x="243" y="50"/>
                  <a:pt x="242" y="48"/>
                  <a:pt x="243" y="47"/>
                </a:cubicBezTo>
                <a:cubicBezTo>
                  <a:pt x="242" y="46"/>
                  <a:pt x="241" y="46"/>
                  <a:pt x="241" y="47"/>
                </a:cubicBezTo>
                <a:cubicBezTo>
                  <a:pt x="240" y="45"/>
                  <a:pt x="241" y="45"/>
                  <a:pt x="242" y="46"/>
                </a:cubicBezTo>
                <a:cubicBezTo>
                  <a:pt x="246" y="44"/>
                  <a:pt x="244" y="41"/>
                  <a:pt x="247" y="41"/>
                </a:cubicBezTo>
                <a:close/>
                <a:moveTo>
                  <a:pt x="191" y="73"/>
                </a:moveTo>
                <a:cubicBezTo>
                  <a:pt x="190" y="69"/>
                  <a:pt x="191" y="71"/>
                  <a:pt x="188" y="74"/>
                </a:cubicBezTo>
                <a:cubicBezTo>
                  <a:pt x="187" y="71"/>
                  <a:pt x="187" y="69"/>
                  <a:pt x="189" y="67"/>
                </a:cubicBezTo>
                <a:cubicBezTo>
                  <a:pt x="193" y="67"/>
                  <a:pt x="195" y="71"/>
                  <a:pt x="191" y="73"/>
                </a:cubicBezTo>
                <a:close/>
                <a:moveTo>
                  <a:pt x="215" y="53"/>
                </a:moveTo>
                <a:cubicBezTo>
                  <a:pt x="214" y="54"/>
                  <a:pt x="213" y="53"/>
                  <a:pt x="213" y="52"/>
                </a:cubicBezTo>
                <a:cubicBezTo>
                  <a:pt x="212" y="51"/>
                  <a:pt x="211" y="52"/>
                  <a:pt x="211" y="52"/>
                </a:cubicBezTo>
                <a:cubicBezTo>
                  <a:pt x="208" y="51"/>
                  <a:pt x="218" y="49"/>
                  <a:pt x="212" y="49"/>
                </a:cubicBezTo>
                <a:cubicBezTo>
                  <a:pt x="212" y="45"/>
                  <a:pt x="221" y="48"/>
                  <a:pt x="222" y="41"/>
                </a:cubicBezTo>
                <a:cubicBezTo>
                  <a:pt x="224" y="45"/>
                  <a:pt x="227" y="40"/>
                  <a:pt x="229" y="45"/>
                </a:cubicBezTo>
                <a:cubicBezTo>
                  <a:pt x="224" y="46"/>
                  <a:pt x="215" y="46"/>
                  <a:pt x="215" y="53"/>
                </a:cubicBezTo>
                <a:close/>
                <a:moveTo>
                  <a:pt x="259" y="29"/>
                </a:moveTo>
                <a:cubicBezTo>
                  <a:pt x="253" y="28"/>
                  <a:pt x="253" y="37"/>
                  <a:pt x="247" y="36"/>
                </a:cubicBezTo>
                <a:cubicBezTo>
                  <a:pt x="246" y="34"/>
                  <a:pt x="254" y="24"/>
                  <a:pt x="254" y="29"/>
                </a:cubicBezTo>
                <a:cubicBezTo>
                  <a:pt x="255" y="27"/>
                  <a:pt x="257" y="25"/>
                  <a:pt x="256" y="22"/>
                </a:cubicBezTo>
                <a:cubicBezTo>
                  <a:pt x="261" y="21"/>
                  <a:pt x="256" y="27"/>
                  <a:pt x="259" y="29"/>
                </a:cubicBezTo>
                <a:close/>
                <a:moveTo>
                  <a:pt x="236" y="29"/>
                </a:moveTo>
                <a:cubicBezTo>
                  <a:pt x="239" y="33"/>
                  <a:pt x="234" y="35"/>
                  <a:pt x="237" y="39"/>
                </a:cubicBezTo>
                <a:cubicBezTo>
                  <a:pt x="235" y="40"/>
                  <a:pt x="235" y="38"/>
                  <a:pt x="236" y="38"/>
                </a:cubicBezTo>
                <a:cubicBezTo>
                  <a:pt x="234" y="35"/>
                  <a:pt x="231" y="43"/>
                  <a:pt x="230" y="37"/>
                </a:cubicBezTo>
                <a:cubicBezTo>
                  <a:pt x="230" y="36"/>
                  <a:pt x="231" y="37"/>
                  <a:pt x="232" y="37"/>
                </a:cubicBezTo>
                <a:cubicBezTo>
                  <a:pt x="237" y="35"/>
                  <a:pt x="230" y="31"/>
                  <a:pt x="236" y="29"/>
                </a:cubicBezTo>
                <a:close/>
                <a:moveTo>
                  <a:pt x="203" y="54"/>
                </a:moveTo>
                <a:cubicBezTo>
                  <a:pt x="203" y="57"/>
                  <a:pt x="205" y="59"/>
                  <a:pt x="205" y="62"/>
                </a:cubicBezTo>
                <a:cubicBezTo>
                  <a:pt x="203" y="65"/>
                  <a:pt x="198" y="58"/>
                  <a:pt x="202" y="64"/>
                </a:cubicBezTo>
                <a:cubicBezTo>
                  <a:pt x="200" y="65"/>
                  <a:pt x="196" y="61"/>
                  <a:pt x="200" y="66"/>
                </a:cubicBezTo>
                <a:cubicBezTo>
                  <a:pt x="197" y="65"/>
                  <a:pt x="192" y="66"/>
                  <a:pt x="192" y="61"/>
                </a:cubicBezTo>
                <a:cubicBezTo>
                  <a:pt x="199" y="65"/>
                  <a:pt x="198" y="59"/>
                  <a:pt x="203" y="54"/>
                </a:cubicBezTo>
                <a:close/>
                <a:moveTo>
                  <a:pt x="82" y="61"/>
                </a:moveTo>
                <a:cubicBezTo>
                  <a:pt x="76" y="60"/>
                  <a:pt x="82" y="52"/>
                  <a:pt x="75" y="59"/>
                </a:cubicBezTo>
                <a:cubicBezTo>
                  <a:pt x="74" y="55"/>
                  <a:pt x="83" y="51"/>
                  <a:pt x="89" y="47"/>
                </a:cubicBezTo>
                <a:cubicBezTo>
                  <a:pt x="90" y="50"/>
                  <a:pt x="90" y="52"/>
                  <a:pt x="91" y="54"/>
                </a:cubicBezTo>
                <a:cubicBezTo>
                  <a:pt x="85" y="55"/>
                  <a:pt x="83" y="55"/>
                  <a:pt x="82" y="61"/>
                </a:cubicBezTo>
                <a:close/>
                <a:moveTo>
                  <a:pt x="106" y="38"/>
                </a:moveTo>
                <a:cubicBezTo>
                  <a:pt x="110" y="35"/>
                  <a:pt x="106" y="44"/>
                  <a:pt x="109" y="41"/>
                </a:cubicBezTo>
                <a:cubicBezTo>
                  <a:pt x="110" y="43"/>
                  <a:pt x="107" y="44"/>
                  <a:pt x="106" y="45"/>
                </a:cubicBezTo>
                <a:cubicBezTo>
                  <a:pt x="102" y="43"/>
                  <a:pt x="107" y="41"/>
                  <a:pt x="106" y="38"/>
                </a:cubicBezTo>
                <a:close/>
                <a:moveTo>
                  <a:pt x="80" y="70"/>
                </a:moveTo>
                <a:cubicBezTo>
                  <a:pt x="75" y="67"/>
                  <a:pt x="86" y="62"/>
                  <a:pt x="88" y="67"/>
                </a:cubicBezTo>
                <a:cubicBezTo>
                  <a:pt x="85" y="70"/>
                  <a:pt x="83" y="65"/>
                  <a:pt x="80" y="70"/>
                </a:cubicBezTo>
                <a:close/>
                <a:moveTo>
                  <a:pt x="151" y="43"/>
                </a:moveTo>
                <a:cubicBezTo>
                  <a:pt x="156" y="38"/>
                  <a:pt x="151" y="38"/>
                  <a:pt x="159" y="37"/>
                </a:cubicBezTo>
                <a:cubicBezTo>
                  <a:pt x="159" y="38"/>
                  <a:pt x="158" y="38"/>
                  <a:pt x="158" y="38"/>
                </a:cubicBezTo>
                <a:cubicBezTo>
                  <a:pt x="156" y="39"/>
                  <a:pt x="158" y="40"/>
                  <a:pt x="159" y="42"/>
                </a:cubicBezTo>
                <a:cubicBezTo>
                  <a:pt x="156" y="45"/>
                  <a:pt x="154" y="41"/>
                  <a:pt x="151" y="43"/>
                </a:cubicBezTo>
                <a:close/>
                <a:moveTo>
                  <a:pt x="121" y="68"/>
                </a:moveTo>
                <a:cubicBezTo>
                  <a:pt x="123" y="69"/>
                  <a:pt x="124" y="71"/>
                  <a:pt x="125" y="72"/>
                </a:cubicBezTo>
                <a:cubicBezTo>
                  <a:pt x="121" y="76"/>
                  <a:pt x="116" y="70"/>
                  <a:pt x="121" y="68"/>
                </a:cubicBezTo>
                <a:close/>
                <a:moveTo>
                  <a:pt x="170" y="40"/>
                </a:moveTo>
                <a:cubicBezTo>
                  <a:pt x="172" y="45"/>
                  <a:pt x="170" y="45"/>
                  <a:pt x="165" y="48"/>
                </a:cubicBezTo>
                <a:cubicBezTo>
                  <a:pt x="161" y="44"/>
                  <a:pt x="169" y="43"/>
                  <a:pt x="170" y="40"/>
                </a:cubicBezTo>
                <a:close/>
                <a:moveTo>
                  <a:pt x="134" y="77"/>
                </a:moveTo>
                <a:cubicBezTo>
                  <a:pt x="132" y="75"/>
                  <a:pt x="133" y="74"/>
                  <a:pt x="132" y="72"/>
                </a:cubicBezTo>
                <a:cubicBezTo>
                  <a:pt x="134" y="72"/>
                  <a:pt x="135" y="71"/>
                  <a:pt x="137" y="70"/>
                </a:cubicBezTo>
                <a:cubicBezTo>
                  <a:pt x="140" y="72"/>
                  <a:pt x="139" y="73"/>
                  <a:pt x="140" y="75"/>
                </a:cubicBezTo>
                <a:cubicBezTo>
                  <a:pt x="138" y="77"/>
                  <a:pt x="136" y="75"/>
                  <a:pt x="134" y="77"/>
                </a:cubicBezTo>
                <a:close/>
                <a:moveTo>
                  <a:pt x="142" y="71"/>
                </a:moveTo>
                <a:cubicBezTo>
                  <a:pt x="142" y="65"/>
                  <a:pt x="146" y="71"/>
                  <a:pt x="152" y="67"/>
                </a:cubicBezTo>
                <a:cubicBezTo>
                  <a:pt x="150" y="67"/>
                  <a:pt x="148" y="68"/>
                  <a:pt x="147" y="66"/>
                </a:cubicBezTo>
                <a:cubicBezTo>
                  <a:pt x="149" y="64"/>
                  <a:pt x="151" y="64"/>
                  <a:pt x="153" y="66"/>
                </a:cubicBezTo>
                <a:cubicBezTo>
                  <a:pt x="152" y="72"/>
                  <a:pt x="146" y="68"/>
                  <a:pt x="142" y="71"/>
                </a:cubicBezTo>
                <a:close/>
                <a:moveTo>
                  <a:pt x="159" y="63"/>
                </a:moveTo>
                <a:cubicBezTo>
                  <a:pt x="158" y="61"/>
                  <a:pt x="162" y="63"/>
                  <a:pt x="161" y="60"/>
                </a:cubicBezTo>
                <a:cubicBezTo>
                  <a:pt x="165" y="64"/>
                  <a:pt x="161" y="69"/>
                  <a:pt x="162" y="74"/>
                </a:cubicBezTo>
                <a:cubicBezTo>
                  <a:pt x="159" y="71"/>
                  <a:pt x="161" y="64"/>
                  <a:pt x="159" y="63"/>
                </a:cubicBezTo>
                <a:close/>
                <a:moveTo>
                  <a:pt x="195" y="37"/>
                </a:moveTo>
                <a:cubicBezTo>
                  <a:pt x="191" y="34"/>
                  <a:pt x="199" y="30"/>
                  <a:pt x="201" y="31"/>
                </a:cubicBezTo>
                <a:cubicBezTo>
                  <a:pt x="203" y="36"/>
                  <a:pt x="198" y="34"/>
                  <a:pt x="195" y="37"/>
                </a:cubicBezTo>
                <a:close/>
                <a:moveTo>
                  <a:pt x="229" y="29"/>
                </a:moveTo>
                <a:cubicBezTo>
                  <a:pt x="227" y="31"/>
                  <a:pt x="225" y="29"/>
                  <a:pt x="223" y="31"/>
                </a:cubicBezTo>
                <a:cubicBezTo>
                  <a:pt x="221" y="33"/>
                  <a:pt x="228" y="28"/>
                  <a:pt x="224" y="25"/>
                </a:cubicBezTo>
                <a:cubicBezTo>
                  <a:pt x="226" y="24"/>
                  <a:pt x="228" y="22"/>
                  <a:pt x="230" y="21"/>
                </a:cubicBezTo>
                <a:cubicBezTo>
                  <a:pt x="227" y="21"/>
                  <a:pt x="227" y="19"/>
                  <a:pt x="229" y="18"/>
                </a:cubicBezTo>
                <a:cubicBezTo>
                  <a:pt x="233" y="22"/>
                  <a:pt x="226" y="25"/>
                  <a:pt x="229" y="29"/>
                </a:cubicBezTo>
                <a:close/>
                <a:moveTo>
                  <a:pt x="182" y="51"/>
                </a:moveTo>
                <a:cubicBezTo>
                  <a:pt x="185" y="50"/>
                  <a:pt x="180" y="56"/>
                  <a:pt x="181" y="59"/>
                </a:cubicBezTo>
                <a:cubicBezTo>
                  <a:pt x="178" y="61"/>
                  <a:pt x="175" y="56"/>
                  <a:pt x="179" y="53"/>
                </a:cubicBezTo>
                <a:cubicBezTo>
                  <a:pt x="180" y="59"/>
                  <a:pt x="179" y="53"/>
                  <a:pt x="182" y="51"/>
                </a:cubicBezTo>
                <a:close/>
                <a:moveTo>
                  <a:pt x="212" y="24"/>
                </a:moveTo>
                <a:cubicBezTo>
                  <a:pt x="218" y="25"/>
                  <a:pt x="209" y="27"/>
                  <a:pt x="206" y="30"/>
                </a:cubicBezTo>
                <a:cubicBezTo>
                  <a:pt x="206" y="29"/>
                  <a:pt x="206" y="28"/>
                  <a:pt x="205" y="26"/>
                </a:cubicBezTo>
                <a:cubicBezTo>
                  <a:pt x="207" y="21"/>
                  <a:pt x="213" y="30"/>
                  <a:pt x="212" y="24"/>
                </a:cubicBezTo>
                <a:close/>
                <a:moveTo>
                  <a:pt x="184" y="44"/>
                </a:moveTo>
                <a:cubicBezTo>
                  <a:pt x="182" y="48"/>
                  <a:pt x="176" y="42"/>
                  <a:pt x="177" y="48"/>
                </a:cubicBezTo>
                <a:cubicBezTo>
                  <a:pt x="172" y="49"/>
                  <a:pt x="175" y="44"/>
                  <a:pt x="178" y="43"/>
                </a:cubicBezTo>
                <a:cubicBezTo>
                  <a:pt x="176" y="41"/>
                  <a:pt x="174" y="44"/>
                  <a:pt x="172" y="40"/>
                </a:cubicBezTo>
                <a:cubicBezTo>
                  <a:pt x="174" y="38"/>
                  <a:pt x="176" y="40"/>
                  <a:pt x="174" y="41"/>
                </a:cubicBezTo>
                <a:cubicBezTo>
                  <a:pt x="179" y="43"/>
                  <a:pt x="180" y="37"/>
                  <a:pt x="183" y="38"/>
                </a:cubicBezTo>
                <a:cubicBezTo>
                  <a:pt x="184" y="40"/>
                  <a:pt x="180" y="41"/>
                  <a:pt x="184" y="44"/>
                </a:cubicBezTo>
                <a:close/>
                <a:moveTo>
                  <a:pt x="194" y="18"/>
                </a:moveTo>
                <a:cubicBezTo>
                  <a:pt x="197" y="17"/>
                  <a:pt x="199" y="17"/>
                  <a:pt x="201" y="16"/>
                </a:cubicBezTo>
                <a:cubicBezTo>
                  <a:pt x="205" y="24"/>
                  <a:pt x="195" y="20"/>
                  <a:pt x="194" y="29"/>
                </a:cubicBezTo>
                <a:cubicBezTo>
                  <a:pt x="190" y="29"/>
                  <a:pt x="190" y="27"/>
                  <a:pt x="190" y="23"/>
                </a:cubicBezTo>
                <a:cubicBezTo>
                  <a:pt x="189" y="26"/>
                  <a:pt x="188" y="26"/>
                  <a:pt x="187" y="24"/>
                </a:cubicBezTo>
                <a:cubicBezTo>
                  <a:pt x="190" y="23"/>
                  <a:pt x="194" y="22"/>
                  <a:pt x="197" y="21"/>
                </a:cubicBezTo>
                <a:cubicBezTo>
                  <a:pt x="198" y="19"/>
                  <a:pt x="196" y="20"/>
                  <a:pt x="194" y="18"/>
                </a:cubicBezTo>
                <a:close/>
                <a:moveTo>
                  <a:pt x="185" y="31"/>
                </a:moveTo>
                <a:cubicBezTo>
                  <a:pt x="182" y="32"/>
                  <a:pt x="177" y="31"/>
                  <a:pt x="177" y="28"/>
                </a:cubicBezTo>
                <a:cubicBezTo>
                  <a:pt x="180" y="25"/>
                  <a:pt x="185" y="28"/>
                  <a:pt x="185" y="31"/>
                </a:cubicBezTo>
                <a:close/>
                <a:moveTo>
                  <a:pt x="169" y="34"/>
                </a:moveTo>
                <a:cubicBezTo>
                  <a:pt x="164" y="30"/>
                  <a:pt x="171" y="28"/>
                  <a:pt x="169" y="25"/>
                </a:cubicBezTo>
                <a:cubicBezTo>
                  <a:pt x="171" y="24"/>
                  <a:pt x="171" y="32"/>
                  <a:pt x="169" y="34"/>
                </a:cubicBezTo>
                <a:close/>
                <a:moveTo>
                  <a:pt x="120" y="63"/>
                </a:moveTo>
                <a:cubicBezTo>
                  <a:pt x="121" y="66"/>
                  <a:pt x="119" y="64"/>
                  <a:pt x="118" y="63"/>
                </a:cubicBezTo>
                <a:cubicBezTo>
                  <a:pt x="114" y="67"/>
                  <a:pt x="114" y="78"/>
                  <a:pt x="107" y="70"/>
                </a:cubicBezTo>
                <a:cubicBezTo>
                  <a:pt x="113" y="68"/>
                  <a:pt x="112" y="65"/>
                  <a:pt x="114" y="61"/>
                </a:cubicBezTo>
                <a:cubicBezTo>
                  <a:pt x="116" y="59"/>
                  <a:pt x="118" y="64"/>
                  <a:pt x="120" y="63"/>
                </a:cubicBezTo>
                <a:close/>
                <a:moveTo>
                  <a:pt x="137" y="44"/>
                </a:moveTo>
                <a:cubicBezTo>
                  <a:pt x="136" y="45"/>
                  <a:pt x="137" y="45"/>
                  <a:pt x="137" y="46"/>
                </a:cubicBezTo>
                <a:cubicBezTo>
                  <a:pt x="131" y="45"/>
                  <a:pt x="140" y="43"/>
                  <a:pt x="141" y="40"/>
                </a:cubicBezTo>
                <a:cubicBezTo>
                  <a:pt x="145" y="43"/>
                  <a:pt x="140" y="46"/>
                  <a:pt x="137" y="44"/>
                </a:cubicBezTo>
                <a:close/>
                <a:moveTo>
                  <a:pt x="160" y="29"/>
                </a:moveTo>
                <a:cubicBezTo>
                  <a:pt x="157" y="30"/>
                  <a:pt x="155" y="32"/>
                  <a:pt x="153" y="34"/>
                </a:cubicBezTo>
                <a:cubicBezTo>
                  <a:pt x="151" y="30"/>
                  <a:pt x="156" y="27"/>
                  <a:pt x="156" y="24"/>
                </a:cubicBezTo>
                <a:cubicBezTo>
                  <a:pt x="160" y="25"/>
                  <a:pt x="157" y="26"/>
                  <a:pt x="160" y="29"/>
                </a:cubicBezTo>
                <a:close/>
                <a:moveTo>
                  <a:pt x="118" y="54"/>
                </a:moveTo>
                <a:cubicBezTo>
                  <a:pt x="121" y="55"/>
                  <a:pt x="121" y="50"/>
                  <a:pt x="125" y="52"/>
                </a:cubicBezTo>
                <a:cubicBezTo>
                  <a:pt x="126" y="58"/>
                  <a:pt x="119" y="56"/>
                  <a:pt x="116" y="59"/>
                </a:cubicBezTo>
                <a:cubicBezTo>
                  <a:pt x="115" y="57"/>
                  <a:pt x="114" y="56"/>
                  <a:pt x="113" y="54"/>
                </a:cubicBezTo>
                <a:cubicBezTo>
                  <a:pt x="115" y="51"/>
                  <a:pt x="116" y="49"/>
                  <a:pt x="117" y="48"/>
                </a:cubicBezTo>
                <a:cubicBezTo>
                  <a:pt x="121" y="46"/>
                  <a:pt x="116" y="52"/>
                  <a:pt x="118" y="54"/>
                </a:cubicBezTo>
                <a:close/>
                <a:moveTo>
                  <a:pt x="124" y="36"/>
                </a:moveTo>
                <a:cubicBezTo>
                  <a:pt x="128" y="40"/>
                  <a:pt x="124" y="43"/>
                  <a:pt x="124" y="46"/>
                </a:cubicBezTo>
                <a:cubicBezTo>
                  <a:pt x="123" y="46"/>
                  <a:pt x="123" y="45"/>
                  <a:pt x="123" y="44"/>
                </a:cubicBezTo>
                <a:cubicBezTo>
                  <a:pt x="122" y="44"/>
                  <a:pt x="120" y="44"/>
                  <a:pt x="118" y="45"/>
                </a:cubicBezTo>
                <a:cubicBezTo>
                  <a:pt x="117" y="42"/>
                  <a:pt x="120" y="39"/>
                  <a:pt x="124" y="36"/>
                </a:cubicBezTo>
                <a:close/>
                <a:moveTo>
                  <a:pt x="108" y="51"/>
                </a:moveTo>
                <a:cubicBezTo>
                  <a:pt x="105" y="55"/>
                  <a:pt x="103" y="61"/>
                  <a:pt x="99" y="62"/>
                </a:cubicBezTo>
                <a:cubicBezTo>
                  <a:pt x="99" y="57"/>
                  <a:pt x="96" y="52"/>
                  <a:pt x="102" y="48"/>
                </a:cubicBezTo>
                <a:cubicBezTo>
                  <a:pt x="106" y="48"/>
                  <a:pt x="104" y="53"/>
                  <a:pt x="108" y="51"/>
                </a:cubicBezTo>
                <a:close/>
                <a:moveTo>
                  <a:pt x="147" y="15"/>
                </a:moveTo>
                <a:cubicBezTo>
                  <a:pt x="145" y="17"/>
                  <a:pt x="144" y="16"/>
                  <a:pt x="145" y="15"/>
                </a:cubicBezTo>
                <a:cubicBezTo>
                  <a:pt x="143" y="14"/>
                  <a:pt x="139" y="17"/>
                  <a:pt x="137" y="18"/>
                </a:cubicBezTo>
                <a:cubicBezTo>
                  <a:pt x="134" y="14"/>
                  <a:pt x="144" y="9"/>
                  <a:pt x="147" y="15"/>
                </a:cubicBezTo>
                <a:close/>
                <a:moveTo>
                  <a:pt x="134" y="19"/>
                </a:moveTo>
                <a:cubicBezTo>
                  <a:pt x="134" y="24"/>
                  <a:pt x="130" y="26"/>
                  <a:pt x="131" y="29"/>
                </a:cubicBezTo>
                <a:cubicBezTo>
                  <a:pt x="129" y="31"/>
                  <a:pt x="127" y="33"/>
                  <a:pt x="124" y="34"/>
                </a:cubicBezTo>
                <a:cubicBezTo>
                  <a:pt x="122" y="33"/>
                  <a:pt x="122" y="31"/>
                  <a:pt x="124" y="29"/>
                </a:cubicBezTo>
                <a:cubicBezTo>
                  <a:pt x="125" y="30"/>
                  <a:pt x="124" y="31"/>
                  <a:pt x="124" y="31"/>
                </a:cubicBezTo>
                <a:cubicBezTo>
                  <a:pt x="128" y="32"/>
                  <a:pt x="130" y="18"/>
                  <a:pt x="128" y="21"/>
                </a:cubicBezTo>
                <a:cubicBezTo>
                  <a:pt x="127" y="19"/>
                  <a:pt x="131" y="18"/>
                  <a:pt x="130" y="16"/>
                </a:cubicBezTo>
                <a:cubicBezTo>
                  <a:pt x="132" y="15"/>
                  <a:pt x="131" y="18"/>
                  <a:pt x="134" y="19"/>
                </a:cubicBezTo>
                <a:close/>
                <a:moveTo>
                  <a:pt x="120" y="24"/>
                </a:moveTo>
                <a:cubicBezTo>
                  <a:pt x="123" y="27"/>
                  <a:pt x="117" y="29"/>
                  <a:pt x="119" y="32"/>
                </a:cubicBezTo>
                <a:cubicBezTo>
                  <a:pt x="116" y="33"/>
                  <a:pt x="115" y="25"/>
                  <a:pt x="120" y="24"/>
                </a:cubicBezTo>
                <a:close/>
                <a:moveTo>
                  <a:pt x="106" y="34"/>
                </a:moveTo>
                <a:cubicBezTo>
                  <a:pt x="106" y="31"/>
                  <a:pt x="109" y="28"/>
                  <a:pt x="112" y="26"/>
                </a:cubicBezTo>
                <a:cubicBezTo>
                  <a:pt x="117" y="31"/>
                  <a:pt x="110" y="32"/>
                  <a:pt x="106" y="34"/>
                </a:cubicBezTo>
                <a:close/>
                <a:moveTo>
                  <a:pt x="45" y="55"/>
                </a:moveTo>
                <a:cubicBezTo>
                  <a:pt x="41" y="57"/>
                  <a:pt x="37" y="57"/>
                  <a:pt x="34" y="53"/>
                </a:cubicBezTo>
                <a:cubicBezTo>
                  <a:pt x="33" y="56"/>
                  <a:pt x="31" y="59"/>
                  <a:pt x="34" y="62"/>
                </a:cubicBezTo>
                <a:cubicBezTo>
                  <a:pt x="28" y="65"/>
                  <a:pt x="29" y="66"/>
                  <a:pt x="24" y="66"/>
                </a:cubicBezTo>
                <a:cubicBezTo>
                  <a:pt x="27" y="60"/>
                  <a:pt x="31" y="59"/>
                  <a:pt x="27" y="51"/>
                </a:cubicBezTo>
                <a:cubicBezTo>
                  <a:pt x="36" y="50"/>
                  <a:pt x="32" y="41"/>
                  <a:pt x="35" y="36"/>
                </a:cubicBezTo>
                <a:cubicBezTo>
                  <a:pt x="36" y="40"/>
                  <a:pt x="38" y="45"/>
                  <a:pt x="34" y="49"/>
                </a:cubicBezTo>
                <a:cubicBezTo>
                  <a:pt x="34" y="48"/>
                  <a:pt x="33" y="48"/>
                  <a:pt x="32" y="49"/>
                </a:cubicBezTo>
                <a:cubicBezTo>
                  <a:pt x="33" y="49"/>
                  <a:pt x="34" y="50"/>
                  <a:pt x="34" y="51"/>
                </a:cubicBezTo>
                <a:cubicBezTo>
                  <a:pt x="36" y="53"/>
                  <a:pt x="38" y="49"/>
                  <a:pt x="40" y="50"/>
                </a:cubicBezTo>
                <a:cubicBezTo>
                  <a:pt x="41" y="48"/>
                  <a:pt x="42" y="46"/>
                  <a:pt x="40" y="44"/>
                </a:cubicBezTo>
                <a:cubicBezTo>
                  <a:pt x="43" y="42"/>
                  <a:pt x="46" y="40"/>
                  <a:pt x="49" y="37"/>
                </a:cubicBezTo>
                <a:cubicBezTo>
                  <a:pt x="55" y="44"/>
                  <a:pt x="42" y="47"/>
                  <a:pt x="45" y="55"/>
                </a:cubicBezTo>
                <a:close/>
                <a:moveTo>
                  <a:pt x="64" y="49"/>
                </a:moveTo>
                <a:cubicBezTo>
                  <a:pt x="63" y="48"/>
                  <a:pt x="62" y="50"/>
                  <a:pt x="61" y="50"/>
                </a:cubicBezTo>
                <a:cubicBezTo>
                  <a:pt x="57" y="41"/>
                  <a:pt x="73" y="49"/>
                  <a:pt x="65" y="54"/>
                </a:cubicBezTo>
                <a:cubicBezTo>
                  <a:pt x="64" y="52"/>
                  <a:pt x="65" y="51"/>
                  <a:pt x="64" y="49"/>
                </a:cubicBezTo>
                <a:close/>
                <a:moveTo>
                  <a:pt x="97" y="29"/>
                </a:moveTo>
                <a:cubicBezTo>
                  <a:pt x="95" y="22"/>
                  <a:pt x="106" y="27"/>
                  <a:pt x="104" y="20"/>
                </a:cubicBezTo>
                <a:cubicBezTo>
                  <a:pt x="108" y="23"/>
                  <a:pt x="113" y="13"/>
                  <a:pt x="116" y="19"/>
                </a:cubicBezTo>
                <a:cubicBezTo>
                  <a:pt x="112" y="21"/>
                  <a:pt x="113" y="20"/>
                  <a:pt x="111" y="24"/>
                </a:cubicBezTo>
                <a:cubicBezTo>
                  <a:pt x="110" y="18"/>
                  <a:pt x="103" y="27"/>
                  <a:pt x="100" y="32"/>
                </a:cubicBezTo>
                <a:cubicBezTo>
                  <a:pt x="95" y="29"/>
                  <a:pt x="93" y="31"/>
                  <a:pt x="86" y="27"/>
                </a:cubicBezTo>
                <a:cubicBezTo>
                  <a:pt x="90" y="25"/>
                  <a:pt x="93" y="25"/>
                  <a:pt x="97" y="29"/>
                </a:cubicBezTo>
                <a:close/>
                <a:moveTo>
                  <a:pt x="80" y="44"/>
                </a:moveTo>
                <a:cubicBezTo>
                  <a:pt x="76" y="38"/>
                  <a:pt x="87" y="38"/>
                  <a:pt x="90" y="36"/>
                </a:cubicBezTo>
                <a:cubicBezTo>
                  <a:pt x="92" y="42"/>
                  <a:pt x="83" y="40"/>
                  <a:pt x="80" y="44"/>
                </a:cubicBezTo>
                <a:close/>
                <a:moveTo>
                  <a:pt x="84" y="32"/>
                </a:moveTo>
                <a:cubicBezTo>
                  <a:pt x="81" y="32"/>
                  <a:pt x="78" y="36"/>
                  <a:pt x="76" y="35"/>
                </a:cubicBezTo>
                <a:cubicBezTo>
                  <a:pt x="73" y="31"/>
                  <a:pt x="80" y="26"/>
                  <a:pt x="82" y="26"/>
                </a:cubicBezTo>
                <a:cubicBezTo>
                  <a:pt x="82" y="28"/>
                  <a:pt x="83" y="30"/>
                  <a:pt x="84" y="32"/>
                </a:cubicBezTo>
                <a:close/>
                <a:moveTo>
                  <a:pt x="91" y="13"/>
                </a:moveTo>
                <a:cubicBezTo>
                  <a:pt x="93" y="17"/>
                  <a:pt x="91" y="22"/>
                  <a:pt x="87" y="22"/>
                </a:cubicBezTo>
                <a:cubicBezTo>
                  <a:pt x="86" y="19"/>
                  <a:pt x="87" y="16"/>
                  <a:pt x="91" y="13"/>
                </a:cubicBezTo>
                <a:close/>
                <a:moveTo>
                  <a:pt x="69" y="56"/>
                </a:moveTo>
                <a:cubicBezTo>
                  <a:pt x="71" y="50"/>
                  <a:pt x="69" y="49"/>
                  <a:pt x="68" y="44"/>
                </a:cubicBezTo>
                <a:cubicBezTo>
                  <a:pt x="67" y="40"/>
                  <a:pt x="60" y="44"/>
                  <a:pt x="62" y="40"/>
                </a:cubicBezTo>
                <a:cubicBezTo>
                  <a:pt x="68" y="33"/>
                  <a:pt x="84" y="48"/>
                  <a:pt x="69" y="56"/>
                </a:cubicBezTo>
                <a:close/>
                <a:moveTo>
                  <a:pt x="72" y="32"/>
                </a:moveTo>
                <a:cubicBezTo>
                  <a:pt x="70" y="34"/>
                  <a:pt x="58" y="37"/>
                  <a:pt x="56" y="41"/>
                </a:cubicBezTo>
                <a:cubicBezTo>
                  <a:pt x="55" y="37"/>
                  <a:pt x="59" y="34"/>
                  <a:pt x="63" y="30"/>
                </a:cubicBezTo>
                <a:cubicBezTo>
                  <a:pt x="66" y="31"/>
                  <a:pt x="69" y="33"/>
                  <a:pt x="72" y="32"/>
                </a:cubicBezTo>
                <a:close/>
                <a:moveTo>
                  <a:pt x="76" y="25"/>
                </a:moveTo>
                <a:cubicBezTo>
                  <a:pt x="70" y="25"/>
                  <a:pt x="70" y="26"/>
                  <a:pt x="65" y="28"/>
                </a:cubicBezTo>
                <a:cubicBezTo>
                  <a:pt x="63" y="26"/>
                  <a:pt x="66" y="25"/>
                  <a:pt x="65" y="23"/>
                </a:cubicBezTo>
                <a:cubicBezTo>
                  <a:pt x="62" y="22"/>
                  <a:pt x="58" y="33"/>
                  <a:pt x="53" y="27"/>
                </a:cubicBezTo>
                <a:cubicBezTo>
                  <a:pt x="60" y="23"/>
                  <a:pt x="59" y="19"/>
                  <a:pt x="64" y="15"/>
                </a:cubicBezTo>
                <a:cubicBezTo>
                  <a:pt x="66" y="21"/>
                  <a:pt x="69" y="23"/>
                  <a:pt x="76" y="25"/>
                </a:cubicBezTo>
                <a:close/>
                <a:moveTo>
                  <a:pt x="50" y="25"/>
                </a:moveTo>
                <a:cubicBezTo>
                  <a:pt x="46" y="32"/>
                  <a:pt x="57" y="33"/>
                  <a:pt x="53" y="36"/>
                </a:cubicBezTo>
                <a:cubicBezTo>
                  <a:pt x="51" y="32"/>
                  <a:pt x="48" y="36"/>
                  <a:pt x="47" y="32"/>
                </a:cubicBezTo>
                <a:cubicBezTo>
                  <a:pt x="45" y="35"/>
                  <a:pt x="45" y="38"/>
                  <a:pt x="40" y="40"/>
                </a:cubicBezTo>
                <a:cubicBezTo>
                  <a:pt x="40" y="32"/>
                  <a:pt x="41" y="27"/>
                  <a:pt x="50" y="25"/>
                </a:cubicBezTo>
                <a:close/>
                <a:moveTo>
                  <a:pt x="62" y="13"/>
                </a:moveTo>
                <a:cubicBezTo>
                  <a:pt x="62" y="17"/>
                  <a:pt x="53" y="15"/>
                  <a:pt x="50" y="22"/>
                </a:cubicBezTo>
                <a:cubicBezTo>
                  <a:pt x="48" y="20"/>
                  <a:pt x="46" y="23"/>
                  <a:pt x="44" y="20"/>
                </a:cubicBezTo>
                <a:cubicBezTo>
                  <a:pt x="47" y="17"/>
                  <a:pt x="53" y="20"/>
                  <a:pt x="49" y="14"/>
                </a:cubicBezTo>
                <a:cubicBezTo>
                  <a:pt x="54" y="10"/>
                  <a:pt x="58" y="14"/>
                  <a:pt x="62" y="13"/>
                </a:cubicBezTo>
                <a:close/>
              </a:path>
            </a:pathLst>
          </a:custGeom>
          <a:solidFill>
            <a:srgbClr val="5F779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349258" y="113408"/>
            <a:ext cx="323469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000" b="1" dirty="0">
                <a:solidFill>
                  <a:srgbClr val="5F7797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七、</a:t>
            </a:r>
            <a:r>
              <a:rPr lang="zh-CN" altLang="en-US" sz="3000" dirty="0">
                <a:solidFill>
                  <a:srgbClr val="5F7797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目标检测设计</a:t>
            </a:r>
            <a:endParaRPr lang="zh-CN" altLang="en-US" sz="3000" dirty="0">
              <a:solidFill>
                <a:srgbClr val="5F7797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76860" y="1643380"/>
            <a:ext cx="900430" cy="3086100"/>
          </a:xfrm>
          <a:prstGeom prst="rect">
            <a:avLst/>
          </a:prstGeom>
          <a:noFill/>
          <a:ln w="28575" cmpd="sng">
            <a:solidFill>
              <a:srgbClr val="F26F6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</a:rPr>
              <a:t>随</a:t>
            </a:r>
            <a:endParaRPr lang="zh-CN" altLang="en-US" sz="400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40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</a:rPr>
              <a:t>堂</a:t>
            </a:r>
            <a:endParaRPr lang="zh-CN" altLang="en-US" sz="400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40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</a:rPr>
              <a:t>检</a:t>
            </a:r>
            <a:endParaRPr lang="zh-CN" altLang="en-US" sz="400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40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</a:rPr>
              <a:t>测</a:t>
            </a:r>
            <a:endParaRPr lang="zh-CN" altLang="en-US" sz="400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500505" y="1931670"/>
            <a:ext cx="8514080" cy="25095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53540" y="2463800"/>
            <a:ext cx="820801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围绕今天所学内容：</a:t>
            </a:r>
            <a:r>
              <a:rPr lang="zh-CN" altLang="en-US" sz="4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自主编题</a:t>
            </a:r>
            <a:endParaRPr lang="zh-CN" altLang="en-US" sz="4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ctr"/>
            <a:r>
              <a:rPr lang="zh-CN" altLang="en-US" sz="44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优秀设计上墙展示！</a:t>
            </a:r>
            <a:endParaRPr lang="zh-CN" altLang="en-US" sz="44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7" name="预览动画背影音乐--根据您的需求添加此音频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72899.000000"/>
                </p14:media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11423922" y="-103534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01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544"/>
          <p:cNvSpPr>
            <a:spLocks noEditPoints="1"/>
          </p:cNvSpPr>
          <p:nvPr/>
        </p:nvSpPr>
        <p:spPr bwMode="auto">
          <a:xfrm>
            <a:off x="276860" y="666750"/>
            <a:ext cx="3428365" cy="77470"/>
          </a:xfrm>
          <a:custGeom>
            <a:avLst/>
            <a:gdLst>
              <a:gd name="T0" fmla="*/ 26 w 715"/>
              <a:gd name="T1" fmla="*/ 50 h 95"/>
              <a:gd name="T2" fmla="*/ 43 w 715"/>
              <a:gd name="T3" fmla="*/ 67 h 95"/>
              <a:gd name="T4" fmla="*/ 65 w 715"/>
              <a:gd name="T5" fmla="*/ 76 h 95"/>
              <a:gd name="T6" fmla="*/ 143 w 715"/>
              <a:gd name="T7" fmla="*/ 81 h 95"/>
              <a:gd name="T8" fmla="*/ 218 w 715"/>
              <a:gd name="T9" fmla="*/ 80 h 95"/>
              <a:gd name="T10" fmla="*/ 301 w 715"/>
              <a:gd name="T11" fmla="*/ 79 h 95"/>
              <a:gd name="T12" fmla="*/ 405 w 715"/>
              <a:gd name="T13" fmla="*/ 88 h 95"/>
              <a:gd name="T14" fmla="*/ 491 w 715"/>
              <a:gd name="T15" fmla="*/ 93 h 95"/>
              <a:gd name="T16" fmla="*/ 630 w 715"/>
              <a:gd name="T17" fmla="*/ 64 h 95"/>
              <a:gd name="T18" fmla="*/ 678 w 715"/>
              <a:gd name="T19" fmla="*/ 58 h 95"/>
              <a:gd name="T20" fmla="*/ 664 w 715"/>
              <a:gd name="T21" fmla="*/ 52 h 95"/>
              <a:gd name="T22" fmla="*/ 662 w 715"/>
              <a:gd name="T23" fmla="*/ 30 h 95"/>
              <a:gd name="T24" fmla="*/ 598 w 715"/>
              <a:gd name="T25" fmla="*/ 37 h 95"/>
              <a:gd name="T26" fmla="*/ 564 w 715"/>
              <a:gd name="T27" fmla="*/ 25 h 95"/>
              <a:gd name="T28" fmla="*/ 500 w 715"/>
              <a:gd name="T29" fmla="*/ 17 h 95"/>
              <a:gd name="T30" fmla="*/ 443 w 715"/>
              <a:gd name="T31" fmla="*/ 26 h 95"/>
              <a:gd name="T32" fmla="*/ 372 w 715"/>
              <a:gd name="T33" fmla="*/ 20 h 95"/>
              <a:gd name="T34" fmla="*/ 263 w 715"/>
              <a:gd name="T35" fmla="*/ 13 h 95"/>
              <a:gd name="T36" fmla="*/ 193 w 715"/>
              <a:gd name="T37" fmla="*/ 9 h 95"/>
              <a:gd name="T38" fmla="*/ 98 w 715"/>
              <a:gd name="T39" fmla="*/ 21 h 95"/>
              <a:gd name="T40" fmla="*/ 403 w 715"/>
              <a:gd name="T41" fmla="*/ 77 h 95"/>
              <a:gd name="T42" fmla="*/ 420 w 715"/>
              <a:gd name="T43" fmla="*/ 84 h 95"/>
              <a:gd name="T44" fmla="*/ 458 w 715"/>
              <a:gd name="T45" fmla="*/ 81 h 95"/>
              <a:gd name="T46" fmla="*/ 503 w 715"/>
              <a:gd name="T47" fmla="*/ 64 h 95"/>
              <a:gd name="T48" fmla="*/ 504 w 715"/>
              <a:gd name="T49" fmla="*/ 76 h 95"/>
              <a:gd name="T50" fmla="*/ 567 w 715"/>
              <a:gd name="T51" fmla="*/ 43 h 95"/>
              <a:gd name="T52" fmla="*/ 560 w 715"/>
              <a:gd name="T53" fmla="*/ 62 h 95"/>
              <a:gd name="T54" fmla="*/ 583 w 715"/>
              <a:gd name="T55" fmla="*/ 56 h 95"/>
              <a:gd name="T56" fmla="*/ 615 w 715"/>
              <a:gd name="T57" fmla="*/ 58 h 95"/>
              <a:gd name="T58" fmla="*/ 639 w 715"/>
              <a:gd name="T59" fmla="*/ 45 h 95"/>
              <a:gd name="T60" fmla="*/ 604 w 715"/>
              <a:gd name="T61" fmla="*/ 58 h 95"/>
              <a:gd name="T62" fmla="*/ 575 w 715"/>
              <a:gd name="T63" fmla="*/ 51 h 95"/>
              <a:gd name="T64" fmla="*/ 562 w 715"/>
              <a:gd name="T65" fmla="*/ 34 h 95"/>
              <a:gd name="T66" fmla="*/ 541 w 715"/>
              <a:gd name="T67" fmla="*/ 45 h 95"/>
              <a:gd name="T68" fmla="*/ 492 w 715"/>
              <a:gd name="T69" fmla="*/ 54 h 95"/>
              <a:gd name="T70" fmla="*/ 469 w 715"/>
              <a:gd name="T71" fmla="*/ 29 h 95"/>
              <a:gd name="T72" fmla="*/ 435 w 715"/>
              <a:gd name="T73" fmla="*/ 29 h 95"/>
              <a:gd name="T74" fmla="*/ 362 w 715"/>
              <a:gd name="T75" fmla="*/ 80 h 95"/>
              <a:gd name="T76" fmla="*/ 345 w 715"/>
              <a:gd name="T77" fmla="*/ 72 h 95"/>
              <a:gd name="T78" fmla="*/ 242 w 715"/>
              <a:gd name="T79" fmla="*/ 81 h 95"/>
              <a:gd name="T80" fmla="*/ 295 w 715"/>
              <a:gd name="T81" fmla="*/ 42 h 95"/>
              <a:gd name="T82" fmla="*/ 328 w 715"/>
              <a:gd name="T83" fmla="*/ 36 h 95"/>
              <a:gd name="T84" fmla="*/ 296 w 715"/>
              <a:gd name="T85" fmla="*/ 76 h 95"/>
              <a:gd name="T86" fmla="*/ 329 w 715"/>
              <a:gd name="T87" fmla="*/ 44 h 95"/>
              <a:gd name="T88" fmla="*/ 317 w 715"/>
              <a:gd name="T89" fmla="*/ 27 h 95"/>
              <a:gd name="T90" fmla="*/ 298 w 715"/>
              <a:gd name="T91" fmla="*/ 25 h 95"/>
              <a:gd name="T92" fmla="*/ 230 w 715"/>
              <a:gd name="T93" fmla="*/ 75 h 95"/>
              <a:gd name="T94" fmla="*/ 266 w 715"/>
              <a:gd name="T95" fmla="*/ 32 h 95"/>
              <a:gd name="T96" fmla="*/ 215 w 715"/>
              <a:gd name="T97" fmla="*/ 53 h 95"/>
              <a:gd name="T98" fmla="*/ 203 w 715"/>
              <a:gd name="T99" fmla="*/ 54 h 95"/>
              <a:gd name="T100" fmla="*/ 151 w 715"/>
              <a:gd name="T101" fmla="*/ 43 h 95"/>
              <a:gd name="T102" fmla="*/ 159 w 715"/>
              <a:gd name="T103" fmla="*/ 63 h 95"/>
              <a:gd name="T104" fmla="*/ 212 w 715"/>
              <a:gd name="T105" fmla="*/ 24 h 95"/>
              <a:gd name="T106" fmla="*/ 194 w 715"/>
              <a:gd name="T107" fmla="*/ 18 h 95"/>
              <a:gd name="T108" fmla="*/ 153 w 715"/>
              <a:gd name="T109" fmla="*/ 34 h 95"/>
              <a:gd name="T110" fmla="*/ 108 w 715"/>
              <a:gd name="T111" fmla="*/ 51 h 95"/>
              <a:gd name="T112" fmla="*/ 112 w 715"/>
              <a:gd name="T113" fmla="*/ 26 h 95"/>
              <a:gd name="T114" fmla="*/ 65 w 715"/>
              <a:gd name="T115" fmla="*/ 54 h 95"/>
              <a:gd name="T116" fmla="*/ 87 w 715"/>
              <a:gd name="T117" fmla="*/ 22 h 95"/>
              <a:gd name="T118" fmla="*/ 53 w 715"/>
              <a:gd name="T119" fmla="*/ 36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15" h="95">
                <a:moveTo>
                  <a:pt x="19" y="17"/>
                </a:moveTo>
                <a:cubicBezTo>
                  <a:pt x="21" y="19"/>
                  <a:pt x="23" y="14"/>
                  <a:pt x="25" y="16"/>
                </a:cubicBezTo>
                <a:cubicBezTo>
                  <a:pt x="24" y="17"/>
                  <a:pt x="25" y="18"/>
                  <a:pt x="24" y="19"/>
                </a:cubicBezTo>
                <a:cubicBezTo>
                  <a:pt x="19" y="17"/>
                  <a:pt x="19" y="22"/>
                  <a:pt x="14" y="23"/>
                </a:cubicBezTo>
                <a:cubicBezTo>
                  <a:pt x="16" y="26"/>
                  <a:pt x="20" y="22"/>
                  <a:pt x="20" y="28"/>
                </a:cubicBezTo>
                <a:cubicBezTo>
                  <a:pt x="27" y="25"/>
                  <a:pt x="29" y="13"/>
                  <a:pt x="34" y="16"/>
                </a:cubicBezTo>
                <a:cubicBezTo>
                  <a:pt x="33" y="17"/>
                  <a:pt x="35" y="19"/>
                  <a:pt x="34" y="20"/>
                </a:cubicBezTo>
                <a:cubicBezTo>
                  <a:pt x="31" y="23"/>
                  <a:pt x="28" y="26"/>
                  <a:pt x="32" y="29"/>
                </a:cubicBezTo>
                <a:cubicBezTo>
                  <a:pt x="34" y="28"/>
                  <a:pt x="35" y="26"/>
                  <a:pt x="37" y="25"/>
                </a:cubicBezTo>
                <a:cubicBezTo>
                  <a:pt x="36" y="20"/>
                  <a:pt x="35" y="16"/>
                  <a:pt x="38" y="12"/>
                </a:cubicBezTo>
                <a:cubicBezTo>
                  <a:pt x="39" y="17"/>
                  <a:pt x="40" y="17"/>
                  <a:pt x="44" y="22"/>
                </a:cubicBezTo>
                <a:cubicBezTo>
                  <a:pt x="40" y="26"/>
                  <a:pt x="38" y="26"/>
                  <a:pt x="37" y="32"/>
                </a:cubicBezTo>
                <a:cubicBezTo>
                  <a:pt x="34" y="27"/>
                  <a:pt x="34" y="33"/>
                  <a:pt x="34" y="35"/>
                </a:cubicBezTo>
                <a:cubicBezTo>
                  <a:pt x="33" y="33"/>
                  <a:pt x="32" y="32"/>
                  <a:pt x="31" y="31"/>
                </a:cubicBezTo>
                <a:cubicBezTo>
                  <a:pt x="25" y="37"/>
                  <a:pt x="30" y="42"/>
                  <a:pt x="25" y="46"/>
                </a:cubicBezTo>
                <a:cubicBezTo>
                  <a:pt x="26" y="45"/>
                  <a:pt x="28" y="45"/>
                  <a:pt x="30" y="45"/>
                </a:cubicBezTo>
                <a:cubicBezTo>
                  <a:pt x="27" y="47"/>
                  <a:pt x="28" y="48"/>
                  <a:pt x="26" y="50"/>
                </a:cubicBezTo>
                <a:cubicBezTo>
                  <a:pt x="24" y="43"/>
                  <a:pt x="20" y="51"/>
                  <a:pt x="17" y="48"/>
                </a:cubicBezTo>
                <a:cubicBezTo>
                  <a:pt x="20" y="41"/>
                  <a:pt x="21" y="34"/>
                  <a:pt x="25" y="29"/>
                </a:cubicBezTo>
                <a:cubicBezTo>
                  <a:pt x="22" y="28"/>
                  <a:pt x="18" y="30"/>
                  <a:pt x="16" y="27"/>
                </a:cubicBezTo>
                <a:cubicBezTo>
                  <a:pt x="12" y="30"/>
                  <a:pt x="10" y="33"/>
                  <a:pt x="10" y="36"/>
                </a:cubicBezTo>
                <a:cubicBezTo>
                  <a:pt x="13" y="37"/>
                  <a:pt x="12" y="30"/>
                  <a:pt x="16" y="32"/>
                </a:cubicBezTo>
                <a:cubicBezTo>
                  <a:pt x="18" y="35"/>
                  <a:pt x="14" y="36"/>
                  <a:pt x="15" y="38"/>
                </a:cubicBezTo>
                <a:cubicBezTo>
                  <a:pt x="16" y="38"/>
                  <a:pt x="18" y="37"/>
                  <a:pt x="18" y="38"/>
                </a:cubicBezTo>
                <a:cubicBezTo>
                  <a:pt x="7" y="44"/>
                  <a:pt x="7" y="53"/>
                  <a:pt x="0" y="60"/>
                </a:cubicBezTo>
                <a:cubicBezTo>
                  <a:pt x="6" y="57"/>
                  <a:pt x="12" y="53"/>
                  <a:pt x="17" y="57"/>
                </a:cubicBezTo>
                <a:cubicBezTo>
                  <a:pt x="19" y="53"/>
                  <a:pt x="8" y="52"/>
                  <a:pt x="13" y="47"/>
                </a:cubicBezTo>
                <a:cubicBezTo>
                  <a:pt x="14" y="52"/>
                  <a:pt x="22" y="50"/>
                  <a:pt x="25" y="56"/>
                </a:cubicBezTo>
                <a:cubicBezTo>
                  <a:pt x="22" y="58"/>
                  <a:pt x="19" y="61"/>
                  <a:pt x="16" y="63"/>
                </a:cubicBezTo>
                <a:cubicBezTo>
                  <a:pt x="12" y="59"/>
                  <a:pt x="7" y="64"/>
                  <a:pt x="3" y="64"/>
                </a:cubicBezTo>
                <a:cubicBezTo>
                  <a:pt x="6" y="67"/>
                  <a:pt x="2" y="72"/>
                  <a:pt x="7" y="70"/>
                </a:cubicBezTo>
                <a:cubicBezTo>
                  <a:pt x="7" y="64"/>
                  <a:pt x="24" y="64"/>
                  <a:pt x="26" y="70"/>
                </a:cubicBezTo>
                <a:cubicBezTo>
                  <a:pt x="28" y="68"/>
                  <a:pt x="31" y="66"/>
                  <a:pt x="34" y="64"/>
                </a:cubicBezTo>
                <a:cubicBezTo>
                  <a:pt x="36" y="70"/>
                  <a:pt x="40" y="64"/>
                  <a:pt x="43" y="67"/>
                </a:cubicBezTo>
                <a:cubicBezTo>
                  <a:pt x="43" y="74"/>
                  <a:pt x="40" y="69"/>
                  <a:pt x="36" y="71"/>
                </a:cubicBezTo>
                <a:cubicBezTo>
                  <a:pt x="35" y="73"/>
                  <a:pt x="35" y="75"/>
                  <a:pt x="37" y="78"/>
                </a:cubicBezTo>
                <a:cubicBezTo>
                  <a:pt x="41" y="73"/>
                  <a:pt x="44" y="75"/>
                  <a:pt x="48" y="71"/>
                </a:cubicBezTo>
                <a:cubicBezTo>
                  <a:pt x="46" y="68"/>
                  <a:pt x="42" y="60"/>
                  <a:pt x="50" y="60"/>
                </a:cubicBezTo>
                <a:cubicBezTo>
                  <a:pt x="48" y="57"/>
                  <a:pt x="44" y="54"/>
                  <a:pt x="47" y="51"/>
                </a:cubicBezTo>
                <a:cubicBezTo>
                  <a:pt x="52" y="53"/>
                  <a:pt x="52" y="44"/>
                  <a:pt x="56" y="46"/>
                </a:cubicBezTo>
                <a:cubicBezTo>
                  <a:pt x="54" y="48"/>
                  <a:pt x="56" y="49"/>
                  <a:pt x="55" y="50"/>
                </a:cubicBezTo>
                <a:cubicBezTo>
                  <a:pt x="54" y="51"/>
                  <a:pt x="51" y="50"/>
                  <a:pt x="52" y="53"/>
                </a:cubicBezTo>
                <a:cubicBezTo>
                  <a:pt x="56" y="53"/>
                  <a:pt x="50" y="69"/>
                  <a:pt x="49" y="75"/>
                </a:cubicBezTo>
                <a:cubicBezTo>
                  <a:pt x="55" y="75"/>
                  <a:pt x="57" y="68"/>
                  <a:pt x="59" y="76"/>
                </a:cubicBezTo>
                <a:cubicBezTo>
                  <a:pt x="62" y="70"/>
                  <a:pt x="68" y="71"/>
                  <a:pt x="65" y="65"/>
                </a:cubicBezTo>
                <a:cubicBezTo>
                  <a:pt x="62" y="65"/>
                  <a:pt x="61" y="66"/>
                  <a:pt x="60" y="68"/>
                </a:cubicBezTo>
                <a:cubicBezTo>
                  <a:pt x="60" y="66"/>
                  <a:pt x="53" y="66"/>
                  <a:pt x="56" y="63"/>
                </a:cubicBezTo>
                <a:cubicBezTo>
                  <a:pt x="62" y="62"/>
                  <a:pt x="61" y="61"/>
                  <a:pt x="62" y="56"/>
                </a:cubicBezTo>
                <a:cubicBezTo>
                  <a:pt x="64" y="58"/>
                  <a:pt x="67" y="54"/>
                  <a:pt x="69" y="58"/>
                </a:cubicBezTo>
                <a:cubicBezTo>
                  <a:pt x="62" y="62"/>
                  <a:pt x="67" y="64"/>
                  <a:pt x="71" y="63"/>
                </a:cubicBezTo>
                <a:cubicBezTo>
                  <a:pt x="67" y="67"/>
                  <a:pt x="66" y="72"/>
                  <a:pt x="65" y="76"/>
                </a:cubicBezTo>
                <a:cubicBezTo>
                  <a:pt x="72" y="78"/>
                  <a:pt x="75" y="64"/>
                  <a:pt x="82" y="73"/>
                </a:cubicBezTo>
                <a:cubicBezTo>
                  <a:pt x="81" y="75"/>
                  <a:pt x="78" y="74"/>
                  <a:pt x="79" y="76"/>
                </a:cubicBezTo>
                <a:cubicBezTo>
                  <a:pt x="81" y="75"/>
                  <a:pt x="80" y="77"/>
                  <a:pt x="81" y="79"/>
                </a:cubicBezTo>
                <a:cubicBezTo>
                  <a:pt x="85" y="73"/>
                  <a:pt x="89" y="72"/>
                  <a:pt x="92" y="65"/>
                </a:cubicBezTo>
                <a:cubicBezTo>
                  <a:pt x="95" y="66"/>
                  <a:pt x="98" y="63"/>
                  <a:pt x="101" y="64"/>
                </a:cubicBezTo>
                <a:cubicBezTo>
                  <a:pt x="96" y="67"/>
                  <a:pt x="97" y="72"/>
                  <a:pt x="95" y="76"/>
                </a:cubicBezTo>
                <a:cubicBezTo>
                  <a:pt x="93" y="77"/>
                  <a:pt x="87" y="74"/>
                  <a:pt x="88" y="78"/>
                </a:cubicBezTo>
                <a:cubicBezTo>
                  <a:pt x="90" y="76"/>
                  <a:pt x="91" y="81"/>
                  <a:pt x="93" y="80"/>
                </a:cubicBezTo>
                <a:cubicBezTo>
                  <a:pt x="95" y="79"/>
                  <a:pt x="97" y="77"/>
                  <a:pt x="99" y="76"/>
                </a:cubicBezTo>
                <a:cubicBezTo>
                  <a:pt x="102" y="79"/>
                  <a:pt x="99" y="80"/>
                  <a:pt x="103" y="81"/>
                </a:cubicBezTo>
                <a:cubicBezTo>
                  <a:pt x="107" y="79"/>
                  <a:pt x="108" y="78"/>
                  <a:pt x="108" y="74"/>
                </a:cubicBezTo>
                <a:cubicBezTo>
                  <a:pt x="115" y="75"/>
                  <a:pt x="110" y="78"/>
                  <a:pt x="117" y="82"/>
                </a:cubicBezTo>
                <a:cubicBezTo>
                  <a:pt x="121" y="77"/>
                  <a:pt x="124" y="82"/>
                  <a:pt x="128" y="77"/>
                </a:cubicBezTo>
                <a:cubicBezTo>
                  <a:pt x="129" y="78"/>
                  <a:pt x="128" y="80"/>
                  <a:pt x="131" y="82"/>
                </a:cubicBezTo>
                <a:cubicBezTo>
                  <a:pt x="134" y="81"/>
                  <a:pt x="138" y="80"/>
                  <a:pt x="141" y="81"/>
                </a:cubicBezTo>
                <a:cubicBezTo>
                  <a:pt x="138" y="78"/>
                  <a:pt x="145" y="73"/>
                  <a:pt x="148" y="76"/>
                </a:cubicBezTo>
                <a:cubicBezTo>
                  <a:pt x="148" y="81"/>
                  <a:pt x="140" y="75"/>
                  <a:pt x="143" y="81"/>
                </a:cubicBezTo>
                <a:cubicBezTo>
                  <a:pt x="154" y="79"/>
                  <a:pt x="164" y="84"/>
                  <a:pt x="176" y="81"/>
                </a:cubicBezTo>
                <a:cubicBezTo>
                  <a:pt x="171" y="78"/>
                  <a:pt x="175" y="75"/>
                  <a:pt x="176" y="72"/>
                </a:cubicBezTo>
                <a:cubicBezTo>
                  <a:pt x="175" y="79"/>
                  <a:pt x="187" y="90"/>
                  <a:pt x="187" y="80"/>
                </a:cubicBezTo>
                <a:cubicBezTo>
                  <a:pt x="182" y="83"/>
                  <a:pt x="184" y="72"/>
                  <a:pt x="180" y="71"/>
                </a:cubicBezTo>
                <a:cubicBezTo>
                  <a:pt x="181" y="70"/>
                  <a:pt x="182" y="68"/>
                  <a:pt x="182" y="67"/>
                </a:cubicBezTo>
                <a:cubicBezTo>
                  <a:pt x="182" y="71"/>
                  <a:pt x="184" y="70"/>
                  <a:pt x="187" y="71"/>
                </a:cubicBezTo>
                <a:cubicBezTo>
                  <a:pt x="181" y="75"/>
                  <a:pt x="189" y="79"/>
                  <a:pt x="192" y="77"/>
                </a:cubicBezTo>
                <a:cubicBezTo>
                  <a:pt x="190" y="79"/>
                  <a:pt x="189" y="81"/>
                  <a:pt x="192" y="83"/>
                </a:cubicBezTo>
                <a:cubicBezTo>
                  <a:pt x="193" y="83"/>
                  <a:pt x="194" y="82"/>
                  <a:pt x="195" y="83"/>
                </a:cubicBezTo>
                <a:cubicBezTo>
                  <a:pt x="196" y="75"/>
                  <a:pt x="204" y="76"/>
                  <a:pt x="203" y="65"/>
                </a:cubicBezTo>
                <a:cubicBezTo>
                  <a:pt x="203" y="66"/>
                  <a:pt x="204" y="67"/>
                  <a:pt x="205" y="66"/>
                </a:cubicBezTo>
                <a:cubicBezTo>
                  <a:pt x="204" y="68"/>
                  <a:pt x="204" y="71"/>
                  <a:pt x="208" y="74"/>
                </a:cubicBezTo>
                <a:cubicBezTo>
                  <a:pt x="211" y="72"/>
                  <a:pt x="221" y="72"/>
                  <a:pt x="218" y="77"/>
                </a:cubicBezTo>
                <a:cubicBezTo>
                  <a:pt x="214" y="72"/>
                  <a:pt x="209" y="78"/>
                  <a:pt x="201" y="76"/>
                </a:cubicBezTo>
                <a:cubicBezTo>
                  <a:pt x="199" y="78"/>
                  <a:pt x="200" y="80"/>
                  <a:pt x="199" y="81"/>
                </a:cubicBezTo>
                <a:cubicBezTo>
                  <a:pt x="205" y="86"/>
                  <a:pt x="212" y="82"/>
                  <a:pt x="218" y="84"/>
                </a:cubicBezTo>
                <a:cubicBezTo>
                  <a:pt x="217" y="83"/>
                  <a:pt x="216" y="82"/>
                  <a:pt x="218" y="80"/>
                </a:cubicBezTo>
                <a:cubicBezTo>
                  <a:pt x="227" y="77"/>
                  <a:pt x="225" y="91"/>
                  <a:pt x="225" y="91"/>
                </a:cubicBezTo>
                <a:cubicBezTo>
                  <a:pt x="228" y="88"/>
                  <a:pt x="234" y="85"/>
                  <a:pt x="227" y="85"/>
                </a:cubicBezTo>
                <a:cubicBezTo>
                  <a:pt x="228" y="81"/>
                  <a:pt x="233" y="78"/>
                  <a:pt x="235" y="86"/>
                </a:cubicBezTo>
                <a:cubicBezTo>
                  <a:pt x="246" y="83"/>
                  <a:pt x="253" y="88"/>
                  <a:pt x="263" y="82"/>
                </a:cubicBezTo>
                <a:cubicBezTo>
                  <a:pt x="264" y="87"/>
                  <a:pt x="273" y="86"/>
                  <a:pt x="278" y="85"/>
                </a:cubicBezTo>
                <a:cubicBezTo>
                  <a:pt x="279" y="79"/>
                  <a:pt x="281" y="81"/>
                  <a:pt x="279" y="78"/>
                </a:cubicBezTo>
                <a:cubicBezTo>
                  <a:pt x="281" y="77"/>
                  <a:pt x="282" y="75"/>
                  <a:pt x="284" y="74"/>
                </a:cubicBezTo>
                <a:cubicBezTo>
                  <a:pt x="284" y="77"/>
                  <a:pt x="286" y="79"/>
                  <a:pt x="289" y="76"/>
                </a:cubicBezTo>
                <a:cubicBezTo>
                  <a:pt x="289" y="72"/>
                  <a:pt x="287" y="74"/>
                  <a:pt x="284" y="72"/>
                </a:cubicBezTo>
                <a:cubicBezTo>
                  <a:pt x="286" y="70"/>
                  <a:pt x="285" y="68"/>
                  <a:pt x="288" y="66"/>
                </a:cubicBezTo>
                <a:cubicBezTo>
                  <a:pt x="288" y="72"/>
                  <a:pt x="294" y="80"/>
                  <a:pt x="286" y="86"/>
                </a:cubicBezTo>
                <a:cubicBezTo>
                  <a:pt x="289" y="91"/>
                  <a:pt x="289" y="81"/>
                  <a:pt x="292" y="88"/>
                </a:cubicBezTo>
                <a:cubicBezTo>
                  <a:pt x="296" y="87"/>
                  <a:pt x="296" y="81"/>
                  <a:pt x="298" y="83"/>
                </a:cubicBezTo>
                <a:cubicBezTo>
                  <a:pt x="300" y="91"/>
                  <a:pt x="301" y="82"/>
                  <a:pt x="307" y="83"/>
                </a:cubicBezTo>
                <a:cubicBezTo>
                  <a:pt x="308" y="85"/>
                  <a:pt x="306" y="86"/>
                  <a:pt x="305" y="87"/>
                </a:cubicBezTo>
                <a:cubicBezTo>
                  <a:pt x="315" y="93"/>
                  <a:pt x="308" y="77"/>
                  <a:pt x="316" y="74"/>
                </a:cubicBezTo>
                <a:cubicBezTo>
                  <a:pt x="309" y="67"/>
                  <a:pt x="309" y="86"/>
                  <a:pt x="301" y="79"/>
                </a:cubicBezTo>
                <a:cubicBezTo>
                  <a:pt x="309" y="80"/>
                  <a:pt x="307" y="68"/>
                  <a:pt x="315" y="70"/>
                </a:cubicBezTo>
                <a:cubicBezTo>
                  <a:pt x="316" y="66"/>
                  <a:pt x="317" y="62"/>
                  <a:pt x="320" y="58"/>
                </a:cubicBezTo>
                <a:cubicBezTo>
                  <a:pt x="323" y="62"/>
                  <a:pt x="316" y="67"/>
                  <a:pt x="323" y="66"/>
                </a:cubicBezTo>
                <a:cubicBezTo>
                  <a:pt x="320" y="70"/>
                  <a:pt x="318" y="66"/>
                  <a:pt x="316" y="67"/>
                </a:cubicBezTo>
                <a:cubicBezTo>
                  <a:pt x="324" y="75"/>
                  <a:pt x="309" y="81"/>
                  <a:pt x="316" y="89"/>
                </a:cubicBezTo>
                <a:cubicBezTo>
                  <a:pt x="320" y="86"/>
                  <a:pt x="323" y="82"/>
                  <a:pt x="321" y="78"/>
                </a:cubicBezTo>
                <a:cubicBezTo>
                  <a:pt x="325" y="74"/>
                  <a:pt x="328" y="76"/>
                  <a:pt x="331" y="77"/>
                </a:cubicBezTo>
                <a:cubicBezTo>
                  <a:pt x="326" y="79"/>
                  <a:pt x="330" y="82"/>
                  <a:pt x="326" y="85"/>
                </a:cubicBezTo>
                <a:cubicBezTo>
                  <a:pt x="325" y="83"/>
                  <a:pt x="324" y="81"/>
                  <a:pt x="323" y="82"/>
                </a:cubicBezTo>
                <a:cubicBezTo>
                  <a:pt x="326" y="87"/>
                  <a:pt x="322" y="84"/>
                  <a:pt x="323" y="89"/>
                </a:cubicBezTo>
                <a:cubicBezTo>
                  <a:pt x="327" y="88"/>
                  <a:pt x="333" y="89"/>
                  <a:pt x="334" y="86"/>
                </a:cubicBezTo>
                <a:cubicBezTo>
                  <a:pt x="333" y="83"/>
                  <a:pt x="331" y="84"/>
                  <a:pt x="329" y="84"/>
                </a:cubicBezTo>
                <a:cubicBezTo>
                  <a:pt x="335" y="84"/>
                  <a:pt x="332" y="78"/>
                  <a:pt x="335" y="80"/>
                </a:cubicBezTo>
                <a:cubicBezTo>
                  <a:pt x="336" y="82"/>
                  <a:pt x="336" y="85"/>
                  <a:pt x="336" y="88"/>
                </a:cubicBezTo>
                <a:cubicBezTo>
                  <a:pt x="359" y="87"/>
                  <a:pt x="382" y="90"/>
                  <a:pt x="405" y="88"/>
                </a:cubicBezTo>
                <a:cubicBezTo>
                  <a:pt x="400" y="82"/>
                  <a:pt x="408" y="79"/>
                  <a:pt x="410" y="79"/>
                </a:cubicBezTo>
                <a:cubicBezTo>
                  <a:pt x="411" y="84"/>
                  <a:pt x="407" y="84"/>
                  <a:pt x="405" y="88"/>
                </a:cubicBezTo>
                <a:cubicBezTo>
                  <a:pt x="408" y="93"/>
                  <a:pt x="412" y="88"/>
                  <a:pt x="414" y="85"/>
                </a:cubicBezTo>
                <a:cubicBezTo>
                  <a:pt x="418" y="86"/>
                  <a:pt x="415" y="90"/>
                  <a:pt x="419" y="85"/>
                </a:cubicBezTo>
                <a:cubicBezTo>
                  <a:pt x="419" y="93"/>
                  <a:pt x="428" y="85"/>
                  <a:pt x="432" y="90"/>
                </a:cubicBezTo>
                <a:cubicBezTo>
                  <a:pt x="432" y="89"/>
                  <a:pt x="438" y="87"/>
                  <a:pt x="439" y="83"/>
                </a:cubicBezTo>
                <a:cubicBezTo>
                  <a:pt x="440" y="85"/>
                  <a:pt x="442" y="85"/>
                  <a:pt x="443" y="86"/>
                </a:cubicBezTo>
                <a:cubicBezTo>
                  <a:pt x="442" y="88"/>
                  <a:pt x="437" y="85"/>
                  <a:pt x="438" y="89"/>
                </a:cubicBezTo>
                <a:cubicBezTo>
                  <a:pt x="441" y="88"/>
                  <a:pt x="439" y="91"/>
                  <a:pt x="441" y="93"/>
                </a:cubicBezTo>
                <a:cubicBezTo>
                  <a:pt x="448" y="88"/>
                  <a:pt x="460" y="95"/>
                  <a:pt x="464" y="89"/>
                </a:cubicBezTo>
                <a:cubicBezTo>
                  <a:pt x="462" y="85"/>
                  <a:pt x="448" y="89"/>
                  <a:pt x="446" y="83"/>
                </a:cubicBezTo>
                <a:cubicBezTo>
                  <a:pt x="454" y="87"/>
                  <a:pt x="463" y="84"/>
                  <a:pt x="472" y="83"/>
                </a:cubicBezTo>
                <a:cubicBezTo>
                  <a:pt x="470" y="84"/>
                  <a:pt x="469" y="85"/>
                  <a:pt x="467" y="87"/>
                </a:cubicBezTo>
                <a:cubicBezTo>
                  <a:pt x="469" y="89"/>
                  <a:pt x="471" y="91"/>
                  <a:pt x="472" y="93"/>
                </a:cubicBezTo>
                <a:cubicBezTo>
                  <a:pt x="478" y="91"/>
                  <a:pt x="472" y="86"/>
                  <a:pt x="476" y="84"/>
                </a:cubicBezTo>
                <a:cubicBezTo>
                  <a:pt x="477" y="85"/>
                  <a:pt x="475" y="86"/>
                  <a:pt x="477" y="88"/>
                </a:cubicBezTo>
                <a:cubicBezTo>
                  <a:pt x="485" y="83"/>
                  <a:pt x="479" y="72"/>
                  <a:pt x="485" y="71"/>
                </a:cubicBezTo>
                <a:cubicBezTo>
                  <a:pt x="482" y="76"/>
                  <a:pt x="486" y="83"/>
                  <a:pt x="479" y="88"/>
                </a:cubicBezTo>
                <a:cubicBezTo>
                  <a:pt x="485" y="95"/>
                  <a:pt x="486" y="85"/>
                  <a:pt x="491" y="93"/>
                </a:cubicBezTo>
                <a:cubicBezTo>
                  <a:pt x="494" y="90"/>
                  <a:pt x="496" y="92"/>
                  <a:pt x="499" y="88"/>
                </a:cubicBezTo>
                <a:cubicBezTo>
                  <a:pt x="500" y="93"/>
                  <a:pt x="511" y="95"/>
                  <a:pt x="513" y="89"/>
                </a:cubicBezTo>
                <a:cubicBezTo>
                  <a:pt x="517" y="92"/>
                  <a:pt x="524" y="95"/>
                  <a:pt x="528" y="88"/>
                </a:cubicBezTo>
                <a:cubicBezTo>
                  <a:pt x="529" y="93"/>
                  <a:pt x="536" y="93"/>
                  <a:pt x="536" y="87"/>
                </a:cubicBezTo>
                <a:cubicBezTo>
                  <a:pt x="538" y="89"/>
                  <a:pt x="539" y="91"/>
                  <a:pt x="539" y="92"/>
                </a:cubicBezTo>
                <a:cubicBezTo>
                  <a:pt x="545" y="84"/>
                  <a:pt x="568" y="91"/>
                  <a:pt x="563" y="77"/>
                </a:cubicBezTo>
                <a:cubicBezTo>
                  <a:pt x="565" y="76"/>
                  <a:pt x="566" y="79"/>
                  <a:pt x="567" y="81"/>
                </a:cubicBezTo>
                <a:cubicBezTo>
                  <a:pt x="570" y="79"/>
                  <a:pt x="568" y="77"/>
                  <a:pt x="569" y="76"/>
                </a:cubicBezTo>
                <a:cubicBezTo>
                  <a:pt x="571" y="76"/>
                  <a:pt x="574" y="73"/>
                  <a:pt x="576" y="76"/>
                </a:cubicBezTo>
                <a:cubicBezTo>
                  <a:pt x="572" y="79"/>
                  <a:pt x="570" y="81"/>
                  <a:pt x="571" y="87"/>
                </a:cubicBezTo>
                <a:cubicBezTo>
                  <a:pt x="567" y="86"/>
                  <a:pt x="563" y="90"/>
                  <a:pt x="560" y="90"/>
                </a:cubicBezTo>
                <a:cubicBezTo>
                  <a:pt x="571" y="93"/>
                  <a:pt x="591" y="94"/>
                  <a:pt x="603" y="84"/>
                </a:cubicBezTo>
                <a:cubicBezTo>
                  <a:pt x="605" y="90"/>
                  <a:pt x="609" y="79"/>
                  <a:pt x="612" y="82"/>
                </a:cubicBezTo>
                <a:cubicBezTo>
                  <a:pt x="608" y="85"/>
                  <a:pt x="604" y="88"/>
                  <a:pt x="604" y="92"/>
                </a:cubicBezTo>
                <a:cubicBezTo>
                  <a:pt x="606" y="91"/>
                  <a:pt x="609" y="89"/>
                  <a:pt x="611" y="92"/>
                </a:cubicBezTo>
                <a:cubicBezTo>
                  <a:pt x="618" y="87"/>
                  <a:pt x="615" y="77"/>
                  <a:pt x="623" y="78"/>
                </a:cubicBezTo>
                <a:cubicBezTo>
                  <a:pt x="624" y="74"/>
                  <a:pt x="622" y="64"/>
                  <a:pt x="630" y="64"/>
                </a:cubicBezTo>
                <a:cubicBezTo>
                  <a:pt x="626" y="75"/>
                  <a:pt x="631" y="82"/>
                  <a:pt x="616" y="90"/>
                </a:cubicBezTo>
                <a:cubicBezTo>
                  <a:pt x="623" y="95"/>
                  <a:pt x="634" y="89"/>
                  <a:pt x="639" y="82"/>
                </a:cubicBezTo>
                <a:cubicBezTo>
                  <a:pt x="637" y="78"/>
                  <a:pt x="634" y="82"/>
                  <a:pt x="633" y="78"/>
                </a:cubicBezTo>
                <a:cubicBezTo>
                  <a:pt x="634" y="78"/>
                  <a:pt x="633" y="76"/>
                  <a:pt x="634" y="76"/>
                </a:cubicBezTo>
                <a:cubicBezTo>
                  <a:pt x="641" y="77"/>
                  <a:pt x="651" y="76"/>
                  <a:pt x="655" y="68"/>
                </a:cubicBezTo>
                <a:cubicBezTo>
                  <a:pt x="659" y="71"/>
                  <a:pt x="656" y="74"/>
                  <a:pt x="653" y="77"/>
                </a:cubicBezTo>
                <a:cubicBezTo>
                  <a:pt x="652" y="75"/>
                  <a:pt x="653" y="73"/>
                  <a:pt x="650" y="75"/>
                </a:cubicBezTo>
                <a:cubicBezTo>
                  <a:pt x="648" y="81"/>
                  <a:pt x="652" y="78"/>
                  <a:pt x="655" y="81"/>
                </a:cubicBezTo>
                <a:cubicBezTo>
                  <a:pt x="652" y="82"/>
                  <a:pt x="650" y="87"/>
                  <a:pt x="648" y="84"/>
                </a:cubicBezTo>
                <a:cubicBezTo>
                  <a:pt x="645" y="82"/>
                  <a:pt x="649" y="80"/>
                  <a:pt x="647" y="78"/>
                </a:cubicBezTo>
                <a:cubicBezTo>
                  <a:pt x="636" y="79"/>
                  <a:pt x="644" y="86"/>
                  <a:pt x="639" y="91"/>
                </a:cubicBezTo>
                <a:cubicBezTo>
                  <a:pt x="645" y="93"/>
                  <a:pt x="655" y="83"/>
                  <a:pt x="659" y="78"/>
                </a:cubicBezTo>
                <a:cubicBezTo>
                  <a:pt x="661" y="79"/>
                  <a:pt x="662" y="78"/>
                  <a:pt x="664" y="81"/>
                </a:cubicBezTo>
                <a:cubicBezTo>
                  <a:pt x="667" y="73"/>
                  <a:pt x="673" y="67"/>
                  <a:pt x="679" y="62"/>
                </a:cubicBezTo>
                <a:cubicBezTo>
                  <a:pt x="676" y="57"/>
                  <a:pt x="674" y="61"/>
                  <a:pt x="672" y="64"/>
                </a:cubicBezTo>
                <a:cubicBezTo>
                  <a:pt x="666" y="57"/>
                  <a:pt x="673" y="52"/>
                  <a:pt x="679" y="50"/>
                </a:cubicBezTo>
                <a:cubicBezTo>
                  <a:pt x="681" y="54"/>
                  <a:pt x="673" y="52"/>
                  <a:pt x="678" y="58"/>
                </a:cubicBezTo>
                <a:cubicBezTo>
                  <a:pt x="680" y="56"/>
                  <a:pt x="681" y="57"/>
                  <a:pt x="683" y="55"/>
                </a:cubicBezTo>
                <a:cubicBezTo>
                  <a:pt x="681" y="46"/>
                  <a:pt x="692" y="39"/>
                  <a:pt x="686" y="29"/>
                </a:cubicBezTo>
                <a:cubicBezTo>
                  <a:pt x="689" y="27"/>
                  <a:pt x="691" y="27"/>
                  <a:pt x="692" y="30"/>
                </a:cubicBezTo>
                <a:cubicBezTo>
                  <a:pt x="688" y="32"/>
                  <a:pt x="693" y="35"/>
                  <a:pt x="695" y="35"/>
                </a:cubicBezTo>
                <a:cubicBezTo>
                  <a:pt x="692" y="37"/>
                  <a:pt x="689" y="39"/>
                  <a:pt x="691" y="42"/>
                </a:cubicBezTo>
                <a:cubicBezTo>
                  <a:pt x="696" y="41"/>
                  <a:pt x="697" y="36"/>
                  <a:pt x="703" y="32"/>
                </a:cubicBezTo>
                <a:cubicBezTo>
                  <a:pt x="705" y="34"/>
                  <a:pt x="706" y="36"/>
                  <a:pt x="708" y="36"/>
                </a:cubicBezTo>
                <a:cubicBezTo>
                  <a:pt x="711" y="33"/>
                  <a:pt x="714" y="35"/>
                  <a:pt x="715" y="31"/>
                </a:cubicBezTo>
                <a:cubicBezTo>
                  <a:pt x="713" y="25"/>
                  <a:pt x="710" y="33"/>
                  <a:pt x="709" y="30"/>
                </a:cubicBezTo>
                <a:cubicBezTo>
                  <a:pt x="710" y="28"/>
                  <a:pt x="713" y="26"/>
                  <a:pt x="712" y="23"/>
                </a:cubicBezTo>
                <a:cubicBezTo>
                  <a:pt x="705" y="24"/>
                  <a:pt x="699" y="32"/>
                  <a:pt x="693" y="31"/>
                </a:cubicBezTo>
                <a:cubicBezTo>
                  <a:pt x="697" y="25"/>
                  <a:pt x="689" y="26"/>
                  <a:pt x="686" y="24"/>
                </a:cubicBezTo>
                <a:cubicBezTo>
                  <a:pt x="687" y="23"/>
                  <a:pt x="688" y="22"/>
                  <a:pt x="687" y="21"/>
                </a:cubicBezTo>
                <a:cubicBezTo>
                  <a:pt x="682" y="27"/>
                  <a:pt x="685" y="34"/>
                  <a:pt x="684" y="40"/>
                </a:cubicBezTo>
                <a:cubicBezTo>
                  <a:pt x="680" y="41"/>
                  <a:pt x="676" y="50"/>
                  <a:pt x="670" y="43"/>
                </a:cubicBezTo>
                <a:cubicBezTo>
                  <a:pt x="674" y="41"/>
                  <a:pt x="670" y="38"/>
                  <a:pt x="669" y="35"/>
                </a:cubicBezTo>
                <a:cubicBezTo>
                  <a:pt x="663" y="40"/>
                  <a:pt x="665" y="46"/>
                  <a:pt x="664" y="52"/>
                </a:cubicBezTo>
                <a:cubicBezTo>
                  <a:pt x="667" y="51"/>
                  <a:pt x="666" y="45"/>
                  <a:pt x="670" y="47"/>
                </a:cubicBezTo>
                <a:cubicBezTo>
                  <a:pt x="671" y="52"/>
                  <a:pt x="667" y="51"/>
                  <a:pt x="663" y="55"/>
                </a:cubicBezTo>
                <a:cubicBezTo>
                  <a:pt x="663" y="58"/>
                  <a:pt x="669" y="56"/>
                  <a:pt x="666" y="59"/>
                </a:cubicBezTo>
                <a:cubicBezTo>
                  <a:pt x="656" y="64"/>
                  <a:pt x="651" y="68"/>
                  <a:pt x="642" y="72"/>
                </a:cubicBezTo>
                <a:cubicBezTo>
                  <a:pt x="642" y="70"/>
                  <a:pt x="645" y="67"/>
                  <a:pt x="645" y="65"/>
                </a:cubicBezTo>
                <a:cubicBezTo>
                  <a:pt x="650" y="64"/>
                  <a:pt x="663" y="60"/>
                  <a:pt x="662" y="56"/>
                </a:cubicBezTo>
                <a:cubicBezTo>
                  <a:pt x="655" y="55"/>
                  <a:pt x="654" y="59"/>
                  <a:pt x="647" y="58"/>
                </a:cubicBezTo>
                <a:cubicBezTo>
                  <a:pt x="650" y="52"/>
                  <a:pt x="654" y="55"/>
                  <a:pt x="659" y="52"/>
                </a:cubicBezTo>
                <a:cubicBezTo>
                  <a:pt x="664" y="47"/>
                  <a:pt x="662" y="38"/>
                  <a:pt x="660" y="35"/>
                </a:cubicBezTo>
                <a:cubicBezTo>
                  <a:pt x="662" y="35"/>
                  <a:pt x="664" y="34"/>
                  <a:pt x="667" y="32"/>
                </a:cubicBezTo>
                <a:cubicBezTo>
                  <a:pt x="668" y="35"/>
                  <a:pt x="670" y="35"/>
                  <a:pt x="673" y="33"/>
                </a:cubicBezTo>
                <a:cubicBezTo>
                  <a:pt x="671" y="29"/>
                  <a:pt x="663" y="33"/>
                  <a:pt x="664" y="28"/>
                </a:cubicBezTo>
                <a:cubicBezTo>
                  <a:pt x="667" y="29"/>
                  <a:pt x="671" y="31"/>
                  <a:pt x="674" y="30"/>
                </a:cubicBezTo>
                <a:cubicBezTo>
                  <a:pt x="673" y="27"/>
                  <a:pt x="672" y="24"/>
                  <a:pt x="673" y="21"/>
                </a:cubicBezTo>
                <a:cubicBezTo>
                  <a:pt x="669" y="26"/>
                  <a:pt x="666" y="23"/>
                  <a:pt x="663" y="22"/>
                </a:cubicBezTo>
                <a:cubicBezTo>
                  <a:pt x="660" y="24"/>
                  <a:pt x="662" y="26"/>
                  <a:pt x="658" y="28"/>
                </a:cubicBezTo>
                <a:cubicBezTo>
                  <a:pt x="659" y="29"/>
                  <a:pt x="661" y="30"/>
                  <a:pt x="662" y="30"/>
                </a:cubicBezTo>
                <a:cubicBezTo>
                  <a:pt x="656" y="30"/>
                  <a:pt x="660" y="36"/>
                  <a:pt x="656" y="39"/>
                </a:cubicBezTo>
                <a:cubicBezTo>
                  <a:pt x="652" y="33"/>
                  <a:pt x="657" y="34"/>
                  <a:pt x="651" y="30"/>
                </a:cubicBezTo>
                <a:cubicBezTo>
                  <a:pt x="645" y="32"/>
                  <a:pt x="638" y="33"/>
                  <a:pt x="636" y="25"/>
                </a:cubicBezTo>
                <a:cubicBezTo>
                  <a:pt x="635" y="26"/>
                  <a:pt x="633" y="26"/>
                  <a:pt x="632" y="27"/>
                </a:cubicBezTo>
                <a:cubicBezTo>
                  <a:pt x="631" y="31"/>
                  <a:pt x="635" y="32"/>
                  <a:pt x="635" y="35"/>
                </a:cubicBezTo>
                <a:cubicBezTo>
                  <a:pt x="629" y="33"/>
                  <a:pt x="621" y="45"/>
                  <a:pt x="611" y="39"/>
                </a:cubicBezTo>
                <a:cubicBezTo>
                  <a:pt x="616" y="41"/>
                  <a:pt x="617" y="30"/>
                  <a:pt x="623" y="32"/>
                </a:cubicBezTo>
                <a:cubicBezTo>
                  <a:pt x="622" y="33"/>
                  <a:pt x="620" y="34"/>
                  <a:pt x="621" y="35"/>
                </a:cubicBezTo>
                <a:cubicBezTo>
                  <a:pt x="623" y="34"/>
                  <a:pt x="624" y="37"/>
                  <a:pt x="627" y="34"/>
                </a:cubicBezTo>
                <a:cubicBezTo>
                  <a:pt x="625" y="22"/>
                  <a:pt x="641" y="24"/>
                  <a:pt x="641" y="20"/>
                </a:cubicBezTo>
                <a:cubicBezTo>
                  <a:pt x="633" y="24"/>
                  <a:pt x="625" y="19"/>
                  <a:pt x="617" y="22"/>
                </a:cubicBezTo>
                <a:cubicBezTo>
                  <a:pt x="618" y="23"/>
                  <a:pt x="616" y="24"/>
                  <a:pt x="615" y="25"/>
                </a:cubicBezTo>
                <a:cubicBezTo>
                  <a:pt x="616" y="27"/>
                  <a:pt x="617" y="28"/>
                  <a:pt x="616" y="30"/>
                </a:cubicBezTo>
                <a:cubicBezTo>
                  <a:pt x="612" y="31"/>
                  <a:pt x="611" y="37"/>
                  <a:pt x="610" y="35"/>
                </a:cubicBezTo>
                <a:cubicBezTo>
                  <a:pt x="610" y="33"/>
                  <a:pt x="613" y="31"/>
                  <a:pt x="610" y="29"/>
                </a:cubicBezTo>
                <a:cubicBezTo>
                  <a:pt x="609" y="29"/>
                  <a:pt x="608" y="31"/>
                  <a:pt x="607" y="30"/>
                </a:cubicBezTo>
                <a:cubicBezTo>
                  <a:pt x="603" y="33"/>
                  <a:pt x="604" y="39"/>
                  <a:pt x="598" y="37"/>
                </a:cubicBezTo>
                <a:cubicBezTo>
                  <a:pt x="597" y="34"/>
                  <a:pt x="604" y="33"/>
                  <a:pt x="602" y="30"/>
                </a:cubicBezTo>
                <a:cubicBezTo>
                  <a:pt x="598" y="34"/>
                  <a:pt x="596" y="28"/>
                  <a:pt x="593" y="32"/>
                </a:cubicBezTo>
                <a:cubicBezTo>
                  <a:pt x="595" y="35"/>
                  <a:pt x="597" y="37"/>
                  <a:pt x="593" y="39"/>
                </a:cubicBezTo>
                <a:cubicBezTo>
                  <a:pt x="594" y="30"/>
                  <a:pt x="586" y="38"/>
                  <a:pt x="592" y="29"/>
                </a:cubicBezTo>
                <a:cubicBezTo>
                  <a:pt x="598" y="32"/>
                  <a:pt x="606" y="23"/>
                  <a:pt x="612" y="29"/>
                </a:cubicBezTo>
                <a:cubicBezTo>
                  <a:pt x="616" y="28"/>
                  <a:pt x="611" y="20"/>
                  <a:pt x="610" y="22"/>
                </a:cubicBezTo>
                <a:cubicBezTo>
                  <a:pt x="610" y="24"/>
                  <a:pt x="603" y="24"/>
                  <a:pt x="602" y="26"/>
                </a:cubicBezTo>
                <a:cubicBezTo>
                  <a:pt x="600" y="24"/>
                  <a:pt x="602" y="23"/>
                  <a:pt x="602" y="21"/>
                </a:cubicBezTo>
                <a:cubicBezTo>
                  <a:pt x="601" y="21"/>
                  <a:pt x="601" y="22"/>
                  <a:pt x="600" y="21"/>
                </a:cubicBezTo>
                <a:cubicBezTo>
                  <a:pt x="599" y="21"/>
                  <a:pt x="598" y="21"/>
                  <a:pt x="597" y="21"/>
                </a:cubicBezTo>
                <a:cubicBezTo>
                  <a:pt x="598" y="23"/>
                  <a:pt x="601" y="25"/>
                  <a:pt x="599" y="27"/>
                </a:cubicBezTo>
                <a:cubicBezTo>
                  <a:pt x="598" y="25"/>
                  <a:pt x="597" y="27"/>
                  <a:pt x="595" y="26"/>
                </a:cubicBezTo>
                <a:cubicBezTo>
                  <a:pt x="593" y="24"/>
                  <a:pt x="595" y="23"/>
                  <a:pt x="593" y="21"/>
                </a:cubicBezTo>
                <a:cubicBezTo>
                  <a:pt x="589" y="20"/>
                  <a:pt x="591" y="23"/>
                  <a:pt x="587" y="25"/>
                </a:cubicBezTo>
                <a:cubicBezTo>
                  <a:pt x="589" y="19"/>
                  <a:pt x="570" y="21"/>
                  <a:pt x="579" y="24"/>
                </a:cubicBezTo>
                <a:cubicBezTo>
                  <a:pt x="578" y="25"/>
                  <a:pt x="576" y="27"/>
                  <a:pt x="575" y="28"/>
                </a:cubicBezTo>
                <a:cubicBezTo>
                  <a:pt x="572" y="22"/>
                  <a:pt x="567" y="27"/>
                  <a:pt x="564" y="25"/>
                </a:cubicBezTo>
                <a:cubicBezTo>
                  <a:pt x="563" y="24"/>
                  <a:pt x="565" y="23"/>
                  <a:pt x="564" y="21"/>
                </a:cubicBezTo>
                <a:cubicBezTo>
                  <a:pt x="561" y="21"/>
                  <a:pt x="558" y="26"/>
                  <a:pt x="555" y="21"/>
                </a:cubicBezTo>
                <a:cubicBezTo>
                  <a:pt x="551" y="22"/>
                  <a:pt x="553" y="28"/>
                  <a:pt x="550" y="26"/>
                </a:cubicBezTo>
                <a:cubicBezTo>
                  <a:pt x="551" y="18"/>
                  <a:pt x="533" y="18"/>
                  <a:pt x="528" y="26"/>
                </a:cubicBezTo>
                <a:cubicBezTo>
                  <a:pt x="523" y="27"/>
                  <a:pt x="529" y="20"/>
                  <a:pt x="525" y="22"/>
                </a:cubicBezTo>
                <a:cubicBezTo>
                  <a:pt x="527" y="24"/>
                  <a:pt x="520" y="26"/>
                  <a:pt x="520" y="24"/>
                </a:cubicBezTo>
                <a:cubicBezTo>
                  <a:pt x="521" y="22"/>
                  <a:pt x="519" y="20"/>
                  <a:pt x="519" y="19"/>
                </a:cubicBezTo>
                <a:cubicBezTo>
                  <a:pt x="514" y="20"/>
                  <a:pt x="521" y="23"/>
                  <a:pt x="516" y="25"/>
                </a:cubicBezTo>
                <a:cubicBezTo>
                  <a:pt x="516" y="23"/>
                  <a:pt x="514" y="24"/>
                  <a:pt x="514" y="23"/>
                </a:cubicBezTo>
                <a:cubicBezTo>
                  <a:pt x="518" y="22"/>
                  <a:pt x="514" y="16"/>
                  <a:pt x="515" y="20"/>
                </a:cubicBezTo>
                <a:cubicBezTo>
                  <a:pt x="512" y="21"/>
                  <a:pt x="513" y="27"/>
                  <a:pt x="509" y="25"/>
                </a:cubicBezTo>
                <a:cubicBezTo>
                  <a:pt x="508" y="22"/>
                  <a:pt x="512" y="18"/>
                  <a:pt x="507" y="17"/>
                </a:cubicBezTo>
                <a:cubicBezTo>
                  <a:pt x="506" y="23"/>
                  <a:pt x="498" y="29"/>
                  <a:pt x="495" y="23"/>
                </a:cubicBezTo>
                <a:cubicBezTo>
                  <a:pt x="493" y="26"/>
                  <a:pt x="493" y="34"/>
                  <a:pt x="488" y="30"/>
                </a:cubicBezTo>
                <a:cubicBezTo>
                  <a:pt x="490" y="29"/>
                  <a:pt x="491" y="28"/>
                  <a:pt x="489" y="26"/>
                </a:cubicBezTo>
                <a:cubicBezTo>
                  <a:pt x="488" y="27"/>
                  <a:pt x="487" y="28"/>
                  <a:pt x="486" y="27"/>
                </a:cubicBezTo>
                <a:cubicBezTo>
                  <a:pt x="487" y="18"/>
                  <a:pt x="500" y="25"/>
                  <a:pt x="500" y="17"/>
                </a:cubicBezTo>
                <a:cubicBezTo>
                  <a:pt x="494" y="20"/>
                  <a:pt x="489" y="16"/>
                  <a:pt x="484" y="20"/>
                </a:cubicBezTo>
                <a:cubicBezTo>
                  <a:pt x="482" y="21"/>
                  <a:pt x="483" y="23"/>
                  <a:pt x="482" y="24"/>
                </a:cubicBezTo>
                <a:cubicBezTo>
                  <a:pt x="478" y="20"/>
                  <a:pt x="477" y="34"/>
                  <a:pt x="471" y="26"/>
                </a:cubicBezTo>
                <a:cubicBezTo>
                  <a:pt x="478" y="26"/>
                  <a:pt x="475" y="21"/>
                  <a:pt x="482" y="19"/>
                </a:cubicBezTo>
                <a:cubicBezTo>
                  <a:pt x="475" y="15"/>
                  <a:pt x="468" y="20"/>
                  <a:pt x="461" y="19"/>
                </a:cubicBezTo>
                <a:cubicBezTo>
                  <a:pt x="463" y="24"/>
                  <a:pt x="466" y="17"/>
                  <a:pt x="467" y="22"/>
                </a:cubicBezTo>
                <a:cubicBezTo>
                  <a:pt x="466" y="22"/>
                  <a:pt x="466" y="24"/>
                  <a:pt x="466" y="24"/>
                </a:cubicBezTo>
                <a:cubicBezTo>
                  <a:pt x="462" y="21"/>
                  <a:pt x="455" y="23"/>
                  <a:pt x="458" y="16"/>
                </a:cubicBezTo>
                <a:cubicBezTo>
                  <a:pt x="457" y="17"/>
                  <a:pt x="456" y="17"/>
                  <a:pt x="456" y="16"/>
                </a:cubicBezTo>
                <a:cubicBezTo>
                  <a:pt x="454" y="17"/>
                  <a:pt x="453" y="16"/>
                  <a:pt x="452" y="17"/>
                </a:cubicBezTo>
                <a:cubicBezTo>
                  <a:pt x="454" y="19"/>
                  <a:pt x="453" y="20"/>
                  <a:pt x="451" y="22"/>
                </a:cubicBezTo>
                <a:cubicBezTo>
                  <a:pt x="455" y="24"/>
                  <a:pt x="455" y="26"/>
                  <a:pt x="450" y="30"/>
                </a:cubicBezTo>
                <a:cubicBezTo>
                  <a:pt x="450" y="27"/>
                  <a:pt x="449" y="26"/>
                  <a:pt x="446" y="25"/>
                </a:cubicBezTo>
                <a:cubicBezTo>
                  <a:pt x="451" y="24"/>
                  <a:pt x="448" y="21"/>
                  <a:pt x="449" y="19"/>
                </a:cubicBezTo>
                <a:cubicBezTo>
                  <a:pt x="446" y="16"/>
                  <a:pt x="444" y="13"/>
                  <a:pt x="440" y="17"/>
                </a:cubicBezTo>
                <a:cubicBezTo>
                  <a:pt x="442" y="22"/>
                  <a:pt x="444" y="19"/>
                  <a:pt x="446" y="20"/>
                </a:cubicBezTo>
                <a:cubicBezTo>
                  <a:pt x="441" y="21"/>
                  <a:pt x="448" y="24"/>
                  <a:pt x="443" y="26"/>
                </a:cubicBezTo>
                <a:cubicBezTo>
                  <a:pt x="443" y="23"/>
                  <a:pt x="444" y="19"/>
                  <a:pt x="440" y="21"/>
                </a:cubicBezTo>
                <a:cubicBezTo>
                  <a:pt x="441" y="25"/>
                  <a:pt x="433" y="23"/>
                  <a:pt x="434" y="28"/>
                </a:cubicBezTo>
                <a:cubicBezTo>
                  <a:pt x="429" y="21"/>
                  <a:pt x="429" y="32"/>
                  <a:pt x="425" y="28"/>
                </a:cubicBezTo>
                <a:cubicBezTo>
                  <a:pt x="427" y="25"/>
                  <a:pt x="423" y="22"/>
                  <a:pt x="426" y="20"/>
                </a:cubicBezTo>
                <a:cubicBezTo>
                  <a:pt x="425" y="22"/>
                  <a:pt x="427" y="25"/>
                  <a:pt x="430" y="25"/>
                </a:cubicBezTo>
                <a:cubicBezTo>
                  <a:pt x="433" y="20"/>
                  <a:pt x="435" y="24"/>
                  <a:pt x="439" y="18"/>
                </a:cubicBezTo>
                <a:cubicBezTo>
                  <a:pt x="431" y="16"/>
                  <a:pt x="422" y="16"/>
                  <a:pt x="417" y="19"/>
                </a:cubicBezTo>
                <a:cubicBezTo>
                  <a:pt x="413" y="12"/>
                  <a:pt x="397" y="12"/>
                  <a:pt x="394" y="23"/>
                </a:cubicBezTo>
                <a:cubicBezTo>
                  <a:pt x="394" y="17"/>
                  <a:pt x="391" y="23"/>
                  <a:pt x="389" y="21"/>
                </a:cubicBezTo>
                <a:cubicBezTo>
                  <a:pt x="386" y="17"/>
                  <a:pt x="393" y="18"/>
                  <a:pt x="392" y="15"/>
                </a:cubicBezTo>
                <a:cubicBezTo>
                  <a:pt x="386" y="15"/>
                  <a:pt x="385" y="24"/>
                  <a:pt x="379" y="22"/>
                </a:cubicBezTo>
                <a:cubicBezTo>
                  <a:pt x="379" y="19"/>
                  <a:pt x="383" y="20"/>
                  <a:pt x="383" y="15"/>
                </a:cubicBezTo>
                <a:cubicBezTo>
                  <a:pt x="381" y="17"/>
                  <a:pt x="379" y="16"/>
                  <a:pt x="377" y="18"/>
                </a:cubicBezTo>
                <a:cubicBezTo>
                  <a:pt x="378" y="20"/>
                  <a:pt x="380" y="27"/>
                  <a:pt x="375" y="25"/>
                </a:cubicBezTo>
                <a:cubicBezTo>
                  <a:pt x="375" y="21"/>
                  <a:pt x="378" y="17"/>
                  <a:pt x="374" y="13"/>
                </a:cubicBezTo>
                <a:cubicBezTo>
                  <a:pt x="370" y="16"/>
                  <a:pt x="368" y="13"/>
                  <a:pt x="364" y="15"/>
                </a:cubicBezTo>
                <a:cubicBezTo>
                  <a:pt x="366" y="21"/>
                  <a:pt x="374" y="14"/>
                  <a:pt x="372" y="20"/>
                </a:cubicBezTo>
                <a:cubicBezTo>
                  <a:pt x="370" y="19"/>
                  <a:pt x="357" y="23"/>
                  <a:pt x="365" y="23"/>
                </a:cubicBezTo>
                <a:cubicBezTo>
                  <a:pt x="361" y="25"/>
                  <a:pt x="362" y="32"/>
                  <a:pt x="357" y="29"/>
                </a:cubicBezTo>
                <a:cubicBezTo>
                  <a:pt x="363" y="25"/>
                  <a:pt x="353" y="20"/>
                  <a:pt x="363" y="16"/>
                </a:cubicBezTo>
                <a:cubicBezTo>
                  <a:pt x="358" y="12"/>
                  <a:pt x="352" y="15"/>
                  <a:pt x="346" y="15"/>
                </a:cubicBezTo>
                <a:cubicBezTo>
                  <a:pt x="349" y="19"/>
                  <a:pt x="352" y="18"/>
                  <a:pt x="356" y="20"/>
                </a:cubicBezTo>
                <a:cubicBezTo>
                  <a:pt x="352" y="20"/>
                  <a:pt x="354" y="21"/>
                  <a:pt x="351" y="24"/>
                </a:cubicBezTo>
                <a:cubicBezTo>
                  <a:pt x="352" y="17"/>
                  <a:pt x="347" y="25"/>
                  <a:pt x="345" y="23"/>
                </a:cubicBezTo>
                <a:cubicBezTo>
                  <a:pt x="341" y="19"/>
                  <a:pt x="346" y="17"/>
                  <a:pt x="343" y="14"/>
                </a:cubicBezTo>
                <a:cubicBezTo>
                  <a:pt x="338" y="13"/>
                  <a:pt x="339" y="20"/>
                  <a:pt x="334" y="19"/>
                </a:cubicBezTo>
                <a:cubicBezTo>
                  <a:pt x="333" y="17"/>
                  <a:pt x="335" y="15"/>
                  <a:pt x="334" y="13"/>
                </a:cubicBezTo>
                <a:cubicBezTo>
                  <a:pt x="331" y="19"/>
                  <a:pt x="326" y="19"/>
                  <a:pt x="324" y="12"/>
                </a:cubicBezTo>
                <a:cubicBezTo>
                  <a:pt x="317" y="15"/>
                  <a:pt x="317" y="12"/>
                  <a:pt x="311" y="19"/>
                </a:cubicBezTo>
                <a:cubicBezTo>
                  <a:pt x="311" y="15"/>
                  <a:pt x="304" y="14"/>
                  <a:pt x="301" y="12"/>
                </a:cubicBezTo>
                <a:cubicBezTo>
                  <a:pt x="295" y="16"/>
                  <a:pt x="296" y="19"/>
                  <a:pt x="292" y="19"/>
                </a:cubicBezTo>
                <a:cubicBezTo>
                  <a:pt x="297" y="15"/>
                  <a:pt x="287" y="14"/>
                  <a:pt x="289" y="11"/>
                </a:cubicBezTo>
                <a:cubicBezTo>
                  <a:pt x="284" y="13"/>
                  <a:pt x="280" y="17"/>
                  <a:pt x="276" y="11"/>
                </a:cubicBezTo>
                <a:cubicBezTo>
                  <a:pt x="272" y="15"/>
                  <a:pt x="267" y="18"/>
                  <a:pt x="263" y="13"/>
                </a:cubicBezTo>
                <a:cubicBezTo>
                  <a:pt x="260" y="15"/>
                  <a:pt x="258" y="17"/>
                  <a:pt x="255" y="19"/>
                </a:cubicBezTo>
                <a:cubicBezTo>
                  <a:pt x="253" y="14"/>
                  <a:pt x="249" y="18"/>
                  <a:pt x="247" y="15"/>
                </a:cubicBezTo>
                <a:cubicBezTo>
                  <a:pt x="250" y="13"/>
                  <a:pt x="256" y="16"/>
                  <a:pt x="254" y="11"/>
                </a:cubicBezTo>
                <a:cubicBezTo>
                  <a:pt x="247" y="10"/>
                  <a:pt x="239" y="17"/>
                  <a:pt x="232" y="10"/>
                </a:cubicBezTo>
                <a:cubicBezTo>
                  <a:pt x="227" y="15"/>
                  <a:pt x="225" y="18"/>
                  <a:pt x="220" y="14"/>
                </a:cubicBezTo>
                <a:cubicBezTo>
                  <a:pt x="223" y="13"/>
                  <a:pt x="229" y="13"/>
                  <a:pt x="227" y="8"/>
                </a:cubicBezTo>
                <a:cubicBezTo>
                  <a:pt x="224" y="10"/>
                  <a:pt x="220" y="9"/>
                  <a:pt x="217" y="11"/>
                </a:cubicBezTo>
                <a:cubicBezTo>
                  <a:pt x="217" y="17"/>
                  <a:pt x="221" y="18"/>
                  <a:pt x="222" y="20"/>
                </a:cubicBezTo>
                <a:cubicBezTo>
                  <a:pt x="218" y="17"/>
                  <a:pt x="213" y="23"/>
                  <a:pt x="210" y="18"/>
                </a:cubicBezTo>
                <a:cubicBezTo>
                  <a:pt x="212" y="17"/>
                  <a:pt x="214" y="19"/>
                  <a:pt x="217" y="16"/>
                </a:cubicBezTo>
                <a:cubicBezTo>
                  <a:pt x="213" y="12"/>
                  <a:pt x="214" y="10"/>
                  <a:pt x="210" y="7"/>
                </a:cubicBezTo>
                <a:cubicBezTo>
                  <a:pt x="207" y="10"/>
                  <a:pt x="201" y="9"/>
                  <a:pt x="195" y="10"/>
                </a:cubicBezTo>
                <a:cubicBezTo>
                  <a:pt x="194" y="15"/>
                  <a:pt x="191" y="20"/>
                  <a:pt x="184" y="20"/>
                </a:cubicBezTo>
                <a:cubicBezTo>
                  <a:pt x="187" y="18"/>
                  <a:pt x="185" y="17"/>
                  <a:pt x="188" y="17"/>
                </a:cubicBezTo>
                <a:cubicBezTo>
                  <a:pt x="187" y="13"/>
                  <a:pt x="184" y="13"/>
                  <a:pt x="182" y="13"/>
                </a:cubicBezTo>
                <a:cubicBezTo>
                  <a:pt x="182" y="12"/>
                  <a:pt x="183" y="12"/>
                  <a:pt x="182" y="11"/>
                </a:cubicBezTo>
                <a:cubicBezTo>
                  <a:pt x="186" y="11"/>
                  <a:pt x="192" y="16"/>
                  <a:pt x="193" y="9"/>
                </a:cubicBezTo>
                <a:cubicBezTo>
                  <a:pt x="187" y="6"/>
                  <a:pt x="183" y="10"/>
                  <a:pt x="179" y="7"/>
                </a:cubicBezTo>
                <a:cubicBezTo>
                  <a:pt x="176" y="12"/>
                  <a:pt x="169" y="13"/>
                  <a:pt x="165" y="12"/>
                </a:cubicBezTo>
                <a:cubicBezTo>
                  <a:pt x="168" y="14"/>
                  <a:pt x="164" y="16"/>
                  <a:pt x="164" y="18"/>
                </a:cubicBezTo>
                <a:cubicBezTo>
                  <a:pt x="161" y="9"/>
                  <a:pt x="169" y="12"/>
                  <a:pt x="171" y="7"/>
                </a:cubicBezTo>
                <a:cubicBezTo>
                  <a:pt x="161" y="8"/>
                  <a:pt x="156" y="3"/>
                  <a:pt x="154" y="13"/>
                </a:cubicBezTo>
                <a:cubicBezTo>
                  <a:pt x="154" y="11"/>
                  <a:pt x="154" y="9"/>
                  <a:pt x="153" y="7"/>
                </a:cubicBezTo>
                <a:cubicBezTo>
                  <a:pt x="149" y="12"/>
                  <a:pt x="146" y="6"/>
                  <a:pt x="143" y="5"/>
                </a:cubicBezTo>
                <a:cubicBezTo>
                  <a:pt x="139" y="6"/>
                  <a:pt x="138" y="13"/>
                  <a:pt x="136" y="11"/>
                </a:cubicBezTo>
                <a:cubicBezTo>
                  <a:pt x="134" y="9"/>
                  <a:pt x="137" y="4"/>
                  <a:pt x="133" y="6"/>
                </a:cubicBezTo>
                <a:cubicBezTo>
                  <a:pt x="133" y="7"/>
                  <a:pt x="132" y="13"/>
                  <a:pt x="129" y="11"/>
                </a:cubicBezTo>
                <a:cubicBezTo>
                  <a:pt x="128" y="9"/>
                  <a:pt x="132" y="7"/>
                  <a:pt x="128" y="4"/>
                </a:cubicBezTo>
                <a:cubicBezTo>
                  <a:pt x="126" y="11"/>
                  <a:pt x="120" y="11"/>
                  <a:pt x="117" y="18"/>
                </a:cubicBezTo>
                <a:cubicBezTo>
                  <a:pt x="117" y="15"/>
                  <a:pt x="116" y="17"/>
                  <a:pt x="114" y="14"/>
                </a:cubicBezTo>
                <a:cubicBezTo>
                  <a:pt x="119" y="11"/>
                  <a:pt x="117" y="9"/>
                  <a:pt x="122" y="8"/>
                </a:cubicBezTo>
                <a:cubicBezTo>
                  <a:pt x="118" y="7"/>
                  <a:pt x="110" y="0"/>
                  <a:pt x="108" y="7"/>
                </a:cubicBezTo>
                <a:cubicBezTo>
                  <a:pt x="110" y="6"/>
                  <a:pt x="111" y="8"/>
                  <a:pt x="110" y="9"/>
                </a:cubicBezTo>
                <a:cubicBezTo>
                  <a:pt x="103" y="8"/>
                  <a:pt x="102" y="17"/>
                  <a:pt x="98" y="21"/>
                </a:cubicBezTo>
                <a:cubicBezTo>
                  <a:pt x="90" y="13"/>
                  <a:pt x="105" y="12"/>
                  <a:pt x="104" y="6"/>
                </a:cubicBezTo>
                <a:cubicBezTo>
                  <a:pt x="95" y="2"/>
                  <a:pt x="78" y="12"/>
                  <a:pt x="84" y="22"/>
                </a:cubicBezTo>
                <a:cubicBezTo>
                  <a:pt x="80" y="21"/>
                  <a:pt x="75" y="24"/>
                  <a:pt x="71" y="20"/>
                </a:cubicBezTo>
                <a:cubicBezTo>
                  <a:pt x="80" y="15"/>
                  <a:pt x="84" y="13"/>
                  <a:pt x="84" y="4"/>
                </a:cubicBezTo>
                <a:cubicBezTo>
                  <a:pt x="75" y="5"/>
                  <a:pt x="77" y="11"/>
                  <a:pt x="68" y="15"/>
                </a:cubicBezTo>
                <a:cubicBezTo>
                  <a:pt x="66" y="13"/>
                  <a:pt x="65" y="14"/>
                  <a:pt x="63" y="12"/>
                </a:cubicBezTo>
                <a:cubicBezTo>
                  <a:pt x="69" y="13"/>
                  <a:pt x="65" y="5"/>
                  <a:pt x="70" y="6"/>
                </a:cubicBezTo>
                <a:cubicBezTo>
                  <a:pt x="61" y="4"/>
                  <a:pt x="52" y="7"/>
                  <a:pt x="44" y="5"/>
                </a:cubicBezTo>
                <a:cubicBezTo>
                  <a:pt x="40" y="15"/>
                  <a:pt x="20" y="7"/>
                  <a:pt x="19" y="17"/>
                </a:cubicBezTo>
                <a:close/>
                <a:moveTo>
                  <a:pt x="667" y="62"/>
                </a:moveTo>
                <a:cubicBezTo>
                  <a:pt x="667" y="64"/>
                  <a:pt x="667" y="65"/>
                  <a:pt x="669" y="67"/>
                </a:cubicBezTo>
                <a:cubicBezTo>
                  <a:pt x="667" y="67"/>
                  <a:pt x="666" y="68"/>
                  <a:pt x="665" y="69"/>
                </a:cubicBezTo>
                <a:cubicBezTo>
                  <a:pt x="664" y="68"/>
                  <a:pt x="663" y="67"/>
                  <a:pt x="662" y="68"/>
                </a:cubicBezTo>
                <a:cubicBezTo>
                  <a:pt x="660" y="66"/>
                  <a:pt x="666" y="64"/>
                  <a:pt x="667" y="62"/>
                </a:cubicBezTo>
                <a:close/>
                <a:moveTo>
                  <a:pt x="394" y="88"/>
                </a:moveTo>
                <a:cubicBezTo>
                  <a:pt x="392" y="84"/>
                  <a:pt x="388" y="88"/>
                  <a:pt x="388" y="83"/>
                </a:cubicBezTo>
                <a:cubicBezTo>
                  <a:pt x="395" y="86"/>
                  <a:pt x="400" y="82"/>
                  <a:pt x="403" y="77"/>
                </a:cubicBezTo>
                <a:cubicBezTo>
                  <a:pt x="404" y="82"/>
                  <a:pt x="399" y="85"/>
                  <a:pt x="394" y="88"/>
                </a:cubicBezTo>
                <a:close/>
                <a:moveTo>
                  <a:pt x="413" y="77"/>
                </a:moveTo>
                <a:cubicBezTo>
                  <a:pt x="412" y="73"/>
                  <a:pt x="419" y="70"/>
                  <a:pt x="421" y="74"/>
                </a:cubicBezTo>
                <a:cubicBezTo>
                  <a:pt x="422" y="73"/>
                  <a:pt x="421" y="72"/>
                  <a:pt x="420" y="71"/>
                </a:cubicBezTo>
                <a:cubicBezTo>
                  <a:pt x="423" y="67"/>
                  <a:pt x="424" y="71"/>
                  <a:pt x="427" y="69"/>
                </a:cubicBezTo>
                <a:cubicBezTo>
                  <a:pt x="426" y="72"/>
                  <a:pt x="422" y="73"/>
                  <a:pt x="419" y="78"/>
                </a:cubicBezTo>
                <a:cubicBezTo>
                  <a:pt x="417" y="77"/>
                  <a:pt x="415" y="74"/>
                  <a:pt x="413" y="77"/>
                </a:cubicBezTo>
                <a:close/>
                <a:moveTo>
                  <a:pt x="426" y="66"/>
                </a:moveTo>
                <a:cubicBezTo>
                  <a:pt x="428" y="65"/>
                  <a:pt x="429" y="64"/>
                  <a:pt x="431" y="63"/>
                </a:cubicBezTo>
                <a:cubicBezTo>
                  <a:pt x="433" y="68"/>
                  <a:pt x="427" y="67"/>
                  <a:pt x="434" y="71"/>
                </a:cubicBezTo>
                <a:cubicBezTo>
                  <a:pt x="434" y="71"/>
                  <a:pt x="435" y="70"/>
                  <a:pt x="436" y="70"/>
                </a:cubicBezTo>
                <a:cubicBezTo>
                  <a:pt x="438" y="73"/>
                  <a:pt x="433" y="70"/>
                  <a:pt x="431" y="73"/>
                </a:cubicBezTo>
                <a:cubicBezTo>
                  <a:pt x="432" y="70"/>
                  <a:pt x="428" y="69"/>
                  <a:pt x="429" y="73"/>
                </a:cubicBezTo>
                <a:cubicBezTo>
                  <a:pt x="428" y="76"/>
                  <a:pt x="428" y="68"/>
                  <a:pt x="426" y="66"/>
                </a:cubicBezTo>
                <a:close/>
                <a:moveTo>
                  <a:pt x="420" y="84"/>
                </a:moveTo>
                <a:cubicBezTo>
                  <a:pt x="418" y="81"/>
                  <a:pt x="422" y="78"/>
                  <a:pt x="425" y="78"/>
                </a:cubicBezTo>
                <a:cubicBezTo>
                  <a:pt x="427" y="81"/>
                  <a:pt x="422" y="84"/>
                  <a:pt x="420" y="84"/>
                </a:cubicBezTo>
                <a:close/>
                <a:moveTo>
                  <a:pt x="434" y="82"/>
                </a:moveTo>
                <a:cubicBezTo>
                  <a:pt x="434" y="80"/>
                  <a:pt x="434" y="79"/>
                  <a:pt x="433" y="77"/>
                </a:cubicBezTo>
                <a:cubicBezTo>
                  <a:pt x="436" y="74"/>
                  <a:pt x="438" y="76"/>
                  <a:pt x="440" y="75"/>
                </a:cubicBezTo>
                <a:cubicBezTo>
                  <a:pt x="442" y="78"/>
                  <a:pt x="436" y="79"/>
                  <a:pt x="434" y="82"/>
                </a:cubicBezTo>
                <a:close/>
                <a:moveTo>
                  <a:pt x="458" y="56"/>
                </a:moveTo>
                <a:cubicBezTo>
                  <a:pt x="456" y="52"/>
                  <a:pt x="462" y="54"/>
                  <a:pt x="463" y="54"/>
                </a:cubicBezTo>
                <a:cubicBezTo>
                  <a:pt x="463" y="56"/>
                  <a:pt x="462" y="58"/>
                  <a:pt x="463" y="61"/>
                </a:cubicBezTo>
                <a:cubicBezTo>
                  <a:pt x="462" y="67"/>
                  <a:pt x="462" y="50"/>
                  <a:pt x="458" y="56"/>
                </a:cubicBezTo>
                <a:close/>
                <a:moveTo>
                  <a:pt x="470" y="46"/>
                </a:moveTo>
                <a:cubicBezTo>
                  <a:pt x="473" y="50"/>
                  <a:pt x="471" y="54"/>
                  <a:pt x="470" y="57"/>
                </a:cubicBezTo>
                <a:cubicBezTo>
                  <a:pt x="467" y="53"/>
                  <a:pt x="465" y="49"/>
                  <a:pt x="470" y="46"/>
                </a:cubicBezTo>
                <a:close/>
                <a:moveTo>
                  <a:pt x="458" y="81"/>
                </a:moveTo>
                <a:cubicBezTo>
                  <a:pt x="457" y="80"/>
                  <a:pt x="461" y="76"/>
                  <a:pt x="456" y="79"/>
                </a:cubicBezTo>
                <a:cubicBezTo>
                  <a:pt x="456" y="73"/>
                  <a:pt x="450" y="78"/>
                  <a:pt x="453" y="73"/>
                </a:cubicBezTo>
                <a:cubicBezTo>
                  <a:pt x="462" y="72"/>
                  <a:pt x="460" y="74"/>
                  <a:pt x="467" y="72"/>
                </a:cubicBezTo>
                <a:cubicBezTo>
                  <a:pt x="469" y="71"/>
                  <a:pt x="467" y="75"/>
                  <a:pt x="470" y="74"/>
                </a:cubicBezTo>
                <a:cubicBezTo>
                  <a:pt x="469" y="80"/>
                  <a:pt x="459" y="72"/>
                  <a:pt x="458" y="81"/>
                </a:cubicBezTo>
                <a:close/>
                <a:moveTo>
                  <a:pt x="473" y="62"/>
                </a:moveTo>
                <a:cubicBezTo>
                  <a:pt x="474" y="63"/>
                  <a:pt x="473" y="64"/>
                  <a:pt x="472" y="65"/>
                </a:cubicBezTo>
                <a:cubicBezTo>
                  <a:pt x="473" y="65"/>
                  <a:pt x="474" y="66"/>
                  <a:pt x="476" y="67"/>
                </a:cubicBezTo>
                <a:cubicBezTo>
                  <a:pt x="471" y="72"/>
                  <a:pt x="467" y="64"/>
                  <a:pt x="473" y="62"/>
                </a:cubicBezTo>
                <a:close/>
                <a:moveTo>
                  <a:pt x="476" y="78"/>
                </a:moveTo>
                <a:cubicBezTo>
                  <a:pt x="475" y="79"/>
                  <a:pt x="472" y="78"/>
                  <a:pt x="473" y="80"/>
                </a:cubicBezTo>
                <a:cubicBezTo>
                  <a:pt x="469" y="83"/>
                  <a:pt x="471" y="74"/>
                  <a:pt x="473" y="78"/>
                </a:cubicBezTo>
                <a:cubicBezTo>
                  <a:pt x="473" y="76"/>
                  <a:pt x="473" y="67"/>
                  <a:pt x="478" y="73"/>
                </a:cubicBezTo>
                <a:cubicBezTo>
                  <a:pt x="477" y="74"/>
                  <a:pt x="477" y="73"/>
                  <a:pt x="476" y="72"/>
                </a:cubicBezTo>
                <a:cubicBezTo>
                  <a:pt x="476" y="74"/>
                  <a:pt x="476" y="76"/>
                  <a:pt x="476" y="78"/>
                </a:cubicBezTo>
                <a:close/>
                <a:moveTo>
                  <a:pt x="486" y="69"/>
                </a:moveTo>
                <a:cubicBezTo>
                  <a:pt x="487" y="67"/>
                  <a:pt x="489" y="66"/>
                  <a:pt x="488" y="65"/>
                </a:cubicBezTo>
                <a:cubicBezTo>
                  <a:pt x="493" y="62"/>
                  <a:pt x="490" y="72"/>
                  <a:pt x="494" y="69"/>
                </a:cubicBezTo>
                <a:cubicBezTo>
                  <a:pt x="495" y="72"/>
                  <a:pt x="487" y="73"/>
                  <a:pt x="486" y="69"/>
                </a:cubicBezTo>
                <a:close/>
                <a:moveTo>
                  <a:pt x="503" y="64"/>
                </a:moveTo>
                <a:cubicBezTo>
                  <a:pt x="501" y="61"/>
                  <a:pt x="500" y="58"/>
                  <a:pt x="503" y="56"/>
                </a:cubicBezTo>
                <a:cubicBezTo>
                  <a:pt x="506" y="59"/>
                  <a:pt x="508" y="62"/>
                  <a:pt x="503" y="64"/>
                </a:cubicBezTo>
                <a:close/>
                <a:moveTo>
                  <a:pt x="528" y="44"/>
                </a:moveTo>
                <a:cubicBezTo>
                  <a:pt x="529" y="50"/>
                  <a:pt x="522" y="47"/>
                  <a:pt x="520" y="47"/>
                </a:cubicBezTo>
                <a:cubicBezTo>
                  <a:pt x="519" y="43"/>
                  <a:pt x="526" y="46"/>
                  <a:pt x="528" y="44"/>
                </a:cubicBezTo>
                <a:close/>
                <a:moveTo>
                  <a:pt x="516" y="54"/>
                </a:moveTo>
                <a:cubicBezTo>
                  <a:pt x="517" y="51"/>
                  <a:pt x="523" y="52"/>
                  <a:pt x="527" y="49"/>
                </a:cubicBezTo>
                <a:cubicBezTo>
                  <a:pt x="529" y="54"/>
                  <a:pt x="523" y="52"/>
                  <a:pt x="520" y="56"/>
                </a:cubicBezTo>
                <a:cubicBezTo>
                  <a:pt x="518" y="55"/>
                  <a:pt x="517" y="53"/>
                  <a:pt x="516" y="54"/>
                </a:cubicBezTo>
                <a:close/>
                <a:moveTo>
                  <a:pt x="517" y="71"/>
                </a:moveTo>
                <a:cubicBezTo>
                  <a:pt x="513" y="71"/>
                  <a:pt x="515" y="73"/>
                  <a:pt x="512" y="75"/>
                </a:cubicBezTo>
                <a:cubicBezTo>
                  <a:pt x="511" y="74"/>
                  <a:pt x="511" y="73"/>
                  <a:pt x="510" y="71"/>
                </a:cubicBezTo>
                <a:cubicBezTo>
                  <a:pt x="515" y="72"/>
                  <a:pt x="510" y="67"/>
                  <a:pt x="515" y="65"/>
                </a:cubicBezTo>
                <a:cubicBezTo>
                  <a:pt x="514" y="65"/>
                  <a:pt x="512" y="63"/>
                  <a:pt x="511" y="61"/>
                </a:cubicBezTo>
                <a:cubicBezTo>
                  <a:pt x="512" y="61"/>
                  <a:pt x="514" y="61"/>
                  <a:pt x="513" y="60"/>
                </a:cubicBezTo>
                <a:cubicBezTo>
                  <a:pt x="515" y="59"/>
                  <a:pt x="516" y="61"/>
                  <a:pt x="517" y="60"/>
                </a:cubicBezTo>
                <a:cubicBezTo>
                  <a:pt x="518" y="62"/>
                  <a:pt x="516" y="62"/>
                  <a:pt x="516" y="61"/>
                </a:cubicBezTo>
                <a:cubicBezTo>
                  <a:pt x="518" y="65"/>
                  <a:pt x="514" y="68"/>
                  <a:pt x="517" y="71"/>
                </a:cubicBezTo>
                <a:close/>
                <a:moveTo>
                  <a:pt x="504" y="76"/>
                </a:moveTo>
                <a:cubicBezTo>
                  <a:pt x="497" y="80"/>
                  <a:pt x="493" y="77"/>
                  <a:pt x="488" y="81"/>
                </a:cubicBezTo>
                <a:cubicBezTo>
                  <a:pt x="488" y="75"/>
                  <a:pt x="499" y="74"/>
                  <a:pt x="504" y="76"/>
                </a:cubicBezTo>
                <a:close/>
                <a:moveTo>
                  <a:pt x="488" y="88"/>
                </a:moveTo>
                <a:cubicBezTo>
                  <a:pt x="486" y="86"/>
                  <a:pt x="489" y="85"/>
                  <a:pt x="488" y="83"/>
                </a:cubicBezTo>
                <a:cubicBezTo>
                  <a:pt x="492" y="84"/>
                  <a:pt x="495" y="86"/>
                  <a:pt x="499" y="85"/>
                </a:cubicBezTo>
                <a:cubicBezTo>
                  <a:pt x="499" y="92"/>
                  <a:pt x="492" y="84"/>
                  <a:pt x="488" y="88"/>
                </a:cubicBezTo>
                <a:close/>
                <a:moveTo>
                  <a:pt x="520" y="62"/>
                </a:moveTo>
                <a:cubicBezTo>
                  <a:pt x="518" y="55"/>
                  <a:pt x="523" y="61"/>
                  <a:pt x="527" y="56"/>
                </a:cubicBezTo>
                <a:cubicBezTo>
                  <a:pt x="527" y="60"/>
                  <a:pt x="527" y="62"/>
                  <a:pt x="531" y="64"/>
                </a:cubicBezTo>
                <a:cubicBezTo>
                  <a:pt x="534" y="62"/>
                  <a:pt x="535" y="60"/>
                  <a:pt x="534" y="58"/>
                </a:cubicBezTo>
                <a:cubicBezTo>
                  <a:pt x="538" y="57"/>
                  <a:pt x="536" y="62"/>
                  <a:pt x="536" y="64"/>
                </a:cubicBezTo>
                <a:cubicBezTo>
                  <a:pt x="526" y="68"/>
                  <a:pt x="528" y="61"/>
                  <a:pt x="520" y="62"/>
                </a:cubicBezTo>
                <a:close/>
                <a:moveTo>
                  <a:pt x="551" y="41"/>
                </a:moveTo>
                <a:cubicBezTo>
                  <a:pt x="551" y="44"/>
                  <a:pt x="549" y="46"/>
                  <a:pt x="546" y="48"/>
                </a:cubicBezTo>
                <a:cubicBezTo>
                  <a:pt x="545" y="47"/>
                  <a:pt x="544" y="46"/>
                  <a:pt x="543" y="45"/>
                </a:cubicBezTo>
                <a:cubicBezTo>
                  <a:pt x="546" y="42"/>
                  <a:pt x="548" y="44"/>
                  <a:pt x="551" y="41"/>
                </a:cubicBezTo>
                <a:close/>
                <a:moveTo>
                  <a:pt x="567" y="43"/>
                </a:moveTo>
                <a:cubicBezTo>
                  <a:pt x="564" y="45"/>
                  <a:pt x="561" y="46"/>
                  <a:pt x="559" y="42"/>
                </a:cubicBezTo>
                <a:cubicBezTo>
                  <a:pt x="562" y="39"/>
                  <a:pt x="565" y="39"/>
                  <a:pt x="567" y="43"/>
                </a:cubicBezTo>
                <a:close/>
                <a:moveTo>
                  <a:pt x="508" y="85"/>
                </a:moveTo>
                <a:cubicBezTo>
                  <a:pt x="510" y="79"/>
                  <a:pt x="517" y="78"/>
                  <a:pt x="520" y="73"/>
                </a:cubicBezTo>
                <a:cubicBezTo>
                  <a:pt x="524" y="80"/>
                  <a:pt x="512" y="79"/>
                  <a:pt x="516" y="84"/>
                </a:cubicBezTo>
                <a:cubicBezTo>
                  <a:pt x="513" y="88"/>
                  <a:pt x="511" y="84"/>
                  <a:pt x="508" y="85"/>
                </a:cubicBezTo>
                <a:close/>
                <a:moveTo>
                  <a:pt x="542" y="60"/>
                </a:moveTo>
                <a:cubicBezTo>
                  <a:pt x="549" y="57"/>
                  <a:pt x="546" y="53"/>
                  <a:pt x="551" y="50"/>
                </a:cubicBezTo>
                <a:cubicBezTo>
                  <a:pt x="554" y="53"/>
                  <a:pt x="558" y="53"/>
                  <a:pt x="562" y="48"/>
                </a:cubicBezTo>
                <a:cubicBezTo>
                  <a:pt x="566" y="57"/>
                  <a:pt x="556" y="51"/>
                  <a:pt x="551" y="55"/>
                </a:cubicBezTo>
                <a:cubicBezTo>
                  <a:pt x="549" y="57"/>
                  <a:pt x="556" y="57"/>
                  <a:pt x="557" y="58"/>
                </a:cubicBezTo>
                <a:cubicBezTo>
                  <a:pt x="555" y="61"/>
                  <a:pt x="561" y="65"/>
                  <a:pt x="556" y="68"/>
                </a:cubicBezTo>
                <a:cubicBezTo>
                  <a:pt x="555" y="58"/>
                  <a:pt x="549" y="61"/>
                  <a:pt x="542" y="60"/>
                </a:cubicBezTo>
                <a:close/>
                <a:moveTo>
                  <a:pt x="560" y="62"/>
                </a:moveTo>
                <a:cubicBezTo>
                  <a:pt x="562" y="62"/>
                  <a:pt x="563" y="61"/>
                  <a:pt x="564" y="60"/>
                </a:cubicBezTo>
                <a:cubicBezTo>
                  <a:pt x="566" y="63"/>
                  <a:pt x="567" y="61"/>
                  <a:pt x="567" y="64"/>
                </a:cubicBezTo>
                <a:cubicBezTo>
                  <a:pt x="565" y="65"/>
                  <a:pt x="562" y="65"/>
                  <a:pt x="560" y="62"/>
                </a:cubicBezTo>
                <a:close/>
                <a:moveTo>
                  <a:pt x="528" y="86"/>
                </a:moveTo>
                <a:cubicBezTo>
                  <a:pt x="527" y="81"/>
                  <a:pt x="526" y="83"/>
                  <a:pt x="525" y="79"/>
                </a:cubicBezTo>
                <a:cubicBezTo>
                  <a:pt x="532" y="82"/>
                  <a:pt x="539" y="71"/>
                  <a:pt x="545" y="66"/>
                </a:cubicBezTo>
                <a:cubicBezTo>
                  <a:pt x="548" y="72"/>
                  <a:pt x="538" y="73"/>
                  <a:pt x="537" y="77"/>
                </a:cubicBezTo>
                <a:cubicBezTo>
                  <a:pt x="539" y="80"/>
                  <a:pt x="540" y="79"/>
                  <a:pt x="542" y="80"/>
                </a:cubicBezTo>
                <a:cubicBezTo>
                  <a:pt x="547" y="77"/>
                  <a:pt x="547" y="74"/>
                  <a:pt x="550" y="70"/>
                </a:cubicBezTo>
                <a:cubicBezTo>
                  <a:pt x="555" y="75"/>
                  <a:pt x="546" y="77"/>
                  <a:pt x="552" y="82"/>
                </a:cubicBezTo>
                <a:cubicBezTo>
                  <a:pt x="543" y="80"/>
                  <a:pt x="538" y="85"/>
                  <a:pt x="528" y="86"/>
                </a:cubicBezTo>
                <a:close/>
                <a:moveTo>
                  <a:pt x="553" y="74"/>
                </a:moveTo>
                <a:cubicBezTo>
                  <a:pt x="558" y="69"/>
                  <a:pt x="559" y="71"/>
                  <a:pt x="563" y="66"/>
                </a:cubicBezTo>
                <a:cubicBezTo>
                  <a:pt x="565" y="68"/>
                  <a:pt x="563" y="69"/>
                  <a:pt x="561" y="71"/>
                </a:cubicBezTo>
                <a:cubicBezTo>
                  <a:pt x="562" y="72"/>
                  <a:pt x="563" y="71"/>
                  <a:pt x="563" y="71"/>
                </a:cubicBezTo>
                <a:cubicBezTo>
                  <a:pt x="563" y="72"/>
                  <a:pt x="555" y="73"/>
                  <a:pt x="555" y="79"/>
                </a:cubicBezTo>
                <a:cubicBezTo>
                  <a:pt x="551" y="81"/>
                  <a:pt x="557" y="75"/>
                  <a:pt x="553" y="74"/>
                </a:cubicBezTo>
                <a:close/>
                <a:moveTo>
                  <a:pt x="567" y="66"/>
                </a:moveTo>
                <a:cubicBezTo>
                  <a:pt x="571" y="62"/>
                  <a:pt x="576" y="63"/>
                  <a:pt x="577" y="55"/>
                </a:cubicBezTo>
                <a:cubicBezTo>
                  <a:pt x="578" y="59"/>
                  <a:pt x="581" y="56"/>
                  <a:pt x="583" y="56"/>
                </a:cubicBezTo>
                <a:cubicBezTo>
                  <a:pt x="581" y="60"/>
                  <a:pt x="575" y="68"/>
                  <a:pt x="567" y="66"/>
                </a:cubicBezTo>
                <a:close/>
                <a:moveTo>
                  <a:pt x="587" y="85"/>
                </a:moveTo>
                <a:cubicBezTo>
                  <a:pt x="583" y="82"/>
                  <a:pt x="588" y="80"/>
                  <a:pt x="587" y="78"/>
                </a:cubicBezTo>
                <a:cubicBezTo>
                  <a:pt x="584" y="76"/>
                  <a:pt x="587" y="82"/>
                  <a:pt x="582" y="83"/>
                </a:cubicBezTo>
                <a:cubicBezTo>
                  <a:pt x="579" y="80"/>
                  <a:pt x="581" y="78"/>
                  <a:pt x="583" y="75"/>
                </a:cubicBezTo>
                <a:cubicBezTo>
                  <a:pt x="587" y="76"/>
                  <a:pt x="590" y="79"/>
                  <a:pt x="594" y="82"/>
                </a:cubicBezTo>
                <a:cubicBezTo>
                  <a:pt x="593" y="85"/>
                  <a:pt x="590" y="84"/>
                  <a:pt x="587" y="85"/>
                </a:cubicBezTo>
                <a:close/>
                <a:moveTo>
                  <a:pt x="611" y="59"/>
                </a:moveTo>
                <a:cubicBezTo>
                  <a:pt x="612" y="63"/>
                  <a:pt x="611" y="67"/>
                  <a:pt x="606" y="70"/>
                </a:cubicBezTo>
                <a:cubicBezTo>
                  <a:pt x="605" y="67"/>
                  <a:pt x="603" y="66"/>
                  <a:pt x="600" y="67"/>
                </a:cubicBezTo>
                <a:cubicBezTo>
                  <a:pt x="600" y="66"/>
                  <a:pt x="608" y="63"/>
                  <a:pt x="611" y="59"/>
                </a:cubicBezTo>
                <a:close/>
                <a:moveTo>
                  <a:pt x="593" y="79"/>
                </a:moveTo>
                <a:cubicBezTo>
                  <a:pt x="592" y="77"/>
                  <a:pt x="594" y="75"/>
                  <a:pt x="593" y="73"/>
                </a:cubicBezTo>
                <a:cubicBezTo>
                  <a:pt x="595" y="72"/>
                  <a:pt x="597" y="73"/>
                  <a:pt x="598" y="76"/>
                </a:cubicBezTo>
                <a:cubicBezTo>
                  <a:pt x="596" y="79"/>
                  <a:pt x="595" y="78"/>
                  <a:pt x="593" y="79"/>
                </a:cubicBezTo>
                <a:close/>
                <a:moveTo>
                  <a:pt x="612" y="69"/>
                </a:moveTo>
                <a:cubicBezTo>
                  <a:pt x="613" y="65"/>
                  <a:pt x="616" y="62"/>
                  <a:pt x="615" y="58"/>
                </a:cubicBezTo>
                <a:cubicBezTo>
                  <a:pt x="616" y="57"/>
                  <a:pt x="616" y="59"/>
                  <a:pt x="616" y="59"/>
                </a:cubicBezTo>
                <a:cubicBezTo>
                  <a:pt x="619" y="61"/>
                  <a:pt x="623" y="58"/>
                  <a:pt x="625" y="62"/>
                </a:cubicBezTo>
                <a:cubicBezTo>
                  <a:pt x="620" y="62"/>
                  <a:pt x="617" y="68"/>
                  <a:pt x="612" y="69"/>
                </a:cubicBezTo>
                <a:close/>
                <a:moveTo>
                  <a:pt x="620" y="74"/>
                </a:moveTo>
                <a:cubicBezTo>
                  <a:pt x="616" y="78"/>
                  <a:pt x="614" y="73"/>
                  <a:pt x="610" y="78"/>
                </a:cubicBezTo>
                <a:cubicBezTo>
                  <a:pt x="609" y="76"/>
                  <a:pt x="609" y="74"/>
                  <a:pt x="610" y="73"/>
                </a:cubicBezTo>
                <a:cubicBezTo>
                  <a:pt x="613" y="72"/>
                  <a:pt x="617" y="71"/>
                  <a:pt x="620" y="74"/>
                </a:cubicBezTo>
                <a:close/>
                <a:moveTo>
                  <a:pt x="642" y="62"/>
                </a:moveTo>
                <a:cubicBezTo>
                  <a:pt x="639" y="63"/>
                  <a:pt x="636" y="62"/>
                  <a:pt x="633" y="65"/>
                </a:cubicBezTo>
                <a:cubicBezTo>
                  <a:pt x="632" y="63"/>
                  <a:pt x="634" y="62"/>
                  <a:pt x="633" y="60"/>
                </a:cubicBezTo>
                <a:cubicBezTo>
                  <a:pt x="636" y="58"/>
                  <a:pt x="639" y="58"/>
                  <a:pt x="642" y="62"/>
                </a:cubicBezTo>
                <a:close/>
                <a:moveTo>
                  <a:pt x="659" y="41"/>
                </a:moveTo>
                <a:cubicBezTo>
                  <a:pt x="653" y="42"/>
                  <a:pt x="658" y="46"/>
                  <a:pt x="653" y="49"/>
                </a:cubicBezTo>
                <a:cubicBezTo>
                  <a:pt x="652" y="49"/>
                  <a:pt x="651" y="48"/>
                  <a:pt x="649" y="49"/>
                </a:cubicBezTo>
                <a:cubicBezTo>
                  <a:pt x="648" y="44"/>
                  <a:pt x="654" y="34"/>
                  <a:pt x="659" y="41"/>
                </a:cubicBezTo>
                <a:close/>
                <a:moveTo>
                  <a:pt x="646" y="35"/>
                </a:moveTo>
                <a:cubicBezTo>
                  <a:pt x="646" y="39"/>
                  <a:pt x="643" y="42"/>
                  <a:pt x="639" y="45"/>
                </a:cubicBezTo>
                <a:cubicBezTo>
                  <a:pt x="638" y="44"/>
                  <a:pt x="639" y="43"/>
                  <a:pt x="640" y="42"/>
                </a:cubicBezTo>
                <a:cubicBezTo>
                  <a:pt x="641" y="40"/>
                  <a:pt x="639" y="41"/>
                  <a:pt x="638" y="38"/>
                </a:cubicBezTo>
                <a:cubicBezTo>
                  <a:pt x="640" y="37"/>
                  <a:pt x="639" y="35"/>
                  <a:pt x="641" y="34"/>
                </a:cubicBezTo>
                <a:cubicBezTo>
                  <a:pt x="643" y="34"/>
                  <a:pt x="644" y="36"/>
                  <a:pt x="646" y="35"/>
                </a:cubicBezTo>
                <a:close/>
                <a:moveTo>
                  <a:pt x="643" y="43"/>
                </a:moveTo>
                <a:cubicBezTo>
                  <a:pt x="643" y="52"/>
                  <a:pt x="632" y="57"/>
                  <a:pt x="622" y="56"/>
                </a:cubicBezTo>
                <a:cubicBezTo>
                  <a:pt x="622" y="51"/>
                  <a:pt x="631" y="55"/>
                  <a:pt x="633" y="49"/>
                </a:cubicBezTo>
                <a:cubicBezTo>
                  <a:pt x="632" y="47"/>
                  <a:pt x="630" y="47"/>
                  <a:pt x="628" y="47"/>
                </a:cubicBezTo>
                <a:cubicBezTo>
                  <a:pt x="628" y="45"/>
                  <a:pt x="629" y="43"/>
                  <a:pt x="632" y="41"/>
                </a:cubicBezTo>
                <a:cubicBezTo>
                  <a:pt x="633" y="46"/>
                  <a:pt x="638" y="48"/>
                  <a:pt x="643" y="43"/>
                </a:cubicBezTo>
                <a:close/>
                <a:moveTo>
                  <a:pt x="621" y="42"/>
                </a:moveTo>
                <a:cubicBezTo>
                  <a:pt x="627" y="46"/>
                  <a:pt x="618" y="47"/>
                  <a:pt x="622" y="51"/>
                </a:cubicBezTo>
                <a:cubicBezTo>
                  <a:pt x="620" y="52"/>
                  <a:pt x="617" y="51"/>
                  <a:pt x="618" y="53"/>
                </a:cubicBezTo>
                <a:cubicBezTo>
                  <a:pt x="617" y="54"/>
                  <a:pt x="616" y="52"/>
                  <a:pt x="615" y="51"/>
                </a:cubicBezTo>
                <a:cubicBezTo>
                  <a:pt x="620" y="48"/>
                  <a:pt x="615" y="45"/>
                  <a:pt x="621" y="42"/>
                </a:cubicBezTo>
                <a:close/>
                <a:moveTo>
                  <a:pt x="610" y="52"/>
                </a:moveTo>
                <a:cubicBezTo>
                  <a:pt x="612" y="56"/>
                  <a:pt x="605" y="56"/>
                  <a:pt x="604" y="58"/>
                </a:cubicBezTo>
                <a:cubicBezTo>
                  <a:pt x="600" y="52"/>
                  <a:pt x="609" y="54"/>
                  <a:pt x="610" y="52"/>
                </a:cubicBezTo>
                <a:close/>
                <a:moveTo>
                  <a:pt x="594" y="67"/>
                </a:moveTo>
                <a:cubicBezTo>
                  <a:pt x="595" y="66"/>
                  <a:pt x="588" y="65"/>
                  <a:pt x="587" y="73"/>
                </a:cubicBezTo>
                <a:cubicBezTo>
                  <a:pt x="578" y="68"/>
                  <a:pt x="598" y="57"/>
                  <a:pt x="600" y="50"/>
                </a:cubicBezTo>
                <a:cubicBezTo>
                  <a:pt x="602" y="56"/>
                  <a:pt x="597" y="61"/>
                  <a:pt x="594" y="67"/>
                </a:cubicBezTo>
                <a:close/>
                <a:moveTo>
                  <a:pt x="608" y="47"/>
                </a:moveTo>
                <a:cubicBezTo>
                  <a:pt x="607" y="51"/>
                  <a:pt x="602" y="47"/>
                  <a:pt x="604" y="50"/>
                </a:cubicBezTo>
                <a:cubicBezTo>
                  <a:pt x="600" y="53"/>
                  <a:pt x="603" y="43"/>
                  <a:pt x="598" y="46"/>
                </a:cubicBezTo>
                <a:cubicBezTo>
                  <a:pt x="596" y="43"/>
                  <a:pt x="601" y="46"/>
                  <a:pt x="603" y="42"/>
                </a:cubicBezTo>
                <a:cubicBezTo>
                  <a:pt x="604" y="46"/>
                  <a:pt x="606" y="44"/>
                  <a:pt x="608" y="47"/>
                </a:cubicBezTo>
                <a:close/>
                <a:moveTo>
                  <a:pt x="608" y="45"/>
                </a:moveTo>
                <a:cubicBezTo>
                  <a:pt x="606" y="40"/>
                  <a:pt x="605" y="41"/>
                  <a:pt x="604" y="37"/>
                </a:cubicBezTo>
                <a:cubicBezTo>
                  <a:pt x="607" y="36"/>
                  <a:pt x="613" y="42"/>
                  <a:pt x="608" y="45"/>
                </a:cubicBezTo>
                <a:close/>
                <a:moveTo>
                  <a:pt x="590" y="56"/>
                </a:moveTo>
                <a:cubicBezTo>
                  <a:pt x="585" y="52"/>
                  <a:pt x="591" y="49"/>
                  <a:pt x="588" y="45"/>
                </a:cubicBezTo>
                <a:cubicBezTo>
                  <a:pt x="594" y="43"/>
                  <a:pt x="594" y="53"/>
                  <a:pt x="590" y="56"/>
                </a:cubicBezTo>
                <a:close/>
                <a:moveTo>
                  <a:pt x="575" y="51"/>
                </a:moveTo>
                <a:cubicBezTo>
                  <a:pt x="572" y="43"/>
                  <a:pt x="582" y="48"/>
                  <a:pt x="585" y="43"/>
                </a:cubicBezTo>
                <a:cubicBezTo>
                  <a:pt x="587" y="51"/>
                  <a:pt x="576" y="43"/>
                  <a:pt x="575" y="51"/>
                </a:cubicBezTo>
                <a:close/>
                <a:moveTo>
                  <a:pt x="577" y="40"/>
                </a:moveTo>
                <a:cubicBezTo>
                  <a:pt x="586" y="38"/>
                  <a:pt x="577" y="35"/>
                  <a:pt x="583" y="31"/>
                </a:cubicBezTo>
                <a:cubicBezTo>
                  <a:pt x="584" y="31"/>
                  <a:pt x="585" y="32"/>
                  <a:pt x="586" y="33"/>
                </a:cubicBezTo>
                <a:cubicBezTo>
                  <a:pt x="585" y="37"/>
                  <a:pt x="585" y="49"/>
                  <a:pt x="577" y="40"/>
                </a:cubicBezTo>
                <a:close/>
                <a:moveTo>
                  <a:pt x="585" y="25"/>
                </a:moveTo>
                <a:cubicBezTo>
                  <a:pt x="590" y="29"/>
                  <a:pt x="583" y="33"/>
                  <a:pt x="581" y="28"/>
                </a:cubicBezTo>
                <a:cubicBezTo>
                  <a:pt x="582" y="25"/>
                  <a:pt x="582" y="27"/>
                  <a:pt x="585" y="25"/>
                </a:cubicBezTo>
                <a:close/>
                <a:moveTo>
                  <a:pt x="577" y="33"/>
                </a:moveTo>
                <a:cubicBezTo>
                  <a:pt x="578" y="38"/>
                  <a:pt x="573" y="40"/>
                  <a:pt x="569" y="39"/>
                </a:cubicBezTo>
                <a:cubicBezTo>
                  <a:pt x="571" y="35"/>
                  <a:pt x="570" y="34"/>
                  <a:pt x="574" y="29"/>
                </a:cubicBezTo>
                <a:cubicBezTo>
                  <a:pt x="574" y="29"/>
                  <a:pt x="574" y="35"/>
                  <a:pt x="577" y="33"/>
                </a:cubicBezTo>
                <a:close/>
                <a:moveTo>
                  <a:pt x="566" y="30"/>
                </a:moveTo>
                <a:cubicBezTo>
                  <a:pt x="565" y="32"/>
                  <a:pt x="567" y="35"/>
                  <a:pt x="567" y="38"/>
                </a:cubicBezTo>
                <a:cubicBezTo>
                  <a:pt x="564" y="41"/>
                  <a:pt x="563" y="37"/>
                  <a:pt x="560" y="39"/>
                </a:cubicBezTo>
                <a:cubicBezTo>
                  <a:pt x="560" y="37"/>
                  <a:pt x="560" y="36"/>
                  <a:pt x="562" y="34"/>
                </a:cubicBezTo>
                <a:cubicBezTo>
                  <a:pt x="560" y="34"/>
                  <a:pt x="559" y="33"/>
                  <a:pt x="557" y="31"/>
                </a:cubicBezTo>
                <a:cubicBezTo>
                  <a:pt x="552" y="33"/>
                  <a:pt x="556" y="36"/>
                  <a:pt x="552" y="38"/>
                </a:cubicBezTo>
                <a:cubicBezTo>
                  <a:pt x="547" y="23"/>
                  <a:pt x="559" y="31"/>
                  <a:pt x="566" y="30"/>
                </a:cubicBezTo>
                <a:close/>
                <a:moveTo>
                  <a:pt x="544" y="23"/>
                </a:moveTo>
                <a:cubicBezTo>
                  <a:pt x="549" y="21"/>
                  <a:pt x="542" y="27"/>
                  <a:pt x="540" y="28"/>
                </a:cubicBezTo>
                <a:cubicBezTo>
                  <a:pt x="542" y="32"/>
                  <a:pt x="545" y="26"/>
                  <a:pt x="546" y="30"/>
                </a:cubicBezTo>
                <a:cubicBezTo>
                  <a:pt x="540" y="33"/>
                  <a:pt x="549" y="37"/>
                  <a:pt x="544" y="39"/>
                </a:cubicBezTo>
                <a:cubicBezTo>
                  <a:pt x="541" y="32"/>
                  <a:pt x="537" y="28"/>
                  <a:pt x="536" y="24"/>
                </a:cubicBezTo>
                <a:cubicBezTo>
                  <a:pt x="539" y="20"/>
                  <a:pt x="541" y="29"/>
                  <a:pt x="544" y="23"/>
                </a:cubicBezTo>
                <a:close/>
                <a:moveTo>
                  <a:pt x="530" y="28"/>
                </a:moveTo>
                <a:cubicBezTo>
                  <a:pt x="528" y="31"/>
                  <a:pt x="534" y="35"/>
                  <a:pt x="529" y="38"/>
                </a:cubicBezTo>
                <a:cubicBezTo>
                  <a:pt x="531" y="39"/>
                  <a:pt x="532" y="37"/>
                  <a:pt x="534" y="40"/>
                </a:cubicBezTo>
                <a:cubicBezTo>
                  <a:pt x="536" y="39"/>
                  <a:pt x="535" y="37"/>
                  <a:pt x="534" y="36"/>
                </a:cubicBezTo>
                <a:cubicBezTo>
                  <a:pt x="539" y="36"/>
                  <a:pt x="537" y="41"/>
                  <a:pt x="545" y="42"/>
                </a:cubicBezTo>
                <a:cubicBezTo>
                  <a:pt x="541" y="45"/>
                  <a:pt x="540" y="48"/>
                  <a:pt x="543" y="51"/>
                </a:cubicBezTo>
                <a:cubicBezTo>
                  <a:pt x="540" y="52"/>
                  <a:pt x="537" y="54"/>
                  <a:pt x="535" y="51"/>
                </a:cubicBezTo>
                <a:cubicBezTo>
                  <a:pt x="539" y="49"/>
                  <a:pt x="537" y="44"/>
                  <a:pt x="541" y="45"/>
                </a:cubicBezTo>
                <a:cubicBezTo>
                  <a:pt x="536" y="38"/>
                  <a:pt x="529" y="48"/>
                  <a:pt x="524" y="39"/>
                </a:cubicBezTo>
                <a:cubicBezTo>
                  <a:pt x="529" y="35"/>
                  <a:pt x="523" y="29"/>
                  <a:pt x="530" y="28"/>
                </a:cubicBezTo>
                <a:close/>
                <a:moveTo>
                  <a:pt x="519" y="33"/>
                </a:moveTo>
                <a:cubicBezTo>
                  <a:pt x="520" y="40"/>
                  <a:pt x="513" y="40"/>
                  <a:pt x="511" y="47"/>
                </a:cubicBezTo>
                <a:cubicBezTo>
                  <a:pt x="506" y="44"/>
                  <a:pt x="512" y="41"/>
                  <a:pt x="511" y="38"/>
                </a:cubicBezTo>
                <a:cubicBezTo>
                  <a:pt x="517" y="39"/>
                  <a:pt x="515" y="34"/>
                  <a:pt x="519" y="33"/>
                </a:cubicBezTo>
                <a:close/>
                <a:moveTo>
                  <a:pt x="505" y="42"/>
                </a:moveTo>
                <a:cubicBezTo>
                  <a:pt x="502" y="48"/>
                  <a:pt x="506" y="48"/>
                  <a:pt x="502" y="52"/>
                </a:cubicBezTo>
                <a:cubicBezTo>
                  <a:pt x="501" y="49"/>
                  <a:pt x="504" y="44"/>
                  <a:pt x="499" y="46"/>
                </a:cubicBezTo>
                <a:cubicBezTo>
                  <a:pt x="494" y="44"/>
                  <a:pt x="503" y="46"/>
                  <a:pt x="505" y="42"/>
                </a:cubicBezTo>
                <a:close/>
                <a:moveTo>
                  <a:pt x="492" y="54"/>
                </a:moveTo>
                <a:cubicBezTo>
                  <a:pt x="496" y="50"/>
                  <a:pt x="495" y="51"/>
                  <a:pt x="500" y="48"/>
                </a:cubicBezTo>
                <a:cubicBezTo>
                  <a:pt x="502" y="52"/>
                  <a:pt x="495" y="55"/>
                  <a:pt x="494" y="58"/>
                </a:cubicBezTo>
                <a:cubicBezTo>
                  <a:pt x="493" y="56"/>
                  <a:pt x="491" y="55"/>
                  <a:pt x="489" y="57"/>
                </a:cubicBezTo>
                <a:cubicBezTo>
                  <a:pt x="487" y="49"/>
                  <a:pt x="484" y="54"/>
                  <a:pt x="481" y="54"/>
                </a:cubicBezTo>
                <a:cubicBezTo>
                  <a:pt x="477" y="49"/>
                  <a:pt x="485" y="52"/>
                  <a:pt x="487" y="47"/>
                </a:cubicBezTo>
                <a:cubicBezTo>
                  <a:pt x="488" y="53"/>
                  <a:pt x="492" y="49"/>
                  <a:pt x="492" y="54"/>
                </a:cubicBezTo>
                <a:close/>
                <a:moveTo>
                  <a:pt x="507" y="32"/>
                </a:moveTo>
                <a:cubicBezTo>
                  <a:pt x="508" y="34"/>
                  <a:pt x="505" y="34"/>
                  <a:pt x="504" y="32"/>
                </a:cubicBezTo>
                <a:cubicBezTo>
                  <a:pt x="504" y="35"/>
                  <a:pt x="505" y="37"/>
                  <a:pt x="501" y="37"/>
                </a:cubicBezTo>
                <a:cubicBezTo>
                  <a:pt x="501" y="35"/>
                  <a:pt x="502" y="34"/>
                  <a:pt x="500" y="32"/>
                </a:cubicBezTo>
                <a:cubicBezTo>
                  <a:pt x="503" y="28"/>
                  <a:pt x="505" y="34"/>
                  <a:pt x="507" y="32"/>
                </a:cubicBezTo>
                <a:close/>
                <a:moveTo>
                  <a:pt x="485" y="29"/>
                </a:moveTo>
                <a:cubicBezTo>
                  <a:pt x="489" y="32"/>
                  <a:pt x="483" y="33"/>
                  <a:pt x="484" y="36"/>
                </a:cubicBezTo>
                <a:cubicBezTo>
                  <a:pt x="485" y="36"/>
                  <a:pt x="488" y="37"/>
                  <a:pt x="486" y="39"/>
                </a:cubicBezTo>
                <a:cubicBezTo>
                  <a:pt x="491" y="40"/>
                  <a:pt x="494" y="34"/>
                  <a:pt x="500" y="39"/>
                </a:cubicBezTo>
                <a:cubicBezTo>
                  <a:pt x="496" y="39"/>
                  <a:pt x="489" y="42"/>
                  <a:pt x="486" y="46"/>
                </a:cubicBezTo>
                <a:cubicBezTo>
                  <a:pt x="482" y="42"/>
                  <a:pt x="483" y="34"/>
                  <a:pt x="476" y="36"/>
                </a:cubicBezTo>
                <a:cubicBezTo>
                  <a:pt x="477" y="32"/>
                  <a:pt x="483" y="35"/>
                  <a:pt x="485" y="29"/>
                </a:cubicBezTo>
                <a:close/>
                <a:moveTo>
                  <a:pt x="474" y="33"/>
                </a:moveTo>
                <a:cubicBezTo>
                  <a:pt x="471" y="36"/>
                  <a:pt x="468" y="36"/>
                  <a:pt x="474" y="42"/>
                </a:cubicBezTo>
                <a:cubicBezTo>
                  <a:pt x="472" y="46"/>
                  <a:pt x="469" y="46"/>
                  <a:pt x="465" y="43"/>
                </a:cubicBezTo>
                <a:cubicBezTo>
                  <a:pt x="468" y="41"/>
                  <a:pt x="467" y="40"/>
                  <a:pt x="466" y="41"/>
                </a:cubicBezTo>
                <a:cubicBezTo>
                  <a:pt x="467" y="37"/>
                  <a:pt x="470" y="33"/>
                  <a:pt x="469" y="29"/>
                </a:cubicBezTo>
                <a:cubicBezTo>
                  <a:pt x="472" y="26"/>
                  <a:pt x="470" y="35"/>
                  <a:pt x="474" y="33"/>
                </a:cubicBezTo>
                <a:close/>
                <a:moveTo>
                  <a:pt x="457" y="39"/>
                </a:moveTo>
                <a:cubicBezTo>
                  <a:pt x="461" y="47"/>
                  <a:pt x="449" y="43"/>
                  <a:pt x="445" y="44"/>
                </a:cubicBezTo>
                <a:cubicBezTo>
                  <a:pt x="445" y="37"/>
                  <a:pt x="442" y="48"/>
                  <a:pt x="438" y="42"/>
                </a:cubicBezTo>
                <a:cubicBezTo>
                  <a:pt x="446" y="36"/>
                  <a:pt x="450" y="47"/>
                  <a:pt x="457" y="39"/>
                </a:cubicBezTo>
                <a:close/>
                <a:moveTo>
                  <a:pt x="393" y="75"/>
                </a:moveTo>
                <a:cubicBezTo>
                  <a:pt x="392" y="74"/>
                  <a:pt x="391" y="73"/>
                  <a:pt x="390" y="71"/>
                </a:cubicBezTo>
                <a:cubicBezTo>
                  <a:pt x="390" y="76"/>
                  <a:pt x="386" y="78"/>
                  <a:pt x="382" y="79"/>
                </a:cubicBezTo>
                <a:cubicBezTo>
                  <a:pt x="380" y="72"/>
                  <a:pt x="392" y="73"/>
                  <a:pt x="391" y="68"/>
                </a:cubicBezTo>
                <a:cubicBezTo>
                  <a:pt x="395" y="67"/>
                  <a:pt x="399" y="73"/>
                  <a:pt x="393" y="75"/>
                </a:cubicBezTo>
                <a:close/>
                <a:moveTo>
                  <a:pt x="421" y="50"/>
                </a:moveTo>
                <a:cubicBezTo>
                  <a:pt x="417" y="56"/>
                  <a:pt x="415" y="48"/>
                  <a:pt x="411" y="52"/>
                </a:cubicBezTo>
                <a:cubicBezTo>
                  <a:pt x="410" y="50"/>
                  <a:pt x="412" y="48"/>
                  <a:pt x="415" y="46"/>
                </a:cubicBezTo>
                <a:cubicBezTo>
                  <a:pt x="419" y="47"/>
                  <a:pt x="417" y="48"/>
                  <a:pt x="421" y="50"/>
                </a:cubicBezTo>
                <a:close/>
                <a:moveTo>
                  <a:pt x="441" y="30"/>
                </a:moveTo>
                <a:cubicBezTo>
                  <a:pt x="443" y="34"/>
                  <a:pt x="435" y="35"/>
                  <a:pt x="434" y="37"/>
                </a:cubicBezTo>
                <a:cubicBezTo>
                  <a:pt x="432" y="34"/>
                  <a:pt x="432" y="31"/>
                  <a:pt x="435" y="29"/>
                </a:cubicBezTo>
                <a:cubicBezTo>
                  <a:pt x="433" y="35"/>
                  <a:pt x="438" y="34"/>
                  <a:pt x="441" y="30"/>
                </a:cubicBezTo>
                <a:close/>
                <a:moveTo>
                  <a:pt x="375" y="79"/>
                </a:moveTo>
                <a:cubicBezTo>
                  <a:pt x="375" y="82"/>
                  <a:pt x="364" y="82"/>
                  <a:pt x="365" y="78"/>
                </a:cubicBezTo>
                <a:cubicBezTo>
                  <a:pt x="367" y="79"/>
                  <a:pt x="370" y="79"/>
                  <a:pt x="373" y="75"/>
                </a:cubicBezTo>
                <a:cubicBezTo>
                  <a:pt x="375" y="76"/>
                  <a:pt x="371" y="81"/>
                  <a:pt x="375" y="79"/>
                </a:cubicBezTo>
                <a:close/>
                <a:moveTo>
                  <a:pt x="389" y="59"/>
                </a:moveTo>
                <a:cubicBezTo>
                  <a:pt x="388" y="57"/>
                  <a:pt x="397" y="55"/>
                  <a:pt x="391" y="54"/>
                </a:cubicBezTo>
                <a:cubicBezTo>
                  <a:pt x="390" y="49"/>
                  <a:pt x="396" y="55"/>
                  <a:pt x="398" y="54"/>
                </a:cubicBezTo>
                <a:cubicBezTo>
                  <a:pt x="400" y="50"/>
                  <a:pt x="404" y="44"/>
                  <a:pt x="408" y="48"/>
                </a:cubicBezTo>
                <a:cubicBezTo>
                  <a:pt x="402" y="58"/>
                  <a:pt x="397" y="53"/>
                  <a:pt x="389" y="59"/>
                </a:cubicBezTo>
                <a:close/>
                <a:moveTo>
                  <a:pt x="417" y="37"/>
                </a:moveTo>
                <a:cubicBezTo>
                  <a:pt x="418" y="40"/>
                  <a:pt x="411" y="43"/>
                  <a:pt x="409" y="38"/>
                </a:cubicBezTo>
                <a:cubicBezTo>
                  <a:pt x="412" y="35"/>
                  <a:pt x="415" y="39"/>
                  <a:pt x="417" y="37"/>
                </a:cubicBezTo>
                <a:close/>
                <a:moveTo>
                  <a:pt x="358" y="76"/>
                </a:moveTo>
                <a:cubicBezTo>
                  <a:pt x="358" y="77"/>
                  <a:pt x="359" y="77"/>
                  <a:pt x="360" y="76"/>
                </a:cubicBezTo>
                <a:cubicBezTo>
                  <a:pt x="361" y="78"/>
                  <a:pt x="359" y="78"/>
                  <a:pt x="359" y="77"/>
                </a:cubicBezTo>
                <a:cubicBezTo>
                  <a:pt x="356" y="79"/>
                  <a:pt x="361" y="80"/>
                  <a:pt x="362" y="80"/>
                </a:cubicBezTo>
                <a:cubicBezTo>
                  <a:pt x="363" y="81"/>
                  <a:pt x="361" y="83"/>
                  <a:pt x="360" y="82"/>
                </a:cubicBezTo>
                <a:cubicBezTo>
                  <a:pt x="359" y="82"/>
                  <a:pt x="359" y="83"/>
                  <a:pt x="360" y="84"/>
                </a:cubicBezTo>
                <a:cubicBezTo>
                  <a:pt x="359" y="84"/>
                  <a:pt x="358" y="83"/>
                  <a:pt x="359" y="82"/>
                </a:cubicBezTo>
                <a:cubicBezTo>
                  <a:pt x="357" y="80"/>
                  <a:pt x="355" y="83"/>
                  <a:pt x="353" y="80"/>
                </a:cubicBezTo>
                <a:cubicBezTo>
                  <a:pt x="356" y="80"/>
                  <a:pt x="357" y="78"/>
                  <a:pt x="357" y="75"/>
                </a:cubicBezTo>
                <a:cubicBezTo>
                  <a:pt x="358" y="74"/>
                  <a:pt x="358" y="76"/>
                  <a:pt x="358" y="76"/>
                </a:cubicBezTo>
                <a:close/>
                <a:moveTo>
                  <a:pt x="360" y="62"/>
                </a:moveTo>
                <a:cubicBezTo>
                  <a:pt x="360" y="60"/>
                  <a:pt x="361" y="60"/>
                  <a:pt x="364" y="57"/>
                </a:cubicBezTo>
                <a:cubicBezTo>
                  <a:pt x="365" y="58"/>
                  <a:pt x="364" y="59"/>
                  <a:pt x="363" y="60"/>
                </a:cubicBezTo>
                <a:cubicBezTo>
                  <a:pt x="368" y="59"/>
                  <a:pt x="367" y="66"/>
                  <a:pt x="373" y="63"/>
                </a:cubicBezTo>
                <a:cubicBezTo>
                  <a:pt x="369" y="71"/>
                  <a:pt x="366" y="57"/>
                  <a:pt x="360" y="62"/>
                </a:cubicBezTo>
                <a:close/>
                <a:moveTo>
                  <a:pt x="411" y="24"/>
                </a:moveTo>
                <a:cubicBezTo>
                  <a:pt x="414" y="24"/>
                  <a:pt x="417" y="24"/>
                  <a:pt x="420" y="24"/>
                </a:cubicBezTo>
                <a:cubicBezTo>
                  <a:pt x="420" y="33"/>
                  <a:pt x="415" y="24"/>
                  <a:pt x="411" y="26"/>
                </a:cubicBezTo>
                <a:cubicBezTo>
                  <a:pt x="411" y="24"/>
                  <a:pt x="409" y="22"/>
                  <a:pt x="410" y="21"/>
                </a:cubicBezTo>
                <a:cubicBezTo>
                  <a:pt x="409" y="16"/>
                  <a:pt x="413" y="23"/>
                  <a:pt x="411" y="24"/>
                </a:cubicBezTo>
                <a:close/>
                <a:moveTo>
                  <a:pt x="345" y="72"/>
                </a:moveTo>
                <a:cubicBezTo>
                  <a:pt x="348" y="76"/>
                  <a:pt x="353" y="68"/>
                  <a:pt x="356" y="72"/>
                </a:cubicBezTo>
                <a:cubicBezTo>
                  <a:pt x="347" y="73"/>
                  <a:pt x="349" y="82"/>
                  <a:pt x="342" y="79"/>
                </a:cubicBezTo>
                <a:cubicBezTo>
                  <a:pt x="343" y="77"/>
                  <a:pt x="344" y="77"/>
                  <a:pt x="345" y="79"/>
                </a:cubicBezTo>
                <a:cubicBezTo>
                  <a:pt x="344" y="69"/>
                  <a:pt x="333" y="76"/>
                  <a:pt x="328" y="73"/>
                </a:cubicBezTo>
                <a:cubicBezTo>
                  <a:pt x="337" y="69"/>
                  <a:pt x="343" y="70"/>
                  <a:pt x="347" y="67"/>
                </a:cubicBezTo>
                <a:cubicBezTo>
                  <a:pt x="347" y="68"/>
                  <a:pt x="346" y="70"/>
                  <a:pt x="345" y="72"/>
                </a:cubicBezTo>
                <a:close/>
                <a:moveTo>
                  <a:pt x="359" y="55"/>
                </a:moveTo>
                <a:cubicBezTo>
                  <a:pt x="358" y="52"/>
                  <a:pt x="355" y="49"/>
                  <a:pt x="361" y="48"/>
                </a:cubicBezTo>
                <a:cubicBezTo>
                  <a:pt x="364" y="51"/>
                  <a:pt x="363" y="53"/>
                  <a:pt x="359" y="55"/>
                </a:cubicBezTo>
                <a:close/>
                <a:moveTo>
                  <a:pt x="383" y="32"/>
                </a:moveTo>
                <a:cubicBezTo>
                  <a:pt x="384" y="37"/>
                  <a:pt x="378" y="37"/>
                  <a:pt x="376" y="35"/>
                </a:cubicBezTo>
                <a:cubicBezTo>
                  <a:pt x="377" y="38"/>
                  <a:pt x="371" y="40"/>
                  <a:pt x="374" y="44"/>
                </a:cubicBezTo>
                <a:cubicBezTo>
                  <a:pt x="372" y="44"/>
                  <a:pt x="371" y="42"/>
                  <a:pt x="369" y="44"/>
                </a:cubicBezTo>
                <a:cubicBezTo>
                  <a:pt x="371" y="38"/>
                  <a:pt x="376" y="32"/>
                  <a:pt x="383" y="32"/>
                </a:cubicBezTo>
                <a:close/>
                <a:moveTo>
                  <a:pt x="237" y="77"/>
                </a:moveTo>
                <a:cubicBezTo>
                  <a:pt x="235" y="74"/>
                  <a:pt x="241" y="76"/>
                  <a:pt x="242" y="74"/>
                </a:cubicBezTo>
                <a:cubicBezTo>
                  <a:pt x="244" y="77"/>
                  <a:pt x="246" y="79"/>
                  <a:pt x="242" y="81"/>
                </a:cubicBezTo>
                <a:cubicBezTo>
                  <a:pt x="241" y="80"/>
                  <a:pt x="239" y="75"/>
                  <a:pt x="237" y="77"/>
                </a:cubicBezTo>
                <a:close/>
                <a:moveTo>
                  <a:pt x="260" y="64"/>
                </a:moveTo>
                <a:cubicBezTo>
                  <a:pt x="263" y="62"/>
                  <a:pt x="265" y="60"/>
                  <a:pt x="264" y="58"/>
                </a:cubicBezTo>
                <a:cubicBezTo>
                  <a:pt x="269" y="59"/>
                  <a:pt x="262" y="67"/>
                  <a:pt x="261" y="70"/>
                </a:cubicBezTo>
                <a:cubicBezTo>
                  <a:pt x="260" y="69"/>
                  <a:pt x="259" y="68"/>
                  <a:pt x="258" y="67"/>
                </a:cubicBezTo>
                <a:cubicBezTo>
                  <a:pt x="260" y="66"/>
                  <a:pt x="260" y="68"/>
                  <a:pt x="261" y="68"/>
                </a:cubicBezTo>
                <a:cubicBezTo>
                  <a:pt x="263" y="67"/>
                  <a:pt x="261" y="66"/>
                  <a:pt x="260" y="64"/>
                </a:cubicBezTo>
                <a:close/>
                <a:moveTo>
                  <a:pt x="248" y="82"/>
                </a:moveTo>
                <a:cubicBezTo>
                  <a:pt x="246" y="79"/>
                  <a:pt x="249" y="77"/>
                  <a:pt x="251" y="74"/>
                </a:cubicBezTo>
                <a:cubicBezTo>
                  <a:pt x="254" y="79"/>
                  <a:pt x="253" y="81"/>
                  <a:pt x="248" y="82"/>
                </a:cubicBezTo>
                <a:close/>
                <a:moveTo>
                  <a:pt x="272" y="64"/>
                </a:moveTo>
                <a:cubicBezTo>
                  <a:pt x="267" y="59"/>
                  <a:pt x="278" y="60"/>
                  <a:pt x="275" y="58"/>
                </a:cubicBezTo>
                <a:cubicBezTo>
                  <a:pt x="281" y="58"/>
                  <a:pt x="276" y="64"/>
                  <a:pt x="272" y="64"/>
                </a:cubicBezTo>
                <a:close/>
                <a:moveTo>
                  <a:pt x="288" y="47"/>
                </a:moveTo>
                <a:cubicBezTo>
                  <a:pt x="290" y="49"/>
                  <a:pt x="293" y="49"/>
                  <a:pt x="289" y="43"/>
                </a:cubicBezTo>
                <a:cubicBezTo>
                  <a:pt x="293" y="42"/>
                  <a:pt x="291" y="44"/>
                  <a:pt x="293" y="47"/>
                </a:cubicBezTo>
                <a:cubicBezTo>
                  <a:pt x="294" y="45"/>
                  <a:pt x="293" y="44"/>
                  <a:pt x="295" y="42"/>
                </a:cubicBezTo>
                <a:cubicBezTo>
                  <a:pt x="294" y="46"/>
                  <a:pt x="299" y="44"/>
                  <a:pt x="301" y="48"/>
                </a:cubicBezTo>
                <a:cubicBezTo>
                  <a:pt x="301" y="50"/>
                  <a:pt x="300" y="51"/>
                  <a:pt x="298" y="53"/>
                </a:cubicBezTo>
                <a:cubicBezTo>
                  <a:pt x="301" y="45"/>
                  <a:pt x="291" y="50"/>
                  <a:pt x="291" y="53"/>
                </a:cubicBezTo>
                <a:cubicBezTo>
                  <a:pt x="286" y="54"/>
                  <a:pt x="290" y="49"/>
                  <a:pt x="288" y="47"/>
                </a:cubicBezTo>
                <a:close/>
                <a:moveTo>
                  <a:pt x="270" y="69"/>
                </a:moveTo>
                <a:cubicBezTo>
                  <a:pt x="271" y="70"/>
                  <a:pt x="270" y="71"/>
                  <a:pt x="269" y="71"/>
                </a:cubicBezTo>
                <a:cubicBezTo>
                  <a:pt x="270" y="72"/>
                  <a:pt x="272" y="72"/>
                  <a:pt x="273" y="74"/>
                </a:cubicBezTo>
                <a:cubicBezTo>
                  <a:pt x="273" y="72"/>
                  <a:pt x="274" y="71"/>
                  <a:pt x="276" y="73"/>
                </a:cubicBezTo>
                <a:cubicBezTo>
                  <a:pt x="271" y="76"/>
                  <a:pt x="270" y="79"/>
                  <a:pt x="267" y="82"/>
                </a:cubicBezTo>
                <a:cubicBezTo>
                  <a:pt x="266" y="77"/>
                  <a:pt x="267" y="73"/>
                  <a:pt x="270" y="69"/>
                </a:cubicBezTo>
                <a:close/>
                <a:moveTo>
                  <a:pt x="303" y="47"/>
                </a:moveTo>
                <a:cubicBezTo>
                  <a:pt x="304" y="45"/>
                  <a:pt x="306" y="45"/>
                  <a:pt x="308" y="47"/>
                </a:cubicBezTo>
                <a:cubicBezTo>
                  <a:pt x="307" y="48"/>
                  <a:pt x="306" y="47"/>
                  <a:pt x="306" y="46"/>
                </a:cubicBezTo>
                <a:cubicBezTo>
                  <a:pt x="305" y="48"/>
                  <a:pt x="311" y="52"/>
                  <a:pt x="306" y="56"/>
                </a:cubicBezTo>
                <a:cubicBezTo>
                  <a:pt x="302" y="52"/>
                  <a:pt x="307" y="50"/>
                  <a:pt x="303" y="47"/>
                </a:cubicBezTo>
                <a:close/>
                <a:moveTo>
                  <a:pt x="329" y="32"/>
                </a:moveTo>
                <a:cubicBezTo>
                  <a:pt x="331" y="34"/>
                  <a:pt x="329" y="35"/>
                  <a:pt x="328" y="36"/>
                </a:cubicBezTo>
                <a:cubicBezTo>
                  <a:pt x="330" y="40"/>
                  <a:pt x="332" y="38"/>
                  <a:pt x="334" y="41"/>
                </a:cubicBezTo>
                <a:cubicBezTo>
                  <a:pt x="329" y="42"/>
                  <a:pt x="323" y="36"/>
                  <a:pt x="329" y="32"/>
                </a:cubicBezTo>
                <a:close/>
                <a:moveTo>
                  <a:pt x="326" y="47"/>
                </a:moveTo>
                <a:cubicBezTo>
                  <a:pt x="316" y="49"/>
                  <a:pt x="319" y="57"/>
                  <a:pt x="314" y="62"/>
                </a:cubicBezTo>
                <a:cubicBezTo>
                  <a:pt x="312" y="62"/>
                  <a:pt x="312" y="61"/>
                  <a:pt x="313" y="61"/>
                </a:cubicBezTo>
                <a:cubicBezTo>
                  <a:pt x="312" y="60"/>
                  <a:pt x="311" y="61"/>
                  <a:pt x="310" y="61"/>
                </a:cubicBezTo>
                <a:cubicBezTo>
                  <a:pt x="308" y="57"/>
                  <a:pt x="315" y="55"/>
                  <a:pt x="317" y="54"/>
                </a:cubicBezTo>
                <a:cubicBezTo>
                  <a:pt x="315" y="53"/>
                  <a:pt x="314" y="53"/>
                  <a:pt x="312" y="54"/>
                </a:cubicBezTo>
                <a:cubicBezTo>
                  <a:pt x="316" y="51"/>
                  <a:pt x="319" y="39"/>
                  <a:pt x="326" y="47"/>
                </a:cubicBezTo>
                <a:close/>
                <a:moveTo>
                  <a:pt x="296" y="76"/>
                </a:moveTo>
                <a:cubicBezTo>
                  <a:pt x="295" y="74"/>
                  <a:pt x="297" y="75"/>
                  <a:pt x="298" y="74"/>
                </a:cubicBezTo>
                <a:cubicBezTo>
                  <a:pt x="294" y="73"/>
                  <a:pt x="294" y="74"/>
                  <a:pt x="293" y="69"/>
                </a:cubicBezTo>
                <a:cubicBezTo>
                  <a:pt x="294" y="68"/>
                  <a:pt x="295" y="70"/>
                  <a:pt x="296" y="71"/>
                </a:cubicBezTo>
                <a:cubicBezTo>
                  <a:pt x="297" y="70"/>
                  <a:pt x="296" y="69"/>
                  <a:pt x="296" y="69"/>
                </a:cubicBezTo>
                <a:cubicBezTo>
                  <a:pt x="297" y="68"/>
                  <a:pt x="299" y="70"/>
                  <a:pt x="298" y="71"/>
                </a:cubicBezTo>
                <a:cubicBezTo>
                  <a:pt x="298" y="72"/>
                  <a:pt x="299" y="73"/>
                  <a:pt x="300" y="72"/>
                </a:cubicBezTo>
                <a:cubicBezTo>
                  <a:pt x="302" y="75"/>
                  <a:pt x="297" y="76"/>
                  <a:pt x="296" y="76"/>
                </a:cubicBezTo>
                <a:close/>
                <a:moveTo>
                  <a:pt x="334" y="66"/>
                </a:moveTo>
                <a:cubicBezTo>
                  <a:pt x="330" y="68"/>
                  <a:pt x="327" y="68"/>
                  <a:pt x="324" y="65"/>
                </a:cubicBezTo>
                <a:cubicBezTo>
                  <a:pt x="327" y="63"/>
                  <a:pt x="333" y="65"/>
                  <a:pt x="330" y="59"/>
                </a:cubicBezTo>
                <a:cubicBezTo>
                  <a:pt x="332" y="56"/>
                  <a:pt x="333" y="62"/>
                  <a:pt x="335" y="63"/>
                </a:cubicBezTo>
                <a:cubicBezTo>
                  <a:pt x="334" y="64"/>
                  <a:pt x="333" y="65"/>
                  <a:pt x="334" y="66"/>
                </a:cubicBezTo>
                <a:close/>
                <a:moveTo>
                  <a:pt x="347" y="54"/>
                </a:moveTo>
                <a:cubicBezTo>
                  <a:pt x="345" y="50"/>
                  <a:pt x="346" y="47"/>
                  <a:pt x="345" y="44"/>
                </a:cubicBezTo>
                <a:cubicBezTo>
                  <a:pt x="351" y="43"/>
                  <a:pt x="351" y="50"/>
                  <a:pt x="347" y="54"/>
                </a:cubicBezTo>
                <a:close/>
                <a:moveTo>
                  <a:pt x="356" y="34"/>
                </a:moveTo>
                <a:cubicBezTo>
                  <a:pt x="359" y="38"/>
                  <a:pt x="355" y="40"/>
                  <a:pt x="356" y="43"/>
                </a:cubicBezTo>
                <a:cubicBezTo>
                  <a:pt x="354" y="44"/>
                  <a:pt x="353" y="42"/>
                  <a:pt x="352" y="41"/>
                </a:cubicBezTo>
                <a:cubicBezTo>
                  <a:pt x="357" y="39"/>
                  <a:pt x="352" y="36"/>
                  <a:pt x="356" y="34"/>
                </a:cubicBezTo>
                <a:close/>
                <a:moveTo>
                  <a:pt x="340" y="49"/>
                </a:moveTo>
                <a:cubicBezTo>
                  <a:pt x="338" y="52"/>
                  <a:pt x="335" y="55"/>
                  <a:pt x="339" y="59"/>
                </a:cubicBezTo>
                <a:cubicBezTo>
                  <a:pt x="334" y="59"/>
                  <a:pt x="334" y="51"/>
                  <a:pt x="334" y="48"/>
                </a:cubicBezTo>
                <a:cubicBezTo>
                  <a:pt x="330" y="47"/>
                  <a:pt x="330" y="48"/>
                  <a:pt x="327" y="51"/>
                </a:cubicBezTo>
                <a:cubicBezTo>
                  <a:pt x="326" y="49"/>
                  <a:pt x="331" y="47"/>
                  <a:pt x="329" y="44"/>
                </a:cubicBezTo>
                <a:cubicBezTo>
                  <a:pt x="331" y="44"/>
                  <a:pt x="337" y="50"/>
                  <a:pt x="336" y="44"/>
                </a:cubicBezTo>
                <a:cubicBezTo>
                  <a:pt x="339" y="42"/>
                  <a:pt x="336" y="47"/>
                  <a:pt x="340" y="49"/>
                </a:cubicBezTo>
                <a:close/>
                <a:moveTo>
                  <a:pt x="348" y="29"/>
                </a:moveTo>
                <a:cubicBezTo>
                  <a:pt x="347" y="34"/>
                  <a:pt x="343" y="37"/>
                  <a:pt x="338" y="41"/>
                </a:cubicBezTo>
                <a:cubicBezTo>
                  <a:pt x="339" y="34"/>
                  <a:pt x="343" y="30"/>
                  <a:pt x="348" y="26"/>
                </a:cubicBezTo>
                <a:cubicBezTo>
                  <a:pt x="349" y="28"/>
                  <a:pt x="342" y="33"/>
                  <a:pt x="348" y="29"/>
                </a:cubicBezTo>
                <a:close/>
                <a:moveTo>
                  <a:pt x="332" y="37"/>
                </a:moveTo>
                <a:cubicBezTo>
                  <a:pt x="331" y="30"/>
                  <a:pt x="333" y="26"/>
                  <a:pt x="336" y="23"/>
                </a:cubicBezTo>
                <a:cubicBezTo>
                  <a:pt x="335" y="27"/>
                  <a:pt x="338" y="31"/>
                  <a:pt x="332" y="37"/>
                </a:cubicBezTo>
                <a:close/>
                <a:moveTo>
                  <a:pt x="332" y="24"/>
                </a:moveTo>
                <a:cubicBezTo>
                  <a:pt x="330" y="24"/>
                  <a:pt x="329" y="25"/>
                  <a:pt x="329" y="26"/>
                </a:cubicBezTo>
                <a:cubicBezTo>
                  <a:pt x="328" y="27"/>
                  <a:pt x="327" y="24"/>
                  <a:pt x="325" y="26"/>
                </a:cubicBezTo>
                <a:cubicBezTo>
                  <a:pt x="325" y="27"/>
                  <a:pt x="325" y="28"/>
                  <a:pt x="323" y="29"/>
                </a:cubicBezTo>
                <a:cubicBezTo>
                  <a:pt x="321" y="26"/>
                  <a:pt x="325" y="23"/>
                  <a:pt x="326" y="20"/>
                </a:cubicBezTo>
                <a:cubicBezTo>
                  <a:pt x="328" y="23"/>
                  <a:pt x="330" y="21"/>
                  <a:pt x="332" y="24"/>
                </a:cubicBezTo>
                <a:close/>
                <a:moveTo>
                  <a:pt x="319" y="27"/>
                </a:moveTo>
                <a:cubicBezTo>
                  <a:pt x="317" y="29"/>
                  <a:pt x="316" y="28"/>
                  <a:pt x="317" y="27"/>
                </a:cubicBezTo>
                <a:cubicBezTo>
                  <a:pt x="317" y="25"/>
                  <a:pt x="310" y="31"/>
                  <a:pt x="314" y="29"/>
                </a:cubicBezTo>
                <a:cubicBezTo>
                  <a:pt x="316" y="32"/>
                  <a:pt x="310" y="31"/>
                  <a:pt x="309" y="28"/>
                </a:cubicBezTo>
                <a:cubicBezTo>
                  <a:pt x="313" y="24"/>
                  <a:pt x="316" y="23"/>
                  <a:pt x="319" y="27"/>
                </a:cubicBezTo>
                <a:close/>
                <a:moveTo>
                  <a:pt x="304" y="30"/>
                </a:moveTo>
                <a:cubicBezTo>
                  <a:pt x="302" y="37"/>
                  <a:pt x="308" y="34"/>
                  <a:pt x="309" y="40"/>
                </a:cubicBezTo>
                <a:cubicBezTo>
                  <a:pt x="311" y="33"/>
                  <a:pt x="316" y="36"/>
                  <a:pt x="323" y="31"/>
                </a:cubicBezTo>
                <a:cubicBezTo>
                  <a:pt x="323" y="33"/>
                  <a:pt x="322" y="35"/>
                  <a:pt x="323" y="36"/>
                </a:cubicBezTo>
                <a:cubicBezTo>
                  <a:pt x="320" y="38"/>
                  <a:pt x="313" y="35"/>
                  <a:pt x="315" y="41"/>
                </a:cubicBezTo>
                <a:cubicBezTo>
                  <a:pt x="314" y="42"/>
                  <a:pt x="308" y="38"/>
                  <a:pt x="309" y="42"/>
                </a:cubicBezTo>
                <a:cubicBezTo>
                  <a:pt x="306" y="39"/>
                  <a:pt x="302" y="42"/>
                  <a:pt x="299" y="39"/>
                </a:cubicBezTo>
                <a:cubicBezTo>
                  <a:pt x="304" y="36"/>
                  <a:pt x="297" y="32"/>
                  <a:pt x="304" y="30"/>
                </a:cubicBezTo>
                <a:close/>
                <a:moveTo>
                  <a:pt x="278" y="50"/>
                </a:moveTo>
                <a:cubicBezTo>
                  <a:pt x="276" y="50"/>
                  <a:pt x="275" y="49"/>
                  <a:pt x="273" y="47"/>
                </a:cubicBezTo>
                <a:cubicBezTo>
                  <a:pt x="276" y="45"/>
                  <a:pt x="277" y="46"/>
                  <a:pt x="277" y="49"/>
                </a:cubicBezTo>
                <a:cubicBezTo>
                  <a:pt x="277" y="42"/>
                  <a:pt x="283" y="46"/>
                  <a:pt x="284" y="44"/>
                </a:cubicBezTo>
                <a:cubicBezTo>
                  <a:pt x="290" y="47"/>
                  <a:pt x="282" y="46"/>
                  <a:pt x="278" y="50"/>
                </a:cubicBezTo>
                <a:close/>
                <a:moveTo>
                  <a:pt x="298" y="25"/>
                </a:moveTo>
                <a:cubicBezTo>
                  <a:pt x="303" y="25"/>
                  <a:pt x="295" y="32"/>
                  <a:pt x="295" y="35"/>
                </a:cubicBezTo>
                <a:cubicBezTo>
                  <a:pt x="292" y="34"/>
                  <a:pt x="289" y="37"/>
                  <a:pt x="286" y="33"/>
                </a:cubicBezTo>
                <a:cubicBezTo>
                  <a:pt x="288" y="32"/>
                  <a:pt x="289" y="31"/>
                  <a:pt x="288" y="29"/>
                </a:cubicBezTo>
                <a:cubicBezTo>
                  <a:pt x="292" y="35"/>
                  <a:pt x="294" y="26"/>
                  <a:pt x="298" y="25"/>
                </a:cubicBezTo>
                <a:close/>
                <a:moveTo>
                  <a:pt x="272" y="47"/>
                </a:moveTo>
                <a:cubicBezTo>
                  <a:pt x="269" y="51"/>
                  <a:pt x="267" y="48"/>
                  <a:pt x="265" y="50"/>
                </a:cubicBezTo>
                <a:cubicBezTo>
                  <a:pt x="262" y="45"/>
                  <a:pt x="270" y="44"/>
                  <a:pt x="272" y="47"/>
                </a:cubicBezTo>
                <a:close/>
                <a:moveTo>
                  <a:pt x="230" y="75"/>
                </a:moveTo>
                <a:cubicBezTo>
                  <a:pt x="231" y="76"/>
                  <a:pt x="230" y="76"/>
                  <a:pt x="230" y="77"/>
                </a:cubicBezTo>
                <a:cubicBezTo>
                  <a:pt x="229" y="77"/>
                  <a:pt x="229" y="78"/>
                  <a:pt x="230" y="79"/>
                </a:cubicBezTo>
                <a:cubicBezTo>
                  <a:pt x="228" y="79"/>
                  <a:pt x="224" y="71"/>
                  <a:pt x="219" y="72"/>
                </a:cubicBezTo>
                <a:cubicBezTo>
                  <a:pt x="219" y="67"/>
                  <a:pt x="226" y="60"/>
                  <a:pt x="230" y="66"/>
                </a:cubicBezTo>
                <a:cubicBezTo>
                  <a:pt x="229" y="66"/>
                  <a:pt x="228" y="65"/>
                  <a:pt x="227" y="64"/>
                </a:cubicBezTo>
                <a:cubicBezTo>
                  <a:pt x="226" y="65"/>
                  <a:pt x="228" y="66"/>
                  <a:pt x="228" y="67"/>
                </a:cubicBezTo>
                <a:cubicBezTo>
                  <a:pt x="225" y="68"/>
                  <a:pt x="223" y="67"/>
                  <a:pt x="219" y="70"/>
                </a:cubicBezTo>
                <a:cubicBezTo>
                  <a:pt x="221" y="72"/>
                  <a:pt x="224" y="68"/>
                  <a:pt x="226" y="69"/>
                </a:cubicBezTo>
                <a:cubicBezTo>
                  <a:pt x="226" y="72"/>
                  <a:pt x="225" y="77"/>
                  <a:pt x="230" y="75"/>
                </a:cubicBezTo>
                <a:close/>
                <a:moveTo>
                  <a:pt x="256" y="49"/>
                </a:moveTo>
                <a:cubicBezTo>
                  <a:pt x="255" y="54"/>
                  <a:pt x="254" y="47"/>
                  <a:pt x="252" y="45"/>
                </a:cubicBezTo>
                <a:cubicBezTo>
                  <a:pt x="255" y="42"/>
                  <a:pt x="258" y="42"/>
                  <a:pt x="261" y="45"/>
                </a:cubicBezTo>
                <a:cubicBezTo>
                  <a:pt x="262" y="48"/>
                  <a:pt x="259" y="45"/>
                  <a:pt x="258" y="44"/>
                </a:cubicBezTo>
                <a:cubicBezTo>
                  <a:pt x="256" y="46"/>
                  <a:pt x="255" y="47"/>
                  <a:pt x="256" y="49"/>
                </a:cubicBezTo>
                <a:close/>
                <a:moveTo>
                  <a:pt x="280" y="28"/>
                </a:moveTo>
                <a:cubicBezTo>
                  <a:pt x="285" y="18"/>
                  <a:pt x="292" y="27"/>
                  <a:pt x="280" y="28"/>
                </a:cubicBezTo>
                <a:close/>
                <a:moveTo>
                  <a:pt x="277" y="22"/>
                </a:moveTo>
                <a:cubicBezTo>
                  <a:pt x="280" y="21"/>
                  <a:pt x="278" y="29"/>
                  <a:pt x="278" y="32"/>
                </a:cubicBezTo>
                <a:cubicBezTo>
                  <a:pt x="274" y="34"/>
                  <a:pt x="277" y="28"/>
                  <a:pt x="276" y="27"/>
                </a:cubicBezTo>
                <a:cubicBezTo>
                  <a:pt x="272" y="24"/>
                  <a:pt x="273" y="30"/>
                  <a:pt x="270" y="31"/>
                </a:cubicBezTo>
                <a:cubicBezTo>
                  <a:pt x="266" y="24"/>
                  <a:pt x="277" y="25"/>
                  <a:pt x="277" y="22"/>
                </a:cubicBezTo>
                <a:close/>
                <a:moveTo>
                  <a:pt x="266" y="32"/>
                </a:moveTo>
                <a:cubicBezTo>
                  <a:pt x="269" y="36"/>
                  <a:pt x="267" y="40"/>
                  <a:pt x="271" y="35"/>
                </a:cubicBezTo>
                <a:cubicBezTo>
                  <a:pt x="274" y="41"/>
                  <a:pt x="266" y="39"/>
                  <a:pt x="263" y="40"/>
                </a:cubicBezTo>
                <a:cubicBezTo>
                  <a:pt x="261" y="36"/>
                  <a:pt x="260" y="38"/>
                  <a:pt x="259" y="34"/>
                </a:cubicBezTo>
                <a:cubicBezTo>
                  <a:pt x="262" y="33"/>
                  <a:pt x="264" y="33"/>
                  <a:pt x="266" y="32"/>
                </a:cubicBezTo>
                <a:close/>
                <a:moveTo>
                  <a:pt x="247" y="41"/>
                </a:moveTo>
                <a:cubicBezTo>
                  <a:pt x="249" y="44"/>
                  <a:pt x="243" y="46"/>
                  <a:pt x="244" y="49"/>
                </a:cubicBezTo>
                <a:cubicBezTo>
                  <a:pt x="243" y="50"/>
                  <a:pt x="242" y="48"/>
                  <a:pt x="243" y="47"/>
                </a:cubicBezTo>
                <a:cubicBezTo>
                  <a:pt x="242" y="46"/>
                  <a:pt x="241" y="46"/>
                  <a:pt x="241" y="47"/>
                </a:cubicBezTo>
                <a:cubicBezTo>
                  <a:pt x="240" y="45"/>
                  <a:pt x="241" y="45"/>
                  <a:pt x="242" y="46"/>
                </a:cubicBezTo>
                <a:cubicBezTo>
                  <a:pt x="246" y="44"/>
                  <a:pt x="244" y="41"/>
                  <a:pt x="247" y="41"/>
                </a:cubicBezTo>
                <a:close/>
                <a:moveTo>
                  <a:pt x="191" y="73"/>
                </a:moveTo>
                <a:cubicBezTo>
                  <a:pt x="190" y="69"/>
                  <a:pt x="191" y="71"/>
                  <a:pt x="188" y="74"/>
                </a:cubicBezTo>
                <a:cubicBezTo>
                  <a:pt x="187" y="71"/>
                  <a:pt x="187" y="69"/>
                  <a:pt x="189" y="67"/>
                </a:cubicBezTo>
                <a:cubicBezTo>
                  <a:pt x="193" y="67"/>
                  <a:pt x="195" y="71"/>
                  <a:pt x="191" y="73"/>
                </a:cubicBezTo>
                <a:close/>
                <a:moveTo>
                  <a:pt x="215" y="53"/>
                </a:moveTo>
                <a:cubicBezTo>
                  <a:pt x="214" y="54"/>
                  <a:pt x="213" y="53"/>
                  <a:pt x="213" y="52"/>
                </a:cubicBezTo>
                <a:cubicBezTo>
                  <a:pt x="212" y="51"/>
                  <a:pt x="211" y="52"/>
                  <a:pt x="211" y="52"/>
                </a:cubicBezTo>
                <a:cubicBezTo>
                  <a:pt x="208" y="51"/>
                  <a:pt x="218" y="49"/>
                  <a:pt x="212" y="49"/>
                </a:cubicBezTo>
                <a:cubicBezTo>
                  <a:pt x="212" y="45"/>
                  <a:pt x="221" y="48"/>
                  <a:pt x="222" y="41"/>
                </a:cubicBezTo>
                <a:cubicBezTo>
                  <a:pt x="224" y="45"/>
                  <a:pt x="227" y="40"/>
                  <a:pt x="229" y="45"/>
                </a:cubicBezTo>
                <a:cubicBezTo>
                  <a:pt x="224" y="46"/>
                  <a:pt x="215" y="46"/>
                  <a:pt x="215" y="53"/>
                </a:cubicBezTo>
                <a:close/>
                <a:moveTo>
                  <a:pt x="259" y="29"/>
                </a:moveTo>
                <a:cubicBezTo>
                  <a:pt x="253" y="28"/>
                  <a:pt x="253" y="37"/>
                  <a:pt x="247" y="36"/>
                </a:cubicBezTo>
                <a:cubicBezTo>
                  <a:pt x="246" y="34"/>
                  <a:pt x="254" y="24"/>
                  <a:pt x="254" y="29"/>
                </a:cubicBezTo>
                <a:cubicBezTo>
                  <a:pt x="255" y="27"/>
                  <a:pt x="257" y="25"/>
                  <a:pt x="256" y="22"/>
                </a:cubicBezTo>
                <a:cubicBezTo>
                  <a:pt x="261" y="21"/>
                  <a:pt x="256" y="27"/>
                  <a:pt x="259" y="29"/>
                </a:cubicBezTo>
                <a:close/>
                <a:moveTo>
                  <a:pt x="236" y="29"/>
                </a:moveTo>
                <a:cubicBezTo>
                  <a:pt x="239" y="33"/>
                  <a:pt x="234" y="35"/>
                  <a:pt x="237" y="39"/>
                </a:cubicBezTo>
                <a:cubicBezTo>
                  <a:pt x="235" y="40"/>
                  <a:pt x="235" y="38"/>
                  <a:pt x="236" y="38"/>
                </a:cubicBezTo>
                <a:cubicBezTo>
                  <a:pt x="234" y="35"/>
                  <a:pt x="231" y="43"/>
                  <a:pt x="230" y="37"/>
                </a:cubicBezTo>
                <a:cubicBezTo>
                  <a:pt x="230" y="36"/>
                  <a:pt x="231" y="37"/>
                  <a:pt x="232" y="37"/>
                </a:cubicBezTo>
                <a:cubicBezTo>
                  <a:pt x="237" y="35"/>
                  <a:pt x="230" y="31"/>
                  <a:pt x="236" y="29"/>
                </a:cubicBezTo>
                <a:close/>
                <a:moveTo>
                  <a:pt x="203" y="54"/>
                </a:moveTo>
                <a:cubicBezTo>
                  <a:pt x="203" y="57"/>
                  <a:pt x="205" y="59"/>
                  <a:pt x="205" y="62"/>
                </a:cubicBezTo>
                <a:cubicBezTo>
                  <a:pt x="203" y="65"/>
                  <a:pt x="198" y="58"/>
                  <a:pt x="202" y="64"/>
                </a:cubicBezTo>
                <a:cubicBezTo>
                  <a:pt x="200" y="65"/>
                  <a:pt x="196" y="61"/>
                  <a:pt x="200" y="66"/>
                </a:cubicBezTo>
                <a:cubicBezTo>
                  <a:pt x="197" y="65"/>
                  <a:pt x="192" y="66"/>
                  <a:pt x="192" y="61"/>
                </a:cubicBezTo>
                <a:cubicBezTo>
                  <a:pt x="199" y="65"/>
                  <a:pt x="198" y="59"/>
                  <a:pt x="203" y="54"/>
                </a:cubicBezTo>
                <a:close/>
                <a:moveTo>
                  <a:pt x="82" y="61"/>
                </a:moveTo>
                <a:cubicBezTo>
                  <a:pt x="76" y="60"/>
                  <a:pt x="82" y="52"/>
                  <a:pt x="75" y="59"/>
                </a:cubicBezTo>
                <a:cubicBezTo>
                  <a:pt x="74" y="55"/>
                  <a:pt x="83" y="51"/>
                  <a:pt x="89" y="47"/>
                </a:cubicBezTo>
                <a:cubicBezTo>
                  <a:pt x="90" y="50"/>
                  <a:pt x="90" y="52"/>
                  <a:pt x="91" y="54"/>
                </a:cubicBezTo>
                <a:cubicBezTo>
                  <a:pt x="85" y="55"/>
                  <a:pt x="83" y="55"/>
                  <a:pt x="82" y="61"/>
                </a:cubicBezTo>
                <a:close/>
                <a:moveTo>
                  <a:pt x="106" y="38"/>
                </a:moveTo>
                <a:cubicBezTo>
                  <a:pt x="110" y="35"/>
                  <a:pt x="106" y="44"/>
                  <a:pt x="109" y="41"/>
                </a:cubicBezTo>
                <a:cubicBezTo>
                  <a:pt x="110" y="43"/>
                  <a:pt x="107" y="44"/>
                  <a:pt x="106" y="45"/>
                </a:cubicBezTo>
                <a:cubicBezTo>
                  <a:pt x="102" y="43"/>
                  <a:pt x="107" y="41"/>
                  <a:pt x="106" y="38"/>
                </a:cubicBezTo>
                <a:close/>
                <a:moveTo>
                  <a:pt x="80" y="70"/>
                </a:moveTo>
                <a:cubicBezTo>
                  <a:pt x="75" y="67"/>
                  <a:pt x="86" y="62"/>
                  <a:pt x="88" y="67"/>
                </a:cubicBezTo>
                <a:cubicBezTo>
                  <a:pt x="85" y="70"/>
                  <a:pt x="83" y="65"/>
                  <a:pt x="80" y="70"/>
                </a:cubicBezTo>
                <a:close/>
                <a:moveTo>
                  <a:pt x="151" y="43"/>
                </a:moveTo>
                <a:cubicBezTo>
                  <a:pt x="156" y="38"/>
                  <a:pt x="151" y="38"/>
                  <a:pt x="159" y="37"/>
                </a:cubicBezTo>
                <a:cubicBezTo>
                  <a:pt x="159" y="38"/>
                  <a:pt x="158" y="38"/>
                  <a:pt x="158" y="38"/>
                </a:cubicBezTo>
                <a:cubicBezTo>
                  <a:pt x="156" y="39"/>
                  <a:pt x="158" y="40"/>
                  <a:pt x="159" y="42"/>
                </a:cubicBezTo>
                <a:cubicBezTo>
                  <a:pt x="156" y="45"/>
                  <a:pt x="154" y="41"/>
                  <a:pt x="151" y="43"/>
                </a:cubicBezTo>
                <a:close/>
                <a:moveTo>
                  <a:pt x="121" y="68"/>
                </a:moveTo>
                <a:cubicBezTo>
                  <a:pt x="123" y="69"/>
                  <a:pt x="124" y="71"/>
                  <a:pt x="125" y="72"/>
                </a:cubicBezTo>
                <a:cubicBezTo>
                  <a:pt x="121" y="76"/>
                  <a:pt x="116" y="70"/>
                  <a:pt x="121" y="68"/>
                </a:cubicBezTo>
                <a:close/>
                <a:moveTo>
                  <a:pt x="170" y="40"/>
                </a:moveTo>
                <a:cubicBezTo>
                  <a:pt x="172" y="45"/>
                  <a:pt x="170" y="45"/>
                  <a:pt x="165" y="48"/>
                </a:cubicBezTo>
                <a:cubicBezTo>
                  <a:pt x="161" y="44"/>
                  <a:pt x="169" y="43"/>
                  <a:pt x="170" y="40"/>
                </a:cubicBezTo>
                <a:close/>
                <a:moveTo>
                  <a:pt x="134" y="77"/>
                </a:moveTo>
                <a:cubicBezTo>
                  <a:pt x="132" y="75"/>
                  <a:pt x="133" y="74"/>
                  <a:pt x="132" y="72"/>
                </a:cubicBezTo>
                <a:cubicBezTo>
                  <a:pt x="134" y="72"/>
                  <a:pt x="135" y="71"/>
                  <a:pt x="137" y="70"/>
                </a:cubicBezTo>
                <a:cubicBezTo>
                  <a:pt x="140" y="72"/>
                  <a:pt x="139" y="73"/>
                  <a:pt x="140" y="75"/>
                </a:cubicBezTo>
                <a:cubicBezTo>
                  <a:pt x="138" y="77"/>
                  <a:pt x="136" y="75"/>
                  <a:pt x="134" y="77"/>
                </a:cubicBezTo>
                <a:close/>
                <a:moveTo>
                  <a:pt x="142" y="71"/>
                </a:moveTo>
                <a:cubicBezTo>
                  <a:pt x="142" y="65"/>
                  <a:pt x="146" y="71"/>
                  <a:pt x="152" y="67"/>
                </a:cubicBezTo>
                <a:cubicBezTo>
                  <a:pt x="150" y="67"/>
                  <a:pt x="148" y="68"/>
                  <a:pt x="147" y="66"/>
                </a:cubicBezTo>
                <a:cubicBezTo>
                  <a:pt x="149" y="64"/>
                  <a:pt x="151" y="64"/>
                  <a:pt x="153" y="66"/>
                </a:cubicBezTo>
                <a:cubicBezTo>
                  <a:pt x="152" y="72"/>
                  <a:pt x="146" y="68"/>
                  <a:pt x="142" y="71"/>
                </a:cubicBezTo>
                <a:close/>
                <a:moveTo>
                  <a:pt x="159" y="63"/>
                </a:moveTo>
                <a:cubicBezTo>
                  <a:pt x="158" y="61"/>
                  <a:pt x="162" y="63"/>
                  <a:pt x="161" y="60"/>
                </a:cubicBezTo>
                <a:cubicBezTo>
                  <a:pt x="165" y="64"/>
                  <a:pt x="161" y="69"/>
                  <a:pt x="162" y="74"/>
                </a:cubicBezTo>
                <a:cubicBezTo>
                  <a:pt x="159" y="71"/>
                  <a:pt x="161" y="64"/>
                  <a:pt x="159" y="63"/>
                </a:cubicBezTo>
                <a:close/>
                <a:moveTo>
                  <a:pt x="195" y="37"/>
                </a:moveTo>
                <a:cubicBezTo>
                  <a:pt x="191" y="34"/>
                  <a:pt x="199" y="30"/>
                  <a:pt x="201" y="31"/>
                </a:cubicBezTo>
                <a:cubicBezTo>
                  <a:pt x="203" y="36"/>
                  <a:pt x="198" y="34"/>
                  <a:pt x="195" y="37"/>
                </a:cubicBezTo>
                <a:close/>
                <a:moveTo>
                  <a:pt x="229" y="29"/>
                </a:moveTo>
                <a:cubicBezTo>
                  <a:pt x="227" y="31"/>
                  <a:pt x="225" y="29"/>
                  <a:pt x="223" y="31"/>
                </a:cubicBezTo>
                <a:cubicBezTo>
                  <a:pt x="221" y="33"/>
                  <a:pt x="228" y="28"/>
                  <a:pt x="224" y="25"/>
                </a:cubicBezTo>
                <a:cubicBezTo>
                  <a:pt x="226" y="24"/>
                  <a:pt x="228" y="22"/>
                  <a:pt x="230" y="21"/>
                </a:cubicBezTo>
                <a:cubicBezTo>
                  <a:pt x="227" y="21"/>
                  <a:pt x="227" y="19"/>
                  <a:pt x="229" y="18"/>
                </a:cubicBezTo>
                <a:cubicBezTo>
                  <a:pt x="233" y="22"/>
                  <a:pt x="226" y="25"/>
                  <a:pt x="229" y="29"/>
                </a:cubicBezTo>
                <a:close/>
                <a:moveTo>
                  <a:pt x="182" y="51"/>
                </a:moveTo>
                <a:cubicBezTo>
                  <a:pt x="185" y="50"/>
                  <a:pt x="180" y="56"/>
                  <a:pt x="181" y="59"/>
                </a:cubicBezTo>
                <a:cubicBezTo>
                  <a:pt x="178" y="61"/>
                  <a:pt x="175" y="56"/>
                  <a:pt x="179" y="53"/>
                </a:cubicBezTo>
                <a:cubicBezTo>
                  <a:pt x="180" y="59"/>
                  <a:pt x="179" y="53"/>
                  <a:pt x="182" y="51"/>
                </a:cubicBezTo>
                <a:close/>
                <a:moveTo>
                  <a:pt x="212" y="24"/>
                </a:moveTo>
                <a:cubicBezTo>
                  <a:pt x="218" y="25"/>
                  <a:pt x="209" y="27"/>
                  <a:pt x="206" y="30"/>
                </a:cubicBezTo>
                <a:cubicBezTo>
                  <a:pt x="206" y="29"/>
                  <a:pt x="206" y="28"/>
                  <a:pt x="205" y="26"/>
                </a:cubicBezTo>
                <a:cubicBezTo>
                  <a:pt x="207" y="21"/>
                  <a:pt x="213" y="30"/>
                  <a:pt x="212" y="24"/>
                </a:cubicBezTo>
                <a:close/>
                <a:moveTo>
                  <a:pt x="184" y="44"/>
                </a:moveTo>
                <a:cubicBezTo>
                  <a:pt x="182" y="48"/>
                  <a:pt x="176" y="42"/>
                  <a:pt x="177" y="48"/>
                </a:cubicBezTo>
                <a:cubicBezTo>
                  <a:pt x="172" y="49"/>
                  <a:pt x="175" y="44"/>
                  <a:pt x="178" y="43"/>
                </a:cubicBezTo>
                <a:cubicBezTo>
                  <a:pt x="176" y="41"/>
                  <a:pt x="174" y="44"/>
                  <a:pt x="172" y="40"/>
                </a:cubicBezTo>
                <a:cubicBezTo>
                  <a:pt x="174" y="38"/>
                  <a:pt x="176" y="40"/>
                  <a:pt x="174" y="41"/>
                </a:cubicBezTo>
                <a:cubicBezTo>
                  <a:pt x="179" y="43"/>
                  <a:pt x="180" y="37"/>
                  <a:pt x="183" y="38"/>
                </a:cubicBezTo>
                <a:cubicBezTo>
                  <a:pt x="184" y="40"/>
                  <a:pt x="180" y="41"/>
                  <a:pt x="184" y="44"/>
                </a:cubicBezTo>
                <a:close/>
                <a:moveTo>
                  <a:pt x="194" y="18"/>
                </a:moveTo>
                <a:cubicBezTo>
                  <a:pt x="197" y="17"/>
                  <a:pt x="199" y="17"/>
                  <a:pt x="201" y="16"/>
                </a:cubicBezTo>
                <a:cubicBezTo>
                  <a:pt x="205" y="24"/>
                  <a:pt x="195" y="20"/>
                  <a:pt x="194" y="29"/>
                </a:cubicBezTo>
                <a:cubicBezTo>
                  <a:pt x="190" y="29"/>
                  <a:pt x="190" y="27"/>
                  <a:pt x="190" y="23"/>
                </a:cubicBezTo>
                <a:cubicBezTo>
                  <a:pt x="189" y="26"/>
                  <a:pt x="188" y="26"/>
                  <a:pt x="187" y="24"/>
                </a:cubicBezTo>
                <a:cubicBezTo>
                  <a:pt x="190" y="23"/>
                  <a:pt x="194" y="22"/>
                  <a:pt x="197" y="21"/>
                </a:cubicBezTo>
                <a:cubicBezTo>
                  <a:pt x="198" y="19"/>
                  <a:pt x="196" y="20"/>
                  <a:pt x="194" y="18"/>
                </a:cubicBezTo>
                <a:close/>
                <a:moveTo>
                  <a:pt x="185" y="31"/>
                </a:moveTo>
                <a:cubicBezTo>
                  <a:pt x="182" y="32"/>
                  <a:pt x="177" y="31"/>
                  <a:pt x="177" y="28"/>
                </a:cubicBezTo>
                <a:cubicBezTo>
                  <a:pt x="180" y="25"/>
                  <a:pt x="185" y="28"/>
                  <a:pt x="185" y="31"/>
                </a:cubicBezTo>
                <a:close/>
                <a:moveTo>
                  <a:pt x="169" y="34"/>
                </a:moveTo>
                <a:cubicBezTo>
                  <a:pt x="164" y="30"/>
                  <a:pt x="171" y="28"/>
                  <a:pt x="169" y="25"/>
                </a:cubicBezTo>
                <a:cubicBezTo>
                  <a:pt x="171" y="24"/>
                  <a:pt x="171" y="32"/>
                  <a:pt x="169" y="34"/>
                </a:cubicBezTo>
                <a:close/>
                <a:moveTo>
                  <a:pt x="120" y="63"/>
                </a:moveTo>
                <a:cubicBezTo>
                  <a:pt x="121" y="66"/>
                  <a:pt x="119" y="64"/>
                  <a:pt x="118" y="63"/>
                </a:cubicBezTo>
                <a:cubicBezTo>
                  <a:pt x="114" y="67"/>
                  <a:pt x="114" y="78"/>
                  <a:pt x="107" y="70"/>
                </a:cubicBezTo>
                <a:cubicBezTo>
                  <a:pt x="113" y="68"/>
                  <a:pt x="112" y="65"/>
                  <a:pt x="114" y="61"/>
                </a:cubicBezTo>
                <a:cubicBezTo>
                  <a:pt x="116" y="59"/>
                  <a:pt x="118" y="64"/>
                  <a:pt x="120" y="63"/>
                </a:cubicBezTo>
                <a:close/>
                <a:moveTo>
                  <a:pt x="137" y="44"/>
                </a:moveTo>
                <a:cubicBezTo>
                  <a:pt x="136" y="45"/>
                  <a:pt x="137" y="45"/>
                  <a:pt x="137" y="46"/>
                </a:cubicBezTo>
                <a:cubicBezTo>
                  <a:pt x="131" y="45"/>
                  <a:pt x="140" y="43"/>
                  <a:pt x="141" y="40"/>
                </a:cubicBezTo>
                <a:cubicBezTo>
                  <a:pt x="145" y="43"/>
                  <a:pt x="140" y="46"/>
                  <a:pt x="137" y="44"/>
                </a:cubicBezTo>
                <a:close/>
                <a:moveTo>
                  <a:pt x="160" y="29"/>
                </a:moveTo>
                <a:cubicBezTo>
                  <a:pt x="157" y="30"/>
                  <a:pt x="155" y="32"/>
                  <a:pt x="153" y="34"/>
                </a:cubicBezTo>
                <a:cubicBezTo>
                  <a:pt x="151" y="30"/>
                  <a:pt x="156" y="27"/>
                  <a:pt x="156" y="24"/>
                </a:cubicBezTo>
                <a:cubicBezTo>
                  <a:pt x="160" y="25"/>
                  <a:pt x="157" y="26"/>
                  <a:pt x="160" y="29"/>
                </a:cubicBezTo>
                <a:close/>
                <a:moveTo>
                  <a:pt x="118" y="54"/>
                </a:moveTo>
                <a:cubicBezTo>
                  <a:pt x="121" y="55"/>
                  <a:pt x="121" y="50"/>
                  <a:pt x="125" y="52"/>
                </a:cubicBezTo>
                <a:cubicBezTo>
                  <a:pt x="126" y="58"/>
                  <a:pt x="119" y="56"/>
                  <a:pt x="116" y="59"/>
                </a:cubicBezTo>
                <a:cubicBezTo>
                  <a:pt x="115" y="57"/>
                  <a:pt x="114" y="56"/>
                  <a:pt x="113" y="54"/>
                </a:cubicBezTo>
                <a:cubicBezTo>
                  <a:pt x="115" y="51"/>
                  <a:pt x="116" y="49"/>
                  <a:pt x="117" y="48"/>
                </a:cubicBezTo>
                <a:cubicBezTo>
                  <a:pt x="121" y="46"/>
                  <a:pt x="116" y="52"/>
                  <a:pt x="118" y="54"/>
                </a:cubicBezTo>
                <a:close/>
                <a:moveTo>
                  <a:pt x="124" y="36"/>
                </a:moveTo>
                <a:cubicBezTo>
                  <a:pt x="128" y="40"/>
                  <a:pt x="124" y="43"/>
                  <a:pt x="124" y="46"/>
                </a:cubicBezTo>
                <a:cubicBezTo>
                  <a:pt x="123" y="46"/>
                  <a:pt x="123" y="45"/>
                  <a:pt x="123" y="44"/>
                </a:cubicBezTo>
                <a:cubicBezTo>
                  <a:pt x="122" y="44"/>
                  <a:pt x="120" y="44"/>
                  <a:pt x="118" y="45"/>
                </a:cubicBezTo>
                <a:cubicBezTo>
                  <a:pt x="117" y="42"/>
                  <a:pt x="120" y="39"/>
                  <a:pt x="124" y="36"/>
                </a:cubicBezTo>
                <a:close/>
                <a:moveTo>
                  <a:pt x="108" y="51"/>
                </a:moveTo>
                <a:cubicBezTo>
                  <a:pt x="105" y="55"/>
                  <a:pt x="103" y="61"/>
                  <a:pt x="99" y="62"/>
                </a:cubicBezTo>
                <a:cubicBezTo>
                  <a:pt x="99" y="57"/>
                  <a:pt x="96" y="52"/>
                  <a:pt x="102" y="48"/>
                </a:cubicBezTo>
                <a:cubicBezTo>
                  <a:pt x="106" y="48"/>
                  <a:pt x="104" y="53"/>
                  <a:pt x="108" y="51"/>
                </a:cubicBezTo>
                <a:close/>
                <a:moveTo>
                  <a:pt x="147" y="15"/>
                </a:moveTo>
                <a:cubicBezTo>
                  <a:pt x="145" y="17"/>
                  <a:pt x="144" y="16"/>
                  <a:pt x="145" y="15"/>
                </a:cubicBezTo>
                <a:cubicBezTo>
                  <a:pt x="143" y="14"/>
                  <a:pt x="139" y="17"/>
                  <a:pt x="137" y="18"/>
                </a:cubicBezTo>
                <a:cubicBezTo>
                  <a:pt x="134" y="14"/>
                  <a:pt x="144" y="9"/>
                  <a:pt x="147" y="15"/>
                </a:cubicBezTo>
                <a:close/>
                <a:moveTo>
                  <a:pt x="134" y="19"/>
                </a:moveTo>
                <a:cubicBezTo>
                  <a:pt x="134" y="24"/>
                  <a:pt x="130" y="26"/>
                  <a:pt x="131" y="29"/>
                </a:cubicBezTo>
                <a:cubicBezTo>
                  <a:pt x="129" y="31"/>
                  <a:pt x="127" y="33"/>
                  <a:pt x="124" y="34"/>
                </a:cubicBezTo>
                <a:cubicBezTo>
                  <a:pt x="122" y="33"/>
                  <a:pt x="122" y="31"/>
                  <a:pt x="124" y="29"/>
                </a:cubicBezTo>
                <a:cubicBezTo>
                  <a:pt x="125" y="30"/>
                  <a:pt x="124" y="31"/>
                  <a:pt x="124" y="31"/>
                </a:cubicBezTo>
                <a:cubicBezTo>
                  <a:pt x="128" y="32"/>
                  <a:pt x="130" y="18"/>
                  <a:pt x="128" y="21"/>
                </a:cubicBezTo>
                <a:cubicBezTo>
                  <a:pt x="127" y="19"/>
                  <a:pt x="131" y="18"/>
                  <a:pt x="130" y="16"/>
                </a:cubicBezTo>
                <a:cubicBezTo>
                  <a:pt x="132" y="15"/>
                  <a:pt x="131" y="18"/>
                  <a:pt x="134" y="19"/>
                </a:cubicBezTo>
                <a:close/>
                <a:moveTo>
                  <a:pt x="120" y="24"/>
                </a:moveTo>
                <a:cubicBezTo>
                  <a:pt x="123" y="27"/>
                  <a:pt x="117" y="29"/>
                  <a:pt x="119" y="32"/>
                </a:cubicBezTo>
                <a:cubicBezTo>
                  <a:pt x="116" y="33"/>
                  <a:pt x="115" y="25"/>
                  <a:pt x="120" y="24"/>
                </a:cubicBezTo>
                <a:close/>
                <a:moveTo>
                  <a:pt x="106" y="34"/>
                </a:moveTo>
                <a:cubicBezTo>
                  <a:pt x="106" y="31"/>
                  <a:pt x="109" y="28"/>
                  <a:pt x="112" y="26"/>
                </a:cubicBezTo>
                <a:cubicBezTo>
                  <a:pt x="117" y="31"/>
                  <a:pt x="110" y="32"/>
                  <a:pt x="106" y="34"/>
                </a:cubicBezTo>
                <a:close/>
                <a:moveTo>
                  <a:pt x="45" y="55"/>
                </a:moveTo>
                <a:cubicBezTo>
                  <a:pt x="41" y="57"/>
                  <a:pt x="37" y="57"/>
                  <a:pt x="34" y="53"/>
                </a:cubicBezTo>
                <a:cubicBezTo>
                  <a:pt x="33" y="56"/>
                  <a:pt x="31" y="59"/>
                  <a:pt x="34" y="62"/>
                </a:cubicBezTo>
                <a:cubicBezTo>
                  <a:pt x="28" y="65"/>
                  <a:pt x="29" y="66"/>
                  <a:pt x="24" y="66"/>
                </a:cubicBezTo>
                <a:cubicBezTo>
                  <a:pt x="27" y="60"/>
                  <a:pt x="31" y="59"/>
                  <a:pt x="27" y="51"/>
                </a:cubicBezTo>
                <a:cubicBezTo>
                  <a:pt x="36" y="50"/>
                  <a:pt x="32" y="41"/>
                  <a:pt x="35" y="36"/>
                </a:cubicBezTo>
                <a:cubicBezTo>
                  <a:pt x="36" y="40"/>
                  <a:pt x="38" y="45"/>
                  <a:pt x="34" y="49"/>
                </a:cubicBezTo>
                <a:cubicBezTo>
                  <a:pt x="34" y="48"/>
                  <a:pt x="33" y="48"/>
                  <a:pt x="32" y="49"/>
                </a:cubicBezTo>
                <a:cubicBezTo>
                  <a:pt x="33" y="49"/>
                  <a:pt x="34" y="50"/>
                  <a:pt x="34" y="51"/>
                </a:cubicBezTo>
                <a:cubicBezTo>
                  <a:pt x="36" y="53"/>
                  <a:pt x="38" y="49"/>
                  <a:pt x="40" y="50"/>
                </a:cubicBezTo>
                <a:cubicBezTo>
                  <a:pt x="41" y="48"/>
                  <a:pt x="42" y="46"/>
                  <a:pt x="40" y="44"/>
                </a:cubicBezTo>
                <a:cubicBezTo>
                  <a:pt x="43" y="42"/>
                  <a:pt x="46" y="40"/>
                  <a:pt x="49" y="37"/>
                </a:cubicBezTo>
                <a:cubicBezTo>
                  <a:pt x="55" y="44"/>
                  <a:pt x="42" y="47"/>
                  <a:pt x="45" y="55"/>
                </a:cubicBezTo>
                <a:close/>
                <a:moveTo>
                  <a:pt x="64" y="49"/>
                </a:moveTo>
                <a:cubicBezTo>
                  <a:pt x="63" y="48"/>
                  <a:pt x="62" y="50"/>
                  <a:pt x="61" y="50"/>
                </a:cubicBezTo>
                <a:cubicBezTo>
                  <a:pt x="57" y="41"/>
                  <a:pt x="73" y="49"/>
                  <a:pt x="65" y="54"/>
                </a:cubicBezTo>
                <a:cubicBezTo>
                  <a:pt x="64" y="52"/>
                  <a:pt x="65" y="51"/>
                  <a:pt x="64" y="49"/>
                </a:cubicBezTo>
                <a:close/>
                <a:moveTo>
                  <a:pt x="97" y="29"/>
                </a:moveTo>
                <a:cubicBezTo>
                  <a:pt x="95" y="22"/>
                  <a:pt x="106" y="27"/>
                  <a:pt x="104" y="20"/>
                </a:cubicBezTo>
                <a:cubicBezTo>
                  <a:pt x="108" y="23"/>
                  <a:pt x="113" y="13"/>
                  <a:pt x="116" y="19"/>
                </a:cubicBezTo>
                <a:cubicBezTo>
                  <a:pt x="112" y="21"/>
                  <a:pt x="113" y="20"/>
                  <a:pt x="111" y="24"/>
                </a:cubicBezTo>
                <a:cubicBezTo>
                  <a:pt x="110" y="18"/>
                  <a:pt x="103" y="27"/>
                  <a:pt x="100" y="32"/>
                </a:cubicBezTo>
                <a:cubicBezTo>
                  <a:pt x="95" y="29"/>
                  <a:pt x="93" y="31"/>
                  <a:pt x="86" y="27"/>
                </a:cubicBezTo>
                <a:cubicBezTo>
                  <a:pt x="90" y="25"/>
                  <a:pt x="93" y="25"/>
                  <a:pt x="97" y="29"/>
                </a:cubicBezTo>
                <a:close/>
                <a:moveTo>
                  <a:pt x="80" y="44"/>
                </a:moveTo>
                <a:cubicBezTo>
                  <a:pt x="76" y="38"/>
                  <a:pt x="87" y="38"/>
                  <a:pt x="90" y="36"/>
                </a:cubicBezTo>
                <a:cubicBezTo>
                  <a:pt x="92" y="42"/>
                  <a:pt x="83" y="40"/>
                  <a:pt x="80" y="44"/>
                </a:cubicBezTo>
                <a:close/>
                <a:moveTo>
                  <a:pt x="84" y="32"/>
                </a:moveTo>
                <a:cubicBezTo>
                  <a:pt x="81" y="32"/>
                  <a:pt x="78" y="36"/>
                  <a:pt x="76" y="35"/>
                </a:cubicBezTo>
                <a:cubicBezTo>
                  <a:pt x="73" y="31"/>
                  <a:pt x="80" y="26"/>
                  <a:pt x="82" y="26"/>
                </a:cubicBezTo>
                <a:cubicBezTo>
                  <a:pt x="82" y="28"/>
                  <a:pt x="83" y="30"/>
                  <a:pt x="84" y="32"/>
                </a:cubicBezTo>
                <a:close/>
                <a:moveTo>
                  <a:pt x="91" y="13"/>
                </a:moveTo>
                <a:cubicBezTo>
                  <a:pt x="93" y="17"/>
                  <a:pt x="91" y="22"/>
                  <a:pt x="87" y="22"/>
                </a:cubicBezTo>
                <a:cubicBezTo>
                  <a:pt x="86" y="19"/>
                  <a:pt x="87" y="16"/>
                  <a:pt x="91" y="13"/>
                </a:cubicBezTo>
                <a:close/>
                <a:moveTo>
                  <a:pt x="69" y="56"/>
                </a:moveTo>
                <a:cubicBezTo>
                  <a:pt x="71" y="50"/>
                  <a:pt x="69" y="49"/>
                  <a:pt x="68" y="44"/>
                </a:cubicBezTo>
                <a:cubicBezTo>
                  <a:pt x="67" y="40"/>
                  <a:pt x="60" y="44"/>
                  <a:pt x="62" y="40"/>
                </a:cubicBezTo>
                <a:cubicBezTo>
                  <a:pt x="68" y="33"/>
                  <a:pt x="84" y="48"/>
                  <a:pt x="69" y="56"/>
                </a:cubicBezTo>
                <a:close/>
                <a:moveTo>
                  <a:pt x="72" y="32"/>
                </a:moveTo>
                <a:cubicBezTo>
                  <a:pt x="70" y="34"/>
                  <a:pt x="58" y="37"/>
                  <a:pt x="56" y="41"/>
                </a:cubicBezTo>
                <a:cubicBezTo>
                  <a:pt x="55" y="37"/>
                  <a:pt x="59" y="34"/>
                  <a:pt x="63" y="30"/>
                </a:cubicBezTo>
                <a:cubicBezTo>
                  <a:pt x="66" y="31"/>
                  <a:pt x="69" y="33"/>
                  <a:pt x="72" y="32"/>
                </a:cubicBezTo>
                <a:close/>
                <a:moveTo>
                  <a:pt x="76" y="25"/>
                </a:moveTo>
                <a:cubicBezTo>
                  <a:pt x="70" y="25"/>
                  <a:pt x="70" y="26"/>
                  <a:pt x="65" y="28"/>
                </a:cubicBezTo>
                <a:cubicBezTo>
                  <a:pt x="63" y="26"/>
                  <a:pt x="66" y="25"/>
                  <a:pt x="65" y="23"/>
                </a:cubicBezTo>
                <a:cubicBezTo>
                  <a:pt x="62" y="22"/>
                  <a:pt x="58" y="33"/>
                  <a:pt x="53" y="27"/>
                </a:cubicBezTo>
                <a:cubicBezTo>
                  <a:pt x="60" y="23"/>
                  <a:pt x="59" y="19"/>
                  <a:pt x="64" y="15"/>
                </a:cubicBezTo>
                <a:cubicBezTo>
                  <a:pt x="66" y="21"/>
                  <a:pt x="69" y="23"/>
                  <a:pt x="76" y="25"/>
                </a:cubicBezTo>
                <a:close/>
                <a:moveTo>
                  <a:pt x="50" y="25"/>
                </a:moveTo>
                <a:cubicBezTo>
                  <a:pt x="46" y="32"/>
                  <a:pt x="57" y="33"/>
                  <a:pt x="53" y="36"/>
                </a:cubicBezTo>
                <a:cubicBezTo>
                  <a:pt x="51" y="32"/>
                  <a:pt x="48" y="36"/>
                  <a:pt x="47" y="32"/>
                </a:cubicBezTo>
                <a:cubicBezTo>
                  <a:pt x="45" y="35"/>
                  <a:pt x="45" y="38"/>
                  <a:pt x="40" y="40"/>
                </a:cubicBezTo>
                <a:cubicBezTo>
                  <a:pt x="40" y="32"/>
                  <a:pt x="41" y="27"/>
                  <a:pt x="50" y="25"/>
                </a:cubicBezTo>
                <a:close/>
                <a:moveTo>
                  <a:pt x="62" y="13"/>
                </a:moveTo>
                <a:cubicBezTo>
                  <a:pt x="62" y="17"/>
                  <a:pt x="53" y="15"/>
                  <a:pt x="50" y="22"/>
                </a:cubicBezTo>
                <a:cubicBezTo>
                  <a:pt x="48" y="20"/>
                  <a:pt x="46" y="23"/>
                  <a:pt x="44" y="20"/>
                </a:cubicBezTo>
                <a:cubicBezTo>
                  <a:pt x="47" y="17"/>
                  <a:pt x="53" y="20"/>
                  <a:pt x="49" y="14"/>
                </a:cubicBezTo>
                <a:cubicBezTo>
                  <a:pt x="54" y="10"/>
                  <a:pt x="58" y="14"/>
                  <a:pt x="62" y="13"/>
                </a:cubicBezTo>
                <a:close/>
              </a:path>
            </a:pathLst>
          </a:custGeom>
          <a:solidFill>
            <a:srgbClr val="5F7797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731528" y="113408"/>
            <a:ext cx="2470150" cy="553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3000" b="1" dirty="0">
                <a:solidFill>
                  <a:srgbClr val="5F7797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八、</a:t>
            </a:r>
            <a:r>
              <a:rPr lang="zh-CN" altLang="en-US" sz="3000" dirty="0">
                <a:solidFill>
                  <a:srgbClr val="5F7797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作业设计</a:t>
            </a:r>
            <a:endParaRPr lang="zh-CN" altLang="en-US" sz="3000" dirty="0">
              <a:solidFill>
                <a:srgbClr val="5F7797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15995" y="5485130"/>
            <a:ext cx="18821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</a:rPr>
              <a:t>二、本周作业</a:t>
            </a:r>
            <a:endParaRPr lang="zh-CN" altLang="en-US" sz="2000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左大括号 2"/>
          <p:cNvSpPr/>
          <p:nvPr/>
        </p:nvSpPr>
        <p:spPr>
          <a:xfrm>
            <a:off x="5314950" y="5156835"/>
            <a:ext cx="263525" cy="1055370"/>
          </a:xfrm>
          <a:prstGeom prst="leftBrac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578475" y="5941695"/>
            <a:ext cx="18821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</a:rPr>
              <a:t>完成研究性作业</a:t>
            </a:r>
            <a:endParaRPr lang="zh-CN" altLang="en-US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78475" y="5062855"/>
            <a:ext cx="16313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</a:rPr>
              <a:t>绘制思维导图</a:t>
            </a:r>
            <a:endParaRPr lang="zh-CN" altLang="en-US" b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554730" y="773430"/>
            <a:ext cx="31889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</a:rPr>
              <a:t>一、今日作业（分层完成）</a:t>
            </a:r>
            <a:endParaRPr lang="zh-CN" altLang="en-US" sz="2000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-95250" y="2950210"/>
            <a:ext cx="1715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A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层</a:t>
            </a:r>
            <a:endParaRPr lang="zh-CN" altLang="en-US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必做题</a:t>
            </a:r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zh-CN" altLang="en-US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1480820" y="1628140"/>
                <a:ext cx="3277870" cy="3282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(1)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</m:ctrlPr>
                          </m:fPr>
                          <m:num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altLang="zh-CN" i="1">
                                <a:solidFill>
                                  <a:srgbClr val="FF0000"/>
                                </a:solidFill>
                                <a:latin typeface="Cambria Math" panose="02040503050406030204" charset="0"/>
                                <a:cs typeface="Cambria Math" panose="02040503050406030204" charset="0"/>
                              </a:rPr>
                              <m:t>3</m:t>
                            </m:r>
                          </m:den>
                        </m:f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+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𝑦</m:t>
                        </m:r>
                      </m:e>
                    </m:d>
                  </m:oMath>
                </a14:m>
                <a:endParaRPr lang="en-US" altLang="zh-CN" i="1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endParaRPr lang="en-US" altLang="zh-CN" i="1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r>
                  <a:rPr lang="en-US" altLang="zh-CN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(2)</a:t>
                </a:r>
                <a14:m>
                  <m:oMath xmlns:m="http://schemas.openxmlformats.org/officeDocument/2006/math">
                    <m:r>
                      <a:rPr lang="en-US" altLang="zh-CN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 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𝑥𝑦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+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𝑥𝑦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e>
                    </m:d>
                  </m:oMath>
                </a14:m>
                <a:endParaRPr lang="en-US" altLang="zh-CN" i="1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endParaRPr lang="en-US" altLang="zh-CN" i="1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r>
                  <a:rPr lang="en-US" altLang="zh-CN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(3)</a:t>
                </a:r>
                <a14:m>
                  <m:oMath xmlns:m="http://schemas.openxmlformats.org/officeDocument/2006/math">
                    <m:r>
                      <a:rPr lang="en-US" altLang="zh-CN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  <a:sym typeface="+mn-ea"/>
                      </a:rPr>
                      <m:t> 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𝑎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3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3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𝑏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+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𝑎</m:t>
                        </m:r>
                      </m:e>
                    </m:d>
                  </m:oMath>
                </a14:m>
                <a:endParaRPr lang="en-US" altLang="zh-CN" i="1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endParaRPr lang="en-US" altLang="zh-CN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  <a:sym typeface="+mn-ea"/>
                </a:endParaRPr>
              </a:p>
              <a:p>
                <a:r>
                  <a:rPr lang="en-US" altLang="zh-CN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(4)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𝑏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5</m:t>
                        </m:r>
                      </m:e>
                    </m:d>
                    <m:d>
                      <m:d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𝑏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5</m:t>
                        </m:r>
                      </m:e>
                    </m:d>
                  </m:oMath>
                </a14:m>
                <a:endParaRPr lang="en-US" altLang="zh-CN" i="1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</a:endParaRPr>
              </a:p>
              <a:p>
                <a:endParaRPr lang="en-US" altLang="zh-CN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  <a:sym typeface="+mn-ea"/>
                </a:endParaRPr>
              </a:p>
              <a:p>
                <a:r>
                  <a:rPr lang="en-US" altLang="zh-CN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(5)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2001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×</m:t>
                    </m:r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1999</m:t>
                    </m:r>
                  </m:oMath>
                </a14:m>
                <a:r>
                  <a:rPr lang="zh-CN" altLang="en-US">
                    <a:solidFill>
                      <a:srgbClr val="FF0000"/>
                    </a:solidFill>
                    <a:sym typeface="+mn-ea"/>
                  </a:rPr>
                  <a:t> </a:t>
                </a:r>
                <a:endParaRPr lang="zh-CN" altLang="en-US">
                  <a:solidFill>
                    <a:srgbClr val="FF0000"/>
                  </a:solidFill>
                  <a:sym typeface="+mn-ea"/>
                </a:endParaRPr>
              </a:p>
              <a:p>
                <a:endParaRPr lang="en-US" altLang="zh-CN">
                  <a:solidFill>
                    <a:srgbClr val="FF0000"/>
                  </a:solidFill>
                  <a:latin typeface="Cambria Math" panose="02040503050406030204" charset="0"/>
                  <a:cs typeface="Cambria Math" panose="02040503050406030204" charset="0"/>
                  <a:sym typeface="+mn-ea"/>
                </a:endParaRPr>
              </a:p>
              <a:p>
                <a:r>
                  <a:rPr lang="en-US" altLang="zh-CN">
                    <a:solidFill>
                      <a:srgbClr val="FF0000"/>
                    </a:solidFill>
                    <a:latin typeface="Cambria Math" panose="02040503050406030204" charset="0"/>
                    <a:cs typeface="Cambria Math" panose="02040503050406030204" charset="0"/>
                    <a:sym typeface="+mn-ea"/>
                  </a:rPr>
                  <a:t>(6)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101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  <m:r>
                      <a:rPr lang="en-US" altLang="zh-CN" i="1">
                        <a:solidFill>
                          <a:srgbClr val="FF000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−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99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FF000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CN" altLang="en-US">
                    <a:solidFill>
                      <a:srgbClr val="FF0000"/>
                    </a:solidFill>
                    <a:sym typeface="+mn-ea"/>
                  </a:rPr>
                  <a:t>  </a:t>
                </a:r>
                <a:endParaRPr lang="zh-CN" altLang="en-US">
                  <a:solidFill>
                    <a:srgbClr val="FF0000"/>
                  </a:solidFill>
                  <a:sym typeface="+mn-ea"/>
                </a:endParaRPr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820" y="1628140"/>
                <a:ext cx="3277870" cy="3282315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/>
          <p:cNvSpPr txBox="1"/>
          <p:nvPr/>
        </p:nvSpPr>
        <p:spPr>
          <a:xfrm>
            <a:off x="1260475" y="1216025"/>
            <a:ext cx="3188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运用平方差公式计算：</a:t>
            </a:r>
            <a:endParaRPr lang="zh-CN" altLang="en-US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/>
              <p:cNvSpPr txBox="1"/>
              <p:nvPr/>
            </p:nvSpPr>
            <p:spPr>
              <a:xfrm>
                <a:off x="5578475" y="2208530"/>
                <a:ext cx="3140710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rgbClr val="00B050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(1)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B05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+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𝑦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+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+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𝑦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e>
                    </m:d>
                  </m:oMath>
                </a14:m>
                <a:endParaRPr lang="en-US" altLang="zh-CN" i="1">
                  <a:solidFill>
                    <a:srgbClr val="00B050"/>
                  </a:solidFill>
                  <a:latin typeface="Cambria Math" panose="02040503050406030204" charset="0"/>
                  <a:ea typeface="宋体" panose="02010600030101010101" pitchFamily="2" charset="-122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475" y="2208530"/>
                <a:ext cx="3140710" cy="36830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左大括号 18"/>
          <p:cNvSpPr/>
          <p:nvPr/>
        </p:nvSpPr>
        <p:spPr>
          <a:xfrm>
            <a:off x="5502275" y="2370455"/>
            <a:ext cx="76200" cy="1671955"/>
          </a:xfrm>
          <a:prstGeom prst="leftBrac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5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19"/>
              <p:cNvSpPr txBox="1"/>
              <p:nvPr/>
            </p:nvSpPr>
            <p:spPr>
              <a:xfrm>
                <a:off x="5578475" y="3021965"/>
                <a:ext cx="3696335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rgbClr val="00B050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(2)</a:t>
                </a:r>
                <a14:m>
                  <m:oMath xmlns:m="http://schemas.openxmlformats.org/officeDocument/2006/math">
                    <m:r>
                      <a:rPr lang="en-US" altLang="zh-CN">
                        <a:solidFill>
                          <a:srgbClr val="00B05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r>
                      <a:rPr lang="en-US" altLang="zh-CN">
                        <a:solidFill>
                          <a:srgbClr val="00B05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2</m:t>
                    </m:r>
                    <m:r>
                      <a:rPr lang="en-US" altLang="zh-CN" i="1">
                        <a:solidFill>
                          <a:srgbClr val="00B05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𝑥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e>
                    </m:d>
                    <m:r>
                      <a:rPr lang="en-US" altLang="zh-CN" i="1">
                        <a:solidFill>
                          <a:srgbClr val="00B05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−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+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</m:e>
                    </m:d>
                    <m:d>
                      <m:dPr>
                        <m:ctrlP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1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𝑥</m:t>
                        </m:r>
                      </m:e>
                    </m:d>
                  </m:oMath>
                </a14:m>
                <a:endParaRPr lang="en-US" altLang="zh-CN" i="1">
                  <a:solidFill>
                    <a:srgbClr val="00B050"/>
                  </a:solidFill>
                  <a:latin typeface="Cambria Math" panose="02040503050406030204" charset="0"/>
                  <a:ea typeface="宋体" panose="02010600030101010101" pitchFamily="2" charset="-122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475" y="3021965"/>
                <a:ext cx="3696335" cy="3683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5578475" y="3796665"/>
                <a:ext cx="4483735" cy="368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rgbClr val="00B050"/>
                    </a:solidFill>
                    <a:latin typeface="Cambria Math" panose="02040503050406030204" charset="0"/>
                    <a:cs typeface="Cambria Math" panose="02040503050406030204" charset="0"/>
                  </a:rPr>
                  <a:t>(3)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B05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 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3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+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4</m:t>
                        </m:r>
                      </m:e>
                    </m:d>
                    <m:d>
                      <m:dPr>
                        <m:ctrlP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3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4</m:t>
                        </m:r>
                      </m:e>
                    </m:d>
                    <m:r>
                      <a:rPr lang="en-US" altLang="zh-CN" i="1">
                        <a:solidFill>
                          <a:srgbClr val="00B050"/>
                        </a:solidFill>
                        <a:latin typeface="Cambria Math" panose="02040503050406030204" charset="0"/>
                        <a:cs typeface="Cambria Math" panose="02040503050406030204" charset="0"/>
                      </a:rPr>
                      <m:t>−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+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3</m:t>
                        </m:r>
                      </m:e>
                    </m:d>
                    <m:d>
                      <m:dPr>
                        <m:ctrlP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altLang="zh-CN" i="1">
                            <a:solidFill>
                              <a:srgbClr val="00B050"/>
                            </a:solidFill>
                            <a:latin typeface="Cambria Math" panose="02040503050406030204" charset="0"/>
                            <a:cs typeface="Cambria Math" panose="02040503050406030204" charset="0"/>
                          </a:rPr>
                          <m:t>2</m:t>
                        </m:r>
                      </m:e>
                    </m:d>
                  </m:oMath>
                </a14:m>
                <a:endParaRPr lang="en-US" altLang="zh-CN" i="1">
                  <a:solidFill>
                    <a:srgbClr val="00B050"/>
                  </a:solidFill>
                  <a:latin typeface="Cambria Math" panose="02040503050406030204" charset="0"/>
                  <a:ea typeface="宋体" panose="02010600030101010101" pitchFamily="2" charset="-122"/>
                  <a:cs typeface="Cambria Math" panose="02040503050406030204" charset="0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475" y="3796665"/>
                <a:ext cx="4483735" cy="3683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左大括号 4"/>
          <p:cNvSpPr/>
          <p:nvPr/>
        </p:nvSpPr>
        <p:spPr>
          <a:xfrm>
            <a:off x="1327150" y="1769745"/>
            <a:ext cx="210820" cy="2999105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293235" y="2883535"/>
            <a:ext cx="12852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B</a:t>
            </a:r>
            <a:r>
              <a:rPr lang="zh-CN" altLang="en-US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层</a:t>
            </a:r>
            <a:endParaRPr lang="zh-CN" altLang="en-US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选做题</a:t>
            </a:r>
            <a:r>
              <a:rPr lang="zh-CN" altLang="en-US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endParaRPr lang="zh-CN" altLang="en-US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chenying0907 423"/>
          <p:cNvGrpSpPr/>
          <p:nvPr/>
        </p:nvGrpSpPr>
        <p:grpSpPr>
          <a:xfrm>
            <a:off x="118118" y="132458"/>
            <a:ext cx="3539490" cy="659130"/>
            <a:chOff x="4588518" y="544573"/>
            <a:chExt cx="3539490" cy="659130"/>
          </a:xfrm>
        </p:grpSpPr>
        <p:sp>
          <p:nvSpPr>
            <p:cNvPr id="425" name="Freeform 544"/>
            <p:cNvSpPr>
              <a:spLocks noEditPoints="1"/>
            </p:cNvSpPr>
            <p:nvPr/>
          </p:nvSpPr>
          <p:spPr bwMode="auto">
            <a:xfrm>
              <a:off x="4588518" y="1097658"/>
              <a:ext cx="3539490" cy="106045"/>
            </a:xfrm>
            <a:custGeom>
              <a:avLst/>
              <a:gdLst>
                <a:gd name="T0" fmla="*/ 26 w 715"/>
                <a:gd name="T1" fmla="*/ 50 h 95"/>
                <a:gd name="T2" fmla="*/ 43 w 715"/>
                <a:gd name="T3" fmla="*/ 67 h 95"/>
                <a:gd name="T4" fmla="*/ 65 w 715"/>
                <a:gd name="T5" fmla="*/ 76 h 95"/>
                <a:gd name="T6" fmla="*/ 143 w 715"/>
                <a:gd name="T7" fmla="*/ 81 h 95"/>
                <a:gd name="T8" fmla="*/ 218 w 715"/>
                <a:gd name="T9" fmla="*/ 80 h 95"/>
                <a:gd name="T10" fmla="*/ 301 w 715"/>
                <a:gd name="T11" fmla="*/ 79 h 95"/>
                <a:gd name="T12" fmla="*/ 405 w 715"/>
                <a:gd name="T13" fmla="*/ 88 h 95"/>
                <a:gd name="T14" fmla="*/ 491 w 715"/>
                <a:gd name="T15" fmla="*/ 93 h 95"/>
                <a:gd name="T16" fmla="*/ 630 w 715"/>
                <a:gd name="T17" fmla="*/ 64 h 95"/>
                <a:gd name="T18" fmla="*/ 678 w 715"/>
                <a:gd name="T19" fmla="*/ 58 h 95"/>
                <a:gd name="T20" fmla="*/ 664 w 715"/>
                <a:gd name="T21" fmla="*/ 52 h 95"/>
                <a:gd name="T22" fmla="*/ 662 w 715"/>
                <a:gd name="T23" fmla="*/ 30 h 95"/>
                <a:gd name="T24" fmla="*/ 598 w 715"/>
                <a:gd name="T25" fmla="*/ 37 h 95"/>
                <a:gd name="T26" fmla="*/ 564 w 715"/>
                <a:gd name="T27" fmla="*/ 25 h 95"/>
                <a:gd name="T28" fmla="*/ 500 w 715"/>
                <a:gd name="T29" fmla="*/ 17 h 95"/>
                <a:gd name="T30" fmla="*/ 443 w 715"/>
                <a:gd name="T31" fmla="*/ 26 h 95"/>
                <a:gd name="T32" fmla="*/ 372 w 715"/>
                <a:gd name="T33" fmla="*/ 20 h 95"/>
                <a:gd name="T34" fmla="*/ 263 w 715"/>
                <a:gd name="T35" fmla="*/ 13 h 95"/>
                <a:gd name="T36" fmla="*/ 193 w 715"/>
                <a:gd name="T37" fmla="*/ 9 h 95"/>
                <a:gd name="T38" fmla="*/ 98 w 715"/>
                <a:gd name="T39" fmla="*/ 21 h 95"/>
                <a:gd name="T40" fmla="*/ 403 w 715"/>
                <a:gd name="T41" fmla="*/ 77 h 95"/>
                <a:gd name="T42" fmla="*/ 420 w 715"/>
                <a:gd name="T43" fmla="*/ 84 h 95"/>
                <a:gd name="T44" fmla="*/ 458 w 715"/>
                <a:gd name="T45" fmla="*/ 81 h 95"/>
                <a:gd name="T46" fmla="*/ 503 w 715"/>
                <a:gd name="T47" fmla="*/ 64 h 95"/>
                <a:gd name="T48" fmla="*/ 504 w 715"/>
                <a:gd name="T49" fmla="*/ 76 h 95"/>
                <a:gd name="T50" fmla="*/ 567 w 715"/>
                <a:gd name="T51" fmla="*/ 43 h 95"/>
                <a:gd name="T52" fmla="*/ 560 w 715"/>
                <a:gd name="T53" fmla="*/ 62 h 95"/>
                <a:gd name="T54" fmla="*/ 583 w 715"/>
                <a:gd name="T55" fmla="*/ 56 h 95"/>
                <a:gd name="T56" fmla="*/ 615 w 715"/>
                <a:gd name="T57" fmla="*/ 58 h 95"/>
                <a:gd name="T58" fmla="*/ 639 w 715"/>
                <a:gd name="T59" fmla="*/ 45 h 95"/>
                <a:gd name="T60" fmla="*/ 604 w 715"/>
                <a:gd name="T61" fmla="*/ 58 h 95"/>
                <a:gd name="T62" fmla="*/ 575 w 715"/>
                <a:gd name="T63" fmla="*/ 51 h 95"/>
                <a:gd name="T64" fmla="*/ 562 w 715"/>
                <a:gd name="T65" fmla="*/ 34 h 95"/>
                <a:gd name="T66" fmla="*/ 541 w 715"/>
                <a:gd name="T67" fmla="*/ 45 h 95"/>
                <a:gd name="T68" fmla="*/ 492 w 715"/>
                <a:gd name="T69" fmla="*/ 54 h 95"/>
                <a:gd name="T70" fmla="*/ 469 w 715"/>
                <a:gd name="T71" fmla="*/ 29 h 95"/>
                <a:gd name="T72" fmla="*/ 435 w 715"/>
                <a:gd name="T73" fmla="*/ 29 h 95"/>
                <a:gd name="T74" fmla="*/ 362 w 715"/>
                <a:gd name="T75" fmla="*/ 80 h 95"/>
                <a:gd name="T76" fmla="*/ 345 w 715"/>
                <a:gd name="T77" fmla="*/ 72 h 95"/>
                <a:gd name="T78" fmla="*/ 242 w 715"/>
                <a:gd name="T79" fmla="*/ 81 h 95"/>
                <a:gd name="T80" fmla="*/ 295 w 715"/>
                <a:gd name="T81" fmla="*/ 42 h 95"/>
                <a:gd name="T82" fmla="*/ 328 w 715"/>
                <a:gd name="T83" fmla="*/ 36 h 95"/>
                <a:gd name="T84" fmla="*/ 296 w 715"/>
                <a:gd name="T85" fmla="*/ 76 h 95"/>
                <a:gd name="T86" fmla="*/ 329 w 715"/>
                <a:gd name="T87" fmla="*/ 44 h 95"/>
                <a:gd name="T88" fmla="*/ 317 w 715"/>
                <a:gd name="T89" fmla="*/ 27 h 95"/>
                <a:gd name="T90" fmla="*/ 298 w 715"/>
                <a:gd name="T91" fmla="*/ 25 h 95"/>
                <a:gd name="T92" fmla="*/ 230 w 715"/>
                <a:gd name="T93" fmla="*/ 75 h 95"/>
                <a:gd name="T94" fmla="*/ 266 w 715"/>
                <a:gd name="T95" fmla="*/ 32 h 95"/>
                <a:gd name="T96" fmla="*/ 215 w 715"/>
                <a:gd name="T97" fmla="*/ 53 h 95"/>
                <a:gd name="T98" fmla="*/ 203 w 715"/>
                <a:gd name="T99" fmla="*/ 54 h 95"/>
                <a:gd name="T100" fmla="*/ 151 w 715"/>
                <a:gd name="T101" fmla="*/ 43 h 95"/>
                <a:gd name="T102" fmla="*/ 159 w 715"/>
                <a:gd name="T103" fmla="*/ 63 h 95"/>
                <a:gd name="T104" fmla="*/ 212 w 715"/>
                <a:gd name="T105" fmla="*/ 24 h 95"/>
                <a:gd name="T106" fmla="*/ 194 w 715"/>
                <a:gd name="T107" fmla="*/ 18 h 95"/>
                <a:gd name="T108" fmla="*/ 153 w 715"/>
                <a:gd name="T109" fmla="*/ 34 h 95"/>
                <a:gd name="T110" fmla="*/ 108 w 715"/>
                <a:gd name="T111" fmla="*/ 51 h 95"/>
                <a:gd name="T112" fmla="*/ 112 w 715"/>
                <a:gd name="T113" fmla="*/ 26 h 95"/>
                <a:gd name="T114" fmla="*/ 65 w 715"/>
                <a:gd name="T115" fmla="*/ 54 h 95"/>
                <a:gd name="T116" fmla="*/ 87 w 715"/>
                <a:gd name="T117" fmla="*/ 22 h 95"/>
                <a:gd name="T118" fmla="*/ 53 w 715"/>
                <a:gd name="T119" fmla="*/ 3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15" h="95">
                  <a:moveTo>
                    <a:pt x="19" y="17"/>
                  </a:moveTo>
                  <a:cubicBezTo>
                    <a:pt x="21" y="19"/>
                    <a:pt x="23" y="14"/>
                    <a:pt x="25" y="16"/>
                  </a:cubicBezTo>
                  <a:cubicBezTo>
                    <a:pt x="24" y="17"/>
                    <a:pt x="25" y="18"/>
                    <a:pt x="24" y="19"/>
                  </a:cubicBezTo>
                  <a:cubicBezTo>
                    <a:pt x="19" y="17"/>
                    <a:pt x="19" y="22"/>
                    <a:pt x="14" y="23"/>
                  </a:cubicBezTo>
                  <a:cubicBezTo>
                    <a:pt x="16" y="26"/>
                    <a:pt x="20" y="22"/>
                    <a:pt x="20" y="28"/>
                  </a:cubicBezTo>
                  <a:cubicBezTo>
                    <a:pt x="27" y="25"/>
                    <a:pt x="29" y="13"/>
                    <a:pt x="34" y="16"/>
                  </a:cubicBezTo>
                  <a:cubicBezTo>
                    <a:pt x="33" y="17"/>
                    <a:pt x="35" y="19"/>
                    <a:pt x="34" y="20"/>
                  </a:cubicBezTo>
                  <a:cubicBezTo>
                    <a:pt x="31" y="23"/>
                    <a:pt x="28" y="26"/>
                    <a:pt x="32" y="29"/>
                  </a:cubicBezTo>
                  <a:cubicBezTo>
                    <a:pt x="34" y="28"/>
                    <a:pt x="35" y="26"/>
                    <a:pt x="37" y="25"/>
                  </a:cubicBezTo>
                  <a:cubicBezTo>
                    <a:pt x="36" y="20"/>
                    <a:pt x="35" y="16"/>
                    <a:pt x="38" y="12"/>
                  </a:cubicBezTo>
                  <a:cubicBezTo>
                    <a:pt x="39" y="17"/>
                    <a:pt x="40" y="17"/>
                    <a:pt x="44" y="22"/>
                  </a:cubicBezTo>
                  <a:cubicBezTo>
                    <a:pt x="40" y="26"/>
                    <a:pt x="38" y="26"/>
                    <a:pt x="37" y="32"/>
                  </a:cubicBezTo>
                  <a:cubicBezTo>
                    <a:pt x="34" y="27"/>
                    <a:pt x="34" y="33"/>
                    <a:pt x="34" y="35"/>
                  </a:cubicBezTo>
                  <a:cubicBezTo>
                    <a:pt x="33" y="33"/>
                    <a:pt x="32" y="32"/>
                    <a:pt x="31" y="31"/>
                  </a:cubicBezTo>
                  <a:cubicBezTo>
                    <a:pt x="25" y="37"/>
                    <a:pt x="30" y="42"/>
                    <a:pt x="25" y="46"/>
                  </a:cubicBezTo>
                  <a:cubicBezTo>
                    <a:pt x="26" y="45"/>
                    <a:pt x="28" y="45"/>
                    <a:pt x="30" y="45"/>
                  </a:cubicBezTo>
                  <a:cubicBezTo>
                    <a:pt x="27" y="47"/>
                    <a:pt x="28" y="48"/>
                    <a:pt x="26" y="50"/>
                  </a:cubicBezTo>
                  <a:cubicBezTo>
                    <a:pt x="24" y="43"/>
                    <a:pt x="20" y="51"/>
                    <a:pt x="17" y="48"/>
                  </a:cubicBezTo>
                  <a:cubicBezTo>
                    <a:pt x="20" y="41"/>
                    <a:pt x="21" y="34"/>
                    <a:pt x="25" y="29"/>
                  </a:cubicBezTo>
                  <a:cubicBezTo>
                    <a:pt x="22" y="28"/>
                    <a:pt x="18" y="30"/>
                    <a:pt x="16" y="27"/>
                  </a:cubicBezTo>
                  <a:cubicBezTo>
                    <a:pt x="12" y="30"/>
                    <a:pt x="10" y="33"/>
                    <a:pt x="10" y="36"/>
                  </a:cubicBezTo>
                  <a:cubicBezTo>
                    <a:pt x="13" y="37"/>
                    <a:pt x="12" y="30"/>
                    <a:pt x="16" y="32"/>
                  </a:cubicBezTo>
                  <a:cubicBezTo>
                    <a:pt x="18" y="35"/>
                    <a:pt x="14" y="36"/>
                    <a:pt x="15" y="38"/>
                  </a:cubicBezTo>
                  <a:cubicBezTo>
                    <a:pt x="16" y="38"/>
                    <a:pt x="18" y="37"/>
                    <a:pt x="18" y="38"/>
                  </a:cubicBezTo>
                  <a:cubicBezTo>
                    <a:pt x="7" y="44"/>
                    <a:pt x="7" y="53"/>
                    <a:pt x="0" y="60"/>
                  </a:cubicBezTo>
                  <a:cubicBezTo>
                    <a:pt x="6" y="57"/>
                    <a:pt x="12" y="53"/>
                    <a:pt x="17" y="57"/>
                  </a:cubicBezTo>
                  <a:cubicBezTo>
                    <a:pt x="19" y="53"/>
                    <a:pt x="8" y="52"/>
                    <a:pt x="13" y="47"/>
                  </a:cubicBezTo>
                  <a:cubicBezTo>
                    <a:pt x="14" y="52"/>
                    <a:pt x="22" y="50"/>
                    <a:pt x="25" y="56"/>
                  </a:cubicBezTo>
                  <a:cubicBezTo>
                    <a:pt x="22" y="58"/>
                    <a:pt x="19" y="61"/>
                    <a:pt x="16" y="63"/>
                  </a:cubicBezTo>
                  <a:cubicBezTo>
                    <a:pt x="12" y="59"/>
                    <a:pt x="7" y="64"/>
                    <a:pt x="3" y="64"/>
                  </a:cubicBezTo>
                  <a:cubicBezTo>
                    <a:pt x="6" y="67"/>
                    <a:pt x="2" y="72"/>
                    <a:pt x="7" y="70"/>
                  </a:cubicBezTo>
                  <a:cubicBezTo>
                    <a:pt x="7" y="64"/>
                    <a:pt x="24" y="64"/>
                    <a:pt x="26" y="70"/>
                  </a:cubicBezTo>
                  <a:cubicBezTo>
                    <a:pt x="28" y="68"/>
                    <a:pt x="31" y="66"/>
                    <a:pt x="34" y="64"/>
                  </a:cubicBezTo>
                  <a:cubicBezTo>
                    <a:pt x="36" y="70"/>
                    <a:pt x="40" y="64"/>
                    <a:pt x="43" y="67"/>
                  </a:cubicBezTo>
                  <a:cubicBezTo>
                    <a:pt x="43" y="74"/>
                    <a:pt x="40" y="69"/>
                    <a:pt x="36" y="71"/>
                  </a:cubicBezTo>
                  <a:cubicBezTo>
                    <a:pt x="35" y="73"/>
                    <a:pt x="35" y="75"/>
                    <a:pt x="37" y="78"/>
                  </a:cubicBezTo>
                  <a:cubicBezTo>
                    <a:pt x="41" y="73"/>
                    <a:pt x="44" y="75"/>
                    <a:pt x="48" y="71"/>
                  </a:cubicBezTo>
                  <a:cubicBezTo>
                    <a:pt x="46" y="68"/>
                    <a:pt x="42" y="60"/>
                    <a:pt x="50" y="60"/>
                  </a:cubicBezTo>
                  <a:cubicBezTo>
                    <a:pt x="48" y="57"/>
                    <a:pt x="44" y="54"/>
                    <a:pt x="47" y="51"/>
                  </a:cubicBezTo>
                  <a:cubicBezTo>
                    <a:pt x="52" y="53"/>
                    <a:pt x="52" y="44"/>
                    <a:pt x="56" y="46"/>
                  </a:cubicBezTo>
                  <a:cubicBezTo>
                    <a:pt x="54" y="48"/>
                    <a:pt x="56" y="49"/>
                    <a:pt x="55" y="50"/>
                  </a:cubicBezTo>
                  <a:cubicBezTo>
                    <a:pt x="54" y="51"/>
                    <a:pt x="51" y="50"/>
                    <a:pt x="52" y="53"/>
                  </a:cubicBezTo>
                  <a:cubicBezTo>
                    <a:pt x="56" y="53"/>
                    <a:pt x="50" y="69"/>
                    <a:pt x="49" y="75"/>
                  </a:cubicBezTo>
                  <a:cubicBezTo>
                    <a:pt x="55" y="75"/>
                    <a:pt x="57" y="68"/>
                    <a:pt x="59" y="76"/>
                  </a:cubicBezTo>
                  <a:cubicBezTo>
                    <a:pt x="62" y="70"/>
                    <a:pt x="68" y="71"/>
                    <a:pt x="65" y="65"/>
                  </a:cubicBezTo>
                  <a:cubicBezTo>
                    <a:pt x="62" y="65"/>
                    <a:pt x="61" y="66"/>
                    <a:pt x="60" y="68"/>
                  </a:cubicBezTo>
                  <a:cubicBezTo>
                    <a:pt x="60" y="66"/>
                    <a:pt x="53" y="66"/>
                    <a:pt x="56" y="63"/>
                  </a:cubicBezTo>
                  <a:cubicBezTo>
                    <a:pt x="62" y="62"/>
                    <a:pt x="61" y="61"/>
                    <a:pt x="62" y="56"/>
                  </a:cubicBezTo>
                  <a:cubicBezTo>
                    <a:pt x="64" y="58"/>
                    <a:pt x="67" y="54"/>
                    <a:pt x="69" y="58"/>
                  </a:cubicBezTo>
                  <a:cubicBezTo>
                    <a:pt x="62" y="62"/>
                    <a:pt x="67" y="64"/>
                    <a:pt x="71" y="63"/>
                  </a:cubicBezTo>
                  <a:cubicBezTo>
                    <a:pt x="67" y="67"/>
                    <a:pt x="66" y="72"/>
                    <a:pt x="65" y="76"/>
                  </a:cubicBezTo>
                  <a:cubicBezTo>
                    <a:pt x="72" y="78"/>
                    <a:pt x="75" y="64"/>
                    <a:pt x="82" y="73"/>
                  </a:cubicBezTo>
                  <a:cubicBezTo>
                    <a:pt x="81" y="75"/>
                    <a:pt x="78" y="74"/>
                    <a:pt x="79" y="76"/>
                  </a:cubicBezTo>
                  <a:cubicBezTo>
                    <a:pt x="81" y="75"/>
                    <a:pt x="80" y="77"/>
                    <a:pt x="81" y="79"/>
                  </a:cubicBezTo>
                  <a:cubicBezTo>
                    <a:pt x="85" y="73"/>
                    <a:pt x="89" y="72"/>
                    <a:pt x="92" y="65"/>
                  </a:cubicBezTo>
                  <a:cubicBezTo>
                    <a:pt x="95" y="66"/>
                    <a:pt x="98" y="63"/>
                    <a:pt x="101" y="64"/>
                  </a:cubicBezTo>
                  <a:cubicBezTo>
                    <a:pt x="96" y="67"/>
                    <a:pt x="97" y="72"/>
                    <a:pt x="95" y="76"/>
                  </a:cubicBezTo>
                  <a:cubicBezTo>
                    <a:pt x="93" y="77"/>
                    <a:pt x="87" y="74"/>
                    <a:pt x="88" y="78"/>
                  </a:cubicBezTo>
                  <a:cubicBezTo>
                    <a:pt x="90" y="76"/>
                    <a:pt x="91" y="81"/>
                    <a:pt x="93" y="80"/>
                  </a:cubicBezTo>
                  <a:cubicBezTo>
                    <a:pt x="95" y="79"/>
                    <a:pt x="97" y="77"/>
                    <a:pt x="99" y="76"/>
                  </a:cubicBezTo>
                  <a:cubicBezTo>
                    <a:pt x="102" y="79"/>
                    <a:pt x="99" y="80"/>
                    <a:pt x="103" y="81"/>
                  </a:cubicBezTo>
                  <a:cubicBezTo>
                    <a:pt x="107" y="79"/>
                    <a:pt x="108" y="78"/>
                    <a:pt x="108" y="74"/>
                  </a:cubicBezTo>
                  <a:cubicBezTo>
                    <a:pt x="115" y="75"/>
                    <a:pt x="110" y="78"/>
                    <a:pt x="117" y="82"/>
                  </a:cubicBezTo>
                  <a:cubicBezTo>
                    <a:pt x="121" y="77"/>
                    <a:pt x="124" y="82"/>
                    <a:pt x="128" y="77"/>
                  </a:cubicBezTo>
                  <a:cubicBezTo>
                    <a:pt x="129" y="78"/>
                    <a:pt x="128" y="80"/>
                    <a:pt x="131" y="82"/>
                  </a:cubicBezTo>
                  <a:cubicBezTo>
                    <a:pt x="134" y="81"/>
                    <a:pt x="138" y="80"/>
                    <a:pt x="141" y="81"/>
                  </a:cubicBezTo>
                  <a:cubicBezTo>
                    <a:pt x="138" y="78"/>
                    <a:pt x="145" y="73"/>
                    <a:pt x="148" y="76"/>
                  </a:cubicBezTo>
                  <a:cubicBezTo>
                    <a:pt x="148" y="81"/>
                    <a:pt x="140" y="75"/>
                    <a:pt x="143" y="81"/>
                  </a:cubicBezTo>
                  <a:cubicBezTo>
                    <a:pt x="154" y="79"/>
                    <a:pt x="164" y="84"/>
                    <a:pt x="176" y="81"/>
                  </a:cubicBezTo>
                  <a:cubicBezTo>
                    <a:pt x="171" y="78"/>
                    <a:pt x="175" y="75"/>
                    <a:pt x="176" y="72"/>
                  </a:cubicBezTo>
                  <a:cubicBezTo>
                    <a:pt x="175" y="79"/>
                    <a:pt x="187" y="90"/>
                    <a:pt x="187" y="80"/>
                  </a:cubicBezTo>
                  <a:cubicBezTo>
                    <a:pt x="182" y="83"/>
                    <a:pt x="184" y="72"/>
                    <a:pt x="180" y="71"/>
                  </a:cubicBezTo>
                  <a:cubicBezTo>
                    <a:pt x="181" y="70"/>
                    <a:pt x="182" y="68"/>
                    <a:pt x="182" y="67"/>
                  </a:cubicBezTo>
                  <a:cubicBezTo>
                    <a:pt x="182" y="71"/>
                    <a:pt x="184" y="70"/>
                    <a:pt x="187" y="71"/>
                  </a:cubicBezTo>
                  <a:cubicBezTo>
                    <a:pt x="181" y="75"/>
                    <a:pt x="189" y="79"/>
                    <a:pt x="192" y="77"/>
                  </a:cubicBezTo>
                  <a:cubicBezTo>
                    <a:pt x="190" y="79"/>
                    <a:pt x="189" y="81"/>
                    <a:pt x="192" y="83"/>
                  </a:cubicBezTo>
                  <a:cubicBezTo>
                    <a:pt x="193" y="83"/>
                    <a:pt x="194" y="82"/>
                    <a:pt x="195" y="83"/>
                  </a:cubicBezTo>
                  <a:cubicBezTo>
                    <a:pt x="196" y="75"/>
                    <a:pt x="204" y="76"/>
                    <a:pt x="203" y="65"/>
                  </a:cubicBezTo>
                  <a:cubicBezTo>
                    <a:pt x="203" y="66"/>
                    <a:pt x="204" y="67"/>
                    <a:pt x="205" y="66"/>
                  </a:cubicBezTo>
                  <a:cubicBezTo>
                    <a:pt x="204" y="68"/>
                    <a:pt x="204" y="71"/>
                    <a:pt x="208" y="74"/>
                  </a:cubicBezTo>
                  <a:cubicBezTo>
                    <a:pt x="211" y="72"/>
                    <a:pt x="221" y="72"/>
                    <a:pt x="218" y="77"/>
                  </a:cubicBezTo>
                  <a:cubicBezTo>
                    <a:pt x="214" y="72"/>
                    <a:pt x="209" y="78"/>
                    <a:pt x="201" y="76"/>
                  </a:cubicBezTo>
                  <a:cubicBezTo>
                    <a:pt x="199" y="78"/>
                    <a:pt x="200" y="80"/>
                    <a:pt x="199" y="81"/>
                  </a:cubicBezTo>
                  <a:cubicBezTo>
                    <a:pt x="205" y="86"/>
                    <a:pt x="212" y="82"/>
                    <a:pt x="218" y="84"/>
                  </a:cubicBezTo>
                  <a:cubicBezTo>
                    <a:pt x="217" y="83"/>
                    <a:pt x="216" y="82"/>
                    <a:pt x="218" y="80"/>
                  </a:cubicBezTo>
                  <a:cubicBezTo>
                    <a:pt x="227" y="77"/>
                    <a:pt x="225" y="91"/>
                    <a:pt x="225" y="91"/>
                  </a:cubicBezTo>
                  <a:cubicBezTo>
                    <a:pt x="228" y="88"/>
                    <a:pt x="234" y="85"/>
                    <a:pt x="227" y="85"/>
                  </a:cubicBezTo>
                  <a:cubicBezTo>
                    <a:pt x="228" y="81"/>
                    <a:pt x="233" y="78"/>
                    <a:pt x="235" y="86"/>
                  </a:cubicBezTo>
                  <a:cubicBezTo>
                    <a:pt x="246" y="83"/>
                    <a:pt x="253" y="88"/>
                    <a:pt x="263" y="82"/>
                  </a:cubicBezTo>
                  <a:cubicBezTo>
                    <a:pt x="264" y="87"/>
                    <a:pt x="273" y="86"/>
                    <a:pt x="278" y="85"/>
                  </a:cubicBezTo>
                  <a:cubicBezTo>
                    <a:pt x="279" y="79"/>
                    <a:pt x="281" y="81"/>
                    <a:pt x="279" y="78"/>
                  </a:cubicBezTo>
                  <a:cubicBezTo>
                    <a:pt x="281" y="77"/>
                    <a:pt x="282" y="75"/>
                    <a:pt x="284" y="74"/>
                  </a:cubicBezTo>
                  <a:cubicBezTo>
                    <a:pt x="284" y="77"/>
                    <a:pt x="286" y="79"/>
                    <a:pt x="289" y="76"/>
                  </a:cubicBezTo>
                  <a:cubicBezTo>
                    <a:pt x="289" y="72"/>
                    <a:pt x="287" y="74"/>
                    <a:pt x="284" y="72"/>
                  </a:cubicBezTo>
                  <a:cubicBezTo>
                    <a:pt x="286" y="70"/>
                    <a:pt x="285" y="68"/>
                    <a:pt x="288" y="66"/>
                  </a:cubicBezTo>
                  <a:cubicBezTo>
                    <a:pt x="288" y="72"/>
                    <a:pt x="294" y="80"/>
                    <a:pt x="286" y="86"/>
                  </a:cubicBezTo>
                  <a:cubicBezTo>
                    <a:pt x="289" y="91"/>
                    <a:pt x="289" y="81"/>
                    <a:pt x="292" y="88"/>
                  </a:cubicBezTo>
                  <a:cubicBezTo>
                    <a:pt x="296" y="87"/>
                    <a:pt x="296" y="81"/>
                    <a:pt x="298" y="83"/>
                  </a:cubicBezTo>
                  <a:cubicBezTo>
                    <a:pt x="300" y="91"/>
                    <a:pt x="301" y="82"/>
                    <a:pt x="307" y="83"/>
                  </a:cubicBezTo>
                  <a:cubicBezTo>
                    <a:pt x="308" y="85"/>
                    <a:pt x="306" y="86"/>
                    <a:pt x="305" y="87"/>
                  </a:cubicBezTo>
                  <a:cubicBezTo>
                    <a:pt x="315" y="93"/>
                    <a:pt x="308" y="77"/>
                    <a:pt x="316" y="74"/>
                  </a:cubicBezTo>
                  <a:cubicBezTo>
                    <a:pt x="309" y="67"/>
                    <a:pt x="309" y="86"/>
                    <a:pt x="301" y="79"/>
                  </a:cubicBezTo>
                  <a:cubicBezTo>
                    <a:pt x="309" y="80"/>
                    <a:pt x="307" y="68"/>
                    <a:pt x="315" y="70"/>
                  </a:cubicBezTo>
                  <a:cubicBezTo>
                    <a:pt x="316" y="66"/>
                    <a:pt x="317" y="62"/>
                    <a:pt x="320" y="58"/>
                  </a:cubicBezTo>
                  <a:cubicBezTo>
                    <a:pt x="323" y="62"/>
                    <a:pt x="316" y="67"/>
                    <a:pt x="323" y="66"/>
                  </a:cubicBezTo>
                  <a:cubicBezTo>
                    <a:pt x="320" y="70"/>
                    <a:pt x="318" y="66"/>
                    <a:pt x="316" y="67"/>
                  </a:cubicBezTo>
                  <a:cubicBezTo>
                    <a:pt x="324" y="75"/>
                    <a:pt x="309" y="81"/>
                    <a:pt x="316" y="89"/>
                  </a:cubicBezTo>
                  <a:cubicBezTo>
                    <a:pt x="320" y="86"/>
                    <a:pt x="323" y="82"/>
                    <a:pt x="321" y="78"/>
                  </a:cubicBezTo>
                  <a:cubicBezTo>
                    <a:pt x="325" y="74"/>
                    <a:pt x="328" y="76"/>
                    <a:pt x="331" y="77"/>
                  </a:cubicBezTo>
                  <a:cubicBezTo>
                    <a:pt x="326" y="79"/>
                    <a:pt x="330" y="82"/>
                    <a:pt x="326" y="85"/>
                  </a:cubicBezTo>
                  <a:cubicBezTo>
                    <a:pt x="325" y="83"/>
                    <a:pt x="324" y="81"/>
                    <a:pt x="323" y="82"/>
                  </a:cubicBezTo>
                  <a:cubicBezTo>
                    <a:pt x="326" y="87"/>
                    <a:pt x="322" y="84"/>
                    <a:pt x="323" y="89"/>
                  </a:cubicBezTo>
                  <a:cubicBezTo>
                    <a:pt x="327" y="88"/>
                    <a:pt x="333" y="89"/>
                    <a:pt x="334" y="86"/>
                  </a:cubicBezTo>
                  <a:cubicBezTo>
                    <a:pt x="333" y="83"/>
                    <a:pt x="331" y="84"/>
                    <a:pt x="329" y="84"/>
                  </a:cubicBezTo>
                  <a:cubicBezTo>
                    <a:pt x="335" y="84"/>
                    <a:pt x="332" y="78"/>
                    <a:pt x="335" y="80"/>
                  </a:cubicBezTo>
                  <a:cubicBezTo>
                    <a:pt x="336" y="82"/>
                    <a:pt x="336" y="85"/>
                    <a:pt x="336" y="88"/>
                  </a:cubicBezTo>
                  <a:cubicBezTo>
                    <a:pt x="359" y="87"/>
                    <a:pt x="382" y="90"/>
                    <a:pt x="405" y="88"/>
                  </a:cubicBezTo>
                  <a:cubicBezTo>
                    <a:pt x="400" y="82"/>
                    <a:pt x="408" y="79"/>
                    <a:pt x="410" y="79"/>
                  </a:cubicBezTo>
                  <a:cubicBezTo>
                    <a:pt x="411" y="84"/>
                    <a:pt x="407" y="84"/>
                    <a:pt x="405" y="88"/>
                  </a:cubicBezTo>
                  <a:cubicBezTo>
                    <a:pt x="408" y="93"/>
                    <a:pt x="412" y="88"/>
                    <a:pt x="414" y="85"/>
                  </a:cubicBezTo>
                  <a:cubicBezTo>
                    <a:pt x="418" y="86"/>
                    <a:pt x="415" y="90"/>
                    <a:pt x="419" y="85"/>
                  </a:cubicBezTo>
                  <a:cubicBezTo>
                    <a:pt x="419" y="93"/>
                    <a:pt x="428" y="85"/>
                    <a:pt x="432" y="90"/>
                  </a:cubicBezTo>
                  <a:cubicBezTo>
                    <a:pt x="432" y="89"/>
                    <a:pt x="438" y="87"/>
                    <a:pt x="439" y="83"/>
                  </a:cubicBezTo>
                  <a:cubicBezTo>
                    <a:pt x="440" y="85"/>
                    <a:pt x="442" y="85"/>
                    <a:pt x="443" y="86"/>
                  </a:cubicBezTo>
                  <a:cubicBezTo>
                    <a:pt x="442" y="88"/>
                    <a:pt x="437" y="85"/>
                    <a:pt x="438" y="89"/>
                  </a:cubicBezTo>
                  <a:cubicBezTo>
                    <a:pt x="441" y="88"/>
                    <a:pt x="439" y="91"/>
                    <a:pt x="441" y="93"/>
                  </a:cubicBezTo>
                  <a:cubicBezTo>
                    <a:pt x="448" y="88"/>
                    <a:pt x="460" y="95"/>
                    <a:pt x="464" y="89"/>
                  </a:cubicBezTo>
                  <a:cubicBezTo>
                    <a:pt x="462" y="85"/>
                    <a:pt x="448" y="89"/>
                    <a:pt x="446" y="83"/>
                  </a:cubicBezTo>
                  <a:cubicBezTo>
                    <a:pt x="454" y="87"/>
                    <a:pt x="463" y="84"/>
                    <a:pt x="472" y="83"/>
                  </a:cubicBezTo>
                  <a:cubicBezTo>
                    <a:pt x="470" y="84"/>
                    <a:pt x="469" y="85"/>
                    <a:pt x="467" y="87"/>
                  </a:cubicBezTo>
                  <a:cubicBezTo>
                    <a:pt x="469" y="89"/>
                    <a:pt x="471" y="91"/>
                    <a:pt x="472" y="93"/>
                  </a:cubicBezTo>
                  <a:cubicBezTo>
                    <a:pt x="478" y="91"/>
                    <a:pt x="472" y="86"/>
                    <a:pt x="476" y="84"/>
                  </a:cubicBezTo>
                  <a:cubicBezTo>
                    <a:pt x="477" y="85"/>
                    <a:pt x="475" y="86"/>
                    <a:pt x="477" y="88"/>
                  </a:cubicBezTo>
                  <a:cubicBezTo>
                    <a:pt x="485" y="83"/>
                    <a:pt x="479" y="72"/>
                    <a:pt x="485" y="71"/>
                  </a:cubicBezTo>
                  <a:cubicBezTo>
                    <a:pt x="482" y="76"/>
                    <a:pt x="486" y="83"/>
                    <a:pt x="479" y="88"/>
                  </a:cubicBezTo>
                  <a:cubicBezTo>
                    <a:pt x="485" y="95"/>
                    <a:pt x="486" y="85"/>
                    <a:pt x="491" y="93"/>
                  </a:cubicBezTo>
                  <a:cubicBezTo>
                    <a:pt x="494" y="90"/>
                    <a:pt x="496" y="92"/>
                    <a:pt x="499" y="88"/>
                  </a:cubicBezTo>
                  <a:cubicBezTo>
                    <a:pt x="500" y="93"/>
                    <a:pt x="511" y="95"/>
                    <a:pt x="513" y="89"/>
                  </a:cubicBezTo>
                  <a:cubicBezTo>
                    <a:pt x="517" y="92"/>
                    <a:pt x="524" y="95"/>
                    <a:pt x="528" y="88"/>
                  </a:cubicBezTo>
                  <a:cubicBezTo>
                    <a:pt x="529" y="93"/>
                    <a:pt x="536" y="93"/>
                    <a:pt x="536" y="87"/>
                  </a:cubicBezTo>
                  <a:cubicBezTo>
                    <a:pt x="538" y="89"/>
                    <a:pt x="539" y="91"/>
                    <a:pt x="539" y="92"/>
                  </a:cubicBezTo>
                  <a:cubicBezTo>
                    <a:pt x="545" y="84"/>
                    <a:pt x="568" y="91"/>
                    <a:pt x="563" y="77"/>
                  </a:cubicBezTo>
                  <a:cubicBezTo>
                    <a:pt x="565" y="76"/>
                    <a:pt x="566" y="79"/>
                    <a:pt x="567" y="81"/>
                  </a:cubicBezTo>
                  <a:cubicBezTo>
                    <a:pt x="570" y="79"/>
                    <a:pt x="568" y="77"/>
                    <a:pt x="569" y="76"/>
                  </a:cubicBezTo>
                  <a:cubicBezTo>
                    <a:pt x="571" y="76"/>
                    <a:pt x="574" y="73"/>
                    <a:pt x="576" y="76"/>
                  </a:cubicBezTo>
                  <a:cubicBezTo>
                    <a:pt x="572" y="79"/>
                    <a:pt x="570" y="81"/>
                    <a:pt x="571" y="87"/>
                  </a:cubicBezTo>
                  <a:cubicBezTo>
                    <a:pt x="567" y="86"/>
                    <a:pt x="563" y="90"/>
                    <a:pt x="560" y="90"/>
                  </a:cubicBezTo>
                  <a:cubicBezTo>
                    <a:pt x="571" y="93"/>
                    <a:pt x="591" y="94"/>
                    <a:pt x="603" y="84"/>
                  </a:cubicBezTo>
                  <a:cubicBezTo>
                    <a:pt x="605" y="90"/>
                    <a:pt x="609" y="79"/>
                    <a:pt x="612" y="82"/>
                  </a:cubicBezTo>
                  <a:cubicBezTo>
                    <a:pt x="608" y="85"/>
                    <a:pt x="604" y="88"/>
                    <a:pt x="604" y="92"/>
                  </a:cubicBezTo>
                  <a:cubicBezTo>
                    <a:pt x="606" y="91"/>
                    <a:pt x="609" y="89"/>
                    <a:pt x="611" y="92"/>
                  </a:cubicBezTo>
                  <a:cubicBezTo>
                    <a:pt x="618" y="87"/>
                    <a:pt x="615" y="77"/>
                    <a:pt x="623" y="78"/>
                  </a:cubicBezTo>
                  <a:cubicBezTo>
                    <a:pt x="624" y="74"/>
                    <a:pt x="622" y="64"/>
                    <a:pt x="630" y="64"/>
                  </a:cubicBezTo>
                  <a:cubicBezTo>
                    <a:pt x="626" y="75"/>
                    <a:pt x="631" y="82"/>
                    <a:pt x="616" y="90"/>
                  </a:cubicBezTo>
                  <a:cubicBezTo>
                    <a:pt x="623" y="95"/>
                    <a:pt x="634" y="89"/>
                    <a:pt x="639" y="82"/>
                  </a:cubicBezTo>
                  <a:cubicBezTo>
                    <a:pt x="637" y="78"/>
                    <a:pt x="634" y="82"/>
                    <a:pt x="633" y="78"/>
                  </a:cubicBezTo>
                  <a:cubicBezTo>
                    <a:pt x="634" y="78"/>
                    <a:pt x="633" y="76"/>
                    <a:pt x="634" y="76"/>
                  </a:cubicBezTo>
                  <a:cubicBezTo>
                    <a:pt x="641" y="77"/>
                    <a:pt x="651" y="76"/>
                    <a:pt x="655" y="68"/>
                  </a:cubicBezTo>
                  <a:cubicBezTo>
                    <a:pt x="659" y="71"/>
                    <a:pt x="656" y="74"/>
                    <a:pt x="653" y="77"/>
                  </a:cubicBezTo>
                  <a:cubicBezTo>
                    <a:pt x="652" y="75"/>
                    <a:pt x="653" y="73"/>
                    <a:pt x="650" y="75"/>
                  </a:cubicBezTo>
                  <a:cubicBezTo>
                    <a:pt x="648" y="81"/>
                    <a:pt x="652" y="78"/>
                    <a:pt x="655" y="81"/>
                  </a:cubicBezTo>
                  <a:cubicBezTo>
                    <a:pt x="652" y="82"/>
                    <a:pt x="650" y="87"/>
                    <a:pt x="648" y="84"/>
                  </a:cubicBezTo>
                  <a:cubicBezTo>
                    <a:pt x="645" y="82"/>
                    <a:pt x="649" y="80"/>
                    <a:pt x="647" y="78"/>
                  </a:cubicBezTo>
                  <a:cubicBezTo>
                    <a:pt x="636" y="79"/>
                    <a:pt x="644" y="86"/>
                    <a:pt x="639" y="91"/>
                  </a:cubicBezTo>
                  <a:cubicBezTo>
                    <a:pt x="645" y="93"/>
                    <a:pt x="655" y="83"/>
                    <a:pt x="659" y="78"/>
                  </a:cubicBezTo>
                  <a:cubicBezTo>
                    <a:pt x="661" y="79"/>
                    <a:pt x="662" y="78"/>
                    <a:pt x="664" y="81"/>
                  </a:cubicBezTo>
                  <a:cubicBezTo>
                    <a:pt x="667" y="73"/>
                    <a:pt x="673" y="67"/>
                    <a:pt x="679" y="62"/>
                  </a:cubicBezTo>
                  <a:cubicBezTo>
                    <a:pt x="676" y="57"/>
                    <a:pt x="674" y="61"/>
                    <a:pt x="672" y="64"/>
                  </a:cubicBezTo>
                  <a:cubicBezTo>
                    <a:pt x="666" y="57"/>
                    <a:pt x="673" y="52"/>
                    <a:pt x="679" y="50"/>
                  </a:cubicBezTo>
                  <a:cubicBezTo>
                    <a:pt x="681" y="54"/>
                    <a:pt x="673" y="52"/>
                    <a:pt x="678" y="58"/>
                  </a:cubicBezTo>
                  <a:cubicBezTo>
                    <a:pt x="680" y="56"/>
                    <a:pt x="681" y="57"/>
                    <a:pt x="683" y="55"/>
                  </a:cubicBezTo>
                  <a:cubicBezTo>
                    <a:pt x="681" y="46"/>
                    <a:pt x="692" y="39"/>
                    <a:pt x="686" y="29"/>
                  </a:cubicBezTo>
                  <a:cubicBezTo>
                    <a:pt x="689" y="27"/>
                    <a:pt x="691" y="27"/>
                    <a:pt x="692" y="30"/>
                  </a:cubicBezTo>
                  <a:cubicBezTo>
                    <a:pt x="688" y="32"/>
                    <a:pt x="693" y="35"/>
                    <a:pt x="695" y="35"/>
                  </a:cubicBezTo>
                  <a:cubicBezTo>
                    <a:pt x="692" y="37"/>
                    <a:pt x="689" y="39"/>
                    <a:pt x="691" y="42"/>
                  </a:cubicBezTo>
                  <a:cubicBezTo>
                    <a:pt x="696" y="41"/>
                    <a:pt x="697" y="36"/>
                    <a:pt x="703" y="32"/>
                  </a:cubicBezTo>
                  <a:cubicBezTo>
                    <a:pt x="705" y="34"/>
                    <a:pt x="706" y="36"/>
                    <a:pt x="708" y="36"/>
                  </a:cubicBezTo>
                  <a:cubicBezTo>
                    <a:pt x="711" y="33"/>
                    <a:pt x="714" y="35"/>
                    <a:pt x="715" y="31"/>
                  </a:cubicBezTo>
                  <a:cubicBezTo>
                    <a:pt x="713" y="25"/>
                    <a:pt x="710" y="33"/>
                    <a:pt x="709" y="30"/>
                  </a:cubicBezTo>
                  <a:cubicBezTo>
                    <a:pt x="710" y="28"/>
                    <a:pt x="713" y="26"/>
                    <a:pt x="712" y="23"/>
                  </a:cubicBezTo>
                  <a:cubicBezTo>
                    <a:pt x="705" y="24"/>
                    <a:pt x="699" y="32"/>
                    <a:pt x="693" y="31"/>
                  </a:cubicBezTo>
                  <a:cubicBezTo>
                    <a:pt x="697" y="25"/>
                    <a:pt x="689" y="26"/>
                    <a:pt x="686" y="24"/>
                  </a:cubicBezTo>
                  <a:cubicBezTo>
                    <a:pt x="687" y="23"/>
                    <a:pt x="688" y="22"/>
                    <a:pt x="687" y="21"/>
                  </a:cubicBezTo>
                  <a:cubicBezTo>
                    <a:pt x="682" y="27"/>
                    <a:pt x="685" y="34"/>
                    <a:pt x="684" y="40"/>
                  </a:cubicBezTo>
                  <a:cubicBezTo>
                    <a:pt x="680" y="41"/>
                    <a:pt x="676" y="50"/>
                    <a:pt x="670" y="43"/>
                  </a:cubicBezTo>
                  <a:cubicBezTo>
                    <a:pt x="674" y="41"/>
                    <a:pt x="670" y="38"/>
                    <a:pt x="669" y="35"/>
                  </a:cubicBezTo>
                  <a:cubicBezTo>
                    <a:pt x="663" y="40"/>
                    <a:pt x="665" y="46"/>
                    <a:pt x="664" y="52"/>
                  </a:cubicBezTo>
                  <a:cubicBezTo>
                    <a:pt x="667" y="51"/>
                    <a:pt x="666" y="45"/>
                    <a:pt x="670" y="47"/>
                  </a:cubicBezTo>
                  <a:cubicBezTo>
                    <a:pt x="671" y="52"/>
                    <a:pt x="667" y="51"/>
                    <a:pt x="663" y="55"/>
                  </a:cubicBezTo>
                  <a:cubicBezTo>
                    <a:pt x="663" y="58"/>
                    <a:pt x="669" y="56"/>
                    <a:pt x="666" y="59"/>
                  </a:cubicBezTo>
                  <a:cubicBezTo>
                    <a:pt x="656" y="64"/>
                    <a:pt x="651" y="68"/>
                    <a:pt x="642" y="72"/>
                  </a:cubicBezTo>
                  <a:cubicBezTo>
                    <a:pt x="642" y="70"/>
                    <a:pt x="645" y="67"/>
                    <a:pt x="645" y="65"/>
                  </a:cubicBezTo>
                  <a:cubicBezTo>
                    <a:pt x="650" y="64"/>
                    <a:pt x="663" y="60"/>
                    <a:pt x="662" y="56"/>
                  </a:cubicBezTo>
                  <a:cubicBezTo>
                    <a:pt x="655" y="55"/>
                    <a:pt x="654" y="59"/>
                    <a:pt x="647" y="58"/>
                  </a:cubicBezTo>
                  <a:cubicBezTo>
                    <a:pt x="650" y="52"/>
                    <a:pt x="654" y="55"/>
                    <a:pt x="659" y="52"/>
                  </a:cubicBezTo>
                  <a:cubicBezTo>
                    <a:pt x="664" y="47"/>
                    <a:pt x="662" y="38"/>
                    <a:pt x="660" y="35"/>
                  </a:cubicBezTo>
                  <a:cubicBezTo>
                    <a:pt x="662" y="35"/>
                    <a:pt x="664" y="34"/>
                    <a:pt x="667" y="32"/>
                  </a:cubicBezTo>
                  <a:cubicBezTo>
                    <a:pt x="668" y="35"/>
                    <a:pt x="670" y="35"/>
                    <a:pt x="673" y="33"/>
                  </a:cubicBezTo>
                  <a:cubicBezTo>
                    <a:pt x="671" y="29"/>
                    <a:pt x="663" y="33"/>
                    <a:pt x="664" y="28"/>
                  </a:cubicBezTo>
                  <a:cubicBezTo>
                    <a:pt x="667" y="29"/>
                    <a:pt x="671" y="31"/>
                    <a:pt x="674" y="30"/>
                  </a:cubicBezTo>
                  <a:cubicBezTo>
                    <a:pt x="673" y="27"/>
                    <a:pt x="672" y="24"/>
                    <a:pt x="673" y="21"/>
                  </a:cubicBezTo>
                  <a:cubicBezTo>
                    <a:pt x="669" y="26"/>
                    <a:pt x="666" y="23"/>
                    <a:pt x="663" y="22"/>
                  </a:cubicBezTo>
                  <a:cubicBezTo>
                    <a:pt x="660" y="24"/>
                    <a:pt x="662" y="26"/>
                    <a:pt x="658" y="28"/>
                  </a:cubicBezTo>
                  <a:cubicBezTo>
                    <a:pt x="659" y="29"/>
                    <a:pt x="661" y="30"/>
                    <a:pt x="662" y="30"/>
                  </a:cubicBezTo>
                  <a:cubicBezTo>
                    <a:pt x="656" y="30"/>
                    <a:pt x="660" y="36"/>
                    <a:pt x="656" y="39"/>
                  </a:cubicBezTo>
                  <a:cubicBezTo>
                    <a:pt x="652" y="33"/>
                    <a:pt x="657" y="34"/>
                    <a:pt x="651" y="30"/>
                  </a:cubicBezTo>
                  <a:cubicBezTo>
                    <a:pt x="645" y="32"/>
                    <a:pt x="638" y="33"/>
                    <a:pt x="636" y="25"/>
                  </a:cubicBezTo>
                  <a:cubicBezTo>
                    <a:pt x="635" y="26"/>
                    <a:pt x="633" y="26"/>
                    <a:pt x="632" y="27"/>
                  </a:cubicBezTo>
                  <a:cubicBezTo>
                    <a:pt x="631" y="31"/>
                    <a:pt x="635" y="32"/>
                    <a:pt x="635" y="35"/>
                  </a:cubicBezTo>
                  <a:cubicBezTo>
                    <a:pt x="629" y="33"/>
                    <a:pt x="621" y="45"/>
                    <a:pt x="611" y="39"/>
                  </a:cubicBezTo>
                  <a:cubicBezTo>
                    <a:pt x="616" y="41"/>
                    <a:pt x="617" y="30"/>
                    <a:pt x="623" y="32"/>
                  </a:cubicBezTo>
                  <a:cubicBezTo>
                    <a:pt x="622" y="33"/>
                    <a:pt x="620" y="34"/>
                    <a:pt x="621" y="35"/>
                  </a:cubicBezTo>
                  <a:cubicBezTo>
                    <a:pt x="623" y="34"/>
                    <a:pt x="624" y="37"/>
                    <a:pt x="627" y="34"/>
                  </a:cubicBezTo>
                  <a:cubicBezTo>
                    <a:pt x="625" y="22"/>
                    <a:pt x="641" y="24"/>
                    <a:pt x="641" y="20"/>
                  </a:cubicBezTo>
                  <a:cubicBezTo>
                    <a:pt x="633" y="24"/>
                    <a:pt x="625" y="19"/>
                    <a:pt x="617" y="22"/>
                  </a:cubicBezTo>
                  <a:cubicBezTo>
                    <a:pt x="618" y="23"/>
                    <a:pt x="616" y="24"/>
                    <a:pt x="615" y="25"/>
                  </a:cubicBezTo>
                  <a:cubicBezTo>
                    <a:pt x="616" y="27"/>
                    <a:pt x="617" y="28"/>
                    <a:pt x="616" y="30"/>
                  </a:cubicBezTo>
                  <a:cubicBezTo>
                    <a:pt x="612" y="31"/>
                    <a:pt x="611" y="37"/>
                    <a:pt x="610" y="35"/>
                  </a:cubicBezTo>
                  <a:cubicBezTo>
                    <a:pt x="610" y="33"/>
                    <a:pt x="613" y="31"/>
                    <a:pt x="610" y="29"/>
                  </a:cubicBezTo>
                  <a:cubicBezTo>
                    <a:pt x="609" y="29"/>
                    <a:pt x="608" y="31"/>
                    <a:pt x="607" y="30"/>
                  </a:cubicBezTo>
                  <a:cubicBezTo>
                    <a:pt x="603" y="33"/>
                    <a:pt x="604" y="39"/>
                    <a:pt x="598" y="37"/>
                  </a:cubicBezTo>
                  <a:cubicBezTo>
                    <a:pt x="597" y="34"/>
                    <a:pt x="604" y="33"/>
                    <a:pt x="602" y="30"/>
                  </a:cubicBezTo>
                  <a:cubicBezTo>
                    <a:pt x="598" y="34"/>
                    <a:pt x="596" y="28"/>
                    <a:pt x="593" y="32"/>
                  </a:cubicBezTo>
                  <a:cubicBezTo>
                    <a:pt x="595" y="35"/>
                    <a:pt x="597" y="37"/>
                    <a:pt x="593" y="39"/>
                  </a:cubicBezTo>
                  <a:cubicBezTo>
                    <a:pt x="594" y="30"/>
                    <a:pt x="586" y="38"/>
                    <a:pt x="592" y="29"/>
                  </a:cubicBezTo>
                  <a:cubicBezTo>
                    <a:pt x="598" y="32"/>
                    <a:pt x="606" y="23"/>
                    <a:pt x="612" y="29"/>
                  </a:cubicBezTo>
                  <a:cubicBezTo>
                    <a:pt x="616" y="28"/>
                    <a:pt x="611" y="20"/>
                    <a:pt x="610" y="22"/>
                  </a:cubicBezTo>
                  <a:cubicBezTo>
                    <a:pt x="610" y="24"/>
                    <a:pt x="603" y="24"/>
                    <a:pt x="602" y="26"/>
                  </a:cubicBezTo>
                  <a:cubicBezTo>
                    <a:pt x="600" y="24"/>
                    <a:pt x="602" y="23"/>
                    <a:pt x="602" y="21"/>
                  </a:cubicBezTo>
                  <a:cubicBezTo>
                    <a:pt x="601" y="21"/>
                    <a:pt x="601" y="22"/>
                    <a:pt x="600" y="21"/>
                  </a:cubicBezTo>
                  <a:cubicBezTo>
                    <a:pt x="599" y="21"/>
                    <a:pt x="598" y="21"/>
                    <a:pt x="597" y="21"/>
                  </a:cubicBezTo>
                  <a:cubicBezTo>
                    <a:pt x="598" y="23"/>
                    <a:pt x="601" y="25"/>
                    <a:pt x="599" y="27"/>
                  </a:cubicBezTo>
                  <a:cubicBezTo>
                    <a:pt x="598" y="25"/>
                    <a:pt x="597" y="27"/>
                    <a:pt x="595" y="26"/>
                  </a:cubicBezTo>
                  <a:cubicBezTo>
                    <a:pt x="593" y="24"/>
                    <a:pt x="595" y="23"/>
                    <a:pt x="593" y="21"/>
                  </a:cubicBezTo>
                  <a:cubicBezTo>
                    <a:pt x="589" y="20"/>
                    <a:pt x="591" y="23"/>
                    <a:pt x="587" y="25"/>
                  </a:cubicBezTo>
                  <a:cubicBezTo>
                    <a:pt x="589" y="19"/>
                    <a:pt x="570" y="21"/>
                    <a:pt x="579" y="24"/>
                  </a:cubicBezTo>
                  <a:cubicBezTo>
                    <a:pt x="578" y="25"/>
                    <a:pt x="576" y="27"/>
                    <a:pt x="575" y="28"/>
                  </a:cubicBezTo>
                  <a:cubicBezTo>
                    <a:pt x="572" y="22"/>
                    <a:pt x="567" y="27"/>
                    <a:pt x="564" y="25"/>
                  </a:cubicBezTo>
                  <a:cubicBezTo>
                    <a:pt x="563" y="24"/>
                    <a:pt x="565" y="23"/>
                    <a:pt x="564" y="21"/>
                  </a:cubicBezTo>
                  <a:cubicBezTo>
                    <a:pt x="561" y="21"/>
                    <a:pt x="558" y="26"/>
                    <a:pt x="555" y="21"/>
                  </a:cubicBezTo>
                  <a:cubicBezTo>
                    <a:pt x="551" y="22"/>
                    <a:pt x="553" y="28"/>
                    <a:pt x="550" y="26"/>
                  </a:cubicBezTo>
                  <a:cubicBezTo>
                    <a:pt x="551" y="18"/>
                    <a:pt x="533" y="18"/>
                    <a:pt x="528" y="26"/>
                  </a:cubicBezTo>
                  <a:cubicBezTo>
                    <a:pt x="523" y="27"/>
                    <a:pt x="529" y="20"/>
                    <a:pt x="525" y="22"/>
                  </a:cubicBezTo>
                  <a:cubicBezTo>
                    <a:pt x="527" y="24"/>
                    <a:pt x="520" y="26"/>
                    <a:pt x="520" y="24"/>
                  </a:cubicBezTo>
                  <a:cubicBezTo>
                    <a:pt x="521" y="22"/>
                    <a:pt x="519" y="20"/>
                    <a:pt x="519" y="19"/>
                  </a:cubicBezTo>
                  <a:cubicBezTo>
                    <a:pt x="514" y="20"/>
                    <a:pt x="521" y="23"/>
                    <a:pt x="516" y="25"/>
                  </a:cubicBezTo>
                  <a:cubicBezTo>
                    <a:pt x="516" y="23"/>
                    <a:pt x="514" y="24"/>
                    <a:pt x="514" y="23"/>
                  </a:cubicBezTo>
                  <a:cubicBezTo>
                    <a:pt x="518" y="22"/>
                    <a:pt x="514" y="16"/>
                    <a:pt x="515" y="20"/>
                  </a:cubicBezTo>
                  <a:cubicBezTo>
                    <a:pt x="512" y="21"/>
                    <a:pt x="513" y="27"/>
                    <a:pt x="509" y="25"/>
                  </a:cubicBezTo>
                  <a:cubicBezTo>
                    <a:pt x="508" y="22"/>
                    <a:pt x="512" y="18"/>
                    <a:pt x="507" y="17"/>
                  </a:cubicBezTo>
                  <a:cubicBezTo>
                    <a:pt x="506" y="23"/>
                    <a:pt x="498" y="29"/>
                    <a:pt x="495" y="23"/>
                  </a:cubicBezTo>
                  <a:cubicBezTo>
                    <a:pt x="493" y="26"/>
                    <a:pt x="493" y="34"/>
                    <a:pt x="488" y="30"/>
                  </a:cubicBezTo>
                  <a:cubicBezTo>
                    <a:pt x="490" y="29"/>
                    <a:pt x="491" y="28"/>
                    <a:pt x="489" y="26"/>
                  </a:cubicBezTo>
                  <a:cubicBezTo>
                    <a:pt x="488" y="27"/>
                    <a:pt x="487" y="28"/>
                    <a:pt x="486" y="27"/>
                  </a:cubicBezTo>
                  <a:cubicBezTo>
                    <a:pt x="487" y="18"/>
                    <a:pt x="500" y="25"/>
                    <a:pt x="500" y="17"/>
                  </a:cubicBezTo>
                  <a:cubicBezTo>
                    <a:pt x="494" y="20"/>
                    <a:pt x="489" y="16"/>
                    <a:pt x="484" y="20"/>
                  </a:cubicBezTo>
                  <a:cubicBezTo>
                    <a:pt x="482" y="21"/>
                    <a:pt x="483" y="23"/>
                    <a:pt x="482" y="24"/>
                  </a:cubicBezTo>
                  <a:cubicBezTo>
                    <a:pt x="478" y="20"/>
                    <a:pt x="477" y="34"/>
                    <a:pt x="471" y="26"/>
                  </a:cubicBezTo>
                  <a:cubicBezTo>
                    <a:pt x="478" y="26"/>
                    <a:pt x="475" y="21"/>
                    <a:pt x="482" y="19"/>
                  </a:cubicBezTo>
                  <a:cubicBezTo>
                    <a:pt x="475" y="15"/>
                    <a:pt x="468" y="20"/>
                    <a:pt x="461" y="19"/>
                  </a:cubicBezTo>
                  <a:cubicBezTo>
                    <a:pt x="463" y="24"/>
                    <a:pt x="466" y="17"/>
                    <a:pt x="467" y="22"/>
                  </a:cubicBezTo>
                  <a:cubicBezTo>
                    <a:pt x="466" y="22"/>
                    <a:pt x="466" y="24"/>
                    <a:pt x="466" y="24"/>
                  </a:cubicBezTo>
                  <a:cubicBezTo>
                    <a:pt x="462" y="21"/>
                    <a:pt x="455" y="23"/>
                    <a:pt x="458" y="16"/>
                  </a:cubicBezTo>
                  <a:cubicBezTo>
                    <a:pt x="457" y="17"/>
                    <a:pt x="456" y="17"/>
                    <a:pt x="456" y="16"/>
                  </a:cubicBezTo>
                  <a:cubicBezTo>
                    <a:pt x="454" y="17"/>
                    <a:pt x="453" y="16"/>
                    <a:pt x="452" y="17"/>
                  </a:cubicBezTo>
                  <a:cubicBezTo>
                    <a:pt x="454" y="19"/>
                    <a:pt x="453" y="20"/>
                    <a:pt x="451" y="22"/>
                  </a:cubicBezTo>
                  <a:cubicBezTo>
                    <a:pt x="455" y="24"/>
                    <a:pt x="455" y="26"/>
                    <a:pt x="450" y="30"/>
                  </a:cubicBezTo>
                  <a:cubicBezTo>
                    <a:pt x="450" y="27"/>
                    <a:pt x="449" y="26"/>
                    <a:pt x="446" y="25"/>
                  </a:cubicBezTo>
                  <a:cubicBezTo>
                    <a:pt x="451" y="24"/>
                    <a:pt x="448" y="21"/>
                    <a:pt x="449" y="19"/>
                  </a:cubicBezTo>
                  <a:cubicBezTo>
                    <a:pt x="446" y="16"/>
                    <a:pt x="444" y="13"/>
                    <a:pt x="440" y="17"/>
                  </a:cubicBezTo>
                  <a:cubicBezTo>
                    <a:pt x="442" y="22"/>
                    <a:pt x="444" y="19"/>
                    <a:pt x="446" y="20"/>
                  </a:cubicBezTo>
                  <a:cubicBezTo>
                    <a:pt x="441" y="21"/>
                    <a:pt x="448" y="24"/>
                    <a:pt x="443" y="26"/>
                  </a:cubicBezTo>
                  <a:cubicBezTo>
                    <a:pt x="443" y="23"/>
                    <a:pt x="444" y="19"/>
                    <a:pt x="440" y="21"/>
                  </a:cubicBezTo>
                  <a:cubicBezTo>
                    <a:pt x="441" y="25"/>
                    <a:pt x="433" y="23"/>
                    <a:pt x="434" y="28"/>
                  </a:cubicBezTo>
                  <a:cubicBezTo>
                    <a:pt x="429" y="21"/>
                    <a:pt x="429" y="32"/>
                    <a:pt x="425" y="28"/>
                  </a:cubicBezTo>
                  <a:cubicBezTo>
                    <a:pt x="427" y="25"/>
                    <a:pt x="423" y="22"/>
                    <a:pt x="426" y="20"/>
                  </a:cubicBezTo>
                  <a:cubicBezTo>
                    <a:pt x="425" y="22"/>
                    <a:pt x="427" y="25"/>
                    <a:pt x="430" y="25"/>
                  </a:cubicBezTo>
                  <a:cubicBezTo>
                    <a:pt x="433" y="20"/>
                    <a:pt x="435" y="24"/>
                    <a:pt x="439" y="18"/>
                  </a:cubicBezTo>
                  <a:cubicBezTo>
                    <a:pt x="431" y="16"/>
                    <a:pt x="422" y="16"/>
                    <a:pt x="417" y="19"/>
                  </a:cubicBezTo>
                  <a:cubicBezTo>
                    <a:pt x="413" y="12"/>
                    <a:pt x="397" y="12"/>
                    <a:pt x="394" y="23"/>
                  </a:cubicBezTo>
                  <a:cubicBezTo>
                    <a:pt x="394" y="17"/>
                    <a:pt x="391" y="23"/>
                    <a:pt x="389" y="21"/>
                  </a:cubicBezTo>
                  <a:cubicBezTo>
                    <a:pt x="386" y="17"/>
                    <a:pt x="393" y="18"/>
                    <a:pt x="392" y="15"/>
                  </a:cubicBezTo>
                  <a:cubicBezTo>
                    <a:pt x="386" y="15"/>
                    <a:pt x="385" y="24"/>
                    <a:pt x="379" y="22"/>
                  </a:cubicBezTo>
                  <a:cubicBezTo>
                    <a:pt x="379" y="19"/>
                    <a:pt x="383" y="20"/>
                    <a:pt x="383" y="15"/>
                  </a:cubicBezTo>
                  <a:cubicBezTo>
                    <a:pt x="381" y="17"/>
                    <a:pt x="379" y="16"/>
                    <a:pt x="377" y="18"/>
                  </a:cubicBezTo>
                  <a:cubicBezTo>
                    <a:pt x="378" y="20"/>
                    <a:pt x="380" y="27"/>
                    <a:pt x="375" y="25"/>
                  </a:cubicBezTo>
                  <a:cubicBezTo>
                    <a:pt x="375" y="21"/>
                    <a:pt x="378" y="17"/>
                    <a:pt x="374" y="13"/>
                  </a:cubicBezTo>
                  <a:cubicBezTo>
                    <a:pt x="370" y="16"/>
                    <a:pt x="368" y="13"/>
                    <a:pt x="364" y="15"/>
                  </a:cubicBezTo>
                  <a:cubicBezTo>
                    <a:pt x="366" y="21"/>
                    <a:pt x="374" y="14"/>
                    <a:pt x="372" y="20"/>
                  </a:cubicBezTo>
                  <a:cubicBezTo>
                    <a:pt x="370" y="19"/>
                    <a:pt x="357" y="23"/>
                    <a:pt x="365" y="23"/>
                  </a:cubicBezTo>
                  <a:cubicBezTo>
                    <a:pt x="361" y="25"/>
                    <a:pt x="362" y="32"/>
                    <a:pt x="357" y="29"/>
                  </a:cubicBezTo>
                  <a:cubicBezTo>
                    <a:pt x="363" y="25"/>
                    <a:pt x="353" y="20"/>
                    <a:pt x="363" y="16"/>
                  </a:cubicBezTo>
                  <a:cubicBezTo>
                    <a:pt x="358" y="12"/>
                    <a:pt x="352" y="15"/>
                    <a:pt x="346" y="15"/>
                  </a:cubicBezTo>
                  <a:cubicBezTo>
                    <a:pt x="349" y="19"/>
                    <a:pt x="352" y="18"/>
                    <a:pt x="356" y="20"/>
                  </a:cubicBezTo>
                  <a:cubicBezTo>
                    <a:pt x="352" y="20"/>
                    <a:pt x="354" y="21"/>
                    <a:pt x="351" y="24"/>
                  </a:cubicBezTo>
                  <a:cubicBezTo>
                    <a:pt x="352" y="17"/>
                    <a:pt x="347" y="25"/>
                    <a:pt x="345" y="23"/>
                  </a:cubicBezTo>
                  <a:cubicBezTo>
                    <a:pt x="341" y="19"/>
                    <a:pt x="346" y="17"/>
                    <a:pt x="343" y="14"/>
                  </a:cubicBezTo>
                  <a:cubicBezTo>
                    <a:pt x="338" y="13"/>
                    <a:pt x="339" y="20"/>
                    <a:pt x="334" y="19"/>
                  </a:cubicBezTo>
                  <a:cubicBezTo>
                    <a:pt x="333" y="17"/>
                    <a:pt x="335" y="15"/>
                    <a:pt x="334" y="13"/>
                  </a:cubicBezTo>
                  <a:cubicBezTo>
                    <a:pt x="331" y="19"/>
                    <a:pt x="326" y="19"/>
                    <a:pt x="324" y="12"/>
                  </a:cubicBezTo>
                  <a:cubicBezTo>
                    <a:pt x="317" y="15"/>
                    <a:pt x="317" y="12"/>
                    <a:pt x="311" y="19"/>
                  </a:cubicBezTo>
                  <a:cubicBezTo>
                    <a:pt x="311" y="15"/>
                    <a:pt x="304" y="14"/>
                    <a:pt x="301" y="12"/>
                  </a:cubicBezTo>
                  <a:cubicBezTo>
                    <a:pt x="295" y="16"/>
                    <a:pt x="296" y="19"/>
                    <a:pt x="292" y="19"/>
                  </a:cubicBezTo>
                  <a:cubicBezTo>
                    <a:pt x="297" y="15"/>
                    <a:pt x="287" y="14"/>
                    <a:pt x="289" y="11"/>
                  </a:cubicBezTo>
                  <a:cubicBezTo>
                    <a:pt x="284" y="13"/>
                    <a:pt x="280" y="17"/>
                    <a:pt x="276" y="11"/>
                  </a:cubicBezTo>
                  <a:cubicBezTo>
                    <a:pt x="272" y="15"/>
                    <a:pt x="267" y="18"/>
                    <a:pt x="263" y="13"/>
                  </a:cubicBezTo>
                  <a:cubicBezTo>
                    <a:pt x="260" y="15"/>
                    <a:pt x="258" y="17"/>
                    <a:pt x="255" y="19"/>
                  </a:cubicBezTo>
                  <a:cubicBezTo>
                    <a:pt x="253" y="14"/>
                    <a:pt x="249" y="18"/>
                    <a:pt x="247" y="15"/>
                  </a:cubicBezTo>
                  <a:cubicBezTo>
                    <a:pt x="250" y="13"/>
                    <a:pt x="256" y="16"/>
                    <a:pt x="254" y="11"/>
                  </a:cubicBezTo>
                  <a:cubicBezTo>
                    <a:pt x="247" y="10"/>
                    <a:pt x="239" y="17"/>
                    <a:pt x="232" y="10"/>
                  </a:cubicBezTo>
                  <a:cubicBezTo>
                    <a:pt x="227" y="15"/>
                    <a:pt x="225" y="18"/>
                    <a:pt x="220" y="14"/>
                  </a:cubicBezTo>
                  <a:cubicBezTo>
                    <a:pt x="223" y="13"/>
                    <a:pt x="229" y="13"/>
                    <a:pt x="227" y="8"/>
                  </a:cubicBezTo>
                  <a:cubicBezTo>
                    <a:pt x="224" y="10"/>
                    <a:pt x="220" y="9"/>
                    <a:pt x="217" y="11"/>
                  </a:cubicBezTo>
                  <a:cubicBezTo>
                    <a:pt x="217" y="17"/>
                    <a:pt x="221" y="18"/>
                    <a:pt x="222" y="20"/>
                  </a:cubicBezTo>
                  <a:cubicBezTo>
                    <a:pt x="218" y="17"/>
                    <a:pt x="213" y="23"/>
                    <a:pt x="210" y="18"/>
                  </a:cubicBezTo>
                  <a:cubicBezTo>
                    <a:pt x="212" y="17"/>
                    <a:pt x="214" y="19"/>
                    <a:pt x="217" y="16"/>
                  </a:cubicBezTo>
                  <a:cubicBezTo>
                    <a:pt x="213" y="12"/>
                    <a:pt x="214" y="10"/>
                    <a:pt x="210" y="7"/>
                  </a:cubicBezTo>
                  <a:cubicBezTo>
                    <a:pt x="207" y="10"/>
                    <a:pt x="201" y="9"/>
                    <a:pt x="195" y="10"/>
                  </a:cubicBezTo>
                  <a:cubicBezTo>
                    <a:pt x="194" y="15"/>
                    <a:pt x="191" y="20"/>
                    <a:pt x="184" y="20"/>
                  </a:cubicBezTo>
                  <a:cubicBezTo>
                    <a:pt x="187" y="18"/>
                    <a:pt x="185" y="17"/>
                    <a:pt x="188" y="17"/>
                  </a:cubicBezTo>
                  <a:cubicBezTo>
                    <a:pt x="187" y="13"/>
                    <a:pt x="184" y="13"/>
                    <a:pt x="182" y="13"/>
                  </a:cubicBezTo>
                  <a:cubicBezTo>
                    <a:pt x="182" y="12"/>
                    <a:pt x="183" y="12"/>
                    <a:pt x="182" y="11"/>
                  </a:cubicBezTo>
                  <a:cubicBezTo>
                    <a:pt x="186" y="11"/>
                    <a:pt x="192" y="16"/>
                    <a:pt x="193" y="9"/>
                  </a:cubicBezTo>
                  <a:cubicBezTo>
                    <a:pt x="187" y="6"/>
                    <a:pt x="183" y="10"/>
                    <a:pt x="179" y="7"/>
                  </a:cubicBezTo>
                  <a:cubicBezTo>
                    <a:pt x="176" y="12"/>
                    <a:pt x="169" y="13"/>
                    <a:pt x="165" y="12"/>
                  </a:cubicBezTo>
                  <a:cubicBezTo>
                    <a:pt x="168" y="14"/>
                    <a:pt x="164" y="16"/>
                    <a:pt x="164" y="18"/>
                  </a:cubicBezTo>
                  <a:cubicBezTo>
                    <a:pt x="161" y="9"/>
                    <a:pt x="169" y="12"/>
                    <a:pt x="171" y="7"/>
                  </a:cubicBezTo>
                  <a:cubicBezTo>
                    <a:pt x="161" y="8"/>
                    <a:pt x="156" y="3"/>
                    <a:pt x="154" y="13"/>
                  </a:cubicBezTo>
                  <a:cubicBezTo>
                    <a:pt x="154" y="11"/>
                    <a:pt x="154" y="9"/>
                    <a:pt x="153" y="7"/>
                  </a:cubicBezTo>
                  <a:cubicBezTo>
                    <a:pt x="149" y="12"/>
                    <a:pt x="146" y="6"/>
                    <a:pt x="143" y="5"/>
                  </a:cubicBezTo>
                  <a:cubicBezTo>
                    <a:pt x="139" y="6"/>
                    <a:pt x="138" y="13"/>
                    <a:pt x="136" y="11"/>
                  </a:cubicBezTo>
                  <a:cubicBezTo>
                    <a:pt x="134" y="9"/>
                    <a:pt x="137" y="4"/>
                    <a:pt x="133" y="6"/>
                  </a:cubicBezTo>
                  <a:cubicBezTo>
                    <a:pt x="133" y="7"/>
                    <a:pt x="132" y="13"/>
                    <a:pt x="129" y="11"/>
                  </a:cubicBezTo>
                  <a:cubicBezTo>
                    <a:pt x="128" y="9"/>
                    <a:pt x="132" y="7"/>
                    <a:pt x="128" y="4"/>
                  </a:cubicBezTo>
                  <a:cubicBezTo>
                    <a:pt x="126" y="11"/>
                    <a:pt x="120" y="11"/>
                    <a:pt x="117" y="18"/>
                  </a:cubicBezTo>
                  <a:cubicBezTo>
                    <a:pt x="117" y="15"/>
                    <a:pt x="116" y="17"/>
                    <a:pt x="114" y="14"/>
                  </a:cubicBezTo>
                  <a:cubicBezTo>
                    <a:pt x="119" y="11"/>
                    <a:pt x="117" y="9"/>
                    <a:pt x="122" y="8"/>
                  </a:cubicBezTo>
                  <a:cubicBezTo>
                    <a:pt x="118" y="7"/>
                    <a:pt x="110" y="0"/>
                    <a:pt x="108" y="7"/>
                  </a:cubicBezTo>
                  <a:cubicBezTo>
                    <a:pt x="110" y="6"/>
                    <a:pt x="111" y="8"/>
                    <a:pt x="110" y="9"/>
                  </a:cubicBezTo>
                  <a:cubicBezTo>
                    <a:pt x="103" y="8"/>
                    <a:pt x="102" y="17"/>
                    <a:pt x="98" y="21"/>
                  </a:cubicBezTo>
                  <a:cubicBezTo>
                    <a:pt x="90" y="13"/>
                    <a:pt x="105" y="12"/>
                    <a:pt x="104" y="6"/>
                  </a:cubicBezTo>
                  <a:cubicBezTo>
                    <a:pt x="95" y="2"/>
                    <a:pt x="78" y="12"/>
                    <a:pt x="84" y="22"/>
                  </a:cubicBezTo>
                  <a:cubicBezTo>
                    <a:pt x="80" y="21"/>
                    <a:pt x="75" y="24"/>
                    <a:pt x="71" y="20"/>
                  </a:cubicBezTo>
                  <a:cubicBezTo>
                    <a:pt x="80" y="15"/>
                    <a:pt x="84" y="13"/>
                    <a:pt x="84" y="4"/>
                  </a:cubicBezTo>
                  <a:cubicBezTo>
                    <a:pt x="75" y="5"/>
                    <a:pt x="77" y="11"/>
                    <a:pt x="68" y="15"/>
                  </a:cubicBezTo>
                  <a:cubicBezTo>
                    <a:pt x="66" y="13"/>
                    <a:pt x="65" y="14"/>
                    <a:pt x="63" y="12"/>
                  </a:cubicBezTo>
                  <a:cubicBezTo>
                    <a:pt x="69" y="13"/>
                    <a:pt x="65" y="5"/>
                    <a:pt x="70" y="6"/>
                  </a:cubicBezTo>
                  <a:cubicBezTo>
                    <a:pt x="61" y="4"/>
                    <a:pt x="52" y="7"/>
                    <a:pt x="44" y="5"/>
                  </a:cubicBezTo>
                  <a:cubicBezTo>
                    <a:pt x="40" y="15"/>
                    <a:pt x="20" y="7"/>
                    <a:pt x="19" y="17"/>
                  </a:cubicBezTo>
                  <a:close/>
                  <a:moveTo>
                    <a:pt x="667" y="62"/>
                  </a:moveTo>
                  <a:cubicBezTo>
                    <a:pt x="667" y="64"/>
                    <a:pt x="667" y="65"/>
                    <a:pt x="669" y="67"/>
                  </a:cubicBezTo>
                  <a:cubicBezTo>
                    <a:pt x="667" y="67"/>
                    <a:pt x="666" y="68"/>
                    <a:pt x="665" y="69"/>
                  </a:cubicBezTo>
                  <a:cubicBezTo>
                    <a:pt x="664" y="68"/>
                    <a:pt x="663" y="67"/>
                    <a:pt x="662" y="68"/>
                  </a:cubicBezTo>
                  <a:cubicBezTo>
                    <a:pt x="660" y="66"/>
                    <a:pt x="666" y="64"/>
                    <a:pt x="667" y="62"/>
                  </a:cubicBezTo>
                  <a:close/>
                  <a:moveTo>
                    <a:pt x="394" y="88"/>
                  </a:moveTo>
                  <a:cubicBezTo>
                    <a:pt x="392" y="84"/>
                    <a:pt x="388" y="88"/>
                    <a:pt x="388" y="83"/>
                  </a:cubicBezTo>
                  <a:cubicBezTo>
                    <a:pt x="395" y="86"/>
                    <a:pt x="400" y="82"/>
                    <a:pt x="403" y="77"/>
                  </a:cubicBezTo>
                  <a:cubicBezTo>
                    <a:pt x="404" y="82"/>
                    <a:pt x="399" y="85"/>
                    <a:pt x="394" y="88"/>
                  </a:cubicBezTo>
                  <a:close/>
                  <a:moveTo>
                    <a:pt x="413" y="77"/>
                  </a:moveTo>
                  <a:cubicBezTo>
                    <a:pt x="412" y="73"/>
                    <a:pt x="419" y="70"/>
                    <a:pt x="421" y="74"/>
                  </a:cubicBezTo>
                  <a:cubicBezTo>
                    <a:pt x="422" y="73"/>
                    <a:pt x="421" y="72"/>
                    <a:pt x="420" y="71"/>
                  </a:cubicBezTo>
                  <a:cubicBezTo>
                    <a:pt x="423" y="67"/>
                    <a:pt x="424" y="71"/>
                    <a:pt x="427" y="69"/>
                  </a:cubicBezTo>
                  <a:cubicBezTo>
                    <a:pt x="426" y="72"/>
                    <a:pt x="422" y="73"/>
                    <a:pt x="419" y="78"/>
                  </a:cubicBezTo>
                  <a:cubicBezTo>
                    <a:pt x="417" y="77"/>
                    <a:pt x="415" y="74"/>
                    <a:pt x="413" y="77"/>
                  </a:cubicBezTo>
                  <a:close/>
                  <a:moveTo>
                    <a:pt x="426" y="66"/>
                  </a:moveTo>
                  <a:cubicBezTo>
                    <a:pt x="428" y="65"/>
                    <a:pt x="429" y="64"/>
                    <a:pt x="431" y="63"/>
                  </a:cubicBezTo>
                  <a:cubicBezTo>
                    <a:pt x="433" y="68"/>
                    <a:pt x="427" y="67"/>
                    <a:pt x="434" y="71"/>
                  </a:cubicBezTo>
                  <a:cubicBezTo>
                    <a:pt x="434" y="71"/>
                    <a:pt x="435" y="70"/>
                    <a:pt x="436" y="70"/>
                  </a:cubicBezTo>
                  <a:cubicBezTo>
                    <a:pt x="438" y="73"/>
                    <a:pt x="433" y="70"/>
                    <a:pt x="431" y="73"/>
                  </a:cubicBezTo>
                  <a:cubicBezTo>
                    <a:pt x="432" y="70"/>
                    <a:pt x="428" y="69"/>
                    <a:pt x="429" y="73"/>
                  </a:cubicBezTo>
                  <a:cubicBezTo>
                    <a:pt x="428" y="76"/>
                    <a:pt x="428" y="68"/>
                    <a:pt x="426" y="66"/>
                  </a:cubicBezTo>
                  <a:close/>
                  <a:moveTo>
                    <a:pt x="420" y="84"/>
                  </a:moveTo>
                  <a:cubicBezTo>
                    <a:pt x="418" y="81"/>
                    <a:pt x="422" y="78"/>
                    <a:pt x="425" y="78"/>
                  </a:cubicBezTo>
                  <a:cubicBezTo>
                    <a:pt x="427" y="81"/>
                    <a:pt x="422" y="84"/>
                    <a:pt x="420" y="84"/>
                  </a:cubicBezTo>
                  <a:close/>
                  <a:moveTo>
                    <a:pt x="434" y="82"/>
                  </a:moveTo>
                  <a:cubicBezTo>
                    <a:pt x="434" y="80"/>
                    <a:pt x="434" y="79"/>
                    <a:pt x="433" y="77"/>
                  </a:cubicBezTo>
                  <a:cubicBezTo>
                    <a:pt x="436" y="74"/>
                    <a:pt x="438" y="76"/>
                    <a:pt x="440" y="75"/>
                  </a:cubicBezTo>
                  <a:cubicBezTo>
                    <a:pt x="442" y="78"/>
                    <a:pt x="436" y="79"/>
                    <a:pt x="434" y="82"/>
                  </a:cubicBezTo>
                  <a:close/>
                  <a:moveTo>
                    <a:pt x="458" y="56"/>
                  </a:moveTo>
                  <a:cubicBezTo>
                    <a:pt x="456" y="52"/>
                    <a:pt x="462" y="54"/>
                    <a:pt x="463" y="54"/>
                  </a:cubicBezTo>
                  <a:cubicBezTo>
                    <a:pt x="463" y="56"/>
                    <a:pt x="462" y="58"/>
                    <a:pt x="463" y="61"/>
                  </a:cubicBezTo>
                  <a:cubicBezTo>
                    <a:pt x="462" y="67"/>
                    <a:pt x="462" y="50"/>
                    <a:pt x="458" y="56"/>
                  </a:cubicBezTo>
                  <a:close/>
                  <a:moveTo>
                    <a:pt x="470" y="46"/>
                  </a:moveTo>
                  <a:cubicBezTo>
                    <a:pt x="473" y="50"/>
                    <a:pt x="471" y="54"/>
                    <a:pt x="470" y="57"/>
                  </a:cubicBezTo>
                  <a:cubicBezTo>
                    <a:pt x="467" y="53"/>
                    <a:pt x="465" y="49"/>
                    <a:pt x="470" y="46"/>
                  </a:cubicBezTo>
                  <a:close/>
                  <a:moveTo>
                    <a:pt x="458" y="81"/>
                  </a:moveTo>
                  <a:cubicBezTo>
                    <a:pt x="457" y="80"/>
                    <a:pt x="461" y="76"/>
                    <a:pt x="456" y="79"/>
                  </a:cubicBezTo>
                  <a:cubicBezTo>
                    <a:pt x="456" y="73"/>
                    <a:pt x="450" y="78"/>
                    <a:pt x="453" y="73"/>
                  </a:cubicBezTo>
                  <a:cubicBezTo>
                    <a:pt x="462" y="72"/>
                    <a:pt x="460" y="74"/>
                    <a:pt x="467" y="72"/>
                  </a:cubicBezTo>
                  <a:cubicBezTo>
                    <a:pt x="469" y="71"/>
                    <a:pt x="467" y="75"/>
                    <a:pt x="470" y="74"/>
                  </a:cubicBezTo>
                  <a:cubicBezTo>
                    <a:pt x="469" y="80"/>
                    <a:pt x="459" y="72"/>
                    <a:pt x="458" y="81"/>
                  </a:cubicBezTo>
                  <a:close/>
                  <a:moveTo>
                    <a:pt x="473" y="62"/>
                  </a:moveTo>
                  <a:cubicBezTo>
                    <a:pt x="474" y="63"/>
                    <a:pt x="473" y="64"/>
                    <a:pt x="472" y="65"/>
                  </a:cubicBezTo>
                  <a:cubicBezTo>
                    <a:pt x="473" y="65"/>
                    <a:pt x="474" y="66"/>
                    <a:pt x="476" y="67"/>
                  </a:cubicBezTo>
                  <a:cubicBezTo>
                    <a:pt x="471" y="72"/>
                    <a:pt x="467" y="64"/>
                    <a:pt x="473" y="62"/>
                  </a:cubicBezTo>
                  <a:close/>
                  <a:moveTo>
                    <a:pt x="476" y="78"/>
                  </a:moveTo>
                  <a:cubicBezTo>
                    <a:pt x="475" y="79"/>
                    <a:pt x="472" y="78"/>
                    <a:pt x="473" y="80"/>
                  </a:cubicBezTo>
                  <a:cubicBezTo>
                    <a:pt x="469" y="83"/>
                    <a:pt x="471" y="74"/>
                    <a:pt x="473" y="78"/>
                  </a:cubicBezTo>
                  <a:cubicBezTo>
                    <a:pt x="473" y="76"/>
                    <a:pt x="473" y="67"/>
                    <a:pt x="478" y="73"/>
                  </a:cubicBezTo>
                  <a:cubicBezTo>
                    <a:pt x="477" y="74"/>
                    <a:pt x="477" y="73"/>
                    <a:pt x="476" y="72"/>
                  </a:cubicBezTo>
                  <a:cubicBezTo>
                    <a:pt x="476" y="74"/>
                    <a:pt x="476" y="76"/>
                    <a:pt x="476" y="78"/>
                  </a:cubicBezTo>
                  <a:close/>
                  <a:moveTo>
                    <a:pt x="486" y="69"/>
                  </a:moveTo>
                  <a:cubicBezTo>
                    <a:pt x="487" y="67"/>
                    <a:pt x="489" y="66"/>
                    <a:pt x="488" y="65"/>
                  </a:cubicBezTo>
                  <a:cubicBezTo>
                    <a:pt x="493" y="62"/>
                    <a:pt x="490" y="72"/>
                    <a:pt x="494" y="69"/>
                  </a:cubicBezTo>
                  <a:cubicBezTo>
                    <a:pt x="495" y="72"/>
                    <a:pt x="487" y="73"/>
                    <a:pt x="486" y="69"/>
                  </a:cubicBezTo>
                  <a:close/>
                  <a:moveTo>
                    <a:pt x="503" y="64"/>
                  </a:moveTo>
                  <a:cubicBezTo>
                    <a:pt x="501" y="61"/>
                    <a:pt x="500" y="58"/>
                    <a:pt x="503" y="56"/>
                  </a:cubicBezTo>
                  <a:cubicBezTo>
                    <a:pt x="506" y="59"/>
                    <a:pt x="508" y="62"/>
                    <a:pt x="503" y="64"/>
                  </a:cubicBezTo>
                  <a:close/>
                  <a:moveTo>
                    <a:pt x="528" y="44"/>
                  </a:moveTo>
                  <a:cubicBezTo>
                    <a:pt x="529" y="50"/>
                    <a:pt x="522" y="47"/>
                    <a:pt x="520" y="47"/>
                  </a:cubicBezTo>
                  <a:cubicBezTo>
                    <a:pt x="519" y="43"/>
                    <a:pt x="526" y="46"/>
                    <a:pt x="528" y="44"/>
                  </a:cubicBezTo>
                  <a:close/>
                  <a:moveTo>
                    <a:pt x="516" y="54"/>
                  </a:moveTo>
                  <a:cubicBezTo>
                    <a:pt x="517" y="51"/>
                    <a:pt x="523" y="52"/>
                    <a:pt x="527" y="49"/>
                  </a:cubicBezTo>
                  <a:cubicBezTo>
                    <a:pt x="529" y="54"/>
                    <a:pt x="523" y="52"/>
                    <a:pt x="520" y="56"/>
                  </a:cubicBezTo>
                  <a:cubicBezTo>
                    <a:pt x="518" y="55"/>
                    <a:pt x="517" y="53"/>
                    <a:pt x="516" y="54"/>
                  </a:cubicBezTo>
                  <a:close/>
                  <a:moveTo>
                    <a:pt x="517" y="71"/>
                  </a:moveTo>
                  <a:cubicBezTo>
                    <a:pt x="513" y="71"/>
                    <a:pt x="515" y="73"/>
                    <a:pt x="512" y="75"/>
                  </a:cubicBezTo>
                  <a:cubicBezTo>
                    <a:pt x="511" y="74"/>
                    <a:pt x="511" y="73"/>
                    <a:pt x="510" y="71"/>
                  </a:cubicBezTo>
                  <a:cubicBezTo>
                    <a:pt x="515" y="72"/>
                    <a:pt x="510" y="67"/>
                    <a:pt x="515" y="65"/>
                  </a:cubicBezTo>
                  <a:cubicBezTo>
                    <a:pt x="514" y="65"/>
                    <a:pt x="512" y="63"/>
                    <a:pt x="511" y="61"/>
                  </a:cubicBezTo>
                  <a:cubicBezTo>
                    <a:pt x="512" y="61"/>
                    <a:pt x="514" y="61"/>
                    <a:pt x="513" y="60"/>
                  </a:cubicBezTo>
                  <a:cubicBezTo>
                    <a:pt x="515" y="59"/>
                    <a:pt x="516" y="61"/>
                    <a:pt x="517" y="60"/>
                  </a:cubicBezTo>
                  <a:cubicBezTo>
                    <a:pt x="518" y="62"/>
                    <a:pt x="516" y="62"/>
                    <a:pt x="516" y="61"/>
                  </a:cubicBezTo>
                  <a:cubicBezTo>
                    <a:pt x="518" y="65"/>
                    <a:pt x="514" y="68"/>
                    <a:pt x="517" y="71"/>
                  </a:cubicBezTo>
                  <a:close/>
                  <a:moveTo>
                    <a:pt x="504" y="76"/>
                  </a:moveTo>
                  <a:cubicBezTo>
                    <a:pt x="497" y="80"/>
                    <a:pt x="493" y="77"/>
                    <a:pt x="488" y="81"/>
                  </a:cubicBezTo>
                  <a:cubicBezTo>
                    <a:pt x="488" y="75"/>
                    <a:pt x="499" y="74"/>
                    <a:pt x="504" y="76"/>
                  </a:cubicBezTo>
                  <a:close/>
                  <a:moveTo>
                    <a:pt x="488" y="88"/>
                  </a:moveTo>
                  <a:cubicBezTo>
                    <a:pt x="486" y="86"/>
                    <a:pt x="489" y="85"/>
                    <a:pt x="488" y="83"/>
                  </a:cubicBezTo>
                  <a:cubicBezTo>
                    <a:pt x="492" y="84"/>
                    <a:pt x="495" y="86"/>
                    <a:pt x="499" y="85"/>
                  </a:cubicBezTo>
                  <a:cubicBezTo>
                    <a:pt x="499" y="92"/>
                    <a:pt x="492" y="84"/>
                    <a:pt x="488" y="88"/>
                  </a:cubicBezTo>
                  <a:close/>
                  <a:moveTo>
                    <a:pt x="520" y="62"/>
                  </a:moveTo>
                  <a:cubicBezTo>
                    <a:pt x="518" y="55"/>
                    <a:pt x="523" y="61"/>
                    <a:pt x="527" y="56"/>
                  </a:cubicBezTo>
                  <a:cubicBezTo>
                    <a:pt x="527" y="60"/>
                    <a:pt x="527" y="62"/>
                    <a:pt x="531" y="64"/>
                  </a:cubicBezTo>
                  <a:cubicBezTo>
                    <a:pt x="534" y="62"/>
                    <a:pt x="535" y="60"/>
                    <a:pt x="534" y="58"/>
                  </a:cubicBezTo>
                  <a:cubicBezTo>
                    <a:pt x="538" y="57"/>
                    <a:pt x="536" y="62"/>
                    <a:pt x="536" y="64"/>
                  </a:cubicBezTo>
                  <a:cubicBezTo>
                    <a:pt x="526" y="68"/>
                    <a:pt x="528" y="61"/>
                    <a:pt x="520" y="62"/>
                  </a:cubicBezTo>
                  <a:close/>
                  <a:moveTo>
                    <a:pt x="551" y="41"/>
                  </a:moveTo>
                  <a:cubicBezTo>
                    <a:pt x="551" y="44"/>
                    <a:pt x="549" y="46"/>
                    <a:pt x="546" y="48"/>
                  </a:cubicBezTo>
                  <a:cubicBezTo>
                    <a:pt x="545" y="47"/>
                    <a:pt x="544" y="46"/>
                    <a:pt x="543" y="45"/>
                  </a:cubicBezTo>
                  <a:cubicBezTo>
                    <a:pt x="546" y="42"/>
                    <a:pt x="548" y="44"/>
                    <a:pt x="551" y="41"/>
                  </a:cubicBezTo>
                  <a:close/>
                  <a:moveTo>
                    <a:pt x="567" y="43"/>
                  </a:moveTo>
                  <a:cubicBezTo>
                    <a:pt x="564" y="45"/>
                    <a:pt x="561" y="46"/>
                    <a:pt x="559" y="42"/>
                  </a:cubicBezTo>
                  <a:cubicBezTo>
                    <a:pt x="562" y="39"/>
                    <a:pt x="565" y="39"/>
                    <a:pt x="567" y="43"/>
                  </a:cubicBezTo>
                  <a:close/>
                  <a:moveTo>
                    <a:pt x="508" y="85"/>
                  </a:moveTo>
                  <a:cubicBezTo>
                    <a:pt x="510" y="79"/>
                    <a:pt x="517" y="78"/>
                    <a:pt x="520" y="73"/>
                  </a:cubicBezTo>
                  <a:cubicBezTo>
                    <a:pt x="524" y="80"/>
                    <a:pt x="512" y="79"/>
                    <a:pt x="516" y="84"/>
                  </a:cubicBezTo>
                  <a:cubicBezTo>
                    <a:pt x="513" y="88"/>
                    <a:pt x="511" y="84"/>
                    <a:pt x="508" y="85"/>
                  </a:cubicBezTo>
                  <a:close/>
                  <a:moveTo>
                    <a:pt x="542" y="60"/>
                  </a:moveTo>
                  <a:cubicBezTo>
                    <a:pt x="549" y="57"/>
                    <a:pt x="546" y="53"/>
                    <a:pt x="551" y="50"/>
                  </a:cubicBezTo>
                  <a:cubicBezTo>
                    <a:pt x="554" y="53"/>
                    <a:pt x="558" y="53"/>
                    <a:pt x="562" y="48"/>
                  </a:cubicBezTo>
                  <a:cubicBezTo>
                    <a:pt x="566" y="57"/>
                    <a:pt x="556" y="51"/>
                    <a:pt x="551" y="55"/>
                  </a:cubicBezTo>
                  <a:cubicBezTo>
                    <a:pt x="549" y="57"/>
                    <a:pt x="556" y="57"/>
                    <a:pt x="557" y="58"/>
                  </a:cubicBezTo>
                  <a:cubicBezTo>
                    <a:pt x="555" y="61"/>
                    <a:pt x="561" y="65"/>
                    <a:pt x="556" y="68"/>
                  </a:cubicBezTo>
                  <a:cubicBezTo>
                    <a:pt x="555" y="58"/>
                    <a:pt x="549" y="61"/>
                    <a:pt x="542" y="60"/>
                  </a:cubicBezTo>
                  <a:close/>
                  <a:moveTo>
                    <a:pt x="560" y="62"/>
                  </a:moveTo>
                  <a:cubicBezTo>
                    <a:pt x="562" y="62"/>
                    <a:pt x="563" y="61"/>
                    <a:pt x="564" y="60"/>
                  </a:cubicBezTo>
                  <a:cubicBezTo>
                    <a:pt x="566" y="63"/>
                    <a:pt x="567" y="61"/>
                    <a:pt x="567" y="64"/>
                  </a:cubicBezTo>
                  <a:cubicBezTo>
                    <a:pt x="565" y="65"/>
                    <a:pt x="562" y="65"/>
                    <a:pt x="560" y="62"/>
                  </a:cubicBezTo>
                  <a:close/>
                  <a:moveTo>
                    <a:pt x="528" y="86"/>
                  </a:moveTo>
                  <a:cubicBezTo>
                    <a:pt x="527" y="81"/>
                    <a:pt x="526" y="83"/>
                    <a:pt x="525" y="79"/>
                  </a:cubicBezTo>
                  <a:cubicBezTo>
                    <a:pt x="532" y="82"/>
                    <a:pt x="539" y="71"/>
                    <a:pt x="545" y="66"/>
                  </a:cubicBezTo>
                  <a:cubicBezTo>
                    <a:pt x="548" y="72"/>
                    <a:pt x="538" y="73"/>
                    <a:pt x="537" y="77"/>
                  </a:cubicBezTo>
                  <a:cubicBezTo>
                    <a:pt x="539" y="80"/>
                    <a:pt x="540" y="79"/>
                    <a:pt x="542" y="80"/>
                  </a:cubicBezTo>
                  <a:cubicBezTo>
                    <a:pt x="547" y="77"/>
                    <a:pt x="547" y="74"/>
                    <a:pt x="550" y="70"/>
                  </a:cubicBezTo>
                  <a:cubicBezTo>
                    <a:pt x="555" y="75"/>
                    <a:pt x="546" y="77"/>
                    <a:pt x="552" y="82"/>
                  </a:cubicBezTo>
                  <a:cubicBezTo>
                    <a:pt x="543" y="80"/>
                    <a:pt x="538" y="85"/>
                    <a:pt x="528" y="86"/>
                  </a:cubicBezTo>
                  <a:close/>
                  <a:moveTo>
                    <a:pt x="553" y="74"/>
                  </a:moveTo>
                  <a:cubicBezTo>
                    <a:pt x="558" y="69"/>
                    <a:pt x="559" y="71"/>
                    <a:pt x="563" y="66"/>
                  </a:cubicBezTo>
                  <a:cubicBezTo>
                    <a:pt x="565" y="68"/>
                    <a:pt x="563" y="69"/>
                    <a:pt x="561" y="71"/>
                  </a:cubicBezTo>
                  <a:cubicBezTo>
                    <a:pt x="562" y="72"/>
                    <a:pt x="563" y="71"/>
                    <a:pt x="563" y="71"/>
                  </a:cubicBezTo>
                  <a:cubicBezTo>
                    <a:pt x="563" y="72"/>
                    <a:pt x="555" y="73"/>
                    <a:pt x="555" y="79"/>
                  </a:cubicBezTo>
                  <a:cubicBezTo>
                    <a:pt x="551" y="81"/>
                    <a:pt x="557" y="75"/>
                    <a:pt x="553" y="74"/>
                  </a:cubicBezTo>
                  <a:close/>
                  <a:moveTo>
                    <a:pt x="567" y="66"/>
                  </a:moveTo>
                  <a:cubicBezTo>
                    <a:pt x="571" y="62"/>
                    <a:pt x="576" y="63"/>
                    <a:pt x="577" y="55"/>
                  </a:cubicBezTo>
                  <a:cubicBezTo>
                    <a:pt x="578" y="59"/>
                    <a:pt x="581" y="56"/>
                    <a:pt x="583" y="56"/>
                  </a:cubicBezTo>
                  <a:cubicBezTo>
                    <a:pt x="581" y="60"/>
                    <a:pt x="575" y="68"/>
                    <a:pt x="567" y="66"/>
                  </a:cubicBezTo>
                  <a:close/>
                  <a:moveTo>
                    <a:pt x="587" y="85"/>
                  </a:moveTo>
                  <a:cubicBezTo>
                    <a:pt x="583" y="82"/>
                    <a:pt x="588" y="80"/>
                    <a:pt x="587" y="78"/>
                  </a:cubicBezTo>
                  <a:cubicBezTo>
                    <a:pt x="584" y="76"/>
                    <a:pt x="587" y="82"/>
                    <a:pt x="582" y="83"/>
                  </a:cubicBezTo>
                  <a:cubicBezTo>
                    <a:pt x="579" y="80"/>
                    <a:pt x="581" y="78"/>
                    <a:pt x="583" y="75"/>
                  </a:cubicBezTo>
                  <a:cubicBezTo>
                    <a:pt x="587" y="76"/>
                    <a:pt x="590" y="79"/>
                    <a:pt x="594" y="82"/>
                  </a:cubicBezTo>
                  <a:cubicBezTo>
                    <a:pt x="593" y="85"/>
                    <a:pt x="590" y="84"/>
                    <a:pt x="587" y="85"/>
                  </a:cubicBezTo>
                  <a:close/>
                  <a:moveTo>
                    <a:pt x="611" y="59"/>
                  </a:moveTo>
                  <a:cubicBezTo>
                    <a:pt x="612" y="63"/>
                    <a:pt x="611" y="67"/>
                    <a:pt x="606" y="70"/>
                  </a:cubicBezTo>
                  <a:cubicBezTo>
                    <a:pt x="605" y="67"/>
                    <a:pt x="603" y="66"/>
                    <a:pt x="600" y="67"/>
                  </a:cubicBezTo>
                  <a:cubicBezTo>
                    <a:pt x="600" y="66"/>
                    <a:pt x="608" y="63"/>
                    <a:pt x="611" y="59"/>
                  </a:cubicBezTo>
                  <a:close/>
                  <a:moveTo>
                    <a:pt x="593" y="79"/>
                  </a:moveTo>
                  <a:cubicBezTo>
                    <a:pt x="592" y="77"/>
                    <a:pt x="594" y="75"/>
                    <a:pt x="593" y="73"/>
                  </a:cubicBezTo>
                  <a:cubicBezTo>
                    <a:pt x="595" y="72"/>
                    <a:pt x="597" y="73"/>
                    <a:pt x="598" y="76"/>
                  </a:cubicBezTo>
                  <a:cubicBezTo>
                    <a:pt x="596" y="79"/>
                    <a:pt x="595" y="78"/>
                    <a:pt x="593" y="79"/>
                  </a:cubicBezTo>
                  <a:close/>
                  <a:moveTo>
                    <a:pt x="612" y="69"/>
                  </a:moveTo>
                  <a:cubicBezTo>
                    <a:pt x="613" y="65"/>
                    <a:pt x="616" y="62"/>
                    <a:pt x="615" y="58"/>
                  </a:cubicBezTo>
                  <a:cubicBezTo>
                    <a:pt x="616" y="57"/>
                    <a:pt x="616" y="59"/>
                    <a:pt x="616" y="59"/>
                  </a:cubicBezTo>
                  <a:cubicBezTo>
                    <a:pt x="619" y="61"/>
                    <a:pt x="623" y="58"/>
                    <a:pt x="625" y="62"/>
                  </a:cubicBezTo>
                  <a:cubicBezTo>
                    <a:pt x="620" y="62"/>
                    <a:pt x="617" y="68"/>
                    <a:pt x="612" y="69"/>
                  </a:cubicBezTo>
                  <a:close/>
                  <a:moveTo>
                    <a:pt x="620" y="74"/>
                  </a:moveTo>
                  <a:cubicBezTo>
                    <a:pt x="616" y="78"/>
                    <a:pt x="614" y="73"/>
                    <a:pt x="610" y="78"/>
                  </a:cubicBezTo>
                  <a:cubicBezTo>
                    <a:pt x="609" y="76"/>
                    <a:pt x="609" y="74"/>
                    <a:pt x="610" y="73"/>
                  </a:cubicBezTo>
                  <a:cubicBezTo>
                    <a:pt x="613" y="72"/>
                    <a:pt x="617" y="71"/>
                    <a:pt x="620" y="74"/>
                  </a:cubicBezTo>
                  <a:close/>
                  <a:moveTo>
                    <a:pt x="642" y="62"/>
                  </a:moveTo>
                  <a:cubicBezTo>
                    <a:pt x="639" y="63"/>
                    <a:pt x="636" y="62"/>
                    <a:pt x="633" y="65"/>
                  </a:cubicBezTo>
                  <a:cubicBezTo>
                    <a:pt x="632" y="63"/>
                    <a:pt x="634" y="62"/>
                    <a:pt x="633" y="60"/>
                  </a:cubicBezTo>
                  <a:cubicBezTo>
                    <a:pt x="636" y="58"/>
                    <a:pt x="639" y="58"/>
                    <a:pt x="642" y="62"/>
                  </a:cubicBezTo>
                  <a:close/>
                  <a:moveTo>
                    <a:pt x="659" y="41"/>
                  </a:moveTo>
                  <a:cubicBezTo>
                    <a:pt x="653" y="42"/>
                    <a:pt x="658" y="46"/>
                    <a:pt x="653" y="49"/>
                  </a:cubicBezTo>
                  <a:cubicBezTo>
                    <a:pt x="652" y="49"/>
                    <a:pt x="651" y="48"/>
                    <a:pt x="649" y="49"/>
                  </a:cubicBezTo>
                  <a:cubicBezTo>
                    <a:pt x="648" y="44"/>
                    <a:pt x="654" y="34"/>
                    <a:pt x="659" y="41"/>
                  </a:cubicBezTo>
                  <a:close/>
                  <a:moveTo>
                    <a:pt x="646" y="35"/>
                  </a:moveTo>
                  <a:cubicBezTo>
                    <a:pt x="646" y="39"/>
                    <a:pt x="643" y="42"/>
                    <a:pt x="639" y="45"/>
                  </a:cubicBezTo>
                  <a:cubicBezTo>
                    <a:pt x="638" y="44"/>
                    <a:pt x="639" y="43"/>
                    <a:pt x="640" y="42"/>
                  </a:cubicBezTo>
                  <a:cubicBezTo>
                    <a:pt x="641" y="40"/>
                    <a:pt x="639" y="41"/>
                    <a:pt x="638" y="38"/>
                  </a:cubicBezTo>
                  <a:cubicBezTo>
                    <a:pt x="640" y="37"/>
                    <a:pt x="639" y="35"/>
                    <a:pt x="641" y="34"/>
                  </a:cubicBezTo>
                  <a:cubicBezTo>
                    <a:pt x="643" y="34"/>
                    <a:pt x="644" y="36"/>
                    <a:pt x="646" y="35"/>
                  </a:cubicBezTo>
                  <a:close/>
                  <a:moveTo>
                    <a:pt x="643" y="43"/>
                  </a:moveTo>
                  <a:cubicBezTo>
                    <a:pt x="643" y="52"/>
                    <a:pt x="632" y="57"/>
                    <a:pt x="622" y="56"/>
                  </a:cubicBezTo>
                  <a:cubicBezTo>
                    <a:pt x="622" y="51"/>
                    <a:pt x="631" y="55"/>
                    <a:pt x="633" y="49"/>
                  </a:cubicBezTo>
                  <a:cubicBezTo>
                    <a:pt x="632" y="47"/>
                    <a:pt x="630" y="47"/>
                    <a:pt x="628" y="47"/>
                  </a:cubicBezTo>
                  <a:cubicBezTo>
                    <a:pt x="628" y="45"/>
                    <a:pt x="629" y="43"/>
                    <a:pt x="632" y="41"/>
                  </a:cubicBezTo>
                  <a:cubicBezTo>
                    <a:pt x="633" y="46"/>
                    <a:pt x="638" y="48"/>
                    <a:pt x="643" y="43"/>
                  </a:cubicBezTo>
                  <a:close/>
                  <a:moveTo>
                    <a:pt x="621" y="42"/>
                  </a:moveTo>
                  <a:cubicBezTo>
                    <a:pt x="627" y="46"/>
                    <a:pt x="618" y="47"/>
                    <a:pt x="622" y="51"/>
                  </a:cubicBezTo>
                  <a:cubicBezTo>
                    <a:pt x="620" y="52"/>
                    <a:pt x="617" y="51"/>
                    <a:pt x="618" y="53"/>
                  </a:cubicBezTo>
                  <a:cubicBezTo>
                    <a:pt x="617" y="54"/>
                    <a:pt x="616" y="52"/>
                    <a:pt x="615" y="51"/>
                  </a:cubicBezTo>
                  <a:cubicBezTo>
                    <a:pt x="620" y="48"/>
                    <a:pt x="615" y="45"/>
                    <a:pt x="621" y="42"/>
                  </a:cubicBezTo>
                  <a:close/>
                  <a:moveTo>
                    <a:pt x="610" y="52"/>
                  </a:moveTo>
                  <a:cubicBezTo>
                    <a:pt x="612" y="56"/>
                    <a:pt x="605" y="56"/>
                    <a:pt x="604" y="58"/>
                  </a:cubicBezTo>
                  <a:cubicBezTo>
                    <a:pt x="600" y="52"/>
                    <a:pt x="609" y="54"/>
                    <a:pt x="610" y="52"/>
                  </a:cubicBezTo>
                  <a:close/>
                  <a:moveTo>
                    <a:pt x="594" y="67"/>
                  </a:moveTo>
                  <a:cubicBezTo>
                    <a:pt x="595" y="66"/>
                    <a:pt x="588" y="65"/>
                    <a:pt x="587" y="73"/>
                  </a:cubicBezTo>
                  <a:cubicBezTo>
                    <a:pt x="578" y="68"/>
                    <a:pt x="598" y="57"/>
                    <a:pt x="600" y="50"/>
                  </a:cubicBezTo>
                  <a:cubicBezTo>
                    <a:pt x="602" y="56"/>
                    <a:pt x="597" y="61"/>
                    <a:pt x="594" y="67"/>
                  </a:cubicBezTo>
                  <a:close/>
                  <a:moveTo>
                    <a:pt x="608" y="47"/>
                  </a:moveTo>
                  <a:cubicBezTo>
                    <a:pt x="607" y="51"/>
                    <a:pt x="602" y="47"/>
                    <a:pt x="604" y="50"/>
                  </a:cubicBezTo>
                  <a:cubicBezTo>
                    <a:pt x="600" y="53"/>
                    <a:pt x="603" y="43"/>
                    <a:pt x="598" y="46"/>
                  </a:cubicBezTo>
                  <a:cubicBezTo>
                    <a:pt x="596" y="43"/>
                    <a:pt x="601" y="46"/>
                    <a:pt x="603" y="42"/>
                  </a:cubicBezTo>
                  <a:cubicBezTo>
                    <a:pt x="604" y="46"/>
                    <a:pt x="606" y="44"/>
                    <a:pt x="608" y="47"/>
                  </a:cubicBezTo>
                  <a:close/>
                  <a:moveTo>
                    <a:pt x="608" y="45"/>
                  </a:moveTo>
                  <a:cubicBezTo>
                    <a:pt x="606" y="40"/>
                    <a:pt x="605" y="41"/>
                    <a:pt x="604" y="37"/>
                  </a:cubicBezTo>
                  <a:cubicBezTo>
                    <a:pt x="607" y="36"/>
                    <a:pt x="613" y="42"/>
                    <a:pt x="608" y="45"/>
                  </a:cubicBezTo>
                  <a:close/>
                  <a:moveTo>
                    <a:pt x="590" y="56"/>
                  </a:moveTo>
                  <a:cubicBezTo>
                    <a:pt x="585" y="52"/>
                    <a:pt x="591" y="49"/>
                    <a:pt x="588" y="45"/>
                  </a:cubicBezTo>
                  <a:cubicBezTo>
                    <a:pt x="594" y="43"/>
                    <a:pt x="594" y="53"/>
                    <a:pt x="590" y="56"/>
                  </a:cubicBezTo>
                  <a:close/>
                  <a:moveTo>
                    <a:pt x="575" y="51"/>
                  </a:moveTo>
                  <a:cubicBezTo>
                    <a:pt x="572" y="43"/>
                    <a:pt x="582" y="48"/>
                    <a:pt x="585" y="43"/>
                  </a:cubicBezTo>
                  <a:cubicBezTo>
                    <a:pt x="587" y="51"/>
                    <a:pt x="576" y="43"/>
                    <a:pt x="575" y="51"/>
                  </a:cubicBezTo>
                  <a:close/>
                  <a:moveTo>
                    <a:pt x="577" y="40"/>
                  </a:moveTo>
                  <a:cubicBezTo>
                    <a:pt x="586" y="38"/>
                    <a:pt x="577" y="35"/>
                    <a:pt x="583" y="31"/>
                  </a:cubicBezTo>
                  <a:cubicBezTo>
                    <a:pt x="584" y="31"/>
                    <a:pt x="585" y="32"/>
                    <a:pt x="586" y="33"/>
                  </a:cubicBezTo>
                  <a:cubicBezTo>
                    <a:pt x="585" y="37"/>
                    <a:pt x="585" y="49"/>
                    <a:pt x="577" y="40"/>
                  </a:cubicBezTo>
                  <a:close/>
                  <a:moveTo>
                    <a:pt x="585" y="25"/>
                  </a:moveTo>
                  <a:cubicBezTo>
                    <a:pt x="590" y="29"/>
                    <a:pt x="583" y="33"/>
                    <a:pt x="581" y="28"/>
                  </a:cubicBezTo>
                  <a:cubicBezTo>
                    <a:pt x="582" y="25"/>
                    <a:pt x="582" y="27"/>
                    <a:pt x="585" y="25"/>
                  </a:cubicBezTo>
                  <a:close/>
                  <a:moveTo>
                    <a:pt x="577" y="33"/>
                  </a:moveTo>
                  <a:cubicBezTo>
                    <a:pt x="578" y="38"/>
                    <a:pt x="573" y="40"/>
                    <a:pt x="569" y="39"/>
                  </a:cubicBezTo>
                  <a:cubicBezTo>
                    <a:pt x="571" y="35"/>
                    <a:pt x="570" y="34"/>
                    <a:pt x="574" y="29"/>
                  </a:cubicBezTo>
                  <a:cubicBezTo>
                    <a:pt x="574" y="29"/>
                    <a:pt x="574" y="35"/>
                    <a:pt x="577" y="33"/>
                  </a:cubicBezTo>
                  <a:close/>
                  <a:moveTo>
                    <a:pt x="566" y="30"/>
                  </a:moveTo>
                  <a:cubicBezTo>
                    <a:pt x="565" y="32"/>
                    <a:pt x="567" y="35"/>
                    <a:pt x="567" y="38"/>
                  </a:cubicBezTo>
                  <a:cubicBezTo>
                    <a:pt x="564" y="41"/>
                    <a:pt x="563" y="37"/>
                    <a:pt x="560" y="39"/>
                  </a:cubicBezTo>
                  <a:cubicBezTo>
                    <a:pt x="560" y="37"/>
                    <a:pt x="560" y="36"/>
                    <a:pt x="562" y="34"/>
                  </a:cubicBezTo>
                  <a:cubicBezTo>
                    <a:pt x="560" y="34"/>
                    <a:pt x="559" y="33"/>
                    <a:pt x="557" y="31"/>
                  </a:cubicBezTo>
                  <a:cubicBezTo>
                    <a:pt x="552" y="33"/>
                    <a:pt x="556" y="36"/>
                    <a:pt x="552" y="38"/>
                  </a:cubicBezTo>
                  <a:cubicBezTo>
                    <a:pt x="547" y="23"/>
                    <a:pt x="559" y="31"/>
                    <a:pt x="566" y="30"/>
                  </a:cubicBezTo>
                  <a:close/>
                  <a:moveTo>
                    <a:pt x="544" y="23"/>
                  </a:moveTo>
                  <a:cubicBezTo>
                    <a:pt x="549" y="21"/>
                    <a:pt x="542" y="27"/>
                    <a:pt x="540" y="28"/>
                  </a:cubicBezTo>
                  <a:cubicBezTo>
                    <a:pt x="542" y="32"/>
                    <a:pt x="545" y="26"/>
                    <a:pt x="546" y="30"/>
                  </a:cubicBezTo>
                  <a:cubicBezTo>
                    <a:pt x="540" y="33"/>
                    <a:pt x="549" y="37"/>
                    <a:pt x="544" y="39"/>
                  </a:cubicBezTo>
                  <a:cubicBezTo>
                    <a:pt x="541" y="32"/>
                    <a:pt x="537" y="28"/>
                    <a:pt x="536" y="24"/>
                  </a:cubicBezTo>
                  <a:cubicBezTo>
                    <a:pt x="539" y="20"/>
                    <a:pt x="541" y="29"/>
                    <a:pt x="544" y="23"/>
                  </a:cubicBezTo>
                  <a:close/>
                  <a:moveTo>
                    <a:pt x="530" y="28"/>
                  </a:moveTo>
                  <a:cubicBezTo>
                    <a:pt x="528" y="31"/>
                    <a:pt x="534" y="35"/>
                    <a:pt x="529" y="38"/>
                  </a:cubicBezTo>
                  <a:cubicBezTo>
                    <a:pt x="531" y="39"/>
                    <a:pt x="532" y="37"/>
                    <a:pt x="534" y="40"/>
                  </a:cubicBezTo>
                  <a:cubicBezTo>
                    <a:pt x="536" y="39"/>
                    <a:pt x="535" y="37"/>
                    <a:pt x="534" y="36"/>
                  </a:cubicBezTo>
                  <a:cubicBezTo>
                    <a:pt x="539" y="36"/>
                    <a:pt x="537" y="41"/>
                    <a:pt x="545" y="42"/>
                  </a:cubicBezTo>
                  <a:cubicBezTo>
                    <a:pt x="541" y="45"/>
                    <a:pt x="540" y="48"/>
                    <a:pt x="543" y="51"/>
                  </a:cubicBezTo>
                  <a:cubicBezTo>
                    <a:pt x="540" y="52"/>
                    <a:pt x="537" y="54"/>
                    <a:pt x="535" y="51"/>
                  </a:cubicBezTo>
                  <a:cubicBezTo>
                    <a:pt x="539" y="49"/>
                    <a:pt x="537" y="44"/>
                    <a:pt x="541" y="45"/>
                  </a:cubicBezTo>
                  <a:cubicBezTo>
                    <a:pt x="536" y="38"/>
                    <a:pt x="529" y="48"/>
                    <a:pt x="524" y="39"/>
                  </a:cubicBezTo>
                  <a:cubicBezTo>
                    <a:pt x="529" y="35"/>
                    <a:pt x="523" y="29"/>
                    <a:pt x="530" y="28"/>
                  </a:cubicBezTo>
                  <a:close/>
                  <a:moveTo>
                    <a:pt x="519" y="33"/>
                  </a:moveTo>
                  <a:cubicBezTo>
                    <a:pt x="520" y="40"/>
                    <a:pt x="513" y="40"/>
                    <a:pt x="511" y="47"/>
                  </a:cubicBezTo>
                  <a:cubicBezTo>
                    <a:pt x="506" y="44"/>
                    <a:pt x="512" y="41"/>
                    <a:pt x="511" y="38"/>
                  </a:cubicBezTo>
                  <a:cubicBezTo>
                    <a:pt x="517" y="39"/>
                    <a:pt x="515" y="34"/>
                    <a:pt x="519" y="33"/>
                  </a:cubicBezTo>
                  <a:close/>
                  <a:moveTo>
                    <a:pt x="505" y="42"/>
                  </a:moveTo>
                  <a:cubicBezTo>
                    <a:pt x="502" y="48"/>
                    <a:pt x="506" y="48"/>
                    <a:pt x="502" y="52"/>
                  </a:cubicBezTo>
                  <a:cubicBezTo>
                    <a:pt x="501" y="49"/>
                    <a:pt x="504" y="44"/>
                    <a:pt x="499" y="46"/>
                  </a:cubicBezTo>
                  <a:cubicBezTo>
                    <a:pt x="494" y="44"/>
                    <a:pt x="503" y="46"/>
                    <a:pt x="505" y="42"/>
                  </a:cubicBezTo>
                  <a:close/>
                  <a:moveTo>
                    <a:pt x="492" y="54"/>
                  </a:moveTo>
                  <a:cubicBezTo>
                    <a:pt x="496" y="50"/>
                    <a:pt x="495" y="51"/>
                    <a:pt x="500" y="48"/>
                  </a:cubicBezTo>
                  <a:cubicBezTo>
                    <a:pt x="502" y="52"/>
                    <a:pt x="495" y="55"/>
                    <a:pt x="494" y="58"/>
                  </a:cubicBezTo>
                  <a:cubicBezTo>
                    <a:pt x="493" y="56"/>
                    <a:pt x="491" y="55"/>
                    <a:pt x="489" y="57"/>
                  </a:cubicBezTo>
                  <a:cubicBezTo>
                    <a:pt x="487" y="49"/>
                    <a:pt x="484" y="54"/>
                    <a:pt x="481" y="54"/>
                  </a:cubicBezTo>
                  <a:cubicBezTo>
                    <a:pt x="477" y="49"/>
                    <a:pt x="485" y="52"/>
                    <a:pt x="487" y="47"/>
                  </a:cubicBezTo>
                  <a:cubicBezTo>
                    <a:pt x="488" y="53"/>
                    <a:pt x="492" y="49"/>
                    <a:pt x="492" y="54"/>
                  </a:cubicBezTo>
                  <a:close/>
                  <a:moveTo>
                    <a:pt x="507" y="32"/>
                  </a:moveTo>
                  <a:cubicBezTo>
                    <a:pt x="508" y="34"/>
                    <a:pt x="505" y="34"/>
                    <a:pt x="504" y="32"/>
                  </a:cubicBezTo>
                  <a:cubicBezTo>
                    <a:pt x="504" y="35"/>
                    <a:pt x="505" y="37"/>
                    <a:pt x="501" y="37"/>
                  </a:cubicBezTo>
                  <a:cubicBezTo>
                    <a:pt x="501" y="35"/>
                    <a:pt x="502" y="34"/>
                    <a:pt x="500" y="32"/>
                  </a:cubicBezTo>
                  <a:cubicBezTo>
                    <a:pt x="503" y="28"/>
                    <a:pt x="505" y="34"/>
                    <a:pt x="507" y="32"/>
                  </a:cubicBezTo>
                  <a:close/>
                  <a:moveTo>
                    <a:pt x="485" y="29"/>
                  </a:moveTo>
                  <a:cubicBezTo>
                    <a:pt x="489" y="32"/>
                    <a:pt x="483" y="33"/>
                    <a:pt x="484" y="36"/>
                  </a:cubicBezTo>
                  <a:cubicBezTo>
                    <a:pt x="485" y="36"/>
                    <a:pt x="488" y="37"/>
                    <a:pt x="486" y="39"/>
                  </a:cubicBezTo>
                  <a:cubicBezTo>
                    <a:pt x="491" y="40"/>
                    <a:pt x="494" y="34"/>
                    <a:pt x="500" y="39"/>
                  </a:cubicBezTo>
                  <a:cubicBezTo>
                    <a:pt x="496" y="39"/>
                    <a:pt x="489" y="42"/>
                    <a:pt x="486" y="46"/>
                  </a:cubicBezTo>
                  <a:cubicBezTo>
                    <a:pt x="482" y="42"/>
                    <a:pt x="483" y="34"/>
                    <a:pt x="476" y="36"/>
                  </a:cubicBezTo>
                  <a:cubicBezTo>
                    <a:pt x="477" y="32"/>
                    <a:pt x="483" y="35"/>
                    <a:pt x="485" y="29"/>
                  </a:cubicBezTo>
                  <a:close/>
                  <a:moveTo>
                    <a:pt x="474" y="33"/>
                  </a:moveTo>
                  <a:cubicBezTo>
                    <a:pt x="471" y="36"/>
                    <a:pt x="468" y="36"/>
                    <a:pt x="474" y="42"/>
                  </a:cubicBezTo>
                  <a:cubicBezTo>
                    <a:pt x="472" y="46"/>
                    <a:pt x="469" y="46"/>
                    <a:pt x="465" y="43"/>
                  </a:cubicBezTo>
                  <a:cubicBezTo>
                    <a:pt x="468" y="41"/>
                    <a:pt x="467" y="40"/>
                    <a:pt x="466" y="41"/>
                  </a:cubicBezTo>
                  <a:cubicBezTo>
                    <a:pt x="467" y="37"/>
                    <a:pt x="470" y="33"/>
                    <a:pt x="469" y="29"/>
                  </a:cubicBezTo>
                  <a:cubicBezTo>
                    <a:pt x="472" y="26"/>
                    <a:pt x="470" y="35"/>
                    <a:pt x="474" y="33"/>
                  </a:cubicBezTo>
                  <a:close/>
                  <a:moveTo>
                    <a:pt x="457" y="39"/>
                  </a:moveTo>
                  <a:cubicBezTo>
                    <a:pt x="461" y="47"/>
                    <a:pt x="449" y="43"/>
                    <a:pt x="445" y="44"/>
                  </a:cubicBezTo>
                  <a:cubicBezTo>
                    <a:pt x="445" y="37"/>
                    <a:pt x="442" y="48"/>
                    <a:pt x="438" y="42"/>
                  </a:cubicBezTo>
                  <a:cubicBezTo>
                    <a:pt x="446" y="36"/>
                    <a:pt x="450" y="47"/>
                    <a:pt x="457" y="39"/>
                  </a:cubicBezTo>
                  <a:close/>
                  <a:moveTo>
                    <a:pt x="393" y="75"/>
                  </a:moveTo>
                  <a:cubicBezTo>
                    <a:pt x="392" y="74"/>
                    <a:pt x="391" y="73"/>
                    <a:pt x="390" y="71"/>
                  </a:cubicBezTo>
                  <a:cubicBezTo>
                    <a:pt x="390" y="76"/>
                    <a:pt x="386" y="78"/>
                    <a:pt x="382" y="79"/>
                  </a:cubicBezTo>
                  <a:cubicBezTo>
                    <a:pt x="380" y="72"/>
                    <a:pt x="392" y="73"/>
                    <a:pt x="391" y="68"/>
                  </a:cubicBezTo>
                  <a:cubicBezTo>
                    <a:pt x="395" y="67"/>
                    <a:pt x="399" y="73"/>
                    <a:pt x="393" y="75"/>
                  </a:cubicBezTo>
                  <a:close/>
                  <a:moveTo>
                    <a:pt x="421" y="50"/>
                  </a:moveTo>
                  <a:cubicBezTo>
                    <a:pt x="417" y="56"/>
                    <a:pt x="415" y="48"/>
                    <a:pt x="411" y="52"/>
                  </a:cubicBezTo>
                  <a:cubicBezTo>
                    <a:pt x="410" y="50"/>
                    <a:pt x="412" y="48"/>
                    <a:pt x="415" y="46"/>
                  </a:cubicBezTo>
                  <a:cubicBezTo>
                    <a:pt x="419" y="47"/>
                    <a:pt x="417" y="48"/>
                    <a:pt x="421" y="50"/>
                  </a:cubicBezTo>
                  <a:close/>
                  <a:moveTo>
                    <a:pt x="441" y="30"/>
                  </a:moveTo>
                  <a:cubicBezTo>
                    <a:pt x="443" y="34"/>
                    <a:pt x="435" y="35"/>
                    <a:pt x="434" y="37"/>
                  </a:cubicBezTo>
                  <a:cubicBezTo>
                    <a:pt x="432" y="34"/>
                    <a:pt x="432" y="31"/>
                    <a:pt x="435" y="29"/>
                  </a:cubicBezTo>
                  <a:cubicBezTo>
                    <a:pt x="433" y="35"/>
                    <a:pt x="438" y="34"/>
                    <a:pt x="441" y="30"/>
                  </a:cubicBezTo>
                  <a:close/>
                  <a:moveTo>
                    <a:pt x="375" y="79"/>
                  </a:moveTo>
                  <a:cubicBezTo>
                    <a:pt x="375" y="82"/>
                    <a:pt x="364" y="82"/>
                    <a:pt x="365" y="78"/>
                  </a:cubicBezTo>
                  <a:cubicBezTo>
                    <a:pt x="367" y="79"/>
                    <a:pt x="370" y="79"/>
                    <a:pt x="373" y="75"/>
                  </a:cubicBezTo>
                  <a:cubicBezTo>
                    <a:pt x="375" y="76"/>
                    <a:pt x="371" y="81"/>
                    <a:pt x="375" y="79"/>
                  </a:cubicBezTo>
                  <a:close/>
                  <a:moveTo>
                    <a:pt x="389" y="59"/>
                  </a:moveTo>
                  <a:cubicBezTo>
                    <a:pt x="388" y="57"/>
                    <a:pt x="397" y="55"/>
                    <a:pt x="391" y="54"/>
                  </a:cubicBezTo>
                  <a:cubicBezTo>
                    <a:pt x="390" y="49"/>
                    <a:pt x="396" y="55"/>
                    <a:pt x="398" y="54"/>
                  </a:cubicBezTo>
                  <a:cubicBezTo>
                    <a:pt x="400" y="50"/>
                    <a:pt x="404" y="44"/>
                    <a:pt x="408" y="48"/>
                  </a:cubicBezTo>
                  <a:cubicBezTo>
                    <a:pt x="402" y="58"/>
                    <a:pt x="397" y="53"/>
                    <a:pt x="389" y="59"/>
                  </a:cubicBezTo>
                  <a:close/>
                  <a:moveTo>
                    <a:pt x="417" y="37"/>
                  </a:moveTo>
                  <a:cubicBezTo>
                    <a:pt x="418" y="40"/>
                    <a:pt x="411" y="43"/>
                    <a:pt x="409" y="38"/>
                  </a:cubicBezTo>
                  <a:cubicBezTo>
                    <a:pt x="412" y="35"/>
                    <a:pt x="415" y="39"/>
                    <a:pt x="417" y="37"/>
                  </a:cubicBezTo>
                  <a:close/>
                  <a:moveTo>
                    <a:pt x="358" y="76"/>
                  </a:moveTo>
                  <a:cubicBezTo>
                    <a:pt x="358" y="77"/>
                    <a:pt x="359" y="77"/>
                    <a:pt x="360" y="76"/>
                  </a:cubicBezTo>
                  <a:cubicBezTo>
                    <a:pt x="361" y="78"/>
                    <a:pt x="359" y="78"/>
                    <a:pt x="359" y="77"/>
                  </a:cubicBezTo>
                  <a:cubicBezTo>
                    <a:pt x="356" y="79"/>
                    <a:pt x="361" y="80"/>
                    <a:pt x="362" y="80"/>
                  </a:cubicBezTo>
                  <a:cubicBezTo>
                    <a:pt x="363" y="81"/>
                    <a:pt x="361" y="83"/>
                    <a:pt x="360" y="82"/>
                  </a:cubicBezTo>
                  <a:cubicBezTo>
                    <a:pt x="359" y="82"/>
                    <a:pt x="359" y="83"/>
                    <a:pt x="360" y="84"/>
                  </a:cubicBezTo>
                  <a:cubicBezTo>
                    <a:pt x="359" y="84"/>
                    <a:pt x="358" y="83"/>
                    <a:pt x="359" y="82"/>
                  </a:cubicBezTo>
                  <a:cubicBezTo>
                    <a:pt x="357" y="80"/>
                    <a:pt x="355" y="83"/>
                    <a:pt x="353" y="80"/>
                  </a:cubicBezTo>
                  <a:cubicBezTo>
                    <a:pt x="356" y="80"/>
                    <a:pt x="357" y="78"/>
                    <a:pt x="357" y="75"/>
                  </a:cubicBezTo>
                  <a:cubicBezTo>
                    <a:pt x="358" y="74"/>
                    <a:pt x="358" y="76"/>
                    <a:pt x="358" y="76"/>
                  </a:cubicBezTo>
                  <a:close/>
                  <a:moveTo>
                    <a:pt x="360" y="62"/>
                  </a:moveTo>
                  <a:cubicBezTo>
                    <a:pt x="360" y="60"/>
                    <a:pt x="361" y="60"/>
                    <a:pt x="364" y="57"/>
                  </a:cubicBezTo>
                  <a:cubicBezTo>
                    <a:pt x="365" y="58"/>
                    <a:pt x="364" y="59"/>
                    <a:pt x="363" y="60"/>
                  </a:cubicBezTo>
                  <a:cubicBezTo>
                    <a:pt x="368" y="59"/>
                    <a:pt x="367" y="66"/>
                    <a:pt x="373" y="63"/>
                  </a:cubicBezTo>
                  <a:cubicBezTo>
                    <a:pt x="369" y="71"/>
                    <a:pt x="366" y="57"/>
                    <a:pt x="360" y="62"/>
                  </a:cubicBezTo>
                  <a:close/>
                  <a:moveTo>
                    <a:pt x="411" y="24"/>
                  </a:moveTo>
                  <a:cubicBezTo>
                    <a:pt x="414" y="24"/>
                    <a:pt x="417" y="24"/>
                    <a:pt x="420" y="24"/>
                  </a:cubicBezTo>
                  <a:cubicBezTo>
                    <a:pt x="420" y="33"/>
                    <a:pt x="415" y="24"/>
                    <a:pt x="411" y="26"/>
                  </a:cubicBezTo>
                  <a:cubicBezTo>
                    <a:pt x="411" y="24"/>
                    <a:pt x="409" y="22"/>
                    <a:pt x="410" y="21"/>
                  </a:cubicBezTo>
                  <a:cubicBezTo>
                    <a:pt x="409" y="16"/>
                    <a:pt x="413" y="23"/>
                    <a:pt x="411" y="24"/>
                  </a:cubicBezTo>
                  <a:close/>
                  <a:moveTo>
                    <a:pt x="345" y="72"/>
                  </a:moveTo>
                  <a:cubicBezTo>
                    <a:pt x="348" y="76"/>
                    <a:pt x="353" y="68"/>
                    <a:pt x="356" y="72"/>
                  </a:cubicBezTo>
                  <a:cubicBezTo>
                    <a:pt x="347" y="73"/>
                    <a:pt x="349" y="82"/>
                    <a:pt x="342" y="79"/>
                  </a:cubicBezTo>
                  <a:cubicBezTo>
                    <a:pt x="343" y="77"/>
                    <a:pt x="344" y="77"/>
                    <a:pt x="345" y="79"/>
                  </a:cubicBezTo>
                  <a:cubicBezTo>
                    <a:pt x="344" y="69"/>
                    <a:pt x="333" y="76"/>
                    <a:pt x="328" y="73"/>
                  </a:cubicBezTo>
                  <a:cubicBezTo>
                    <a:pt x="337" y="69"/>
                    <a:pt x="343" y="70"/>
                    <a:pt x="347" y="67"/>
                  </a:cubicBezTo>
                  <a:cubicBezTo>
                    <a:pt x="347" y="68"/>
                    <a:pt x="346" y="70"/>
                    <a:pt x="345" y="72"/>
                  </a:cubicBezTo>
                  <a:close/>
                  <a:moveTo>
                    <a:pt x="359" y="55"/>
                  </a:moveTo>
                  <a:cubicBezTo>
                    <a:pt x="358" y="52"/>
                    <a:pt x="355" y="49"/>
                    <a:pt x="361" y="48"/>
                  </a:cubicBezTo>
                  <a:cubicBezTo>
                    <a:pt x="364" y="51"/>
                    <a:pt x="363" y="53"/>
                    <a:pt x="359" y="55"/>
                  </a:cubicBezTo>
                  <a:close/>
                  <a:moveTo>
                    <a:pt x="383" y="32"/>
                  </a:moveTo>
                  <a:cubicBezTo>
                    <a:pt x="384" y="37"/>
                    <a:pt x="378" y="37"/>
                    <a:pt x="376" y="35"/>
                  </a:cubicBezTo>
                  <a:cubicBezTo>
                    <a:pt x="377" y="38"/>
                    <a:pt x="371" y="40"/>
                    <a:pt x="374" y="44"/>
                  </a:cubicBezTo>
                  <a:cubicBezTo>
                    <a:pt x="372" y="44"/>
                    <a:pt x="371" y="42"/>
                    <a:pt x="369" y="44"/>
                  </a:cubicBezTo>
                  <a:cubicBezTo>
                    <a:pt x="371" y="38"/>
                    <a:pt x="376" y="32"/>
                    <a:pt x="383" y="32"/>
                  </a:cubicBezTo>
                  <a:close/>
                  <a:moveTo>
                    <a:pt x="237" y="77"/>
                  </a:moveTo>
                  <a:cubicBezTo>
                    <a:pt x="235" y="74"/>
                    <a:pt x="241" y="76"/>
                    <a:pt x="242" y="74"/>
                  </a:cubicBezTo>
                  <a:cubicBezTo>
                    <a:pt x="244" y="77"/>
                    <a:pt x="246" y="79"/>
                    <a:pt x="242" y="81"/>
                  </a:cubicBezTo>
                  <a:cubicBezTo>
                    <a:pt x="241" y="80"/>
                    <a:pt x="239" y="75"/>
                    <a:pt x="237" y="77"/>
                  </a:cubicBezTo>
                  <a:close/>
                  <a:moveTo>
                    <a:pt x="260" y="64"/>
                  </a:moveTo>
                  <a:cubicBezTo>
                    <a:pt x="263" y="62"/>
                    <a:pt x="265" y="60"/>
                    <a:pt x="264" y="58"/>
                  </a:cubicBezTo>
                  <a:cubicBezTo>
                    <a:pt x="269" y="59"/>
                    <a:pt x="262" y="67"/>
                    <a:pt x="261" y="70"/>
                  </a:cubicBezTo>
                  <a:cubicBezTo>
                    <a:pt x="260" y="69"/>
                    <a:pt x="259" y="68"/>
                    <a:pt x="258" y="67"/>
                  </a:cubicBezTo>
                  <a:cubicBezTo>
                    <a:pt x="260" y="66"/>
                    <a:pt x="260" y="68"/>
                    <a:pt x="261" y="68"/>
                  </a:cubicBezTo>
                  <a:cubicBezTo>
                    <a:pt x="263" y="67"/>
                    <a:pt x="261" y="66"/>
                    <a:pt x="260" y="64"/>
                  </a:cubicBezTo>
                  <a:close/>
                  <a:moveTo>
                    <a:pt x="248" y="82"/>
                  </a:moveTo>
                  <a:cubicBezTo>
                    <a:pt x="246" y="79"/>
                    <a:pt x="249" y="77"/>
                    <a:pt x="251" y="74"/>
                  </a:cubicBezTo>
                  <a:cubicBezTo>
                    <a:pt x="254" y="79"/>
                    <a:pt x="253" y="81"/>
                    <a:pt x="248" y="82"/>
                  </a:cubicBezTo>
                  <a:close/>
                  <a:moveTo>
                    <a:pt x="272" y="64"/>
                  </a:moveTo>
                  <a:cubicBezTo>
                    <a:pt x="267" y="59"/>
                    <a:pt x="278" y="60"/>
                    <a:pt x="275" y="58"/>
                  </a:cubicBezTo>
                  <a:cubicBezTo>
                    <a:pt x="281" y="58"/>
                    <a:pt x="276" y="64"/>
                    <a:pt x="272" y="64"/>
                  </a:cubicBezTo>
                  <a:close/>
                  <a:moveTo>
                    <a:pt x="288" y="47"/>
                  </a:moveTo>
                  <a:cubicBezTo>
                    <a:pt x="290" y="49"/>
                    <a:pt x="293" y="49"/>
                    <a:pt x="289" y="43"/>
                  </a:cubicBezTo>
                  <a:cubicBezTo>
                    <a:pt x="293" y="42"/>
                    <a:pt x="291" y="44"/>
                    <a:pt x="293" y="47"/>
                  </a:cubicBezTo>
                  <a:cubicBezTo>
                    <a:pt x="294" y="45"/>
                    <a:pt x="293" y="44"/>
                    <a:pt x="295" y="42"/>
                  </a:cubicBezTo>
                  <a:cubicBezTo>
                    <a:pt x="294" y="46"/>
                    <a:pt x="299" y="44"/>
                    <a:pt x="301" y="48"/>
                  </a:cubicBezTo>
                  <a:cubicBezTo>
                    <a:pt x="301" y="50"/>
                    <a:pt x="300" y="51"/>
                    <a:pt x="298" y="53"/>
                  </a:cubicBezTo>
                  <a:cubicBezTo>
                    <a:pt x="301" y="45"/>
                    <a:pt x="291" y="50"/>
                    <a:pt x="291" y="53"/>
                  </a:cubicBezTo>
                  <a:cubicBezTo>
                    <a:pt x="286" y="54"/>
                    <a:pt x="290" y="49"/>
                    <a:pt x="288" y="47"/>
                  </a:cubicBezTo>
                  <a:close/>
                  <a:moveTo>
                    <a:pt x="270" y="69"/>
                  </a:moveTo>
                  <a:cubicBezTo>
                    <a:pt x="271" y="70"/>
                    <a:pt x="270" y="71"/>
                    <a:pt x="269" y="71"/>
                  </a:cubicBezTo>
                  <a:cubicBezTo>
                    <a:pt x="270" y="72"/>
                    <a:pt x="272" y="72"/>
                    <a:pt x="273" y="74"/>
                  </a:cubicBezTo>
                  <a:cubicBezTo>
                    <a:pt x="273" y="72"/>
                    <a:pt x="274" y="71"/>
                    <a:pt x="276" y="73"/>
                  </a:cubicBezTo>
                  <a:cubicBezTo>
                    <a:pt x="271" y="76"/>
                    <a:pt x="270" y="79"/>
                    <a:pt x="267" y="82"/>
                  </a:cubicBezTo>
                  <a:cubicBezTo>
                    <a:pt x="266" y="77"/>
                    <a:pt x="267" y="73"/>
                    <a:pt x="270" y="69"/>
                  </a:cubicBezTo>
                  <a:close/>
                  <a:moveTo>
                    <a:pt x="303" y="47"/>
                  </a:moveTo>
                  <a:cubicBezTo>
                    <a:pt x="304" y="45"/>
                    <a:pt x="306" y="45"/>
                    <a:pt x="308" y="47"/>
                  </a:cubicBezTo>
                  <a:cubicBezTo>
                    <a:pt x="307" y="48"/>
                    <a:pt x="306" y="47"/>
                    <a:pt x="306" y="46"/>
                  </a:cubicBezTo>
                  <a:cubicBezTo>
                    <a:pt x="305" y="48"/>
                    <a:pt x="311" y="52"/>
                    <a:pt x="306" y="56"/>
                  </a:cubicBezTo>
                  <a:cubicBezTo>
                    <a:pt x="302" y="52"/>
                    <a:pt x="307" y="50"/>
                    <a:pt x="303" y="47"/>
                  </a:cubicBezTo>
                  <a:close/>
                  <a:moveTo>
                    <a:pt x="329" y="32"/>
                  </a:moveTo>
                  <a:cubicBezTo>
                    <a:pt x="331" y="34"/>
                    <a:pt x="329" y="35"/>
                    <a:pt x="328" y="36"/>
                  </a:cubicBezTo>
                  <a:cubicBezTo>
                    <a:pt x="330" y="40"/>
                    <a:pt x="332" y="38"/>
                    <a:pt x="334" y="41"/>
                  </a:cubicBezTo>
                  <a:cubicBezTo>
                    <a:pt x="329" y="42"/>
                    <a:pt x="323" y="36"/>
                    <a:pt x="329" y="32"/>
                  </a:cubicBezTo>
                  <a:close/>
                  <a:moveTo>
                    <a:pt x="326" y="47"/>
                  </a:moveTo>
                  <a:cubicBezTo>
                    <a:pt x="316" y="49"/>
                    <a:pt x="319" y="57"/>
                    <a:pt x="314" y="62"/>
                  </a:cubicBezTo>
                  <a:cubicBezTo>
                    <a:pt x="312" y="62"/>
                    <a:pt x="312" y="61"/>
                    <a:pt x="313" y="61"/>
                  </a:cubicBezTo>
                  <a:cubicBezTo>
                    <a:pt x="312" y="60"/>
                    <a:pt x="311" y="61"/>
                    <a:pt x="310" y="61"/>
                  </a:cubicBezTo>
                  <a:cubicBezTo>
                    <a:pt x="308" y="57"/>
                    <a:pt x="315" y="55"/>
                    <a:pt x="317" y="54"/>
                  </a:cubicBezTo>
                  <a:cubicBezTo>
                    <a:pt x="315" y="53"/>
                    <a:pt x="314" y="53"/>
                    <a:pt x="312" y="54"/>
                  </a:cubicBezTo>
                  <a:cubicBezTo>
                    <a:pt x="316" y="51"/>
                    <a:pt x="319" y="39"/>
                    <a:pt x="326" y="47"/>
                  </a:cubicBezTo>
                  <a:close/>
                  <a:moveTo>
                    <a:pt x="296" y="76"/>
                  </a:moveTo>
                  <a:cubicBezTo>
                    <a:pt x="295" y="74"/>
                    <a:pt x="297" y="75"/>
                    <a:pt x="298" y="74"/>
                  </a:cubicBezTo>
                  <a:cubicBezTo>
                    <a:pt x="294" y="73"/>
                    <a:pt x="294" y="74"/>
                    <a:pt x="293" y="69"/>
                  </a:cubicBezTo>
                  <a:cubicBezTo>
                    <a:pt x="294" y="68"/>
                    <a:pt x="295" y="70"/>
                    <a:pt x="296" y="71"/>
                  </a:cubicBezTo>
                  <a:cubicBezTo>
                    <a:pt x="297" y="70"/>
                    <a:pt x="296" y="69"/>
                    <a:pt x="296" y="69"/>
                  </a:cubicBezTo>
                  <a:cubicBezTo>
                    <a:pt x="297" y="68"/>
                    <a:pt x="299" y="70"/>
                    <a:pt x="298" y="71"/>
                  </a:cubicBezTo>
                  <a:cubicBezTo>
                    <a:pt x="298" y="72"/>
                    <a:pt x="299" y="73"/>
                    <a:pt x="300" y="72"/>
                  </a:cubicBezTo>
                  <a:cubicBezTo>
                    <a:pt x="302" y="75"/>
                    <a:pt x="297" y="76"/>
                    <a:pt x="296" y="76"/>
                  </a:cubicBezTo>
                  <a:close/>
                  <a:moveTo>
                    <a:pt x="334" y="66"/>
                  </a:moveTo>
                  <a:cubicBezTo>
                    <a:pt x="330" y="68"/>
                    <a:pt x="327" y="68"/>
                    <a:pt x="324" y="65"/>
                  </a:cubicBezTo>
                  <a:cubicBezTo>
                    <a:pt x="327" y="63"/>
                    <a:pt x="333" y="65"/>
                    <a:pt x="330" y="59"/>
                  </a:cubicBezTo>
                  <a:cubicBezTo>
                    <a:pt x="332" y="56"/>
                    <a:pt x="333" y="62"/>
                    <a:pt x="335" y="63"/>
                  </a:cubicBezTo>
                  <a:cubicBezTo>
                    <a:pt x="334" y="64"/>
                    <a:pt x="333" y="65"/>
                    <a:pt x="334" y="66"/>
                  </a:cubicBezTo>
                  <a:close/>
                  <a:moveTo>
                    <a:pt x="347" y="54"/>
                  </a:moveTo>
                  <a:cubicBezTo>
                    <a:pt x="345" y="50"/>
                    <a:pt x="346" y="47"/>
                    <a:pt x="345" y="44"/>
                  </a:cubicBezTo>
                  <a:cubicBezTo>
                    <a:pt x="351" y="43"/>
                    <a:pt x="351" y="50"/>
                    <a:pt x="347" y="54"/>
                  </a:cubicBezTo>
                  <a:close/>
                  <a:moveTo>
                    <a:pt x="356" y="34"/>
                  </a:moveTo>
                  <a:cubicBezTo>
                    <a:pt x="359" y="38"/>
                    <a:pt x="355" y="40"/>
                    <a:pt x="356" y="43"/>
                  </a:cubicBezTo>
                  <a:cubicBezTo>
                    <a:pt x="354" y="44"/>
                    <a:pt x="353" y="42"/>
                    <a:pt x="352" y="41"/>
                  </a:cubicBezTo>
                  <a:cubicBezTo>
                    <a:pt x="357" y="39"/>
                    <a:pt x="352" y="36"/>
                    <a:pt x="356" y="34"/>
                  </a:cubicBezTo>
                  <a:close/>
                  <a:moveTo>
                    <a:pt x="340" y="49"/>
                  </a:moveTo>
                  <a:cubicBezTo>
                    <a:pt x="338" y="52"/>
                    <a:pt x="335" y="55"/>
                    <a:pt x="339" y="59"/>
                  </a:cubicBezTo>
                  <a:cubicBezTo>
                    <a:pt x="334" y="59"/>
                    <a:pt x="334" y="51"/>
                    <a:pt x="334" y="48"/>
                  </a:cubicBezTo>
                  <a:cubicBezTo>
                    <a:pt x="330" y="47"/>
                    <a:pt x="330" y="48"/>
                    <a:pt x="327" y="51"/>
                  </a:cubicBezTo>
                  <a:cubicBezTo>
                    <a:pt x="326" y="49"/>
                    <a:pt x="331" y="47"/>
                    <a:pt x="329" y="44"/>
                  </a:cubicBezTo>
                  <a:cubicBezTo>
                    <a:pt x="331" y="44"/>
                    <a:pt x="337" y="50"/>
                    <a:pt x="336" y="44"/>
                  </a:cubicBezTo>
                  <a:cubicBezTo>
                    <a:pt x="339" y="42"/>
                    <a:pt x="336" y="47"/>
                    <a:pt x="340" y="49"/>
                  </a:cubicBezTo>
                  <a:close/>
                  <a:moveTo>
                    <a:pt x="348" y="29"/>
                  </a:moveTo>
                  <a:cubicBezTo>
                    <a:pt x="347" y="34"/>
                    <a:pt x="343" y="37"/>
                    <a:pt x="338" y="41"/>
                  </a:cubicBezTo>
                  <a:cubicBezTo>
                    <a:pt x="339" y="34"/>
                    <a:pt x="343" y="30"/>
                    <a:pt x="348" y="26"/>
                  </a:cubicBezTo>
                  <a:cubicBezTo>
                    <a:pt x="349" y="28"/>
                    <a:pt x="342" y="33"/>
                    <a:pt x="348" y="29"/>
                  </a:cubicBezTo>
                  <a:close/>
                  <a:moveTo>
                    <a:pt x="332" y="37"/>
                  </a:moveTo>
                  <a:cubicBezTo>
                    <a:pt x="331" y="30"/>
                    <a:pt x="333" y="26"/>
                    <a:pt x="336" y="23"/>
                  </a:cubicBezTo>
                  <a:cubicBezTo>
                    <a:pt x="335" y="27"/>
                    <a:pt x="338" y="31"/>
                    <a:pt x="332" y="37"/>
                  </a:cubicBezTo>
                  <a:close/>
                  <a:moveTo>
                    <a:pt x="332" y="24"/>
                  </a:moveTo>
                  <a:cubicBezTo>
                    <a:pt x="330" y="24"/>
                    <a:pt x="329" y="25"/>
                    <a:pt x="329" y="26"/>
                  </a:cubicBezTo>
                  <a:cubicBezTo>
                    <a:pt x="328" y="27"/>
                    <a:pt x="327" y="24"/>
                    <a:pt x="325" y="26"/>
                  </a:cubicBezTo>
                  <a:cubicBezTo>
                    <a:pt x="325" y="27"/>
                    <a:pt x="325" y="28"/>
                    <a:pt x="323" y="29"/>
                  </a:cubicBezTo>
                  <a:cubicBezTo>
                    <a:pt x="321" y="26"/>
                    <a:pt x="325" y="23"/>
                    <a:pt x="326" y="20"/>
                  </a:cubicBezTo>
                  <a:cubicBezTo>
                    <a:pt x="328" y="23"/>
                    <a:pt x="330" y="21"/>
                    <a:pt x="332" y="24"/>
                  </a:cubicBezTo>
                  <a:close/>
                  <a:moveTo>
                    <a:pt x="319" y="27"/>
                  </a:moveTo>
                  <a:cubicBezTo>
                    <a:pt x="317" y="29"/>
                    <a:pt x="316" y="28"/>
                    <a:pt x="317" y="27"/>
                  </a:cubicBezTo>
                  <a:cubicBezTo>
                    <a:pt x="317" y="25"/>
                    <a:pt x="310" y="31"/>
                    <a:pt x="314" y="29"/>
                  </a:cubicBezTo>
                  <a:cubicBezTo>
                    <a:pt x="316" y="32"/>
                    <a:pt x="310" y="31"/>
                    <a:pt x="309" y="28"/>
                  </a:cubicBezTo>
                  <a:cubicBezTo>
                    <a:pt x="313" y="24"/>
                    <a:pt x="316" y="23"/>
                    <a:pt x="319" y="27"/>
                  </a:cubicBezTo>
                  <a:close/>
                  <a:moveTo>
                    <a:pt x="304" y="30"/>
                  </a:moveTo>
                  <a:cubicBezTo>
                    <a:pt x="302" y="37"/>
                    <a:pt x="308" y="34"/>
                    <a:pt x="309" y="40"/>
                  </a:cubicBezTo>
                  <a:cubicBezTo>
                    <a:pt x="311" y="33"/>
                    <a:pt x="316" y="36"/>
                    <a:pt x="323" y="31"/>
                  </a:cubicBezTo>
                  <a:cubicBezTo>
                    <a:pt x="323" y="33"/>
                    <a:pt x="322" y="35"/>
                    <a:pt x="323" y="36"/>
                  </a:cubicBezTo>
                  <a:cubicBezTo>
                    <a:pt x="320" y="38"/>
                    <a:pt x="313" y="35"/>
                    <a:pt x="315" y="41"/>
                  </a:cubicBezTo>
                  <a:cubicBezTo>
                    <a:pt x="314" y="42"/>
                    <a:pt x="308" y="38"/>
                    <a:pt x="309" y="42"/>
                  </a:cubicBezTo>
                  <a:cubicBezTo>
                    <a:pt x="306" y="39"/>
                    <a:pt x="302" y="42"/>
                    <a:pt x="299" y="39"/>
                  </a:cubicBezTo>
                  <a:cubicBezTo>
                    <a:pt x="304" y="36"/>
                    <a:pt x="297" y="32"/>
                    <a:pt x="304" y="30"/>
                  </a:cubicBezTo>
                  <a:close/>
                  <a:moveTo>
                    <a:pt x="278" y="50"/>
                  </a:moveTo>
                  <a:cubicBezTo>
                    <a:pt x="276" y="50"/>
                    <a:pt x="275" y="49"/>
                    <a:pt x="273" y="47"/>
                  </a:cubicBezTo>
                  <a:cubicBezTo>
                    <a:pt x="276" y="45"/>
                    <a:pt x="277" y="46"/>
                    <a:pt x="277" y="49"/>
                  </a:cubicBezTo>
                  <a:cubicBezTo>
                    <a:pt x="277" y="42"/>
                    <a:pt x="283" y="46"/>
                    <a:pt x="284" y="44"/>
                  </a:cubicBezTo>
                  <a:cubicBezTo>
                    <a:pt x="290" y="47"/>
                    <a:pt x="282" y="46"/>
                    <a:pt x="278" y="50"/>
                  </a:cubicBezTo>
                  <a:close/>
                  <a:moveTo>
                    <a:pt x="298" y="25"/>
                  </a:moveTo>
                  <a:cubicBezTo>
                    <a:pt x="303" y="25"/>
                    <a:pt x="295" y="32"/>
                    <a:pt x="295" y="35"/>
                  </a:cubicBezTo>
                  <a:cubicBezTo>
                    <a:pt x="292" y="34"/>
                    <a:pt x="289" y="37"/>
                    <a:pt x="286" y="33"/>
                  </a:cubicBezTo>
                  <a:cubicBezTo>
                    <a:pt x="288" y="32"/>
                    <a:pt x="289" y="31"/>
                    <a:pt x="288" y="29"/>
                  </a:cubicBezTo>
                  <a:cubicBezTo>
                    <a:pt x="292" y="35"/>
                    <a:pt x="294" y="26"/>
                    <a:pt x="298" y="25"/>
                  </a:cubicBezTo>
                  <a:close/>
                  <a:moveTo>
                    <a:pt x="272" y="47"/>
                  </a:moveTo>
                  <a:cubicBezTo>
                    <a:pt x="269" y="51"/>
                    <a:pt x="267" y="48"/>
                    <a:pt x="265" y="50"/>
                  </a:cubicBezTo>
                  <a:cubicBezTo>
                    <a:pt x="262" y="45"/>
                    <a:pt x="270" y="44"/>
                    <a:pt x="272" y="47"/>
                  </a:cubicBezTo>
                  <a:close/>
                  <a:moveTo>
                    <a:pt x="230" y="75"/>
                  </a:moveTo>
                  <a:cubicBezTo>
                    <a:pt x="231" y="76"/>
                    <a:pt x="230" y="76"/>
                    <a:pt x="230" y="77"/>
                  </a:cubicBezTo>
                  <a:cubicBezTo>
                    <a:pt x="229" y="77"/>
                    <a:pt x="229" y="78"/>
                    <a:pt x="230" y="79"/>
                  </a:cubicBezTo>
                  <a:cubicBezTo>
                    <a:pt x="228" y="79"/>
                    <a:pt x="224" y="71"/>
                    <a:pt x="219" y="72"/>
                  </a:cubicBezTo>
                  <a:cubicBezTo>
                    <a:pt x="219" y="67"/>
                    <a:pt x="226" y="60"/>
                    <a:pt x="230" y="66"/>
                  </a:cubicBezTo>
                  <a:cubicBezTo>
                    <a:pt x="229" y="66"/>
                    <a:pt x="228" y="65"/>
                    <a:pt x="227" y="64"/>
                  </a:cubicBezTo>
                  <a:cubicBezTo>
                    <a:pt x="226" y="65"/>
                    <a:pt x="228" y="66"/>
                    <a:pt x="228" y="67"/>
                  </a:cubicBezTo>
                  <a:cubicBezTo>
                    <a:pt x="225" y="68"/>
                    <a:pt x="223" y="67"/>
                    <a:pt x="219" y="70"/>
                  </a:cubicBezTo>
                  <a:cubicBezTo>
                    <a:pt x="221" y="72"/>
                    <a:pt x="224" y="68"/>
                    <a:pt x="226" y="69"/>
                  </a:cubicBezTo>
                  <a:cubicBezTo>
                    <a:pt x="226" y="72"/>
                    <a:pt x="225" y="77"/>
                    <a:pt x="230" y="75"/>
                  </a:cubicBezTo>
                  <a:close/>
                  <a:moveTo>
                    <a:pt x="256" y="49"/>
                  </a:moveTo>
                  <a:cubicBezTo>
                    <a:pt x="255" y="54"/>
                    <a:pt x="254" y="47"/>
                    <a:pt x="252" y="45"/>
                  </a:cubicBezTo>
                  <a:cubicBezTo>
                    <a:pt x="255" y="42"/>
                    <a:pt x="258" y="42"/>
                    <a:pt x="261" y="45"/>
                  </a:cubicBezTo>
                  <a:cubicBezTo>
                    <a:pt x="262" y="48"/>
                    <a:pt x="259" y="45"/>
                    <a:pt x="258" y="44"/>
                  </a:cubicBezTo>
                  <a:cubicBezTo>
                    <a:pt x="256" y="46"/>
                    <a:pt x="255" y="47"/>
                    <a:pt x="256" y="49"/>
                  </a:cubicBezTo>
                  <a:close/>
                  <a:moveTo>
                    <a:pt x="280" y="28"/>
                  </a:moveTo>
                  <a:cubicBezTo>
                    <a:pt x="285" y="18"/>
                    <a:pt x="292" y="27"/>
                    <a:pt x="280" y="28"/>
                  </a:cubicBezTo>
                  <a:close/>
                  <a:moveTo>
                    <a:pt x="277" y="22"/>
                  </a:moveTo>
                  <a:cubicBezTo>
                    <a:pt x="280" y="21"/>
                    <a:pt x="278" y="29"/>
                    <a:pt x="278" y="32"/>
                  </a:cubicBezTo>
                  <a:cubicBezTo>
                    <a:pt x="274" y="34"/>
                    <a:pt x="277" y="28"/>
                    <a:pt x="276" y="27"/>
                  </a:cubicBezTo>
                  <a:cubicBezTo>
                    <a:pt x="272" y="24"/>
                    <a:pt x="273" y="30"/>
                    <a:pt x="270" y="31"/>
                  </a:cubicBezTo>
                  <a:cubicBezTo>
                    <a:pt x="266" y="24"/>
                    <a:pt x="277" y="25"/>
                    <a:pt x="277" y="22"/>
                  </a:cubicBezTo>
                  <a:close/>
                  <a:moveTo>
                    <a:pt x="266" y="32"/>
                  </a:moveTo>
                  <a:cubicBezTo>
                    <a:pt x="269" y="36"/>
                    <a:pt x="267" y="40"/>
                    <a:pt x="271" y="35"/>
                  </a:cubicBezTo>
                  <a:cubicBezTo>
                    <a:pt x="274" y="41"/>
                    <a:pt x="266" y="39"/>
                    <a:pt x="263" y="40"/>
                  </a:cubicBezTo>
                  <a:cubicBezTo>
                    <a:pt x="261" y="36"/>
                    <a:pt x="260" y="38"/>
                    <a:pt x="259" y="34"/>
                  </a:cubicBezTo>
                  <a:cubicBezTo>
                    <a:pt x="262" y="33"/>
                    <a:pt x="264" y="33"/>
                    <a:pt x="266" y="32"/>
                  </a:cubicBezTo>
                  <a:close/>
                  <a:moveTo>
                    <a:pt x="247" y="41"/>
                  </a:moveTo>
                  <a:cubicBezTo>
                    <a:pt x="249" y="44"/>
                    <a:pt x="243" y="46"/>
                    <a:pt x="244" y="49"/>
                  </a:cubicBezTo>
                  <a:cubicBezTo>
                    <a:pt x="243" y="50"/>
                    <a:pt x="242" y="48"/>
                    <a:pt x="243" y="47"/>
                  </a:cubicBezTo>
                  <a:cubicBezTo>
                    <a:pt x="242" y="46"/>
                    <a:pt x="241" y="46"/>
                    <a:pt x="241" y="47"/>
                  </a:cubicBezTo>
                  <a:cubicBezTo>
                    <a:pt x="240" y="45"/>
                    <a:pt x="241" y="45"/>
                    <a:pt x="242" y="46"/>
                  </a:cubicBezTo>
                  <a:cubicBezTo>
                    <a:pt x="246" y="44"/>
                    <a:pt x="244" y="41"/>
                    <a:pt x="247" y="41"/>
                  </a:cubicBezTo>
                  <a:close/>
                  <a:moveTo>
                    <a:pt x="191" y="73"/>
                  </a:moveTo>
                  <a:cubicBezTo>
                    <a:pt x="190" y="69"/>
                    <a:pt x="191" y="71"/>
                    <a:pt x="188" y="74"/>
                  </a:cubicBezTo>
                  <a:cubicBezTo>
                    <a:pt x="187" y="71"/>
                    <a:pt x="187" y="69"/>
                    <a:pt x="189" y="67"/>
                  </a:cubicBezTo>
                  <a:cubicBezTo>
                    <a:pt x="193" y="67"/>
                    <a:pt x="195" y="71"/>
                    <a:pt x="191" y="73"/>
                  </a:cubicBezTo>
                  <a:close/>
                  <a:moveTo>
                    <a:pt x="215" y="53"/>
                  </a:moveTo>
                  <a:cubicBezTo>
                    <a:pt x="214" y="54"/>
                    <a:pt x="213" y="53"/>
                    <a:pt x="213" y="52"/>
                  </a:cubicBezTo>
                  <a:cubicBezTo>
                    <a:pt x="212" y="51"/>
                    <a:pt x="211" y="52"/>
                    <a:pt x="211" y="52"/>
                  </a:cubicBezTo>
                  <a:cubicBezTo>
                    <a:pt x="208" y="51"/>
                    <a:pt x="218" y="49"/>
                    <a:pt x="212" y="49"/>
                  </a:cubicBezTo>
                  <a:cubicBezTo>
                    <a:pt x="212" y="45"/>
                    <a:pt x="221" y="48"/>
                    <a:pt x="222" y="41"/>
                  </a:cubicBezTo>
                  <a:cubicBezTo>
                    <a:pt x="224" y="45"/>
                    <a:pt x="227" y="40"/>
                    <a:pt x="229" y="45"/>
                  </a:cubicBezTo>
                  <a:cubicBezTo>
                    <a:pt x="224" y="46"/>
                    <a:pt x="215" y="46"/>
                    <a:pt x="215" y="53"/>
                  </a:cubicBezTo>
                  <a:close/>
                  <a:moveTo>
                    <a:pt x="259" y="29"/>
                  </a:moveTo>
                  <a:cubicBezTo>
                    <a:pt x="253" y="28"/>
                    <a:pt x="253" y="37"/>
                    <a:pt x="247" y="36"/>
                  </a:cubicBezTo>
                  <a:cubicBezTo>
                    <a:pt x="246" y="34"/>
                    <a:pt x="254" y="24"/>
                    <a:pt x="254" y="29"/>
                  </a:cubicBezTo>
                  <a:cubicBezTo>
                    <a:pt x="255" y="27"/>
                    <a:pt x="257" y="25"/>
                    <a:pt x="256" y="22"/>
                  </a:cubicBezTo>
                  <a:cubicBezTo>
                    <a:pt x="261" y="21"/>
                    <a:pt x="256" y="27"/>
                    <a:pt x="259" y="29"/>
                  </a:cubicBezTo>
                  <a:close/>
                  <a:moveTo>
                    <a:pt x="236" y="29"/>
                  </a:moveTo>
                  <a:cubicBezTo>
                    <a:pt x="239" y="33"/>
                    <a:pt x="234" y="35"/>
                    <a:pt x="237" y="39"/>
                  </a:cubicBezTo>
                  <a:cubicBezTo>
                    <a:pt x="235" y="40"/>
                    <a:pt x="235" y="38"/>
                    <a:pt x="236" y="38"/>
                  </a:cubicBezTo>
                  <a:cubicBezTo>
                    <a:pt x="234" y="35"/>
                    <a:pt x="231" y="43"/>
                    <a:pt x="230" y="37"/>
                  </a:cubicBezTo>
                  <a:cubicBezTo>
                    <a:pt x="230" y="36"/>
                    <a:pt x="231" y="37"/>
                    <a:pt x="232" y="37"/>
                  </a:cubicBezTo>
                  <a:cubicBezTo>
                    <a:pt x="237" y="35"/>
                    <a:pt x="230" y="31"/>
                    <a:pt x="236" y="29"/>
                  </a:cubicBezTo>
                  <a:close/>
                  <a:moveTo>
                    <a:pt x="203" y="54"/>
                  </a:moveTo>
                  <a:cubicBezTo>
                    <a:pt x="203" y="57"/>
                    <a:pt x="205" y="59"/>
                    <a:pt x="205" y="62"/>
                  </a:cubicBezTo>
                  <a:cubicBezTo>
                    <a:pt x="203" y="65"/>
                    <a:pt x="198" y="58"/>
                    <a:pt x="202" y="64"/>
                  </a:cubicBezTo>
                  <a:cubicBezTo>
                    <a:pt x="200" y="65"/>
                    <a:pt x="196" y="61"/>
                    <a:pt x="200" y="66"/>
                  </a:cubicBezTo>
                  <a:cubicBezTo>
                    <a:pt x="197" y="65"/>
                    <a:pt x="192" y="66"/>
                    <a:pt x="192" y="61"/>
                  </a:cubicBezTo>
                  <a:cubicBezTo>
                    <a:pt x="199" y="65"/>
                    <a:pt x="198" y="59"/>
                    <a:pt x="203" y="54"/>
                  </a:cubicBezTo>
                  <a:close/>
                  <a:moveTo>
                    <a:pt x="82" y="61"/>
                  </a:moveTo>
                  <a:cubicBezTo>
                    <a:pt x="76" y="60"/>
                    <a:pt x="82" y="52"/>
                    <a:pt x="75" y="59"/>
                  </a:cubicBezTo>
                  <a:cubicBezTo>
                    <a:pt x="74" y="55"/>
                    <a:pt x="83" y="51"/>
                    <a:pt x="89" y="47"/>
                  </a:cubicBezTo>
                  <a:cubicBezTo>
                    <a:pt x="90" y="50"/>
                    <a:pt x="90" y="52"/>
                    <a:pt x="91" y="54"/>
                  </a:cubicBezTo>
                  <a:cubicBezTo>
                    <a:pt x="85" y="55"/>
                    <a:pt x="83" y="55"/>
                    <a:pt x="82" y="61"/>
                  </a:cubicBezTo>
                  <a:close/>
                  <a:moveTo>
                    <a:pt x="106" y="38"/>
                  </a:moveTo>
                  <a:cubicBezTo>
                    <a:pt x="110" y="35"/>
                    <a:pt x="106" y="44"/>
                    <a:pt x="109" y="41"/>
                  </a:cubicBezTo>
                  <a:cubicBezTo>
                    <a:pt x="110" y="43"/>
                    <a:pt x="107" y="44"/>
                    <a:pt x="106" y="45"/>
                  </a:cubicBezTo>
                  <a:cubicBezTo>
                    <a:pt x="102" y="43"/>
                    <a:pt x="107" y="41"/>
                    <a:pt x="106" y="38"/>
                  </a:cubicBezTo>
                  <a:close/>
                  <a:moveTo>
                    <a:pt x="80" y="70"/>
                  </a:moveTo>
                  <a:cubicBezTo>
                    <a:pt x="75" y="67"/>
                    <a:pt x="86" y="62"/>
                    <a:pt x="88" y="67"/>
                  </a:cubicBezTo>
                  <a:cubicBezTo>
                    <a:pt x="85" y="70"/>
                    <a:pt x="83" y="65"/>
                    <a:pt x="80" y="70"/>
                  </a:cubicBezTo>
                  <a:close/>
                  <a:moveTo>
                    <a:pt x="151" y="43"/>
                  </a:moveTo>
                  <a:cubicBezTo>
                    <a:pt x="156" y="38"/>
                    <a:pt x="151" y="38"/>
                    <a:pt x="159" y="37"/>
                  </a:cubicBezTo>
                  <a:cubicBezTo>
                    <a:pt x="159" y="38"/>
                    <a:pt x="158" y="38"/>
                    <a:pt x="158" y="38"/>
                  </a:cubicBezTo>
                  <a:cubicBezTo>
                    <a:pt x="156" y="39"/>
                    <a:pt x="158" y="40"/>
                    <a:pt x="159" y="42"/>
                  </a:cubicBezTo>
                  <a:cubicBezTo>
                    <a:pt x="156" y="45"/>
                    <a:pt x="154" y="41"/>
                    <a:pt x="151" y="43"/>
                  </a:cubicBezTo>
                  <a:close/>
                  <a:moveTo>
                    <a:pt x="121" y="68"/>
                  </a:moveTo>
                  <a:cubicBezTo>
                    <a:pt x="123" y="69"/>
                    <a:pt x="124" y="71"/>
                    <a:pt x="125" y="72"/>
                  </a:cubicBezTo>
                  <a:cubicBezTo>
                    <a:pt x="121" y="76"/>
                    <a:pt x="116" y="70"/>
                    <a:pt x="121" y="68"/>
                  </a:cubicBezTo>
                  <a:close/>
                  <a:moveTo>
                    <a:pt x="170" y="40"/>
                  </a:moveTo>
                  <a:cubicBezTo>
                    <a:pt x="172" y="45"/>
                    <a:pt x="170" y="45"/>
                    <a:pt x="165" y="48"/>
                  </a:cubicBezTo>
                  <a:cubicBezTo>
                    <a:pt x="161" y="44"/>
                    <a:pt x="169" y="43"/>
                    <a:pt x="170" y="40"/>
                  </a:cubicBezTo>
                  <a:close/>
                  <a:moveTo>
                    <a:pt x="134" y="77"/>
                  </a:moveTo>
                  <a:cubicBezTo>
                    <a:pt x="132" y="75"/>
                    <a:pt x="133" y="74"/>
                    <a:pt x="132" y="72"/>
                  </a:cubicBezTo>
                  <a:cubicBezTo>
                    <a:pt x="134" y="72"/>
                    <a:pt x="135" y="71"/>
                    <a:pt x="137" y="70"/>
                  </a:cubicBezTo>
                  <a:cubicBezTo>
                    <a:pt x="140" y="72"/>
                    <a:pt x="139" y="73"/>
                    <a:pt x="140" y="75"/>
                  </a:cubicBezTo>
                  <a:cubicBezTo>
                    <a:pt x="138" y="77"/>
                    <a:pt x="136" y="75"/>
                    <a:pt x="134" y="77"/>
                  </a:cubicBezTo>
                  <a:close/>
                  <a:moveTo>
                    <a:pt x="142" y="71"/>
                  </a:moveTo>
                  <a:cubicBezTo>
                    <a:pt x="142" y="65"/>
                    <a:pt x="146" y="71"/>
                    <a:pt x="152" y="67"/>
                  </a:cubicBezTo>
                  <a:cubicBezTo>
                    <a:pt x="150" y="67"/>
                    <a:pt x="148" y="68"/>
                    <a:pt x="147" y="66"/>
                  </a:cubicBezTo>
                  <a:cubicBezTo>
                    <a:pt x="149" y="64"/>
                    <a:pt x="151" y="64"/>
                    <a:pt x="153" y="66"/>
                  </a:cubicBezTo>
                  <a:cubicBezTo>
                    <a:pt x="152" y="72"/>
                    <a:pt x="146" y="68"/>
                    <a:pt x="142" y="71"/>
                  </a:cubicBezTo>
                  <a:close/>
                  <a:moveTo>
                    <a:pt x="159" y="63"/>
                  </a:moveTo>
                  <a:cubicBezTo>
                    <a:pt x="158" y="61"/>
                    <a:pt x="162" y="63"/>
                    <a:pt x="161" y="60"/>
                  </a:cubicBezTo>
                  <a:cubicBezTo>
                    <a:pt x="165" y="64"/>
                    <a:pt x="161" y="69"/>
                    <a:pt x="162" y="74"/>
                  </a:cubicBezTo>
                  <a:cubicBezTo>
                    <a:pt x="159" y="71"/>
                    <a:pt x="161" y="64"/>
                    <a:pt x="159" y="63"/>
                  </a:cubicBezTo>
                  <a:close/>
                  <a:moveTo>
                    <a:pt x="195" y="37"/>
                  </a:moveTo>
                  <a:cubicBezTo>
                    <a:pt x="191" y="34"/>
                    <a:pt x="199" y="30"/>
                    <a:pt x="201" y="31"/>
                  </a:cubicBezTo>
                  <a:cubicBezTo>
                    <a:pt x="203" y="36"/>
                    <a:pt x="198" y="34"/>
                    <a:pt x="195" y="37"/>
                  </a:cubicBezTo>
                  <a:close/>
                  <a:moveTo>
                    <a:pt x="229" y="29"/>
                  </a:moveTo>
                  <a:cubicBezTo>
                    <a:pt x="227" y="31"/>
                    <a:pt x="225" y="29"/>
                    <a:pt x="223" y="31"/>
                  </a:cubicBezTo>
                  <a:cubicBezTo>
                    <a:pt x="221" y="33"/>
                    <a:pt x="228" y="28"/>
                    <a:pt x="224" y="25"/>
                  </a:cubicBezTo>
                  <a:cubicBezTo>
                    <a:pt x="226" y="24"/>
                    <a:pt x="228" y="22"/>
                    <a:pt x="230" y="21"/>
                  </a:cubicBezTo>
                  <a:cubicBezTo>
                    <a:pt x="227" y="21"/>
                    <a:pt x="227" y="19"/>
                    <a:pt x="229" y="18"/>
                  </a:cubicBezTo>
                  <a:cubicBezTo>
                    <a:pt x="233" y="22"/>
                    <a:pt x="226" y="25"/>
                    <a:pt x="229" y="29"/>
                  </a:cubicBezTo>
                  <a:close/>
                  <a:moveTo>
                    <a:pt x="182" y="51"/>
                  </a:moveTo>
                  <a:cubicBezTo>
                    <a:pt x="185" y="50"/>
                    <a:pt x="180" y="56"/>
                    <a:pt x="181" y="59"/>
                  </a:cubicBezTo>
                  <a:cubicBezTo>
                    <a:pt x="178" y="61"/>
                    <a:pt x="175" y="56"/>
                    <a:pt x="179" y="53"/>
                  </a:cubicBezTo>
                  <a:cubicBezTo>
                    <a:pt x="180" y="59"/>
                    <a:pt x="179" y="53"/>
                    <a:pt x="182" y="51"/>
                  </a:cubicBezTo>
                  <a:close/>
                  <a:moveTo>
                    <a:pt x="212" y="24"/>
                  </a:moveTo>
                  <a:cubicBezTo>
                    <a:pt x="218" y="25"/>
                    <a:pt x="209" y="27"/>
                    <a:pt x="206" y="30"/>
                  </a:cubicBezTo>
                  <a:cubicBezTo>
                    <a:pt x="206" y="29"/>
                    <a:pt x="206" y="28"/>
                    <a:pt x="205" y="26"/>
                  </a:cubicBezTo>
                  <a:cubicBezTo>
                    <a:pt x="207" y="21"/>
                    <a:pt x="213" y="30"/>
                    <a:pt x="212" y="24"/>
                  </a:cubicBezTo>
                  <a:close/>
                  <a:moveTo>
                    <a:pt x="184" y="44"/>
                  </a:moveTo>
                  <a:cubicBezTo>
                    <a:pt x="182" y="48"/>
                    <a:pt x="176" y="42"/>
                    <a:pt x="177" y="48"/>
                  </a:cubicBezTo>
                  <a:cubicBezTo>
                    <a:pt x="172" y="49"/>
                    <a:pt x="175" y="44"/>
                    <a:pt x="178" y="43"/>
                  </a:cubicBezTo>
                  <a:cubicBezTo>
                    <a:pt x="176" y="41"/>
                    <a:pt x="174" y="44"/>
                    <a:pt x="172" y="40"/>
                  </a:cubicBezTo>
                  <a:cubicBezTo>
                    <a:pt x="174" y="38"/>
                    <a:pt x="176" y="40"/>
                    <a:pt x="174" y="41"/>
                  </a:cubicBezTo>
                  <a:cubicBezTo>
                    <a:pt x="179" y="43"/>
                    <a:pt x="180" y="37"/>
                    <a:pt x="183" y="38"/>
                  </a:cubicBezTo>
                  <a:cubicBezTo>
                    <a:pt x="184" y="40"/>
                    <a:pt x="180" y="41"/>
                    <a:pt x="184" y="44"/>
                  </a:cubicBezTo>
                  <a:close/>
                  <a:moveTo>
                    <a:pt x="194" y="18"/>
                  </a:moveTo>
                  <a:cubicBezTo>
                    <a:pt x="197" y="17"/>
                    <a:pt x="199" y="17"/>
                    <a:pt x="201" y="16"/>
                  </a:cubicBezTo>
                  <a:cubicBezTo>
                    <a:pt x="205" y="24"/>
                    <a:pt x="195" y="20"/>
                    <a:pt x="194" y="29"/>
                  </a:cubicBezTo>
                  <a:cubicBezTo>
                    <a:pt x="190" y="29"/>
                    <a:pt x="190" y="27"/>
                    <a:pt x="190" y="23"/>
                  </a:cubicBezTo>
                  <a:cubicBezTo>
                    <a:pt x="189" y="26"/>
                    <a:pt x="188" y="26"/>
                    <a:pt x="187" y="24"/>
                  </a:cubicBezTo>
                  <a:cubicBezTo>
                    <a:pt x="190" y="23"/>
                    <a:pt x="194" y="22"/>
                    <a:pt x="197" y="21"/>
                  </a:cubicBezTo>
                  <a:cubicBezTo>
                    <a:pt x="198" y="19"/>
                    <a:pt x="196" y="20"/>
                    <a:pt x="194" y="18"/>
                  </a:cubicBezTo>
                  <a:close/>
                  <a:moveTo>
                    <a:pt x="185" y="31"/>
                  </a:moveTo>
                  <a:cubicBezTo>
                    <a:pt x="182" y="32"/>
                    <a:pt x="177" y="31"/>
                    <a:pt x="177" y="28"/>
                  </a:cubicBezTo>
                  <a:cubicBezTo>
                    <a:pt x="180" y="25"/>
                    <a:pt x="185" y="28"/>
                    <a:pt x="185" y="31"/>
                  </a:cubicBezTo>
                  <a:close/>
                  <a:moveTo>
                    <a:pt x="169" y="34"/>
                  </a:moveTo>
                  <a:cubicBezTo>
                    <a:pt x="164" y="30"/>
                    <a:pt x="171" y="28"/>
                    <a:pt x="169" y="25"/>
                  </a:cubicBezTo>
                  <a:cubicBezTo>
                    <a:pt x="171" y="24"/>
                    <a:pt x="171" y="32"/>
                    <a:pt x="169" y="34"/>
                  </a:cubicBezTo>
                  <a:close/>
                  <a:moveTo>
                    <a:pt x="120" y="63"/>
                  </a:moveTo>
                  <a:cubicBezTo>
                    <a:pt x="121" y="66"/>
                    <a:pt x="119" y="64"/>
                    <a:pt x="118" y="63"/>
                  </a:cubicBezTo>
                  <a:cubicBezTo>
                    <a:pt x="114" y="67"/>
                    <a:pt x="114" y="78"/>
                    <a:pt x="107" y="70"/>
                  </a:cubicBezTo>
                  <a:cubicBezTo>
                    <a:pt x="113" y="68"/>
                    <a:pt x="112" y="65"/>
                    <a:pt x="114" y="61"/>
                  </a:cubicBezTo>
                  <a:cubicBezTo>
                    <a:pt x="116" y="59"/>
                    <a:pt x="118" y="64"/>
                    <a:pt x="120" y="63"/>
                  </a:cubicBezTo>
                  <a:close/>
                  <a:moveTo>
                    <a:pt x="137" y="44"/>
                  </a:moveTo>
                  <a:cubicBezTo>
                    <a:pt x="136" y="45"/>
                    <a:pt x="137" y="45"/>
                    <a:pt x="137" y="46"/>
                  </a:cubicBezTo>
                  <a:cubicBezTo>
                    <a:pt x="131" y="45"/>
                    <a:pt x="140" y="43"/>
                    <a:pt x="141" y="40"/>
                  </a:cubicBezTo>
                  <a:cubicBezTo>
                    <a:pt x="145" y="43"/>
                    <a:pt x="140" y="46"/>
                    <a:pt x="137" y="44"/>
                  </a:cubicBezTo>
                  <a:close/>
                  <a:moveTo>
                    <a:pt x="160" y="29"/>
                  </a:moveTo>
                  <a:cubicBezTo>
                    <a:pt x="157" y="30"/>
                    <a:pt x="155" y="32"/>
                    <a:pt x="153" y="34"/>
                  </a:cubicBezTo>
                  <a:cubicBezTo>
                    <a:pt x="151" y="30"/>
                    <a:pt x="156" y="27"/>
                    <a:pt x="156" y="24"/>
                  </a:cubicBezTo>
                  <a:cubicBezTo>
                    <a:pt x="160" y="25"/>
                    <a:pt x="157" y="26"/>
                    <a:pt x="160" y="29"/>
                  </a:cubicBezTo>
                  <a:close/>
                  <a:moveTo>
                    <a:pt x="118" y="54"/>
                  </a:moveTo>
                  <a:cubicBezTo>
                    <a:pt x="121" y="55"/>
                    <a:pt x="121" y="50"/>
                    <a:pt x="125" y="52"/>
                  </a:cubicBezTo>
                  <a:cubicBezTo>
                    <a:pt x="126" y="58"/>
                    <a:pt x="119" y="56"/>
                    <a:pt x="116" y="59"/>
                  </a:cubicBezTo>
                  <a:cubicBezTo>
                    <a:pt x="115" y="57"/>
                    <a:pt x="114" y="56"/>
                    <a:pt x="113" y="54"/>
                  </a:cubicBezTo>
                  <a:cubicBezTo>
                    <a:pt x="115" y="51"/>
                    <a:pt x="116" y="49"/>
                    <a:pt x="117" y="48"/>
                  </a:cubicBezTo>
                  <a:cubicBezTo>
                    <a:pt x="121" y="46"/>
                    <a:pt x="116" y="52"/>
                    <a:pt x="118" y="54"/>
                  </a:cubicBezTo>
                  <a:close/>
                  <a:moveTo>
                    <a:pt x="124" y="36"/>
                  </a:moveTo>
                  <a:cubicBezTo>
                    <a:pt x="128" y="40"/>
                    <a:pt x="124" y="43"/>
                    <a:pt x="124" y="46"/>
                  </a:cubicBezTo>
                  <a:cubicBezTo>
                    <a:pt x="123" y="46"/>
                    <a:pt x="123" y="45"/>
                    <a:pt x="123" y="44"/>
                  </a:cubicBezTo>
                  <a:cubicBezTo>
                    <a:pt x="122" y="44"/>
                    <a:pt x="120" y="44"/>
                    <a:pt x="118" y="45"/>
                  </a:cubicBezTo>
                  <a:cubicBezTo>
                    <a:pt x="117" y="42"/>
                    <a:pt x="120" y="39"/>
                    <a:pt x="124" y="36"/>
                  </a:cubicBezTo>
                  <a:close/>
                  <a:moveTo>
                    <a:pt x="108" y="51"/>
                  </a:moveTo>
                  <a:cubicBezTo>
                    <a:pt x="105" y="55"/>
                    <a:pt x="103" y="61"/>
                    <a:pt x="99" y="62"/>
                  </a:cubicBezTo>
                  <a:cubicBezTo>
                    <a:pt x="99" y="57"/>
                    <a:pt x="96" y="52"/>
                    <a:pt x="102" y="48"/>
                  </a:cubicBezTo>
                  <a:cubicBezTo>
                    <a:pt x="106" y="48"/>
                    <a:pt x="104" y="53"/>
                    <a:pt x="108" y="51"/>
                  </a:cubicBezTo>
                  <a:close/>
                  <a:moveTo>
                    <a:pt x="147" y="15"/>
                  </a:moveTo>
                  <a:cubicBezTo>
                    <a:pt x="145" y="17"/>
                    <a:pt x="144" y="16"/>
                    <a:pt x="145" y="15"/>
                  </a:cubicBezTo>
                  <a:cubicBezTo>
                    <a:pt x="143" y="14"/>
                    <a:pt x="139" y="17"/>
                    <a:pt x="137" y="18"/>
                  </a:cubicBezTo>
                  <a:cubicBezTo>
                    <a:pt x="134" y="14"/>
                    <a:pt x="144" y="9"/>
                    <a:pt x="147" y="15"/>
                  </a:cubicBezTo>
                  <a:close/>
                  <a:moveTo>
                    <a:pt x="134" y="19"/>
                  </a:moveTo>
                  <a:cubicBezTo>
                    <a:pt x="134" y="24"/>
                    <a:pt x="130" y="26"/>
                    <a:pt x="131" y="29"/>
                  </a:cubicBezTo>
                  <a:cubicBezTo>
                    <a:pt x="129" y="31"/>
                    <a:pt x="127" y="33"/>
                    <a:pt x="124" y="34"/>
                  </a:cubicBezTo>
                  <a:cubicBezTo>
                    <a:pt x="122" y="33"/>
                    <a:pt x="122" y="31"/>
                    <a:pt x="124" y="29"/>
                  </a:cubicBezTo>
                  <a:cubicBezTo>
                    <a:pt x="125" y="30"/>
                    <a:pt x="124" y="31"/>
                    <a:pt x="124" y="31"/>
                  </a:cubicBezTo>
                  <a:cubicBezTo>
                    <a:pt x="128" y="32"/>
                    <a:pt x="130" y="18"/>
                    <a:pt x="128" y="21"/>
                  </a:cubicBezTo>
                  <a:cubicBezTo>
                    <a:pt x="127" y="19"/>
                    <a:pt x="131" y="18"/>
                    <a:pt x="130" y="16"/>
                  </a:cubicBezTo>
                  <a:cubicBezTo>
                    <a:pt x="132" y="15"/>
                    <a:pt x="131" y="18"/>
                    <a:pt x="134" y="19"/>
                  </a:cubicBezTo>
                  <a:close/>
                  <a:moveTo>
                    <a:pt x="120" y="24"/>
                  </a:moveTo>
                  <a:cubicBezTo>
                    <a:pt x="123" y="27"/>
                    <a:pt x="117" y="29"/>
                    <a:pt x="119" y="32"/>
                  </a:cubicBezTo>
                  <a:cubicBezTo>
                    <a:pt x="116" y="33"/>
                    <a:pt x="115" y="25"/>
                    <a:pt x="120" y="24"/>
                  </a:cubicBezTo>
                  <a:close/>
                  <a:moveTo>
                    <a:pt x="106" y="34"/>
                  </a:moveTo>
                  <a:cubicBezTo>
                    <a:pt x="106" y="31"/>
                    <a:pt x="109" y="28"/>
                    <a:pt x="112" y="26"/>
                  </a:cubicBezTo>
                  <a:cubicBezTo>
                    <a:pt x="117" y="31"/>
                    <a:pt x="110" y="32"/>
                    <a:pt x="106" y="34"/>
                  </a:cubicBezTo>
                  <a:close/>
                  <a:moveTo>
                    <a:pt x="45" y="55"/>
                  </a:moveTo>
                  <a:cubicBezTo>
                    <a:pt x="41" y="57"/>
                    <a:pt x="37" y="57"/>
                    <a:pt x="34" y="53"/>
                  </a:cubicBezTo>
                  <a:cubicBezTo>
                    <a:pt x="33" y="56"/>
                    <a:pt x="31" y="59"/>
                    <a:pt x="34" y="62"/>
                  </a:cubicBezTo>
                  <a:cubicBezTo>
                    <a:pt x="28" y="65"/>
                    <a:pt x="29" y="66"/>
                    <a:pt x="24" y="66"/>
                  </a:cubicBezTo>
                  <a:cubicBezTo>
                    <a:pt x="27" y="60"/>
                    <a:pt x="31" y="59"/>
                    <a:pt x="27" y="51"/>
                  </a:cubicBezTo>
                  <a:cubicBezTo>
                    <a:pt x="36" y="50"/>
                    <a:pt x="32" y="41"/>
                    <a:pt x="35" y="36"/>
                  </a:cubicBezTo>
                  <a:cubicBezTo>
                    <a:pt x="36" y="40"/>
                    <a:pt x="38" y="45"/>
                    <a:pt x="34" y="49"/>
                  </a:cubicBezTo>
                  <a:cubicBezTo>
                    <a:pt x="34" y="48"/>
                    <a:pt x="33" y="48"/>
                    <a:pt x="32" y="49"/>
                  </a:cubicBezTo>
                  <a:cubicBezTo>
                    <a:pt x="33" y="49"/>
                    <a:pt x="34" y="50"/>
                    <a:pt x="34" y="51"/>
                  </a:cubicBezTo>
                  <a:cubicBezTo>
                    <a:pt x="36" y="53"/>
                    <a:pt x="38" y="49"/>
                    <a:pt x="40" y="50"/>
                  </a:cubicBezTo>
                  <a:cubicBezTo>
                    <a:pt x="41" y="48"/>
                    <a:pt x="42" y="46"/>
                    <a:pt x="40" y="44"/>
                  </a:cubicBezTo>
                  <a:cubicBezTo>
                    <a:pt x="43" y="42"/>
                    <a:pt x="46" y="40"/>
                    <a:pt x="49" y="37"/>
                  </a:cubicBezTo>
                  <a:cubicBezTo>
                    <a:pt x="55" y="44"/>
                    <a:pt x="42" y="47"/>
                    <a:pt x="45" y="55"/>
                  </a:cubicBezTo>
                  <a:close/>
                  <a:moveTo>
                    <a:pt x="64" y="49"/>
                  </a:moveTo>
                  <a:cubicBezTo>
                    <a:pt x="63" y="48"/>
                    <a:pt x="62" y="50"/>
                    <a:pt x="61" y="50"/>
                  </a:cubicBezTo>
                  <a:cubicBezTo>
                    <a:pt x="57" y="41"/>
                    <a:pt x="73" y="49"/>
                    <a:pt x="65" y="54"/>
                  </a:cubicBezTo>
                  <a:cubicBezTo>
                    <a:pt x="64" y="52"/>
                    <a:pt x="65" y="51"/>
                    <a:pt x="64" y="49"/>
                  </a:cubicBezTo>
                  <a:close/>
                  <a:moveTo>
                    <a:pt x="97" y="29"/>
                  </a:moveTo>
                  <a:cubicBezTo>
                    <a:pt x="95" y="22"/>
                    <a:pt x="106" y="27"/>
                    <a:pt x="104" y="20"/>
                  </a:cubicBezTo>
                  <a:cubicBezTo>
                    <a:pt x="108" y="23"/>
                    <a:pt x="113" y="13"/>
                    <a:pt x="116" y="19"/>
                  </a:cubicBezTo>
                  <a:cubicBezTo>
                    <a:pt x="112" y="21"/>
                    <a:pt x="113" y="20"/>
                    <a:pt x="111" y="24"/>
                  </a:cubicBezTo>
                  <a:cubicBezTo>
                    <a:pt x="110" y="18"/>
                    <a:pt x="103" y="27"/>
                    <a:pt x="100" y="32"/>
                  </a:cubicBezTo>
                  <a:cubicBezTo>
                    <a:pt x="95" y="29"/>
                    <a:pt x="93" y="31"/>
                    <a:pt x="86" y="27"/>
                  </a:cubicBezTo>
                  <a:cubicBezTo>
                    <a:pt x="90" y="25"/>
                    <a:pt x="93" y="25"/>
                    <a:pt x="97" y="29"/>
                  </a:cubicBezTo>
                  <a:close/>
                  <a:moveTo>
                    <a:pt x="80" y="44"/>
                  </a:moveTo>
                  <a:cubicBezTo>
                    <a:pt x="76" y="38"/>
                    <a:pt x="87" y="38"/>
                    <a:pt x="90" y="36"/>
                  </a:cubicBezTo>
                  <a:cubicBezTo>
                    <a:pt x="92" y="42"/>
                    <a:pt x="83" y="40"/>
                    <a:pt x="80" y="44"/>
                  </a:cubicBezTo>
                  <a:close/>
                  <a:moveTo>
                    <a:pt x="84" y="32"/>
                  </a:moveTo>
                  <a:cubicBezTo>
                    <a:pt x="81" y="32"/>
                    <a:pt x="78" y="36"/>
                    <a:pt x="76" y="35"/>
                  </a:cubicBezTo>
                  <a:cubicBezTo>
                    <a:pt x="73" y="31"/>
                    <a:pt x="80" y="26"/>
                    <a:pt x="82" y="26"/>
                  </a:cubicBezTo>
                  <a:cubicBezTo>
                    <a:pt x="82" y="28"/>
                    <a:pt x="83" y="30"/>
                    <a:pt x="84" y="32"/>
                  </a:cubicBezTo>
                  <a:close/>
                  <a:moveTo>
                    <a:pt x="91" y="13"/>
                  </a:moveTo>
                  <a:cubicBezTo>
                    <a:pt x="93" y="17"/>
                    <a:pt x="91" y="22"/>
                    <a:pt x="87" y="22"/>
                  </a:cubicBezTo>
                  <a:cubicBezTo>
                    <a:pt x="86" y="19"/>
                    <a:pt x="87" y="16"/>
                    <a:pt x="91" y="13"/>
                  </a:cubicBezTo>
                  <a:close/>
                  <a:moveTo>
                    <a:pt x="69" y="56"/>
                  </a:moveTo>
                  <a:cubicBezTo>
                    <a:pt x="71" y="50"/>
                    <a:pt x="69" y="49"/>
                    <a:pt x="68" y="44"/>
                  </a:cubicBezTo>
                  <a:cubicBezTo>
                    <a:pt x="67" y="40"/>
                    <a:pt x="60" y="44"/>
                    <a:pt x="62" y="40"/>
                  </a:cubicBezTo>
                  <a:cubicBezTo>
                    <a:pt x="68" y="33"/>
                    <a:pt x="84" y="48"/>
                    <a:pt x="69" y="56"/>
                  </a:cubicBezTo>
                  <a:close/>
                  <a:moveTo>
                    <a:pt x="72" y="32"/>
                  </a:moveTo>
                  <a:cubicBezTo>
                    <a:pt x="70" y="34"/>
                    <a:pt x="58" y="37"/>
                    <a:pt x="56" y="41"/>
                  </a:cubicBezTo>
                  <a:cubicBezTo>
                    <a:pt x="55" y="37"/>
                    <a:pt x="59" y="34"/>
                    <a:pt x="63" y="30"/>
                  </a:cubicBezTo>
                  <a:cubicBezTo>
                    <a:pt x="66" y="31"/>
                    <a:pt x="69" y="33"/>
                    <a:pt x="72" y="32"/>
                  </a:cubicBezTo>
                  <a:close/>
                  <a:moveTo>
                    <a:pt x="76" y="25"/>
                  </a:moveTo>
                  <a:cubicBezTo>
                    <a:pt x="70" y="25"/>
                    <a:pt x="70" y="26"/>
                    <a:pt x="65" y="28"/>
                  </a:cubicBezTo>
                  <a:cubicBezTo>
                    <a:pt x="63" y="26"/>
                    <a:pt x="66" y="25"/>
                    <a:pt x="65" y="23"/>
                  </a:cubicBezTo>
                  <a:cubicBezTo>
                    <a:pt x="62" y="22"/>
                    <a:pt x="58" y="33"/>
                    <a:pt x="53" y="27"/>
                  </a:cubicBezTo>
                  <a:cubicBezTo>
                    <a:pt x="60" y="23"/>
                    <a:pt x="59" y="19"/>
                    <a:pt x="64" y="15"/>
                  </a:cubicBezTo>
                  <a:cubicBezTo>
                    <a:pt x="66" y="21"/>
                    <a:pt x="69" y="23"/>
                    <a:pt x="76" y="25"/>
                  </a:cubicBezTo>
                  <a:close/>
                  <a:moveTo>
                    <a:pt x="50" y="25"/>
                  </a:moveTo>
                  <a:cubicBezTo>
                    <a:pt x="46" y="32"/>
                    <a:pt x="57" y="33"/>
                    <a:pt x="53" y="36"/>
                  </a:cubicBezTo>
                  <a:cubicBezTo>
                    <a:pt x="51" y="32"/>
                    <a:pt x="48" y="36"/>
                    <a:pt x="47" y="32"/>
                  </a:cubicBezTo>
                  <a:cubicBezTo>
                    <a:pt x="45" y="35"/>
                    <a:pt x="45" y="38"/>
                    <a:pt x="40" y="40"/>
                  </a:cubicBezTo>
                  <a:cubicBezTo>
                    <a:pt x="40" y="32"/>
                    <a:pt x="41" y="27"/>
                    <a:pt x="50" y="25"/>
                  </a:cubicBezTo>
                  <a:close/>
                  <a:moveTo>
                    <a:pt x="62" y="13"/>
                  </a:moveTo>
                  <a:cubicBezTo>
                    <a:pt x="62" y="17"/>
                    <a:pt x="53" y="15"/>
                    <a:pt x="50" y="22"/>
                  </a:cubicBezTo>
                  <a:cubicBezTo>
                    <a:pt x="48" y="20"/>
                    <a:pt x="46" y="23"/>
                    <a:pt x="44" y="20"/>
                  </a:cubicBezTo>
                  <a:cubicBezTo>
                    <a:pt x="47" y="17"/>
                    <a:pt x="53" y="20"/>
                    <a:pt x="49" y="14"/>
                  </a:cubicBezTo>
                  <a:cubicBezTo>
                    <a:pt x="54" y="10"/>
                    <a:pt x="58" y="14"/>
                    <a:pt x="62" y="13"/>
                  </a:cubicBezTo>
                  <a:close/>
                </a:path>
              </a:pathLst>
            </a:custGeom>
            <a:solidFill>
              <a:srgbClr val="5F779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6" name="矩形 425"/>
            <p:cNvSpPr/>
            <p:nvPr/>
          </p:nvSpPr>
          <p:spPr>
            <a:xfrm>
              <a:off x="5007618" y="544573"/>
              <a:ext cx="2472690" cy="5530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000" b="1" dirty="0">
                  <a:solidFill>
                    <a:srgbClr val="5F7797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一、</a:t>
              </a:r>
              <a:r>
                <a:rPr lang="zh-CN" altLang="en-US" sz="3000" dirty="0">
                  <a:solidFill>
                    <a:srgbClr val="5F7797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设疑激趣</a:t>
              </a:r>
              <a:endParaRPr lang="zh-CN" altLang="en-US" sz="3000" b="1" dirty="0">
                <a:solidFill>
                  <a:srgbClr val="5F7797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18110" y="1249045"/>
            <a:ext cx="606107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zh-CN" sz="2800">
                <a:latin typeface="宋体" panose="02010600030101010101" pitchFamily="2" charset="-122"/>
                <a:ea typeface="宋体" panose="02010600030101010101" pitchFamily="2" charset="-122"/>
              </a:rPr>
              <a:t>联合国第十五次《生物多样性公约》（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COP15</a:t>
            </a:r>
            <a:r>
              <a:rPr lang="zh-CN" sz="2800">
                <a:latin typeface="宋体" panose="02010600030101010101" pitchFamily="2" charset="-122"/>
                <a:ea typeface="宋体" panose="02010600030101010101" pitchFamily="2" charset="-122"/>
              </a:rPr>
              <a:t>）将于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2021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年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10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月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</a:rPr>
              <a:t>11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日在云南昆明召开。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学校为号召同学们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尊重自然、保护自然</a:t>
            </a:r>
            <a:r>
              <a:rPr lang="en-US" altLang="zh-CN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决定制作一幅海报！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  <a:ea typeface="宋体" panose="02010600030101010101" pitchFamily="2" charset="-122"/>
              </a:rPr>
              <a:t>我们一共需要多少平方米的材料呢？</a:t>
            </a:r>
            <a:endParaRPr lang="zh-CN" altLang="en-US" sz="28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2" descr="图片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0325" y="4730115"/>
            <a:ext cx="4626610" cy="8521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9865" y="250190"/>
            <a:ext cx="4181475" cy="5528310"/>
          </a:xfrm>
          <a:prstGeom prst="rect">
            <a:avLst/>
          </a:prstGeom>
        </p:spPr>
      </p:pic>
      <p:sp>
        <p:nvSpPr>
          <p:cNvPr id="7" name="左大括号 6"/>
          <p:cNvSpPr/>
          <p:nvPr/>
        </p:nvSpPr>
        <p:spPr>
          <a:xfrm>
            <a:off x="7633970" y="250190"/>
            <a:ext cx="88900" cy="5528945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093460" y="2784475"/>
            <a:ext cx="17849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长：</a:t>
            </a:r>
            <a:r>
              <a:rPr lang="en-US" altLang="zh-CN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7.2</a:t>
            </a: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米</a:t>
            </a:r>
            <a:endParaRPr lang="en-US" altLang="zh-CN" sz="2400"/>
          </a:p>
        </p:txBody>
      </p:sp>
      <p:sp>
        <p:nvSpPr>
          <p:cNvPr id="9" name="右大括号 8"/>
          <p:cNvSpPr/>
          <p:nvPr/>
        </p:nvSpPr>
        <p:spPr>
          <a:xfrm rot="5400000">
            <a:off x="9785350" y="3822065"/>
            <a:ext cx="229235" cy="4180840"/>
          </a:xfrm>
          <a:prstGeom prst="rightBrace">
            <a:avLst>
              <a:gd name="adj1" fmla="val 83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9271635" y="6047105"/>
            <a:ext cx="17849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宽：</a:t>
            </a:r>
            <a:r>
              <a:rPr lang="en-US" altLang="zh-CN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6.8</a:t>
            </a: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米</a:t>
            </a:r>
            <a:endParaRPr lang="en-US" altLang="zh-CN" sz="2400"/>
          </a:p>
        </p:txBody>
      </p:sp>
      <p:sp>
        <p:nvSpPr>
          <p:cNvPr id="5" name="文本框 4"/>
          <p:cNvSpPr txBox="1"/>
          <p:nvPr/>
        </p:nvSpPr>
        <p:spPr>
          <a:xfrm>
            <a:off x="208280" y="4875530"/>
            <a:ext cx="12357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</a:rPr>
              <a:t>列式：</a:t>
            </a:r>
            <a:endParaRPr lang="zh-CN" altLang="en-US" sz="28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chenying0907 423"/>
          <p:cNvGrpSpPr/>
          <p:nvPr/>
        </p:nvGrpSpPr>
        <p:grpSpPr>
          <a:xfrm>
            <a:off x="241943" y="113408"/>
            <a:ext cx="3539490" cy="659130"/>
            <a:chOff x="4588518" y="544573"/>
            <a:chExt cx="3539490" cy="659130"/>
          </a:xfrm>
        </p:grpSpPr>
        <p:sp>
          <p:nvSpPr>
            <p:cNvPr id="425" name="Freeform 544"/>
            <p:cNvSpPr>
              <a:spLocks noEditPoints="1"/>
            </p:cNvSpPr>
            <p:nvPr/>
          </p:nvSpPr>
          <p:spPr bwMode="auto">
            <a:xfrm>
              <a:off x="4588518" y="1097658"/>
              <a:ext cx="3539490" cy="106045"/>
            </a:xfrm>
            <a:custGeom>
              <a:avLst/>
              <a:gdLst>
                <a:gd name="T0" fmla="*/ 26 w 715"/>
                <a:gd name="T1" fmla="*/ 50 h 95"/>
                <a:gd name="T2" fmla="*/ 43 w 715"/>
                <a:gd name="T3" fmla="*/ 67 h 95"/>
                <a:gd name="T4" fmla="*/ 65 w 715"/>
                <a:gd name="T5" fmla="*/ 76 h 95"/>
                <a:gd name="T6" fmla="*/ 143 w 715"/>
                <a:gd name="T7" fmla="*/ 81 h 95"/>
                <a:gd name="T8" fmla="*/ 218 w 715"/>
                <a:gd name="T9" fmla="*/ 80 h 95"/>
                <a:gd name="T10" fmla="*/ 301 w 715"/>
                <a:gd name="T11" fmla="*/ 79 h 95"/>
                <a:gd name="T12" fmla="*/ 405 w 715"/>
                <a:gd name="T13" fmla="*/ 88 h 95"/>
                <a:gd name="T14" fmla="*/ 491 w 715"/>
                <a:gd name="T15" fmla="*/ 93 h 95"/>
                <a:gd name="T16" fmla="*/ 630 w 715"/>
                <a:gd name="T17" fmla="*/ 64 h 95"/>
                <a:gd name="T18" fmla="*/ 678 w 715"/>
                <a:gd name="T19" fmla="*/ 58 h 95"/>
                <a:gd name="T20" fmla="*/ 664 w 715"/>
                <a:gd name="T21" fmla="*/ 52 h 95"/>
                <a:gd name="T22" fmla="*/ 662 w 715"/>
                <a:gd name="T23" fmla="*/ 30 h 95"/>
                <a:gd name="T24" fmla="*/ 598 w 715"/>
                <a:gd name="T25" fmla="*/ 37 h 95"/>
                <a:gd name="T26" fmla="*/ 564 w 715"/>
                <a:gd name="T27" fmla="*/ 25 h 95"/>
                <a:gd name="T28" fmla="*/ 500 w 715"/>
                <a:gd name="T29" fmla="*/ 17 h 95"/>
                <a:gd name="T30" fmla="*/ 443 w 715"/>
                <a:gd name="T31" fmla="*/ 26 h 95"/>
                <a:gd name="T32" fmla="*/ 372 w 715"/>
                <a:gd name="T33" fmla="*/ 20 h 95"/>
                <a:gd name="T34" fmla="*/ 263 w 715"/>
                <a:gd name="T35" fmla="*/ 13 h 95"/>
                <a:gd name="T36" fmla="*/ 193 w 715"/>
                <a:gd name="T37" fmla="*/ 9 h 95"/>
                <a:gd name="T38" fmla="*/ 98 w 715"/>
                <a:gd name="T39" fmla="*/ 21 h 95"/>
                <a:gd name="T40" fmla="*/ 403 w 715"/>
                <a:gd name="T41" fmla="*/ 77 h 95"/>
                <a:gd name="T42" fmla="*/ 420 w 715"/>
                <a:gd name="T43" fmla="*/ 84 h 95"/>
                <a:gd name="T44" fmla="*/ 458 w 715"/>
                <a:gd name="T45" fmla="*/ 81 h 95"/>
                <a:gd name="T46" fmla="*/ 503 w 715"/>
                <a:gd name="T47" fmla="*/ 64 h 95"/>
                <a:gd name="T48" fmla="*/ 504 w 715"/>
                <a:gd name="T49" fmla="*/ 76 h 95"/>
                <a:gd name="T50" fmla="*/ 567 w 715"/>
                <a:gd name="T51" fmla="*/ 43 h 95"/>
                <a:gd name="T52" fmla="*/ 560 w 715"/>
                <a:gd name="T53" fmla="*/ 62 h 95"/>
                <a:gd name="T54" fmla="*/ 583 w 715"/>
                <a:gd name="T55" fmla="*/ 56 h 95"/>
                <a:gd name="T56" fmla="*/ 615 w 715"/>
                <a:gd name="T57" fmla="*/ 58 h 95"/>
                <a:gd name="T58" fmla="*/ 639 w 715"/>
                <a:gd name="T59" fmla="*/ 45 h 95"/>
                <a:gd name="T60" fmla="*/ 604 w 715"/>
                <a:gd name="T61" fmla="*/ 58 h 95"/>
                <a:gd name="T62" fmla="*/ 575 w 715"/>
                <a:gd name="T63" fmla="*/ 51 h 95"/>
                <a:gd name="T64" fmla="*/ 562 w 715"/>
                <a:gd name="T65" fmla="*/ 34 h 95"/>
                <a:gd name="T66" fmla="*/ 541 w 715"/>
                <a:gd name="T67" fmla="*/ 45 h 95"/>
                <a:gd name="T68" fmla="*/ 492 w 715"/>
                <a:gd name="T69" fmla="*/ 54 h 95"/>
                <a:gd name="T70" fmla="*/ 469 w 715"/>
                <a:gd name="T71" fmla="*/ 29 h 95"/>
                <a:gd name="T72" fmla="*/ 435 w 715"/>
                <a:gd name="T73" fmla="*/ 29 h 95"/>
                <a:gd name="T74" fmla="*/ 362 w 715"/>
                <a:gd name="T75" fmla="*/ 80 h 95"/>
                <a:gd name="T76" fmla="*/ 345 w 715"/>
                <a:gd name="T77" fmla="*/ 72 h 95"/>
                <a:gd name="T78" fmla="*/ 242 w 715"/>
                <a:gd name="T79" fmla="*/ 81 h 95"/>
                <a:gd name="T80" fmla="*/ 295 w 715"/>
                <a:gd name="T81" fmla="*/ 42 h 95"/>
                <a:gd name="T82" fmla="*/ 328 w 715"/>
                <a:gd name="T83" fmla="*/ 36 h 95"/>
                <a:gd name="T84" fmla="*/ 296 w 715"/>
                <a:gd name="T85" fmla="*/ 76 h 95"/>
                <a:gd name="T86" fmla="*/ 329 w 715"/>
                <a:gd name="T87" fmla="*/ 44 h 95"/>
                <a:gd name="T88" fmla="*/ 317 w 715"/>
                <a:gd name="T89" fmla="*/ 27 h 95"/>
                <a:gd name="T90" fmla="*/ 298 w 715"/>
                <a:gd name="T91" fmla="*/ 25 h 95"/>
                <a:gd name="T92" fmla="*/ 230 w 715"/>
                <a:gd name="T93" fmla="*/ 75 h 95"/>
                <a:gd name="T94" fmla="*/ 266 w 715"/>
                <a:gd name="T95" fmla="*/ 32 h 95"/>
                <a:gd name="T96" fmla="*/ 215 w 715"/>
                <a:gd name="T97" fmla="*/ 53 h 95"/>
                <a:gd name="T98" fmla="*/ 203 w 715"/>
                <a:gd name="T99" fmla="*/ 54 h 95"/>
                <a:gd name="T100" fmla="*/ 151 w 715"/>
                <a:gd name="T101" fmla="*/ 43 h 95"/>
                <a:gd name="T102" fmla="*/ 159 w 715"/>
                <a:gd name="T103" fmla="*/ 63 h 95"/>
                <a:gd name="T104" fmla="*/ 212 w 715"/>
                <a:gd name="T105" fmla="*/ 24 h 95"/>
                <a:gd name="T106" fmla="*/ 194 w 715"/>
                <a:gd name="T107" fmla="*/ 18 h 95"/>
                <a:gd name="T108" fmla="*/ 153 w 715"/>
                <a:gd name="T109" fmla="*/ 34 h 95"/>
                <a:gd name="T110" fmla="*/ 108 w 715"/>
                <a:gd name="T111" fmla="*/ 51 h 95"/>
                <a:gd name="T112" fmla="*/ 112 w 715"/>
                <a:gd name="T113" fmla="*/ 26 h 95"/>
                <a:gd name="T114" fmla="*/ 65 w 715"/>
                <a:gd name="T115" fmla="*/ 54 h 95"/>
                <a:gd name="T116" fmla="*/ 87 w 715"/>
                <a:gd name="T117" fmla="*/ 22 h 95"/>
                <a:gd name="T118" fmla="*/ 53 w 715"/>
                <a:gd name="T119" fmla="*/ 3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15" h="95">
                  <a:moveTo>
                    <a:pt x="19" y="17"/>
                  </a:moveTo>
                  <a:cubicBezTo>
                    <a:pt x="21" y="19"/>
                    <a:pt x="23" y="14"/>
                    <a:pt x="25" y="16"/>
                  </a:cubicBezTo>
                  <a:cubicBezTo>
                    <a:pt x="24" y="17"/>
                    <a:pt x="25" y="18"/>
                    <a:pt x="24" y="19"/>
                  </a:cubicBezTo>
                  <a:cubicBezTo>
                    <a:pt x="19" y="17"/>
                    <a:pt x="19" y="22"/>
                    <a:pt x="14" y="23"/>
                  </a:cubicBezTo>
                  <a:cubicBezTo>
                    <a:pt x="16" y="26"/>
                    <a:pt x="20" y="22"/>
                    <a:pt x="20" y="28"/>
                  </a:cubicBezTo>
                  <a:cubicBezTo>
                    <a:pt x="27" y="25"/>
                    <a:pt x="29" y="13"/>
                    <a:pt x="34" y="16"/>
                  </a:cubicBezTo>
                  <a:cubicBezTo>
                    <a:pt x="33" y="17"/>
                    <a:pt x="35" y="19"/>
                    <a:pt x="34" y="20"/>
                  </a:cubicBezTo>
                  <a:cubicBezTo>
                    <a:pt x="31" y="23"/>
                    <a:pt x="28" y="26"/>
                    <a:pt x="32" y="29"/>
                  </a:cubicBezTo>
                  <a:cubicBezTo>
                    <a:pt x="34" y="28"/>
                    <a:pt x="35" y="26"/>
                    <a:pt x="37" y="25"/>
                  </a:cubicBezTo>
                  <a:cubicBezTo>
                    <a:pt x="36" y="20"/>
                    <a:pt x="35" y="16"/>
                    <a:pt x="38" y="12"/>
                  </a:cubicBezTo>
                  <a:cubicBezTo>
                    <a:pt x="39" y="17"/>
                    <a:pt x="40" y="17"/>
                    <a:pt x="44" y="22"/>
                  </a:cubicBezTo>
                  <a:cubicBezTo>
                    <a:pt x="40" y="26"/>
                    <a:pt x="38" y="26"/>
                    <a:pt x="37" y="32"/>
                  </a:cubicBezTo>
                  <a:cubicBezTo>
                    <a:pt x="34" y="27"/>
                    <a:pt x="34" y="33"/>
                    <a:pt x="34" y="35"/>
                  </a:cubicBezTo>
                  <a:cubicBezTo>
                    <a:pt x="33" y="33"/>
                    <a:pt x="32" y="32"/>
                    <a:pt x="31" y="31"/>
                  </a:cubicBezTo>
                  <a:cubicBezTo>
                    <a:pt x="25" y="37"/>
                    <a:pt x="30" y="42"/>
                    <a:pt x="25" y="46"/>
                  </a:cubicBezTo>
                  <a:cubicBezTo>
                    <a:pt x="26" y="45"/>
                    <a:pt x="28" y="45"/>
                    <a:pt x="30" y="45"/>
                  </a:cubicBezTo>
                  <a:cubicBezTo>
                    <a:pt x="27" y="47"/>
                    <a:pt x="28" y="48"/>
                    <a:pt x="26" y="50"/>
                  </a:cubicBezTo>
                  <a:cubicBezTo>
                    <a:pt x="24" y="43"/>
                    <a:pt x="20" y="51"/>
                    <a:pt x="17" y="48"/>
                  </a:cubicBezTo>
                  <a:cubicBezTo>
                    <a:pt x="20" y="41"/>
                    <a:pt x="21" y="34"/>
                    <a:pt x="25" y="29"/>
                  </a:cubicBezTo>
                  <a:cubicBezTo>
                    <a:pt x="22" y="28"/>
                    <a:pt x="18" y="30"/>
                    <a:pt x="16" y="27"/>
                  </a:cubicBezTo>
                  <a:cubicBezTo>
                    <a:pt x="12" y="30"/>
                    <a:pt x="10" y="33"/>
                    <a:pt x="10" y="36"/>
                  </a:cubicBezTo>
                  <a:cubicBezTo>
                    <a:pt x="13" y="37"/>
                    <a:pt x="12" y="30"/>
                    <a:pt x="16" y="32"/>
                  </a:cubicBezTo>
                  <a:cubicBezTo>
                    <a:pt x="18" y="35"/>
                    <a:pt x="14" y="36"/>
                    <a:pt x="15" y="38"/>
                  </a:cubicBezTo>
                  <a:cubicBezTo>
                    <a:pt x="16" y="38"/>
                    <a:pt x="18" y="37"/>
                    <a:pt x="18" y="38"/>
                  </a:cubicBezTo>
                  <a:cubicBezTo>
                    <a:pt x="7" y="44"/>
                    <a:pt x="7" y="53"/>
                    <a:pt x="0" y="60"/>
                  </a:cubicBezTo>
                  <a:cubicBezTo>
                    <a:pt x="6" y="57"/>
                    <a:pt x="12" y="53"/>
                    <a:pt x="17" y="57"/>
                  </a:cubicBezTo>
                  <a:cubicBezTo>
                    <a:pt x="19" y="53"/>
                    <a:pt x="8" y="52"/>
                    <a:pt x="13" y="47"/>
                  </a:cubicBezTo>
                  <a:cubicBezTo>
                    <a:pt x="14" y="52"/>
                    <a:pt x="22" y="50"/>
                    <a:pt x="25" y="56"/>
                  </a:cubicBezTo>
                  <a:cubicBezTo>
                    <a:pt x="22" y="58"/>
                    <a:pt x="19" y="61"/>
                    <a:pt x="16" y="63"/>
                  </a:cubicBezTo>
                  <a:cubicBezTo>
                    <a:pt x="12" y="59"/>
                    <a:pt x="7" y="64"/>
                    <a:pt x="3" y="64"/>
                  </a:cubicBezTo>
                  <a:cubicBezTo>
                    <a:pt x="6" y="67"/>
                    <a:pt x="2" y="72"/>
                    <a:pt x="7" y="70"/>
                  </a:cubicBezTo>
                  <a:cubicBezTo>
                    <a:pt x="7" y="64"/>
                    <a:pt x="24" y="64"/>
                    <a:pt x="26" y="70"/>
                  </a:cubicBezTo>
                  <a:cubicBezTo>
                    <a:pt x="28" y="68"/>
                    <a:pt x="31" y="66"/>
                    <a:pt x="34" y="64"/>
                  </a:cubicBezTo>
                  <a:cubicBezTo>
                    <a:pt x="36" y="70"/>
                    <a:pt x="40" y="64"/>
                    <a:pt x="43" y="67"/>
                  </a:cubicBezTo>
                  <a:cubicBezTo>
                    <a:pt x="43" y="74"/>
                    <a:pt x="40" y="69"/>
                    <a:pt x="36" y="71"/>
                  </a:cubicBezTo>
                  <a:cubicBezTo>
                    <a:pt x="35" y="73"/>
                    <a:pt x="35" y="75"/>
                    <a:pt x="37" y="78"/>
                  </a:cubicBezTo>
                  <a:cubicBezTo>
                    <a:pt x="41" y="73"/>
                    <a:pt x="44" y="75"/>
                    <a:pt x="48" y="71"/>
                  </a:cubicBezTo>
                  <a:cubicBezTo>
                    <a:pt x="46" y="68"/>
                    <a:pt x="42" y="60"/>
                    <a:pt x="50" y="60"/>
                  </a:cubicBezTo>
                  <a:cubicBezTo>
                    <a:pt x="48" y="57"/>
                    <a:pt x="44" y="54"/>
                    <a:pt x="47" y="51"/>
                  </a:cubicBezTo>
                  <a:cubicBezTo>
                    <a:pt x="52" y="53"/>
                    <a:pt x="52" y="44"/>
                    <a:pt x="56" y="46"/>
                  </a:cubicBezTo>
                  <a:cubicBezTo>
                    <a:pt x="54" y="48"/>
                    <a:pt x="56" y="49"/>
                    <a:pt x="55" y="50"/>
                  </a:cubicBezTo>
                  <a:cubicBezTo>
                    <a:pt x="54" y="51"/>
                    <a:pt x="51" y="50"/>
                    <a:pt x="52" y="53"/>
                  </a:cubicBezTo>
                  <a:cubicBezTo>
                    <a:pt x="56" y="53"/>
                    <a:pt x="50" y="69"/>
                    <a:pt x="49" y="75"/>
                  </a:cubicBezTo>
                  <a:cubicBezTo>
                    <a:pt x="55" y="75"/>
                    <a:pt x="57" y="68"/>
                    <a:pt x="59" y="76"/>
                  </a:cubicBezTo>
                  <a:cubicBezTo>
                    <a:pt x="62" y="70"/>
                    <a:pt x="68" y="71"/>
                    <a:pt x="65" y="65"/>
                  </a:cubicBezTo>
                  <a:cubicBezTo>
                    <a:pt x="62" y="65"/>
                    <a:pt x="61" y="66"/>
                    <a:pt x="60" y="68"/>
                  </a:cubicBezTo>
                  <a:cubicBezTo>
                    <a:pt x="60" y="66"/>
                    <a:pt x="53" y="66"/>
                    <a:pt x="56" y="63"/>
                  </a:cubicBezTo>
                  <a:cubicBezTo>
                    <a:pt x="62" y="62"/>
                    <a:pt x="61" y="61"/>
                    <a:pt x="62" y="56"/>
                  </a:cubicBezTo>
                  <a:cubicBezTo>
                    <a:pt x="64" y="58"/>
                    <a:pt x="67" y="54"/>
                    <a:pt x="69" y="58"/>
                  </a:cubicBezTo>
                  <a:cubicBezTo>
                    <a:pt x="62" y="62"/>
                    <a:pt x="67" y="64"/>
                    <a:pt x="71" y="63"/>
                  </a:cubicBezTo>
                  <a:cubicBezTo>
                    <a:pt x="67" y="67"/>
                    <a:pt x="66" y="72"/>
                    <a:pt x="65" y="76"/>
                  </a:cubicBezTo>
                  <a:cubicBezTo>
                    <a:pt x="72" y="78"/>
                    <a:pt x="75" y="64"/>
                    <a:pt x="82" y="73"/>
                  </a:cubicBezTo>
                  <a:cubicBezTo>
                    <a:pt x="81" y="75"/>
                    <a:pt x="78" y="74"/>
                    <a:pt x="79" y="76"/>
                  </a:cubicBezTo>
                  <a:cubicBezTo>
                    <a:pt x="81" y="75"/>
                    <a:pt x="80" y="77"/>
                    <a:pt x="81" y="79"/>
                  </a:cubicBezTo>
                  <a:cubicBezTo>
                    <a:pt x="85" y="73"/>
                    <a:pt x="89" y="72"/>
                    <a:pt x="92" y="65"/>
                  </a:cubicBezTo>
                  <a:cubicBezTo>
                    <a:pt x="95" y="66"/>
                    <a:pt x="98" y="63"/>
                    <a:pt x="101" y="64"/>
                  </a:cubicBezTo>
                  <a:cubicBezTo>
                    <a:pt x="96" y="67"/>
                    <a:pt x="97" y="72"/>
                    <a:pt x="95" y="76"/>
                  </a:cubicBezTo>
                  <a:cubicBezTo>
                    <a:pt x="93" y="77"/>
                    <a:pt x="87" y="74"/>
                    <a:pt x="88" y="78"/>
                  </a:cubicBezTo>
                  <a:cubicBezTo>
                    <a:pt x="90" y="76"/>
                    <a:pt x="91" y="81"/>
                    <a:pt x="93" y="80"/>
                  </a:cubicBezTo>
                  <a:cubicBezTo>
                    <a:pt x="95" y="79"/>
                    <a:pt x="97" y="77"/>
                    <a:pt x="99" y="76"/>
                  </a:cubicBezTo>
                  <a:cubicBezTo>
                    <a:pt x="102" y="79"/>
                    <a:pt x="99" y="80"/>
                    <a:pt x="103" y="81"/>
                  </a:cubicBezTo>
                  <a:cubicBezTo>
                    <a:pt x="107" y="79"/>
                    <a:pt x="108" y="78"/>
                    <a:pt x="108" y="74"/>
                  </a:cubicBezTo>
                  <a:cubicBezTo>
                    <a:pt x="115" y="75"/>
                    <a:pt x="110" y="78"/>
                    <a:pt x="117" y="82"/>
                  </a:cubicBezTo>
                  <a:cubicBezTo>
                    <a:pt x="121" y="77"/>
                    <a:pt x="124" y="82"/>
                    <a:pt x="128" y="77"/>
                  </a:cubicBezTo>
                  <a:cubicBezTo>
                    <a:pt x="129" y="78"/>
                    <a:pt x="128" y="80"/>
                    <a:pt x="131" y="82"/>
                  </a:cubicBezTo>
                  <a:cubicBezTo>
                    <a:pt x="134" y="81"/>
                    <a:pt x="138" y="80"/>
                    <a:pt x="141" y="81"/>
                  </a:cubicBezTo>
                  <a:cubicBezTo>
                    <a:pt x="138" y="78"/>
                    <a:pt x="145" y="73"/>
                    <a:pt x="148" y="76"/>
                  </a:cubicBezTo>
                  <a:cubicBezTo>
                    <a:pt x="148" y="81"/>
                    <a:pt x="140" y="75"/>
                    <a:pt x="143" y="81"/>
                  </a:cubicBezTo>
                  <a:cubicBezTo>
                    <a:pt x="154" y="79"/>
                    <a:pt x="164" y="84"/>
                    <a:pt x="176" y="81"/>
                  </a:cubicBezTo>
                  <a:cubicBezTo>
                    <a:pt x="171" y="78"/>
                    <a:pt x="175" y="75"/>
                    <a:pt x="176" y="72"/>
                  </a:cubicBezTo>
                  <a:cubicBezTo>
                    <a:pt x="175" y="79"/>
                    <a:pt x="187" y="90"/>
                    <a:pt x="187" y="80"/>
                  </a:cubicBezTo>
                  <a:cubicBezTo>
                    <a:pt x="182" y="83"/>
                    <a:pt x="184" y="72"/>
                    <a:pt x="180" y="71"/>
                  </a:cubicBezTo>
                  <a:cubicBezTo>
                    <a:pt x="181" y="70"/>
                    <a:pt x="182" y="68"/>
                    <a:pt x="182" y="67"/>
                  </a:cubicBezTo>
                  <a:cubicBezTo>
                    <a:pt x="182" y="71"/>
                    <a:pt x="184" y="70"/>
                    <a:pt x="187" y="71"/>
                  </a:cubicBezTo>
                  <a:cubicBezTo>
                    <a:pt x="181" y="75"/>
                    <a:pt x="189" y="79"/>
                    <a:pt x="192" y="77"/>
                  </a:cubicBezTo>
                  <a:cubicBezTo>
                    <a:pt x="190" y="79"/>
                    <a:pt x="189" y="81"/>
                    <a:pt x="192" y="83"/>
                  </a:cubicBezTo>
                  <a:cubicBezTo>
                    <a:pt x="193" y="83"/>
                    <a:pt x="194" y="82"/>
                    <a:pt x="195" y="83"/>
                  </a:cubicBezTo>
                  <a:cubicBezTo>
                    <a:pt x="196" y="75"/>
                    <a:pt x="204" y="76"/>
                    <a:pt x="203" y="65"/>
                  </a:cubicBezTo>
                  <a:cubicBezTo>
                    <a:pt x="203" y="66"/>
                    <a:pt x="204" y="67"/>
                    <a:pt x="205" y="66"/>
                  </a:cubicBezTo>
                  <a:cubicBezTo>
                    <a:pt x="204" y="68"/>
                    <a:pt x="204" y="71"/>
                    <a:pt x="208" y="74"/>
                  </a:cubicBezTo>
                  <a:cubicBezTo>
                    <a:pt x="211" y="72"/>
                    <a:pt x="221" y="72"/>
                    <a:pt x="218" y="77"/>
                  </a:cubicBezTo>
                  <a:cubicBezTo>
                    <a:pt x="214" y="72"/>
                    <a:pt x="209" y="78"/>
                    <a:pt x="201" y="76"/>
                  </a:cubicBezTo>
                  <a:cubicBezTo>
                    <a:pt x="199" y="78"/>
                    <a:pt x="200" y="80"/>
                    <a:pt x="199" y="81"/>
                  </a:cubicBezTo>
                  <a:cubicBezTo>
                    <a:pt x="205" y="86"/>
                    <a:pt x="212" y="82"/>
                    <a:pt x="218" y="84"/>
                  </a:cubicBezTo>
                  <a:cubicBezTo>
                    <a:pt x="217" y="83"/>
                    <a:pt x="216" y="82"/>
                    <a:pt x="218" y="80"/>
                  </a:cubicBezTo>
                  <a:cubicBezTo>
                    <a:pt x="227" y="77"/>
                    <a:pt x="225" y="91"/>
                    <a:pt x="225" y="91"/>
                  </a:cubicBezTo>
                  <a:cubicBezTo>
                    <a:pt x="228" y="88"/>
                    <a:pt x="234" y="85"/>
                    <a:pt x="227" y="85"/>
                  </a:cubicBezTo>
                  <a:cubicBezTo>
                    <a:pt x="228" y="81"/>
                    <a:pt x="233" y="78"/>
                    <a:pt x="235" y="86"/>
                  </a:cubicBezTo>
                  <a:cubicBezTo>
                    <a:pt x="246" y="83"/>
                    <a:pt x="253" y="88"/>
                    <a:pt x="263" y="82"/>
                  </a:cubicBezTo>
                  <a:cubicBezTo>
                    <a:pt x="264" y="87"/>
                    <a:pt x="273" y="86"/>
                    <a:pt x="278" y="85"/>
                  </a:cubicBezTo>
                  <a:cubicBezTo>
                    <a:pt x="279" y="79"/>
                    <a:pt x="281" y="81"/>
                    <a:pt x="279" y="78"/>
                  </a:cubicBezTo>
                  <a:cubicBezTo>
                    <a:pt x="281" y="77"/>
                    <a:pt x="282" y="75"/>
                    <a:pt x="284" y="74"/>
                  </a:cubicBezTo>
                  <a:cubicBezTo>
                    <a:pt x="284" y="77"/>
                    <a:pt x="286" y="79"/>
                    <a:pt x="289" y="76"/>
                  </a:cubicBezTo>
                  <a:cubicBezTo>
                    <a:pt x="289" y="72"/>
                    <a:pt x="287" y="74"/>
                    <a:pt x="284" y="72"/>
                  </a:cubicBezTo>
                  <a:cubicBezTo>
                    <a:pt x="286" y="70"/>
                    <a:pt x="285" y="68"/>
                    <a:pt x="288" y="66"/>
                  </a:cubicBezTo>
                  <a:cubicBezTo>
                    <a:pt x="288" y="72"/>
                    <a:pt x="294" y="80"/>
                    <a:pt x="286" y="86"/>
                  </a:cubicBezTo>
                  <a:cubicBezTo>
                    <a:pt x="289" y="91"/>
                    <a:pt x="289" y="81"/>
                    <a:pt x="292" y="88"/>
                  </a:cubicBezTo>
                  <a:cubicBezTo>
                    <a:pt x="296" y="87"/>
                    <a:pt x="296" y="81"/>
                    <a:pt x="298" y="83"/>
                  </a:cubicBezTo>
                  <a:cubicBezTo>
                    <a:pt x="300" y="91"/>
                    <a:pt x="301" y="82"/>
                    <a:pt x="307" y="83"/>
                  </a:cubicBezTo>
                  <a:cubicBezTo>
                    <a:pt x="308" y="85"/>
                    <a:pt x="306" y="86"/>
                    <a:pt x="305" y="87"/>
                  </a:cubicBezTo>
                  <a:cubicBezTo>
                    <a:pt x="315" y="93"/>
                    <a:pt x="308" y="77"/>
                    <a:pt x="316" y="74"/>
                  </a:cubicBezTo>
                  <a:cubicBezTo>
                    <a:pt x="309" y="67"/>
                    <a:pt x="309" y="86"/>
                    <a:pt x="301" y="79"/>
                  </a:cubicBezTo>
                  <a:cubicBezTo>
                    <a:pt x="309" y="80"/>
                    <a:pt x="307" y="68"/>
                    <a:pt x="315" y="70"/>
                  </a:cubicBezTo>
                  <a:cubicBezTo>
                    <a:pt x="316" y="66"/>
                    <a:pt x="317" y="62"/>
                    <a:pt x="320" y="58"/>
                  </a:cubicBezTo>
                  <a:cubicBezTo>
                    <a:pt x="323" y="62"/>
                    <a:pt x="316" y="67"/>
                    <a:pt x="323" y="66"/>
                  </a:cubicBezTo>
                  <a:cubicBezTo>
                    <a:pt x="320" y="70"/>
                    <a:pt x="318" y="66"/>
                    <a:pt x="316" y="67"/>
                  </a:cubicBezTo>
                  <a:cubicBezTo>
                    <a:pt x="324" y="75"/>
                    <a:pt x="309" y="81"/>
                    <a:pt x="316" y="89"/>
                  </a:cubicBezTo>
                  <a:cubicBezTo>
                    <a:pt x="320" y="86"/>
                    <a:pt x="323" y="82"/>
                    <a:pt x="321" y="78"/>
                  </a:cubicBezTo>
                  <a:cubicBezTo>
                    <a:pt x="325" y="74"/>
                    <a:pt x="328" y="76"/>
                    <a:pt x="331" y="77"/>
                  </a:cubicBezTo>
                  <a:cubicBezTo>
                    <a:pt x="326" y="79"/>
                    <a:pt x="330" y="82"/>
                    <a:pt x="326" y="85"/>
                  </a:cubicBezTo>
                  <a:cubicBezTo>
                    <a:pt x="325" y="83"/>
                    <a:pt x="324" y="81"/>
                    <a:pt x="323" y="82"/>
                  </a:cubicBezTo>
                  <a:cubicBezTo>
                    <a:pt x="326" y="87"/>
                    <a:pt x="322" y="84"/>
                    <a:pt x="323" y="89"/>
                  </a:cubicBezTo>
                  <a:cubicBezTo>
                    <a:pt x="327" y="88"/>
                    <a:pt x="333" y="89"/>
                    <a:pt x="334" y="86"/>
                  </a:cubicBezTo>
                  <a:cubicBezTo>
                    <a:pt x="333" y="83"/>
                    <a:pt x="331" y="84"/>
                    <a:pt x="329" y="84"/>
                  </a:cubicBezTo>
                  <a:cubicBezTo>
                    <a:pt x="335" y="84"/>
                    <a:pt x="332" y="78"/>
                    <a:pt x="335" y="80"/>
                  </a:cubicBezTo>
                  <a:cubicBezTo>
                    <a:pt x="336" y="82"/>
                    <a:pt x="336" y="85"/>
                    <a:pt x="336" y="88"/>
                  </a:cubicBezTo>
                  <a:cubicBezTo>
                    <a:pt x="359" y="87"/>
                    <a:pt x="382" y="90"/>
                    <a:pt x="405" y="88"/>
                  </a:cubicBezTo>
                  <a:cubicBezTo>
                    <a:pt x="400" y="82"/>
                    <a:pt x="408" y="79"/>
                    <a:pt x="410" y="79"/>
                  </a:cubicBezTo>
                  <a:cubicBezTo>
                    <a:pt x="411" y="84"/>
                    <a:pt x="407" y="84"/>
                    <a:pt x="405" y="88"/>
                  </a:cubicBezTo>
                  <a:cubicBezTo>
                    <a:pt x="408" y="93"/>
                    <a:pt x="412" y="88"/>
                    <a:pt x="414" y="85"/>
                  </a:cubicBezTo>
                  <a:cubicBezTo>
                    <a:pt x="418" y="86"/>
                    <a:pt x="415" y="90"/>
                    <a:pt x="419" y="85"/>
                  </a:cubicBezTo>
                  <a:cubicBezTo>
                    <a:pt x="419" y="93"/>
                    <a:pt x="428" y="85"/>
                    <a:pt x="432" y="90"/>
                  </a:cubicBezTo>
                  <a:cubicBezTo>
                    <a:pt x="432" y="89"/>
                    <a:pt x="438" y="87"/>
                    <a:pt x="439" y="83"/>
                  </a:cubicBezTo>
                  <a:cubicBezTo>
                    <a:pt x="440" y="85"/>
                    <a:pt x="442" y="85"/>
                    <a:pt x="443" y="86"/>
                  </a:cubicBezTo>
                  <a:cubicBezTo>
                    <a:pt x="442" y="88"/>
                    <a:pt x="437" y="85"/>
                    <a:pt x="438" y="89"/>
                  </a:cubicBezTo>
                  <a:cubicBezTo>
                    <a:pt x="441" y="88"/>
                    <a:pt x="439" y="91"/>
                    <a:pt x="441" y="93"/>
                  </a:cubicBezTo>
                  <a:cubicBezTo>
                    <a:pt x="448" y="88"/>
                    <a:pt x="460" y="95"/>
                    <a:pt x="464" y="89"/>
                  </a:cubicBezTo>
                  <a:cubicBezTo>
                    <a:pt x="462" y="85"/>
                    <a:pt x="448" y="89"/>
                    <a:pt x="446" y="83"/>
                  </a:cubicBezTo>
                  <a:cubicBezTo>
                    <a:pt x="454" y="87"/>
                    <a:pt x="463" y="84"/>
                    <a:pt x="472" y="83"/>
                  </a:cubicBezTo>
                  <a:cubicBezTo>
                    <a:pt x="470" y="84"/>
                    <a:pt x="469" y="85"/>
                    <a:pt x="467" y="87"/>
                  </a:cubicBezTo>
                  <a:cubicBezTo>
                    <a:pt x="469" y="89"/>
                    <a:pt x="471" y="91"/>
                    <a:pt x="472" y="93"/>
                  </a:cubicBezTo>
                  <a:cubicBezTo>
                    <a:pt x="478" y="91"/>
                    <a:pt x="472" y="86"/>
                    <a:pt x="476" y="84"/>
                  </a:cubicBezTo>
                  <a:cubicBezTo>
                    <a:pt x="477" y="85"/>
                    <a:pt x="475" y="86"/>
                    <a:pt x="477" y="88"/>
                  </a:cubicBezTo>
                  <a:cubicBezTo>
                    <a:pt x="485" y="83"/>
                    <a:pt x="479" y="72"/>
                    <a:pt x="485" y="71"/>
                  </a:cubicBezTo>
                  <a:cubicBezTo>
                    <a:pt x="482" y="76"/>
                    <a:pt x="486" y="83"/>
                    <a:pt x="479" y="88"/>
                  </a:cubicBezTo>
                  <a:cubicBezTo>
                    <a:pt x="485" y="95"/>
                    <a:pt x="486" y="85"/>
                    <a:pt x="491" y="93"/>
                  </a:cubicBezTo>
                  <a:cubicBezTo>
                    <a:pt x="494" y="90"/>
                    <a:pt x="496" y="92"/>
                    <a:pt x="499" y="88"/>
                  </a:cubicBezTo>
                  <a:cubicBezTo>
                    <a:pt x="500" y="93"/>
                    <a:pt x="511" y="95"/>
                    <a:pt x="513" y="89"/>
                  </a:cubicBezTo>
                  <a:cubicBezTo>
                    <a:pt x="517" y="92"/>
                    <a:pt x="524" y="95"/>
                    <a:pt x="528" y="88"/>
                  </a:cubicBezTo>
                  <a:cubicBezTo>
                    <a:pt x="529" y="93"/>
                    <a:pt x="536" y="93"/>
                    <a:pt x="536" y="87"/>
                  </a:cubicBezTo>
                  <a:cubicBezTo>
                    <a:pt x="538" y="89"/>
                    <a:pt x="539" y="91"/>
                    <a:pt x="539" y="92"/>
                  </a:cubicBezTo>
                  <a:cubicBezTo>
                    <a:pt x="545" y="84"/>
                    <a:pt x="568" y="91"/>
                    <a:pt x="563" y="77"/>
                  </a:cubicBezTo>
                  <a:cubicBezTo>
                    <a:pt x="565" y="76"/>
                    <a:pt x="566" y="79"/>
                    <a:pt x="567" y="81"/>
                  </a:cubicBezTo>
                  <a:cubicBezTo>
                    <a:pt x="570" y="79"/>
                    <a:pt x="568" y="77"/>
                    <a:pt x="569" y="76"/>
                  </a:cubicBezTo>
                  <a:cubicBezTo>
                    <a:pt x="571" y="76"/>
                    <a:pt x="574" y="73"/>
                    <a:pt x="576" y="76"/>
                  </a:cubicBezTo>
                  <a:cubicBezTo>
                    <a:pt x="572" y="79"/>
                    <a:pt x="570" y="81"/>
                    <a:pt x="571" y="87"/>
                  </a:cubicBezTo>
                  <a:cubicBezTo>
                    <a:pt x="567" y="86"/>
                    <a:pt x="563" y="90"/>
                    <a:pt x="560" y="90"/>
                  </a:cubicBezTo>
                  <a:cubicBezTo>
                    <a:pt x="571" y="93"/>
                    <a:pt x="591" y="94"/>
                    <a:pt x="603" y="84"/>
                  </a:cubicBezTo>
                  <a:cubicBezTo>
                    <a:pt x="605" y="90"/>
                    <a:pt x="609" y="79"/>
                    <a:pt x="612" y="82"/>
                  </a:cubicBezTo>
                  <a:cubicBezTo>
                    <a:pt x="608" y="85"/>
                    <a:pt x="604" y="88"/>
                    <a:pt x="604" y="92"/>
                  </a:cubicBezTo>
                  <a:cubicBezTo>
                    <a:pt x="606" y="91"/>
                    <a:pt x="609" y="89"/>
                    <a:pt x="611" y="92"/>
                  </a:cubicBezTo>
                  <a:cubicBezTo>
                    <a:pt x="618" y="87"/>
                    <a:pt x="615" y="77"/>
                    <a:pt x="623" y="78"/>
                  </a:cubicBezTo>
                  <a:cubicBezTo>
                    <a:pt x="624" y="74"/>
                    <a:pt x="622" y="64"/>
                    <a:pt x="630" y="64"/>
                  </a:cubicBezTo>
                  <a:cubicBezTo>
                    <a:pt x="626" y="75"/>
                    <a:pt x="631" y="82"/>
                    <a:pt x="616" y="90"/>
                  </a:cubicBezTo>
                  <a:cubicBezTo>
                    <a:pt x="623" y="95"/>
                    <a:pt x="634" y="89"/>
                    <a:pt x="639" y="82"/>
                  </a:cubicBezTo>
                  <a:cubicBezTo>
                    <a:pt x="637" y="78"/>
                    <a:pt x="634" y="82"/>
                    <a:pt x="633" y="78"/>
                  </a:cubicBezTo>
                  <a:cubicBezTo>
                    <a:pt x="634" y="78"/>
                    <a:pt x="633" y="76"/>
                    <a:pt x="634" y="76"/>
                  </a:cubicBezTo>
                  <a:cubicBezTo>
                    <a:pt x="641" y="77"/>
                    <a:pt x="651" y="76"/>
                    <a:pt x="655" y="68"/>
                  </a:cubicBezTo>
                  <a:cubicBezTo>
                    <a:pt x="659" y="71"/>
                    <a:pt x="656" y="74"/>
                    <a:pt x="653" y="77"/>
                  </a:cubicBezTo>
                  <a:cubicBezTo>
                    <a:pt x="652" y="75"/>
                    <a:pt x="653" y="73"/>
                    <a:pt x="650" y="75"/>
                  </a:cubicBezTo>
                  <a:cubicBezTo>
                    <a:pt x="648" y="81"/>
                    <a:pt x="652" y="78"/>
                    <a:pt x="655" y="81"/>
                  </a:cubicBezTo>
                  <a:cubicBezTo>
                    <a:pt x="652" y="82"/>
                    <a:pt x="650" y="87"/>
                    <a:pt x="648" y="84"/>
                  </a:cubicBezTo>
                  <a:cubicBezTo>
                    <a:pt x="645" y="82"/>
                    <a:pt x="649" y="80"/>
                    <a:pt x="647" y="78"/>
                  </a:cubicBezTo>
                  <a:cubicBezTo>
                    <a:pt x="636" y="79"/>
                    <a:pt x="644" y="86"/>
                    <a:pt x="639" y="91"/>
                  </a:cubicBezTo>
                  <a:cubicBezTo>
                    <a:pt x="645" y="93"/>
                    <a:pt x="655" y="83"/>
                    <a:pt x="659" y="78"/>
                  </a:cubicBezTo>
                  <a:cubicBezTo>
                    <a:pt x="661" y="79"/>
                    <a:pt x="662" y="78"/>
                    <a:pt x="664" y="81"/>
                  </a:cubicBezTo>
                  <a:cubicBezTo>
                    <a:pt x="667" y="73"/>
                    <a:pt x="673" y="67"/>
                    <a:pt x="679" y="62"/>
                  </a:cubicBezTo>
                  <a:cubicBezTo>
                    <a:pt x="676" y="57"/>
                    <a:pt x="674" y="61"/>
                    <a:pt x="672" y="64"/>
                  </a:cubicBezTo>
                  <a:cubicBezTo>
                    <a:pt x="666" y="57"/>
                    <a:pt x="673" y="52"/>
                    <a:pt x="679" y="50"/>
                  </a:cubicBezTo>
                  <a:cubicBezTo>
                    <a:pt x="681" y="54"/>
                    <a:pt x="673" y="52"/>
                    <a:pt x="678" y="58"/>
                  </a:cubicBezTo>
                  <a:cubicBezTo>
                    <a:pt x="680" y="56"/>
                    <a:pt x="681" y="57"/>
                    <a:pt x="683" y="55"/>
                  </a:cubicBezTo>
                  <a:cubicBezTo>
                    <a:pt x="681" y="46"/>
                    <a:pt x="692" y="39"/>
                    <a:pt x="686" y="29"/>
                  </a:cubicBezTo>
                  <a:cubicBezTo>
                    <a:pt x="689" y="27"/>
                    <a:pt x="691" y="27"/>
                    <a:pt x="692" y="30"/>
                  </a:cubicBezTo>
                  <a:cubicBezTo>
                    <a:pt x="688" y="32"/>
                    <a:pt x="693" y="35"/>
                    <a:pt x="695" y="35"/>
                  </a:cubicBezTo>
                  <a:cubicBezTo>
                    <a:pt x="692" y="37"/>
                    <a:pt x="689" y="39"/>
                    <a:pt x="691" y="42"/>
                  </a:cubicBezTo>
                  <a:cubicBezTo>
                    <a:pt x="696" y="41"/>
                    <a:pt x="697" y="36"/>
                    <a:pt x="703" y="32"/>
                  </a:cubicBezTo>
                  <a:cubicBezTo>
                    <a:pt x="705" y="34"/>
                    <a:pt x="706" y="36"/>
                    <a:pt x="708" y="36"/>
                  </a:cubicBezTo>
                  <a:cubicBezTo>
                    <a:pt x="711" y="33"/>
                    <a:pt x="714" y="35"/>
                    <a:pt x="715" y="31"/>
                  </a:cubicBezTo>
                  <a:cubicBezTo>
                    <a:pt x="713" y="25"/>
                    <a:pt x="710" y="33"/>
                    <a:pt x="709" y="30"/>
                  </a:cubicBezTo>
                  <a:cubicBezTo>
                    <a:pt x="710" y="28"/>
                    <a:pt x="713" y="26"/>
                    <a:pt x="712" y="23"/>
                  </a:cubicBezTo>
                  <a:cubicBezTo>
                    <a:pt x="705" y="24"/>
                    <a:pt x="699" y="32"/>
                    <a:pt x="693" y="31"/>
                  </a:cubicBezTo>
                  <a:cubicBezTo>
                    <a:pt x="697" y="25"/>
                    <a:pt x="689" y="26"/>
                    <a:pt x="686" y="24"/>
                  </a:cubicBezTo>
                  <a:cubicBezTo>
                    <a:pt x="687" y="23"/>
                    <a:pt x="688" y="22"/>
                    <a:pt x="687" y="21"/>
                  </a:cubicBezTo>
                  <a:cubicBezTo>
                    <a:pt x="682" y="27"/>
                    <a:pt x="685" y="34"/>
                    <a:pt x="684" y="40"/>
                  </a:cubicBezTo>
                  <a:cubicBezTo>
                    <a:pt x="680" y="41"/>
                    <a:pt x="676" y="50"/>
                    <a:pt x="670" y="43"/>
                  </a:cubicBezTo>
                  <a:cubicBezTo>
                    <a:pt x="674" y="41"/>
                    <a:pt x="670" y="38"/>
                    <a:pt x="669" y="35"/>
                  </a:cubicBezTo>
                  <a:cubicBezTo>
                    <a:pt x="663" y="40"/>
                    <a:pt x="665" y="46"/>
                    <a:pt x="664" y="52"/>
                  </a:cubicBezTo>
                  <a:cubicBezTo>
                    <a:pt x="667" y="51"/>
                    <a:pt x="666" y="45"/>
                    <a:pt x="670" y="47"/>
                  </a:cubicBezTo>
                  <a:cubicBezTo>
                    <a:pt x="671" y="52"/>
                    <a:pt x="667" y="51"/>
                    <a:pt x="663" y="55"/>
                  </a:cubicBezTo>
                  <a:cubicBezTo>
                    <a:pt x="663" y="58"/>
                    <a:pt x="669" y="56"/>
                    <a:pt x="666" y="59"/>
                  </a:cubicBezTo>
                  <a:cubicBezTo>
                    <a:pt x="656" y="64"/>
                    <a:pt x="651" y="68"/>
                    <a:pt x="642" y="72"/>
                  </a:cubicBezTo>
                  <a:cubicBezTo>
                    <a:pt x="642" y="70"/>
                    <a:pt x="645" y="67"/>
                    <a:pt x="645" y="65"/>
                  </a:cubicBezTo>
                  <a:cubicBezTo>
                    <a:pt x="650" y="64"/>
                    <a:pt x="663" y="60"/>
                    <a:pt x="662" y="56"/>
                  </a:cubicBezTo>
                  <a:cubicBezTo>
                    <a:pt x="655" y="55"/>
                    <a:pt x="654" y="59"/>
                    <a:pt x="647" y="58"/>
                  </a:cubicBezTo>
                  <a:cubicBezTo>
                    <a:pt x="650" y="52"/>
                    <a:pt x="654" y="55"/>
                    <a:pt x="659" y="52"/>
                  </a:cubicBezTo>
                  <a:cubicBezTo>
                    <a:pt x="664" y="47"/>
                    <a:pt x="662" y="38"/>
                    <a:pt x="660" y="35"/>
                  </a:cubicBezTo>
                  <a:cubicBezTo>
                    <a:pt x="662" y="35"/>
                    <a:pt x="664" y="34"/>
                    <a:pt x="667" y="32"/>
                  </a:cubicBezTo>
                  <a:cubicBezTo>
                    <a:pt x="668" y="35"/>
                    <a:pt x="670" y="35"/>
                    <a:pt x="673" y="33"/>
                  </a:cubicBezTo>
                  <a:cubicBezTo>
                    <a:pt x="671" y="29"/>
                    <a:pt x="663" y="33"/>
                    <a:pt x="664" y="28"/>
                  </a:cubicBezTo>
                  <a:cubicBezTo>
                    <a:pt x="667" y="29"/>
                    <a:pt x="671" y="31"/>
                    <a:pt x="674" y="30"/>
                  </a:cubicBezTo>
                  <a:cubicBezTo>
                    <a:pt x="673" y="27"/>
                    <a:pt x="672" y="24"/>
                    <a:pt x="673" y="21"/>
                  </a:cubicBezTo>
                  <a:cubicBezTo>
                    <a:pt x="669" y="26"/>
                    <a:pt x="666" y="23"/>
                    <a:pt x="663" y="22"/>
                  </a:cubicBezTo>
                  <a:cubicBezTo>
                    <a:pt x="660" y="24"/>
                    <a:pt x="662" y="26"/>
                    <a:pt x="658" y="28"/>
                  </a:cubicBezTo>
                  <a:cubicBezTo>
                    <a:pt x="659" y="29"/>
                    <a:pt x="661" y="30"/>
                    <a:pt x="662" y="30"/>
                  </a:cubicBezTo>
                  <a:cubicBezTo>
                    <a:pt x="656" y="30"/>
                    <a:pt x="660" y="36"/>
                    <a:pt x="656" y="39"/>
                  </a:cubicBezTo>
                  <a:cubicBezTo>
                    <a:pt x="652" y="33"/>
                    <a:pt x="657" y="34"/>
                    <a:pt x="651" y="30"/>
                  </a:cubicBezTo>
                  <a:cubicBezTo>
                    <a:pt x="645" y="32"/>
                    <a:pt x="638" y="33"/>
                    <a:pt x="636" y="25"/>
                  </a:cubicBezTo>
                  <a:cubicBezTo>
                    <a:pt x="635" y="26"/>
                    <a:pt x="633" y="26"/>
                    <a:pt x="632" y="27"/>
                  </a:cubicBezTo>
                  <a:cubicBezTo>
                    <a:pt x="631" y="31"/>
                    <a:pt x="635" y="32"/>
                    <a:pt x="635" y="35"/>
                  </a:cubicBezTo>
                  <a:cubicBezTo>
                    <a:pt x="629" y="33"/>
                    <a:pt x="621" y="45"/>
                    <a:pt x="611" y="39"/>
                  </a:cubicBezTo>
                  <a:cubicBezTo>
                    <a:pt x="616" y="41"/>
                    <a:pt x="617" y="30"/>
                    <a:pt x="623" y="32"/>
                  </a:cubicBezTo>
                  <a:cubicBezTo>
                    <a:pt x="622" y="33"/>
                    <a:pt x="620" y="34"/>
                    <a:pt x="621" y="35"/>
                  </a:cubicBezTo>
                  <a:cubicBezTo>
                    <a:pt x="623" y="34"/>
                    <a:pt x="624" y="37"/>
                    <a:pt x="627" y="34"/>
                  </a:cubicBezTo>
                  <a:cubicBezTo>
                    <a:pt x="625" y="22"/>
                    <a:pt x="641" y="24"/>
                    <a:pt x="641" y="20"/>
                  </a:cubicBezTo>
                  <a:cubicBezTo>
                    <a:pt x="633" y="24"/>
                    <a:pt x="625" y="19"/>
                    <a:pt x="617" y="22"/>
                  </a:cubicBezTo>
                  <a:cubicBezTo>
                    <a:pt x="618" y="23"/>
                    <a:pt x="616" y="24"/>
                    <a:pt x="615" y="25"/>
                  </a:cubicBezTo>
                  <a:cubicBezTo>
                    <a:pt x="616" y="27"/>
                    <a:pt x="617" y="28"/>
                    <a:pt x="616" y="30"/>
                  </a:cubicBezTo>
                  <a:cubicBezTo>
                    <a:pt x="612" y="31"/>
                    <a:pt x="611" y="37"/>
                    <a:pt x="610" y="35"/>
                  </a:cubicBezTo>
                  <a:cubicBezTo>
                    <a:pt x="610" y="33"/>
                    <a:pt x="613" y="31"/>
                    <a:pt x="610" y="29"/>
                  </a:cubicBezTo>
                  <a:cubicBezTo>
                    <a:pt x="609" y="29"/>
                    <a:pt x="608" y="31"/>
                    <a:pt x="607" y="30"/>
                  </a:cubicBezTo>
                  <a:cubicBezTo>
                    <a:pt x="603" y="33"/>
                    <a:pt x="604" y="39"/>
                    <a:pt x="598" y="37"/>
                  </a:cubicBezTo>
                  <a:cubicBezTo>
                    <a:pt x="597" y="34"/>
                    <a:pt x="604" y="33"/>
                    <a:pt x="602" y="30"/>
                  </a:cubicBezTo>
                  <a:cubicBezTo>
                    <a:pt x="598" y="34"/>
                    <a:pt x="596" y="28"/>
                    <a:pt x="593" y="32"/>
                  </a:cubicBezTo>
                  <a:cubicBezTo>
                    <a:pt x="595" y="35"/>
                    <a:pt x="597" y="37"/>
                    <a:pt x="593" y="39"/>
                  </a:cubicBezTo>
                  <a:cubicBezTo>
                    <a:pt x="594" y="30"/>
                    <a:pt x="586" y="38"/>
                    <a:pt x="592" y="29"/>
                  </a:cubicBezTo>
                  <a:cubicBezTo>
                    <a:pt x="598" y="32"/>
                    <a:pt x="606" y="23"/>
                    <a:pt x="612" y="29"/>
                  </a:cubicBezTo>
                  <a:cubicBezTo>
                    <a:pt x="616" y="28"/>
                    <a:pt x="611" y="20"/>
                    <a:pt x="610" y="22"/>
                  </a:cubicBezTo>
                  <a:cubicBezTo>
                    <a:pt x="610" y="24"/>
                    <a:pt x="603" y="24"/>
                    <a:pt x="602" y="26"/>
                  </a:cubicBezTo>
                  <a:cubicBezTo>
                    <a:pt x="600" y="24"/>
                    <a:pt x="602" y="23"/>
                    <a:pt x="602" y="21"/>
                  </a:cubicBezTo>
                  <a:cubicBezTo>
                    <a:pt x="601" y="21"/>
                    <a:pt x="601" y="22"/>
                    <a:pt x="600" y="21"/>
                  </a:cubicBezTo>
                  <a:cubicBezTo>
                    <a:pt x="599" y="21"/>
                    <a:pt x="598" y="21"/>
                    <a:pt x="597" y="21"/>
                  </a:cubicBezTo>
                  <a:cubicBezTo>
                    <a:pt x="598" y="23"/>
                    <a:pt x="601" y="25"/>
                    <a:pt x="599" y="27"/>
                  </a:cubicBezTo>
                  <a:cubicBezTo>
                    <a:pt x="598" y="25"/>
                    <a:pt x="597" y="27"/>
                    <a:pt x="595" y="26"/>
                  </a:cubicBezTo>
                  <a:cubicBezTo>
                    <a:pt x="593" y="24"/>
                    <a:pt x="595" y="23"/>
                    <a:pt x="593" y="21"/>
                  </a:cubicBezTo>
                  <a:cubicBezTo>
                    <a:pt x="589" y="20"/>
                    <a:pt x="591" y="23"/>
                    <a:pt x="587" y="25"/>
                  </a:cubicBezTo>
                  <a:cubicBezTo>
                    <a:pt x="589" y="19"/>
                    <a:pt x="570" y="21"/>
                    <a:pt x="579" y="24"/>
                  </a:cubicBezTo>
                  <a:cubicBezTo>
                    <a:pt x="578" y="25"/>
                    <a:pt x="576" y="27"/>
                    <a:pt x="575" y="28"/>
                  </a:cubicBezTo>
                  <a:cubicBezTo>
                    <a:pt x="572" y="22"/>
                    <a:pt x="567" y="27"/>
                    <a:pt x="564" y="25"/>
                  </a:cubicBezTo>
                  <a:cubicBezTo>
                    <a:pt x="563" y="24"/>
                    <a:pt x="565" y="23"/>
                    <a:pt x="564" y="21"/>
                  </a:cubicBezTo>
                  <a:cubicBezTo>
                    <a:pt x="561" y="21"/>
                    <a:pt x="558" y="26"/>
                    <a:pt x="555" y="21"/>
                  </a:cubicBezTo>
                  <a:cubicBezTo>
                    <a:pt x="551" y="22"/>
                    <a:pt x="553" y="28"/>
                    <a:pt x="550" y="26"/>
                  </a:cubicBezTo>
                  <a:cubicBezTo>
                    <a:pt x="551" y="18"/>
                    <a:pt x="533" y="18"/>
                    <a:pt x="528" y="26"/>
                  </a:cubicBezTo>
                  <a:cubicBezTo>
                    <a:pt x="523" y="27"/>
                    <a:pt x="529" y="20"/>
                    <a:pt x="525" y="22"/>
                  </a:cubicBezTo>
                  <a:cubicBezTo>
                    <a:pt x="527" y="24"/>
                    <a:pt x="520" y="26"/>
                    <a:pt x="520" y="24"/>
                  </a:cubicBezTo>
                  <a:cubicBezTo>
                    <a:pt x="521" y="22"/>
                    <a:pt x="519" y="20"/>
                    <a:pt x="519" y="19"/>
                  </a:cubicBezTo>
                  <a:cubicBezTo>
                    <a:pt x="514" y="20"/>
                    <a:pt x="521" y="23"/>
                    <a:pt x="516" y="25"/>
                  </a:cubicBezTo>
                  <a:cubicBezTo>
                    <a:pt x="516" y="23"/>
                    <a:pt x="514" y="24"/>
                    <a:pt x="514" y="23"/>
                  </a:cubicBezTo>
                  <a:cubicBezTo>
                    <a:pt x="518" y="22"/>
                    <a:pt x="514" y="16"/>
                    <a:pt x="515" y="20"/>
                  </a:cubicBezTo>
                  <a:cubicBezTo>
                    <a:pt x="512" y="21"/>
                    <a:pt x="513" y="27"/>
                    <a:pt x="509" y="25"/>
                  </a:cubicBezTo>
                  <a:cubicBezTo>
                    <a:pt x="508" y="22"/>
                    <a:pt x="512" y="18"/>
                    <a:pt x="507" y="17"/>
                  </a:cubicBezTo>
                  <a:cubicBezTo>
                    <a:pt x="506" y="23"/>
                    <a:pt x="498" y="29"/>
                    <a:pt x="495" y="23"/>
                  </a:cubicBezTo>
                  <a:cubicBezTo>
                    <a:pt x="493" y="26"/>
                    <a:pt x="493" y="34"/>
                    <a:pt x="488" y="30"/>
                  </a:cubicBezTo>
                  <a:cubicBezTo>
                    <a:pt x="490" y="29"/>
                    <a:pt x="491" y="28"/>
                    <a:pt x="489" y="26"/>
                  </a:cubicBezTo>
                  <a:cubicBezTo>
                    <a:pt x="488" y="27"/>
                    <a:pt x="487" y="28"/>
                    <a:pt x="486" y="27"/>
                  </a:cubicBezTo>
                  <a:cubicBezTo>
                    <a:pt x="487" y="18"/>
                    <a:pt x="500" y="25"/>
                    <a:pt x="500" y="17"/>
                  </a:cubicBezTo>
                  <a:cubicBezTo>
                    <a:pt x="494" y="20"/>
                    <a:pt x="489" y="16"/>
                    <a:pt x="484" y="20"/>
                  </a:cubicBezTo>
                  <a:cubicBezTo>
                    <a:pt x="482" y="21"/>
                    <a:pt x="483" y="23"/>
                    <a:pt x="482" y="24"/>
                  </a:cubicBezTo>
                  <a:cubicBezTo>
                    <a:pt x="478" y="20"/>
                    <a:pt x="477" y="34"/>
                    <a:pt x="471" y="26"/>
                  </a:cubicBezTo>
                  <a:cubicBezTo>
                    <a:pt x="478" y="26"/>
                    <a:pt x="475" y="21"/>
                    <a:pt x="482" y="19"/>
                  </a:cubicBezTo>
                  <a:cubicBezTo>
                    <a:pt x="475" y="15"/>
                    <a:pt x="468" y="20"/>
                    <a:pt x="461" y="19"/>
                  </a:cubicBezTo>
                  <a:cubicBezTo>
                    <a:pt x="463" y="24"/>
                    <a:pt x="466" y="17"/>
                    <a:pt x="467" y="22"/>
                  </a:cubicBezTo>
                  <a:cubicBezTo>
                    <a:pt x="466" y="22"/>
                    <a:pt x="466" y="24"/>
                    <a:pt x="466" y="24"/>
                  </a:cubicBezTo>
                  <a:cubicBezTo>
                    <a:pt x="462" y="21"/>
                    <a:pt x="455" y="23"/>
                    <a:pt x="458" y="16"/>
                  </a:cubicBezTo>
                  <a:cubicBezTo>
                    <a:pt x="457" y="17"/>
                    <a:pt x="456" y="17"/>
                    <a:pt x="456" y="16"/>
                  </a:cubicBezTo>
                  <a:cubicBezTo>
                    <a:pt x="454" y="17"/>
                    <a:pt x="453" y="16"/>
                    <a:pt x="452" y="17"/>
                  </a:cubicBezTo>
                  <a:cubicBezTo>
                    <a:pt x="454" y="19"/>
                    <a:pt x="453" y="20"/>
                    <a:pt x="451" y="22"/>
                  </a:cubicBezTo>
                  <a:cubicBezTo>
                    <a:pt x="455" y="24"/>
                    <a:pt x="455" y="26"/>
                    <a:pt x="450" y="30"/>
                  </a:cubicBezTo>
                  <a:cubicBezTo>
                    <a:pt x="450" y="27"/>
                    <a:pt x="449" y="26"/>
                    <a:pt x="446" y="25"/>
                  </a:cubicBezTo>
                  <a:cubicBezTo>
                    <a:pt x="451" y="24"/>
                    <a:pt x="448" y="21"/>
                    <a:pt x="449" y="19"/>
                  </a:cubicBezTo>
                  <a:cubicBezTo>
                    <a:pt x="446" y="16"/>
                    <a:pt x="444" y="13"/>
                    <a:pt x="440" y="17"/>
                  </a:cubicBezTo>
                  <a:cubicBezTo>
                    <a:pt x="442" y="22"/>
                    <a:pt x="444" y="19"/>
                    <a:pt x="446" y="20"/>
                  </a:cubicBezTo>
                  <a:cubicBezTo>
                    <a:pt x="441" y="21"/>
                    <a:pt x="448" y="24"/>
                    <a:pt x="443" y="26"/>
                  </a:cubicBezTo>
                  <a:cubicBezTo>
                    <a:pt x="443" y="23"/>
                    <a:pt x="444" y="19"/>
                    <a:pt x="440" y="21"/>
                  </a:cubicBezTo>
                  <a:cubicBezTo>
                    <a:pt x="441" y="25"/>
                    <a:pt x="433" y="23"/>
                    <a:pt x="434" y="28"/>
                  </a:cubicBezTo>
                  <a:cubicBezTo>
                    <a:pt x="429" y="21"/>
                    <a:pt x="429" y="32"/>
                    <a:pt x="425" y="28"/>
                  </a:cubicBezTo>
                  <a:cubicBezTo>
                    <a:pt x="427" y="25"/>
                    <a:pt x="423" y="22"/>
                    <a:pt x="426" y="20"/>
                  </a:cubicBezTo>
                  <a:cubicBezTo>
                    <a:pt x="425" y="22"/>
                    <a:pt x="427" y="25"/>
                    <a:pt x="430" y="25"/>
                  </a:cubicBezTo>
                  <a:cubicBezTo>
                    <a:pt x="433" y="20"/>
                    <a:pt x="435" y="24"/>
                    <a:pt x="439" y="18"/>
                  </a:cubicBezTo>
                  <a:cubicBezTo>
                    <a:pt x="431" y="16"/>
                    <a:pt x="422" y="16"/>
                    <a:pt x="417" y="19"/>
                  </a:cubicBezTo>
                  <a:cubicBezTo>
                    <a:pt x="413" y="12"/>
                    <a:pt x="397" y="12"/>
                    <a:pt x="394" y="23"/>
                  </a:cubicBezTo>
                  <a:cubicBezTo>
                    <a:pt x="394" y="17"/>
                    <a:pt x="391" y="23"/>
                    <a:pt x="389" y="21"/>
                  </a:cubicBezTo>
                  <a:cubicBezTo>
                    <a:pt x="386" y="17"/>
                    <a:pt x="393" y="18"/>
                    <a:pt x="392" y="15"/>
                  </a:cubicBezTo>
                  <a:cubicBezTo>
                    <a:pt x="386" y="15"/>
                    <a:pt x="385" y="24"/>
                    <a:pt x="379" y="22"/>
                  </a:cubicBezTo>
                  <a:cubicBezTo>
                    <a:pt x="379" y="19"/>
                    <a:pt x="383" y="20"/>
                    <a:pt x="383" y="15"/>
                  </a:cubicBezTo>
                  <a:cubicBezTo>
                    <a:pt x="381" y="17"/>
                    <a:pt x="379" y="16"/>
                    <a:pt x="377" y="18"/>
                  </a:cubicBezTo>
                  <a:cubicBezTo>
                    <a:pt x="378" y="20"/>
                    <a:pt x="380" y="27"/>
                    <a:pt x="375" y="25"/>
                  </a:cubicBezTo>
                  <a:cubicBezTo>
                    <a:pt x="375" y="21"/>
                    <a:pt x="378" y="17"/>
                    <a:pt x="374" y="13"/>
                  </a:cubicBezTo>
                  <a:cubicBezTo>
                    <a:pt x="370" y="16"/>
                    <a:pt x="368" y="13"/>
                    <a:pt x="364" y="15"/>
                  </a:cubicBezTo>
                  <a:cubicBezTo>
                    <a:pt x="366" y="21"/>
                    <a:pt x="374" y="14"/>
                    <a:pt x="372" y="20"/>
                  </a:cubicBezTo>
                  <a:cubicBezTo>
                    <a:pt x="370" y="19"/>
                    <a:pt x="357" y="23"/>
                    <a:pt x="365" y="23"/>
                  </a:cubicBezTo>
                  <a:cubicBezTo>
                    <a:pt x="361" y="25"/>
                    <a:pt x="362" y="32"/>
                    <a:pt x="357" y="29"/>
                  </a:cubicBezTo>
                  <a:cubicBezTo>
                    <a:pt x="363" y="25"/>
                    <a:pt x="353" y="20"/>
                    <a:pt x="363" y="16"/>
                  </a:cubicBezTo>
                  <a:cubicBezTo>
                    <a:pt x="358" y="12"/>
                    <a:pt x="352" y="15"/>
                    <a:pt x="346" y="15"/>
                  </a:cubicBezTo>
                  <a:cubicBezTo>
                    <a:pt x="349" y="19"/>
                    <a:pt x="352" y="18"/>
                    <a:pt x="356" y="20"/>
                  </a:cubicBezTo>
                  <a:cubicBezTo>
                    <a:pt x="352" y="20"/>
                    <a:pt x="354" y="21"/>
                    <a:pt x="351" y="24"/>
                  </a:cubicBezTo>
                  <a:cubicBezTo>
                    <a:pt x="352" y="17"/>
                    <a:pt x="347" y="25"/>
                    <a:pt x="345" y="23"/>
                  </a:cubicBezTo>
                  <a:cubicBezTo>
                    <a:pt x="341" y="19"/>
                    <a:pt x="346" y="17"/>
                    <a:pt x="343" y="14"/>
                  </a:cubicBezTo>
                  <a:cubicBezTo>
                    <a:pt x="338" y="13"/>
                    <a:pt x="339" y="20"/>
                    <a:pt x="334" y="19"/>
                  </a:cubicBezTo>
                  <a:cubicBezTo>
                    <a:pt x="333" y="17"/>
                    <a:pt x="335" y="15"/>
                    <a:pt x="334" y="13"/>
                  </a:cubicBezTo>
                  <a:cubicBezTo>
                    <a:pt x="331" y="19"/>
                    <a:pt x="326" y="19"/>
                    <a:pt x="324" y="12"/>
                  </a:cubicBezTo>
                  <a:cubicBezTo>
                    <a:pt x="317" y="15"/>
                    <a:pt x="317" y="12"/>
                    <a:pt x="311" y="19"/>
                  </a:cubicBezTo>
                  <a:cubicBezTo>
                    <a:pt x="311" y="15"/>
                    <a:pt x="304" y="14"/>
                    <a:pt x="301" y="12"/>
                  </a:cubicBezTo>
                  <a:cubicBezTo>
                    <a:pt x="295" y="16"/>
                    <a:pt x="296" y="19"/>
                    <a:pt x="292" y="19"/>
                  </a:cubicBezTo>
                  <a:cubicBezTo>
                    <a:pt x="297" y="15"/>
                    <a:pt x="287" y="14"/>
                    <a:pt x="289" y="11"/>
                  </a:cubicBezTo>
                  <a:cubicBezTo>
                    <a:pt x="284" y="13"/>
                    <a:pt x="280" y="17"/>
                    <a:pt x="276" y="11"/>
                  </a:cubicBezTo>
                  <a:cubicBezTo>
                    <a:pt x="272" y="15"/>
                    <a:pt x="267" y="18"/>
                    <a:pt x="263" y="13"/>
                  </a:cubicBezTo>
                  <a:cubicBezTo>
                    <a:pt x="260" y="15"/>
                    <a:pt x="258" y="17"/>
                    <a:pt x="255" y="19"/>
                  </a:cubicBezTo>
                  <a:cubicBezTo>
                    <a:pt x="253" y="14"/>
                    <a:pt x="249" y="18"/>
                    <a:pt x="247" y="15"/>
                  </a:cubicBezTo>
                  <a:cubicBezTo>
                    <a:pt x="250" y="13"/>
                    <a:pt x="256" y="16"/>
                    <a:pt x="254" y="11"/>
                  </a:cubicBezTo>
                  <a:cubicBezTo>
                    <a:pt x="247" y="10"/>
                    <a:pt x="239" y="17"/>
                    <a:pt x="232" y="10"/>
                  </a:cubicBezTo>
                  <a:cubicBezTo>
                    <a:pt x="227" y="15"/>
                    <a:pt x="225" y="18"/>
                    <a:pt x="220" y="14"/>
                  </a:cubicBezTo>
                  <a:cubicBezTo>
                    <a:pt x="223" y="13"/>
                    <a:pt x="229" y="13"/>
                    <a:pt x="227" y="8"/>
                  </a:cubicBezTo>
                  <a:cubicBezTo>
                    <a:pt x="224" y="10"/>
                    <a:pt x="220" y="9"/>
                    <a:pt x="217" y="11"/>
                  </a:cubicBezTo>
                  <a:cubicBezTo>
                    <a:pt x="217" y="17"/>
                    <a:pt x="221" y="18"/>
                    <a:pt x="222" y="20"/>
                  </a:cubicBezTo>
                  <a:cubicBezTo>
                    <a:pt x="218" y="17"/>
                    <a:pt x="213" y="23"/>
                    <a:pt x="210" y="18"/>
                  </a:cubicBezTo>
                  <a:cubicBezTo>
                    <a:pt x="212" y="17"/>
                    <a:pt x="214" y="19"/>
                    <a:pt x="217" y="16"/>
                  </a:cubicBezTo>
                  <a:cubicBezTo>
                    <a:pt x="213" y="12"/>
                    <a:pt x="214" y="10"/>
                    <a:pt x="210" y="7"/>
                  </a:cubicBezTo>
                  <a:cubicBezTo>
                    <a:pt x="207" y="10"/>
                    <a:pt x="201" y="9"/>
                    <a:pt x="195" y="10"/>
                  </a:cubicBezTo>
                  <a:cubicBezTo>
                    <a:pt x="194" y="15"/>
                    <a:pt x="191" y="20"/>
                    <a:pt x="184" y="20"/>
                  </a:cubicBezTo>
                  <a:cubicBezTo>
                    <a:pt x="187" y="18"/>
                    <a:pt x="185" y="17"/>
                    <a:pt x="188" y="17"/>
                  </a:cubicBezTo>
                  <a:cubicBezTo>
                    <a:pt x="187" y="13"/>
                    <a:pt x="184" y="13"/>
                    <a:pt x="182" y="13"/>
                  </a:cubicBezTo>
                  <a:cubicBezTo>
                    <a:pt x="182" y="12"/>
                    <a:pt x="183" y="12"/>
                    <a:pt x="182" y="11"/>
                  </a:cubicBezTo>
                  <a:cubicBezTo>
                    <a:pt x="186" y="11"/>
                    <a:pt x="192" y="16"/>
                    <a:pt x="193" y="9"/>
                  </a:cubicBezTo>
                  <a:cubicBezTo>
                    <a:pt x="187" y="6"/>
                    <a:pt x="183" y="10"/>
                    <a:pt x="179" y="7"/>
                  </a:cubicBezTo>
                  <a:cubicBezTo>
                    <a:pt x="176" y="12"/>
                    <a:pt x="169" y="13"/>
                    <a:pt x="165" y="12"/>
                  </a:cubicBezTo>
                  <a:cubicBezTo>
                    <a:pt x="168" y="14"/>
                    <a:pt x="164" y="16"/>
                    <a:pt x="164" y="18"/>
                  </a:cubicBezTo>
                  <a:cubicBezTo>
                    <a:pt x="161" y="9"/>
                    <a:pt x="169" y="12"/>
                    <a:pt x="171" y="7"/>
                  </a:cubicBezTo>
                  <a:cubicBezTo>
                    <a:pt x="161" y="8"/>
                    <a:pt x="156" y="3"/>
                    <a:pt x="154" y="13"/>
                  </a:cubicBezTo>
                  <a:cubicBezTo>
                    <a:pt x="154" y="11"/>
                    <a:pt x="154" y="9"/>
                    <a:pt x="153" y="7"/>
                  </a:cubicBezTo>
                  <a:cubicBezTo>
                    <a:pt x="149" y="12"/>
                    <a:pt x="146" y="6"/>
                    <a:pt x="143" y="5"/>
                  </a:cubicBezTo>
                  <a:cubicBezTo>
                    <a:pt x="139" y="6"/>
                    <a:pt x="138" y="13"/>
                    <a:pt x="136" y="11"/>
                  </a:cubicBezTo>
                  <a:cubicBezTo>
                    <a:pt x="134" y="9"/>
                    <a:pt x="137" y="4"/>
                    <a:pt x="133" y="6"/>
                  </a:cubicBezTo>
                  <a:cubicBezTo>
                    <a:pt x="133" y="7"/>
                    <a:pt x="132" y="13"/>
                    <a:pt x="129" y="11"/>
                  </a:cubicBezTo>
                  <a:cubicBezTo>
                    <a:pt x="128" y="9"/>
                    <a:pt x="132" y="7"/>
                    <a:pt x="128" y="4"/>
                  </a:cubicBezTo>
                  <a:cubicBezTo>
                    <a:pt x="126" y="11"/>
                    <a:pt x="120" y="11"/>
                    <a:pt x="117" y="18"/>
                  </a:cubicBezTo>
                  <a:cubicBezTo>
                    <a:pt x="117" y="15"/>
                    <a:pt x="116" y="17"/>
                    <a:pt x="114" y="14"/>
                  </a:cubicBezTo>
                  <a:cubicBezTo>
                    <a:pt x="119" y="11"/>
                    <a:pt x="117" y="9"/>
                    <a:pt x="122" y="8"/>
                  </a:cubicBezTo>
                  <a:cubicBezTo>
                    <a:pt x="118" y="7"/>
                    <a:pt x="110" y="0"/>
                    <a:pt x="108" y="7"/>
                  </a:cubicBezTo>
                  <a:cubicBezTo>
                    <a:pt x="110" y="6"/>
                    <a:pt x="111" y="8"/>
                    <a:pt x="110" y="9"/>
                  </a:cubicBezTo>
                  <a:cubicBezTo>
                    <a:pt x="103" y="8"/>
                    <a:pt x="102" y="17"/>
                    <a:pt x="98" y="21"/>
                  </a:cubicBezTo>
                  <a:cubicBezTo>
                    <a:pt x="90" y="13"/>
                    <a:pt x="105" y="12"/>
                    <a:pt x="104" y="6"/>
                  </a:cubicBezTo>
                  <a:cubicBezTo>
                    <a:pt x="95" y="2"/>
                    <a:pt x="78" y="12"/>
                    <a:pt x="84" y="22"/>
                  </a:cubicBezTo>
                  <a:cubicBezTo>
                    <a:pt x="80" y="21"/>
                    <a:pt x="75" y="24"/>
                    <a:pt x="71" y="20"/>
                  </a:cubicBezTo>
                  <a:cubicBezTo>
                    <a:pt x="80" y="15"/>
                    <a:pt x="84" y="13"/>
                    <a:pt x="84" y="4"/>
                  </a:cubicBezTo>
                  <a:cubicBezTo>
                    <a:pt x="75" y="5"/>
                    <a:pt x="77" y="11"/>
                    <a:pt x="68" y="15"/>
                  </a:cubicBezTo>
                  <a:cubicBezTo>
                    <a:pt x="66" y="13"/>
                    <a:pt x="65" y="14"/>
                    <a:pt x="63" y="12"/>
                  </a:cubicBezTo>
                  <a:cubicBezTo>
                    <a:pt x="69" y="13"/>
                    <a:pt x="65" y="5"/>
                    <a:pt x="70" y="6"/>
                  </a:cubicBezTo>
                  <a:cubicBezTo>
                    <a:pt x="61" y="4"/>
                    <a:pt x="52" y="7"/>
                    <a:pt x="44" y="5"/>
                  </a:cubicBezTo>
                  <a:cubicBezTo>
                    <a:pt x="40" y="15"/>
                    <a:pt x="20" y="7"/>
                    <a:pt x="19" y="17"/>
                  </a:cubicBezTo>
                  <a:close/>
                  <a:moveTo>
                    <a:pt x="667" y="62"/>
                  </a:moveTo>
                  <a:cubicBezTo>
                    <a:pt x="667" y="64"/>
                    <a:pt x="667" y="65"/>
                    <a:pt x="669" y="67"/>
                  </a:cubicBezTo>
                  <a:cubicBezTo>
                    <a:pt x="667" y="67"/>
                    <a:pt x="666" y="68"/>
                    <a:pt x="665" y="69"/>
                  </a:cubicBezTo>
                  <a:cubicBezTo>
                    <a:pt x="664" y="68"/>
                    <a:pt x="663" y="67"/>
                    <a:pt x="662" y="68"/>
                  </a:cubicBezTo>
                  <a:cubicBezTo>
                    <a:pt x="660" y="66"/>
                    <a:pt x="666" y="64"/>
                    <a:pt x="667" y="62"/>
                  </a:cubicBezTo>
                  <a:close/>
                  <a:moveTo>
                    <a:pt x="394" y="88"/>
                  </a:moveTo>
                  <a:cubicBezTo>
                    <a:pt x="392" y="84"/>
                    <a:pt x="388" y="88"/>
                    <a:pt x="388" y="83"/>
                  </a:cubicBezTo>
                  <a:cubicBezTo>
                    <a:pt x="395" y="86"/>
                    <a:pt x="400" y="82"/>
                    <a:pt x="403" y="77"/>
                  </a:cubicBezTo>
                  <a:cubicBezTo>
                    <a:pt x="404" y="82"/>
                    <a:pt x="399" y="85"/>
                    <a:pt x="394" y="88"/>
                  </a:cubicBezTo>
                  <a:close/>
                  <a:moveTo>
                    <a:pt x="413" y="77"/>
                  </a:moveTo>
                  <a:cubicBezTo>
                    <a:pt x="412" y="73"/>
                    <a:pt x="419" y="70"/>
                    <a:pt x="421" y="74"/>
                  </a:cubicBezTo>
                  <a:cubicBezTo>
                    <a:pt x="422" y="73"/>
                    <a:pt x="421" y="72"/>
                    <a:pt x="420" y="71"/>
                  </a:cubicBezTo>
                  <a:cubicBezTo>
                    <a:pt x="423" y="67"/>
                    <a:pt x="424" y="71"/>
                    <a:pt x="427" y="69"/>
                  </a:cubicBezTo>
                  <a:cubicBezTo>
                    <a:pt x="426" y="72"/>
                    <a:pt x="422" y="73"/>
                    <a:pt x="419" y="78"/>
                  </a:cubicBezTo>
                  <a:cubicBezTo>
                    <a:pt x="417" y="77"/>
                    <a:pt x="415" y="74"/>
                    <a:pt x="413" y="77"/>
                  </a:cubicBezTo>
                  <a:close/>
                  <a:moveTo>
                    <a:pt x="426" y="66"/>
                  </a:moveTo>
                  <a:cubicBezTo>
                    <a:pt x="428" y="65"/>
                    <a:pt x="429" y="64"/>
                    <a:pt x="431" y="63"/>
                  </a:cubicBezTo>
                  <a:cubicBezTo>
                    <a:pt x="433" y="68"/>
                    <a:pt x="427" y="67"/>
                    <a:pt x="434" y="71"/>
                  </a:cubicBezTo>
                  <a:cubicBezTo>
                    <a:pt x="434" y="71"/>
                    <a:pt x="435" y="70"/>
                    <a:pt x="436" y="70"/>
                  </a:cubicBezTo>
                  <a:cubicBezTo>
                    <a:pt x="438" y="73"/>
                    <a:pt x="433" y="70"/>
                    <a:pt x="431" y="73"/>
                  </a:cubicBezTo>
                  <a:cubicBezTo>
                    <a:pt x="432" y="70"/>
                    <a:pt x="428" y="69"/>
                    <a:pt x="429" y="73"/>
                  </a:cubicBezTo>
                  <a:cubicBezTo>
                    <a:pt x="428" y="76"/>
                    <a:pt x="428" y="68"/>
                    <a:pt x="426" y="66"/>
                  </a:cubicBezTo>
                  <a:close/>
                  <a:moveTo>
                    <a:pt x="420" y="84"/>
                  </a:moveTo>
                  <a:cubicBezTo>
                    <a:pt x="418" y="81"/>
                    <a:pt x="422" y="78"/>
                    <a:pt x="425" y="78"/>
                  </a:cubicBezTo>
                  <a:cubicBezTo>
                    <a:pt x="427" y="81"/>
                    <a:pt x="422" y="84"/>
                    <a:pt x="420" y="84"/>
                  </a:cubicBezTo>
                  <a:close/>
                  <a:moveTo>
                    <a:pt x="434" y="82"/>
                  </a:moveTo>
                  <a:cubicBezTo>
                    <a:pt x="434" y="80"/>
                    <a:pt x="434" y="79"/>
                    <a:pt x="433" y="77"/>
                  </a:cubicBezTo>
                  <a:cubicBezTo>
                    <a:pt x="436" y="74"/>
                    <a:pt x="438" y="76"/>
                    <a:pt x="440" y="75"/>
                  </a:cubicBezTo>
                  <a:cubicBezTo>
                    <a:pt x="442" y="78"/>
                    <a:pt x="436" y="79"/>
                    <a:pt x="434" y="82"/>
                  </a:cubicBezTo>
                  <a:close/>
                  <a:moveTo>
                    <a:pt x="458" y="56"/>
                  </a:moveTo>
                  <a:cubicBezTo>
                    <a:pt x="456" y="52"/>
                    <a:pt x="462" y="54"/>
                    <a:pt x="463" y="54"/>
                  </a:cubicBezTo>
                  <a:cubicBezTo>
                    <a:pt x="463" y="56"/>
                    <a:pt x="462" y="58"/>
                    <a:pt x="463" y="61"/>
                  </a:cubicBezTo>
                  <a:cubicBezTo>
                    <a:pt x="462" y="67"/>
                    <a:pt x="462" y="50"/>
                    <a:pt x="458" y="56"/>
                  </a:cubicBezTo>
                  <a:close/>
                  <a:moveTo>
                    <a:pt x="470" y="46"/>
                  </a:moveTo>
                  <a:cubicBezTo>
                    <a:pt x="473" y="50"/>
                    <a:pt x="471" y="54"/>
                    <a:pt x="470" y="57"/>
                  </a:cubicBezTo>
                  <a:cubicBezTo>
                    <a:pt x="467" y="53"/>
                    <a:pt x="465" y="49"/>
                    <a:pt x="470" y="46"/>
                  </a:cubicBezTo>
                  <a:close/>
                  <a:moveTo>
                    <a:pt x="458" y="81"/>
                  </a:moveTo>
                  <a:cubicBezTo>
                    <a:pt x="457" y="80"/>
                    <a:pt x="461" y="76"/>
                    <a:pt x="456" y="79"/>
                  </a:cubicBezTo>
                  <a:cubicBezTo>
                    <a:pt x="456" y="73"/>
                    <a:pt x="450" y="78"/>
                    <a:pt x="453" y="73"/>
                  </a:cubicBezTo>
                  <a:cubicBezTo>
                    <a:pt x="462" y="72"/>
                    <a:pt x="460" y="74"/>
                    <a:pt x="467" y="72"/>
                  </a:cubicBezTo>
                  <a:cubicBezTo>
                    <a:pt x="469" y="71"/>
                    <a:pt x="467" y="75"/>
                    <a:pt x="470" y="74"/>
                  </a:cubicBezTo>
                  <a:cubicBezTo>
                    <a:pt x="469" y="80"/>
                    <a:pt x="459" y="72"/>
                    <a:pt x="458" y="81"/>
                  </a:cubicBezTo>
                  <a:close/>
                  <a:moveTo>
                    <a:pt x="473" y="62"/>
                  </a:moveTo>
                  <a:cubicBezTo>
                    <a:pt x="474" y="63"/>
                    <a:pt x="473" y="64"/>
                    <a:pt x="472" y="65"/>
                  </a:cubicBezTo>
                  <a:cubicBezTo>
                    <a:pt x="473" y="65"/>
                    <a:pt x="474" y="66"/>
                    <a:pt x="476" y="67"/>
                  </a:cubicBezTo>
                  <a:cubicBezTo>
                    <a:pt x="471" y="72"/>
                    <a:pt x="467" y="64"/>
                    <a:pt x="473" y="62"/>
                  </a:cubicBezTo>
                  <a:close/>
                  <a:moveTo>
                    <a:pt x="476" y="78"/>
                  </a:moveTo>
                  <a:cubicBezTo>
                    <a:pt x="475" y="79"/>
                    <a:pt x="472" y="78"/>
                    <a:pt x="473" y="80"/>
                  </a:cubicBezTo>
                  <a:cubicBezTo>
                    <a:pt x="469" y="83"/>
                    <a:pt x="471" y="74"/>
                    <a:pt x="473" y="78"/>
                  </a:cubicBezTo>
                  <a:cubicBezTo>
                    <a:pt x="473" y="76"/>
                    <a:pt x="473" y="67"/>
                    <a:pt x="478" y="73"/>
                  </a:cubicBezTo>
                  <a:cubicBezTo>
                    <a:pt x="477" y="74"/>
                    <a:pt x="477" y="73"/>
                    <a:pt x="476" y="72"/>
                  </a:cubicBezTo>
                  <a:cubicBezTo>
                    <a:pt x="476" y="74"/>
                    <a:pt x="476" y="76"/>
                    <a:pt x="476" y="78"/>
                  </a:cubicBezTo>
                  <a:close/>
                  <a:moveTo>
                    <a:pt x="486" y="69"/>
                  </a:moveTo>
                  <a:cubicBezTo>
                    <a:pt x="487" y="67"/>
                    <a:pt x="489" y="66"/>
                    <a:pt x="488" y="65"/>
                  </a:cubicBezTo>
                  <a:cubicBezTo>
                    <a:pt x="493" y="62"/>
                    <a:pt x="490" y="72"/>
                    <a:pt x="494" y="69"/>
                  </a:cubicBezTo>
                  <a:cubicBezTo>
                    <a:pt x="495" y="72"/>
                    <a:pt x="487" y="73"/>
                    <a:pt x="486" y="69"/>
                  </a:cubicBezTo>
                  <a:close/>
                  <a:moveTo>
                    <a:pt x="503" y="64"/>
                  </a:moveTo>
                  <a:cubicBezTo>
                    <a:pt x="501" y="61"/>
                    <a:pt x="500" y="58"/>
                    <a:pt x="503" y="56"/>
                  </a:cubicBezTo>
                  <a:cubicBezTo>
                    <a:pt x="506" y="59"/>
                    <a:pt x="508" y="62"/>
                    <a:pt x="503" y="64"/>
                  </a:cubicBezTo>
                  <a:close/>
                  <a:moveTo>
                    <a:pt x="528" y="44"/>
                  </a:moveTo>
                  <a:cubicBezTo>
                    <a:pt x="529" y="50"/>
                    <a:pt x="522" y="47"/>
                    <a:pt x="520" y="47"/>
                  </a:cubicBezTo>
                  <a:cubicBezTo>
                    <a:pt x="519" y="43"/>
                    <a:pt x="526" y="46"/>
                    <a:pt x="528" y="44"/>
                  </a:cubicBezTo>
                  <a:close/>
                  <a:moveTo>
                    <a:pt x="516" y="54"/>
                  </a:moveTo>
                  <a:cubicBezTo>
                    <a:pt x="517" y="51"/>
                    <a:pt x="523" y="52"/>
                    <a:pt x="527" y="49"/>
                  </a:cubicBezTo>
                  <a:cubicBezTo>
                    <a:pt x="529" y="54"/>
                    <a:pt x="523" y="52"/>
                    <a:pt x="520" y="56"/>
                  </a:cubicBezTo>
                  <a:cubicBezTo>
                    <a:pt x="518" y="55"/>
                    <a:pt x="517" y="53"/>
                    <a:pt x="516" y="54"/>
                  </a:cubicBezTo>
                  <a:close/>
                  <a:moveTo>
                    <a:pt x="517" y="71"/>
                  </a:moveTo>
                  <a:cubicBezTo>
                    <a:pt x="513" y="71"/>
                    <a:pt x="515" y="73"/>
                    <a:pt x="512" y="75"/>
                  </a:cubicBezTo>
                  <a:cubicBezTo>
                    <a:pt x="511" y="74"/>
                    <a:pt x="511" y="73"/>
                    <a:pt x="510" y="71"/>
                  </a:cubicBezTo>
                  <a:cubicBezTo>
                    <a:pt x="515" y="72"/>
                    <a:pt x="510" y="67"/>
                    <a:pt x="515" y="65"/>
                  </a:cubicBezTo>
                  <a:cubicBezTo>
                    <a:pt x="514" y="65"/>
                    <a:pt x="512" y="63"/>
                    <a:pt x="511" y="61"/>
                  </a:cubicBezTo>
                  <a:cubicBezTo>
                    <a:pt x="512" y="61"/>
                    <a:pt x="514" y="61"/>
                    <a:pt x="513" y="60"/>
                  </a:cubicBezTo>
                  <a:cubicBezTo>
                    <a:pt x="515" y="59"/>
                    <a:pt x="516" y="61"/>
                    <a:pt x="517" y="60"/>
                  </a:cubicBezTo>
                  <a:cubicBezTo>
                    <a:pt x="518" y="62"/>
                    <a:pt x="516" y="62"/>
                    <a:pt x="516" y="61"/>
                  </a:cubicBezTo>
                  <a:cubicBezTo>
                    <a:pt x="518" y="65"/>
                    <a:pt x="514" y="68"/>
                    <a:pt x="517" y="71"/>
                  </a:cubicBezTo>
                  <a:close/>
                  <a:moveTo>
                    <a:pt x="504" y="76"/>
                  </a:moveTo>
                  <a:cubicBezTo>
                    <a:pt x="497" y="80"/>
                    <a:pt x="493" y="77"/>
                    <a:pt x="488" y="81"/>
                  </a:cubicBezTo>
                  <a:cubicBezTo>
                    <a:pt x="488" y="75"/>
                    <a:pt x="499" y="74"/>
                    <a:pt x="504" y="76"/>
                  </a:cubicBezTo>
                  <a:close/>
                  <a:moveTo>
                    <a:pt x="488" y="88"/>
                  </a:moveTo>
                  <a:cubicBezTo>
                    <a:pt x="486" y="86"/>
                    <a:pt x="489" y="85"/>
                    <a:pt x="488" y="83"/>
                  </a:cubicBezTo>
                  <a:cubicBezTo>
                    <a:pt x="492" y="84"/>
                    <a:pt x="495" y="86"/>
                    <a:pt x="499" y="85"/>
                  </a:cubicBezTo>
                  <a:cubicBezTo>
                    <a:pt x="499" y="92"/>
                    <a:pt x="492" y="84"/>
                    <a:pt x="488" y="88"/>
                  </a:cubicBezTo>
                  <a:close/>
                  <a:moveTo>
                    <a:pt x="520" y="62"/>
                  </a:moveTo>
                  <a:cubicBezTo>
                    <a:pt x="518" y="55"/>
                    <a:pt x="523" y="61"/>
                    <a:pt x="527" y="56"/>
                  </a:cubicBezTo>
                  <a:cubicBezTo>
                    <a:pt x="527" y="60"/>
                    <a:pt x="527" y="62"/>
                    <a:pt x="531" y="64"/>
                  </a:cubicBezTo>
                  <a:cubicBezTo>
                    <a:pt x="534" y="62"/>
                    <a:pt x="535" y="60"/>
                    <a:pt x="534" y="58"/>
                  </a:cubicBezTo>
                  <a:cubicBezTo>
                    <a:pt x="538" y="57"/>
                    <a:pt x="536" y="62"/>
                    <a:pt x="536" y="64"/>
                  </a:cubicBezTo>
                  <a:cubicBezTo>
                    <a:pt x="526" y="68"/>
                    <a:pt x="528" y="61"/>
                    <a:pt x="520" y="62"/>
                  </a:cubicBezTo>
                  <a:close/>
                  <a:moveTo>
                    <a:pt x="551" y="41"/>
                  </a:moveTo>
                  <a:cubicBezTo>
                    <a:pt x="551" y="44"/>
                    <a:pt x="549" y="46"/>
                    <a:pt x="546" y="48"/>
                  </a:cubicBezTo>
                  <a:cubicBezTo>
                    <a:pt x="545" y="47"/>
                    <a:pt x="544" y="46"/>
                    <a:pt x="543" y="45"/>
                  </a:cubicBezTo>
                  <a:cubicBezTo>
                    <a:pt x="546" y="42"/>
                    <a:pt x="548" y="44"/>
                    <a:pt x="551" y="41"/>
                  </a:cubicBezTo>
                  <a:close/>
                  <a:moveTo>
                    <a:pt x="567" y="43"/>
                  </a:moveTo>
                  <a:cubicBezTo>
                    <a:pt x="564" y="45"/>
                    <a:pt x="561" y="46"/>
                    <a:pt x="559" y="42"/>
                  </a:cubicBezTo>
                  <a:cubicBezTo>
                    <a:pt x="562" y="39"/>
                    <a:pt x="565" y="39"/>
                    <a:pt x="567" y="43"/>
                  </a:cubicBezTo>
                  <a:close/>
                  <a:moveTo>
                    <a:pt x="508" y="85"/>
                  </a:moveTo>
                  <a:cubicBezTo>
                    <a:pt x="510" y="79"/>
                    <a:pt x="517" y="78"/>
                    <a:pt x="520" y="73"/>
                  </a:cubicBezTo>
                  <a:cubicBezTo>
                    <a:pt x="524" y="80"/>
                    <a:pt x="512" y="79"/>
                    <a:pt x="516" y="84"/>
                  </a:cubicBezTo>
                  <a:cubicBezTo>
                    <a:pt x="513" y="88"/>
                    <a:pt x="511" y="84"/>
                    <a:pt x="508" y="85"/>
                  </a:cubicBezTo>
                  <a:close/>
                  <a:moveTo>
                    <a:pt x="542" y="60"/>
                  </a:moveTo>
                  <a:cubicBezTo>
                    <a:pt x="549" y="57"/>
                    <a:pt x="546" y="53"/>
                    <a:pt x="551" y="50"/>
                  </a:cubicBezTo>
                  <a:cubicBezTo>
                    <a:pt x="554" y="53"/>
                    <a:pt x="558" y="53"/>
                    <a:pt x="562" y="48"/>
                  </a:cubicBezTo>
                  <a:cubicBezTo>
                    <a:pt x="566" y="57"/>
                    <a:pt x="556" y="51"/>
                    <a:pt x="551" y="55"/>
                  </a:cubicBezTo>
                  <a:cubicBezTo>
                    <a:pt x="549" y="57"/>
                    <a:pt x="556" y="57"/>
                    <a:pt x="557" y="58"/>
                  </a:cubicBezTo>
                  <a:cubicBezTo>
                    <a:pt x="555" y="61"/>
                    <a:pt x="561" y="65"/>
                    <a:pt x="556" y="68"/>
                  </a:cubicBezTo>
                  <a:cubicBezTo>
                    <a:pt x="555" y="58"/>
                    <a:pt x="549" y="61"/>
                    <a:pt x="542" y="60"/>
                  </a:cubicBezTo>
                  <a:close/>
                  <a:moveTo>
                    <a:pt x="560" y="62"/>
                  </a:moveTo>
                  <a:cubicBezTo>
                    <a:pt x="562" y="62"/>
                    <a:pt x="563" y="61"/>
                    <a:pt x="564" y="60"/>
                  </a:cubicBezTo>
                  <a:cubicBezTo>
                    <a:pt x="566" y="63"/>
                    <a:pt x="567" y="61"/>
                    <a:pt x="567" y="64"/>
                  </a:cubicBezTo>
                  <a:cubicBezTo>
                    <a:pt x="565" y="65"/>
                    <a:pt x="562" y="65"/>
                    <a:pt x="560" y="62"/>
                  </a:cubicBezTo>
                  <a:close/>
                  <a:moveTo>
                    <a:pt x="528" y="86"/>
                  </a:moveTo>
                  <a:cubicBezTo>
                    <a:pt x="527" y="81"/>
                    <a:pt x="526" y="83"/>
                    <a:pt x="525" y="79"/>
                  </a:cubicBezTo>
                  <a:cubicBezTo>
                    <a:pt x="532" y="82"/>
                    <a:pt x="539" y="71"/>
                    <a:pt x="545" y="66"/>
                  </a:cubicBezTo>
                  <a:cubicBezTo>
                    <a:pt x="548" y="72"/>
                    <a:pt x="538" y="73"/>
                    <a:pt x="537" y="77"/>
                  </a:cubicBezTo>
                  <a:cubicBezTo>
                    <a:pt x="539" y="80"/>
                    <a:pt x="540" y="79"/>
                    <a:pt x="542" y="80"/>
                  </a:cubicBezTo>
                  <a:cubicBezTo>
                    <a:pt x="547" y="77"/>
                    <a:pt x="547" y="74"/>
                    <a:pt x="550" y="70"/>
                  </a:cubicBezTo>
                  <a:cubicBezTo>
                    <a:pt x="555" y="75"/>
                    <a:pt x="546" y="77"/>
                    <a:pt x="552" y="82"/>
                  </a:cubicBezTo>
                  <a:cubicBezTo>
                    <a:pt x="543" y="80"/>
                    <a:pt x="538" y="85"/>
                    <a:pt x="528" y="86"/>
                  </a:cubicBezTo>
                  <a:close/>
                  <a:moveTo>
                    <a:pt x="553" y="74"/>
                  </a:moveTo>
                  <a:cubicBezTo>
                    <a:pt x="558" y="69"/>
                    <a:pt x="559" y="71"/>
                    <a:pt x="563" y="66"/>
                  </a:cubicBezTo>
                  <a:cubicBezTo>
                    <a:pt x="565" y="68"/>
                    <a:pt x="563" y="69"/>
                    <a:pt x="561" y="71"/>
                  </a:cubicBezTo>
                  <a:cubicBezTo>
                    <a:pt x="562" y="72"/>
                    <a:pt x="563" y="71"/>
                    <a:pt x="563" y="71"/>
                  </a:cubicBezTo>
                  <a:cubicBezTo>
                    <a:pt x="563" y="72"/>
                    <a:pt x="555" y="73"/>
                    <a:pt x="555" y="79"/>
                  </a:cubicBezTo>
                  <a:cubicBezTo>
                    <a:pt x="551" y="81"/>
                    <a:pt x="557" y="75"/>
                    <a:pt x="553" y="74"/>
                  </a:cubicBezTo>
                  <a:close/>
                  <a:moveTo>
                    <a:pt x="567" y="66"/>
                  </a:moveTo>
                  <a:cubicBezTo>
                    <a:pt x="571" y="62"/>
                    <a:pt x="576" y="63"/>
                    <a:pt x="577" y="55"/>
                  </a:cubicBezTo>
                  <a:cubicBezTo>
                    <a:pt x="578" y="59"/>
                    <a:pt x="581" y="56"/>
                    <a:pt x="583" y="56"/>
                  </a:cubicBezTo>
                  <a:cubicBezTo>
                    <a:pt x="581" y="60"/>
                    <a:pt x="575" y="68"/>
                    <a:pt x="567" y="66"/>
                  </a:cubicBezTo>
                  <a:close/>
                  <a:moveTo>
                    <a:pt x="587" y="85"/>
                  </a:moveTo>
                  <a:cubicBezTo>
                    <a:pt x="583" y="82"/>
                    <a:pt x="588" y="80"/>
                    <a:pt x="587" y="78"/>
                  </a:cubicBezTo>
                  <a:cubicBezTo>
                    <a:pt x="584" y="76"/>
                    <a:pt x="587" y="82"/>
                    <a:pt x="582" y="83"/>
                  </a:cubicBezTo>
                  <a:cubicBezTo>
                    <a:pt x="579" y="80"/>
                    <a:pt x="581" y="78"/>
                    <a:pt x="583" y="75"/>
                  </a:cubicBezTo>
                  <a:cubicBezTo>
                    <a:pt x="587" y="76"/>
                    <a:pt x="590" y="79"/>
                    <a:pt x="594" y="82"/>
                  </a:cubicBezTo>
                  <a:cubicBezTo>
                    <a:pt x="593" y="85"/>
                    <a:pt x="590" y="84"/>
                    <a:pt x="587" y="85"/>
                  </a:cubicBezTo>
                  <a:close/>
                  <a:moveTo>
                    <a:pt x="611" y="59"/>
                  </a:moveTo>
                  <a:cubicBezTo>
                    <a:pt x="612" y="63"/>
                    <a:pt x="611" y="67"/>
                    <a:pt x="606" y="70"/>
                  </a:cubicBezTo>
                  <a:cubicBezTo>
                    <a:pt x="605" y="67"/>
                    <a:pt x="603" y="66"/>
                    <a:pt x="600" y="67"/>
                  </a:cubicBezTo>
                  <a:cubicBezTo>
                    <a:pt x="600" y="66"/>
                    <a:pt x="608" y="63"/>
                    <a:pt x="611" y="59"/>
                  </a:cubicBezTo>
                  <a:close/>
                  <a:moveTo>
                    <a:pt x="593" y="79"/>
                  </a:moveTo>
                  <a:cubicBezTo>
                    <a:pt x="592" y="77"/>
                    <a:pt x="594" y="75"/>
                    <a:pt x="593" y="73"/>
                  </a:cubicBezTo>
                  <a:cubicBezTo>
                    <a:pt x="595" y="72"/>
                    <a:pt x="597" y="73"/>
                    <a:pt x="598" y="76"/>
                  </a:cubicBezTo>
                  <a:cubicBezTo>
                    <a:pt x="596" y="79"/>
                    <a:pt x="595" y="78"/>
                    <a:pt x="593" y="79"/>
                  </a:cubicBezTo>
                  <a:close/>
                  <a:moveTo>
                    <a:pt x="612" y="69"/>
                  </a:moveTo>
                  <a:cubicBezTo>
                    <a:pt x="613" y="65"/>
                    <a:pt x="616" y="62"/>
                    <a:pt x="615" y="58"/>
                  </a:cubicBezTo>
                  <a:cubicBezTo>
                    <a:pt x="616" y="57"/>
                    <a:pt x="616" y="59"/>
                    <a:pt x="616" y="59"/>
                  </a:cubicBezTo>
                  <a:cubicBezTo>
                    <a:pt x="619" y="61"/>
                    <a:pt x="623" y="58"/>
                    <a:pt x="625" y="62"/>
                  </a:cubicBezTo>
                  <a:cubicBezTo>
                    <a:pt x="620" y="62"/>
                    <a:pt x="617" y="68"/>
                    <a:pt x="612" y="69"/>
                  </a:cubicBezTo>
                  <a:close/>
                  <a:moveTo>
                    <a:pt x="620" y="74"/>
                  </a:moveTo>
                  <a:cubicBezTo>
                    <a:pt x="616" y="78"/>
                    <a:pt x="614" y="73"/>
                    <a:pt x="610" y="78"/>
                  </a:cubicBezTo>
                  <a:cubicBezTo>
                    <a:pt x="609" y="76"/>
                    <a:pt x="609" y="74"/>
                    <a:pt x="610" y="73"/>
                  </a:cubicBezTo>
                  <a:cubicBezTo>
                    <a:pt x="613" y="72"/>
                    <a:pt x="617" y="71"/>
                    <a:pt x="620" y="74"/>
                  </a:cubicBezTo>
                  <a:close/>
                  <a:moveTo>
                    <a:pt x="642" y="62"/>
                  </a:moveTo>
                  <a:cubicBezTo>
                    <a:pt x="639" y="63"/>
                    <a:pt x="636" y="62"/>
                    <a:pt x="633" y="65"/>
                  </a:cubicBezTo>
                  <a:cubicBezTo>
                    <a:pt x="632" y="63"/>
                    <a:pt x="634" y="62"/>
                    <a:pt x="633" y="60"/>
                  </a:cubicBezTo>
                  <a:cubicBezTo>
                    <a:pt x="636" y="58"/>
                    <a:pt x="639" y="58"/>
                    <a:pt x="642" y="62"/>
                  </a:cubicBezTo>
                  <a:close/>
                  <a:moveTo>
                    <a:pt x="659" y="41"/>
                  </a:moveTo>
                  <a:cubicBezTo>
                    <a:pt x="653" y="42"/>
                    <a:pt x="658" y="46"/>
                    <a:pt x="653" y="49"/>
                  </a:cubicBezTo>
                  <a:cubicBezTo>
                    <a:pt x="652" y="49"/>
                    <a:pt x="651" y="48"/>
                    <a:pt x="649" y="49"/>
                  </a:cubicBezTo>
                  <a:cubicBezTo>
                    <a:pt x="648" y="44"/>
                    <a:pt x="654" y="34"/>
                    <a:pt x="659" y="41"/>
                  </a:cubicBezTo>
                  <a:close/>
                  <a:moveTo>
                    <a:pt x="646" y="35"/>
                  </a:moveTo>
                  <a:cubicBezTo>
                    <a:pt x="646" y="39"/>
                    <a:pt x="643" y="42"/>
                    <a:pt x="639" y="45"/>
                  </a:cubicBezTo>
                  <a:cubicBezTo>
                    <a:pt x="638" y="44"/>
                    <a:pt x="639" y="43"/>
                    <a:pt x="640" y="42"/>
                  </a:cubicBezTo>
                  <a:cubicBezTo>
                    <a:pt x="641" y="40"/>
                    <a:pt x="639" y="41"/>
                    <a:pt x="638" y="38"/>
                  </a:cubicBezTo>
                  <a:cubicBezTo>
                    <a:pt x="640" y="37"/>
                    <a:pt x="639" y="35"/>
                    <a:pt x="641" y="34"/>
                  </a:cubicBezTo>
                  <a:cubicBezTo>
                    <a:pt x="643" y="34"/>
                    <a:pt x="644" y="36"/>
                    <a:pt x="646" y="35"/>
                  </a:cubicBezTo>
                  <a:close/>
                  <a:moveTo>
                    <a:pt x="643" y="43"/>
                  </a:moveTo>
                  <a:cubicBezTo>
                    <a:pt x="643" y="52"/>
                    <a:pt x="632" y="57"/>
                    <a:pt x="622" y="56"/>
                  </a:cubicBezTo>
                  <a:cubicBezTo>
                    <a:pt x="622" y="51"/>
                    <a:pt x="631" y="55"/>
                    <a:pt x="633" y="49"/>
                  </a:cubicBezTo>
                  <a:cubicBezTo>
                    <a:pt x="632" y="47"/>
                    <a:pt x="630" y="47"/>
                    <a:pt x="628" y="47"/>
                  </a:cubicBezTo>
                  <a:cubicBezTo>
                    <a:pt x="628" y="45"/>
                    <a:pt x="629" y="43"/>
                    <a:pt x="632" y="41"/>
                  </a:cubicBezTo>
                  <a:cubicBezTo>
                    <a:pt x="633" y="46"/>
                    <a:pt x="638" y="48"/>
                    <a:pt x="643" y="43"/>
                  </a:cubicBezTo>
                  <a:close/>
                  <a:moveTo>
                    <a:pt x="621" y="42"/>
                  </a:moveTo>
                  <a:cubicBezTo>
                    <a:pt x="627" y="46"/>
                    <a:pt x="618" y="47"/>
                    <a:pt x="622" y="51"/>
                  </a:cubicBezTo>
                  <a:cubicBezTo>
                    <a:pt x="620" y="52"/>
                    <a:pt x="617" y="51"/>
                    <a:pt x="618" y="53"/>
                  </a:cubicBezTo>
                  <a:cubicBezTo>
                    <a:pt x="617" y="54"/>
                    <a:pt x="616" y="52"/>
                    <a:pt x="615" y="51"/>
                  </a:cubicBezTo>
                  <a:cubicBezTo>
                    <a:pt x="620" y="48"/>
                    <a:pt x="615" y="45"/>
                    <a:pt x="621" y="42"/>
                  </a:cubicBezTo>
                  <a:close/>
                  <a:moveTo>
                    <a:pt x="610" y="52"/>
                  </a:moveTo>
                  <a:cubicBezTo>
                    <a:pt x="612" y="56"/>
                    <a:pt x="605" y="56"/>
                    <a:pt x="604" y="58"/>
                  </a:cubicBezTo>
                  <a:cubicBezTo>
                    <a:pt x="600" y="52"/>
                    <a:pt x="609" y="54"/>
                    <a:pt x="610" y="52"/>
                  </a:cubicBezTo>
                  <a:close/>
                  <a:moveTo>
                    <a:pt x="594" y="67"/>
                  </a:moveTo>
                  <a:cubicBezTo>
                    <a:pt x="595" y="66"/>
                    <a:pt x="588" y="65"/>
                    <a:pt x="587" y="73"/>
                  </a:cubicBezTo>
                  <a:cubicBezTo>
                    <a:pt x="578" y="68"/>
                    <a:pt x="598" y="57"/>
                    <a:pt x="600" y="50"/>
                  </a:cubicBezTo>
                  <a:cubicBezTo>
                    <a:pt x="602" y="56"/>
                    <a:pt x="597" y="61"/>
                    <a:pt x="594" y="67"/>
                  </a:cubicBezTo>
                  <a:close/>
                  <a:moveTo>
                    <a:pt x="608" y="47"/>
                  </a:moveTo>
                  <a:cubicBezTo>
                    <a:pt x="607" y="51"/>
                    <a:pt x="602" y="47"/>
                    <a:pt x="604" y="50"/>
                  </a:cubicBezTo>
                  <a:cubicBezTo>
                    <a:pt x="600" y="53"/>
                    <a:pt x="603" y="43"/>
                    <a:pt x="598" y="46"/>
                  </a:cubicBezTo>
                  <a:cubicBezTo>
                    <a:pt x="596" y="43"/>
                    <a:pt x="601" y="46"/>
                    <a:pt x="603" y="42"/>
                  </a:cubicBezTo>
                  <a:cubicBezTo>
                    <a:pt x="604" y="46"/>
                    <a:pt x="606" y="44"/>
                    <a:pt x="608" y="47"/>
                  </a:cubicBezTo>
                  <a:close/>
                  <a:moveTo>
                    <a:pt x="608" y="45"/>
                  </a:moveTo>
                  <a:cubicBezTo>
                    <a:pt x="606" y="40"/>
                    <a:pt x="605" y="41"/>
                    <a:pt x="604" y="37"/>
                  </a:cubicBezTo>
                  <a:cubicBezTo>
                    <a:pt x="607" y="36"/>
                    <a:pt x="613" y="42"/>
                    <a:pt x="608" y="45"/>
                  </a:cubicBezTo>
                  <a:close/>
                  <a:moveTo>
                    <a:pt x="590" y="56"/>
                  </a:moveTo>
                  <a:cubicBezTo>
                    <a:pt x="585" y="52"/>
                    <a:pt x="591" y="49"/>
                    <a:pt x="588" y="45"/>
                  </a:cubicBezTo>
                  <a:cubicBezTo>
                    <a:pt x="594" y="43"/>
                    <a:pt x="594" y="53"/>
                    <a:pt x="590" y="56"/>
                  </a:cubicBezTo>
                  <a:close/>
                  <a:moveTo>
                    <a:pt x="575" y="51"/>
                  </a:moveTo>
                  <a:cubicBezTo>
                    <a:pt x="572" y="43"/>
                    <a:pt x="582" y="48"/>
                    <a:pt x="585" y="43"/>
                  </a:cubicBezTo>
                  <a:cubicBezTo>
                    <a:pt x="587" y="51"/>
                    <a:pt x="576" y="43"/>
                    <a:pt x="575" y="51"/>
                  </a:cubicBezTo>
                  <a:close/>
                  <a:moveTo>
                    <a:pt x="577" y="40"/>
                  </a:moveTo>
                  <a:cubicBezTo>
                    <a:pt x="586" y="38"/>
                    <a:pt x="577" y="35"/>
                    <a:pt x="583" y="31"/>
                  </a:cubicBezTo>
                  <a:cubicBezTo>
                    <a:pt x="584" y="31"/>
                    <a:pt x="585" y="32"/>
                    <a:pt x="586" y="33"/>
                  </a:cubicBezTo>
                  <a:cubicBezTo>
                    <a:pt x="585" y="37"/>
                    <a:pt x="585" y="49"/>
                    <a:pt x="577" y="40"/>
                  </a:cubicBezTo>
                  <a:close/>
                  <a:moveTo>
                    <a:pt x="585" y="25"/>
                  </a:moveTo>
                  <a:cubicBezTo>
                    <a:pt x="590" y="29"/>
                    <a:pt x="583" y="33"/>
                    <a:pt x="581" y="28"/>
                  </a:cubicBezTo>
                  <a:cubicBezTo>
                    <a:pt x="582" y="25"/>
                    <a:pt x="582" y="27"/>
                    <a:pt x="585" y="25"/>
                  </a:cubicBezTo>
                  <a:close/>
                  <a:moveTo>
                    <a:pt x="577" y="33"/>
                  </a:moveTo>
                  <a:cubicBezTo>
                    <a:pt x="578" y="38"/>
                    <a:pt x="573" y="40"/>
                    <a:pt x="569" y="39"/>
                  </a:cubicBezTo>
                  <a:cubicBezTo>
                    <a:pt x="571" y="35"/>
                    <a:pt x="570" y="34"/>
                    <a:pt x="574" y="29"/>
                  </a:cubicBezTo>
                  <a:cubicBezTo>
                    <a:pt x="574" y="29"/>
                    <a:pt x="574" y="35"/>
                    <a:pt x="577" y="33"/>
                  </a:cubicBezTo>
                  <a:close/>
                  <a:moveTo>
                    <a:pt x="566" y="30"/>
                  </a:moveTo>
                  <a:cubicBezTo>
                    <a:pt x="565" y="32"/>
                    <a:pt x="567" y="35"/>
                    <a:pt x="567" y="38"/>
                  </a:cubicBezTo>
                  <a:cubicBezTo>
                    <a:pt x="564" y="41"/>
                    <a:pt x="563" y="37"/>
                    <a:pt x="560" y="39"/>
                  </a:cubicBezTo>
                  <a:cubicBezTo>
                    <a:pt x="560" y="37"/>
                    <a:pt x="560" y="36"/>
                    <a:pt x="562" y="34"/>
                  </a:cubicBezTo>
                  <a:cubicBezTo>
                    <a:pt x="560" y="34"/>
                    <a:pt x="559" y="33"/>
                    <a:pt x="557" y="31"/>
                  </a:cubicBezTo>
                  <a:cubicBezTo>
                    <a:pt x="552" y="33"/>
                    <a:pt x="556" y="36"/>
                    <a:pt x="552" y="38"/>
                  </a:cubicBezTo>
                  <a:cubicBezTo>
                    <a:pt x="547" y="23"/>
                    <a:pt x="559" y="31"/>
                    <a:pt x="566" y="30"/>
                  </a:cubicBezTo>
                  <a:close/>
                  <a:moveTo>
                    <a:pt x="544" y="23"/>
                  </a:moveTo>
                  <a:cubicBezTo>
                    <a:pt x="549" y="21"/>
                    <a:pt x="542" y="27"/>
                    <a:pt x="540" y="28"/>
                  </a:cubicBezTo>
                  <a:cubicBezTo>
                    <a:pt x="542" y="32"/>
                    <a:pt x="545" y="26"/>
                    <a:pt x="546" y="30"/>
                  </a:cubicBezTo>
                  <a:cubicBezTo>
                    <a:pt x="540" y="33"/>
                    <a:pt x="549" y="37"/>
                    <a:pt x="544" y="39"/>
                  </a:cubicBezTo>
                  <a:cubicBezTo>
                    <a:pt x="541" y="32"/>
                    <a:pt x="537" y="28"/>
                    <a:pt x="536" y="24"/>
                  </a:cubicBezTo>
                  <a:cubicBezTo>
                    <a:pt x="539" y="20"/>
                    <a:pt x="541" y="29"/>
                    <a:pt x="544" y="23"/>
                  </a:cubicBezTo>
                  <a:close/>
                  <a:moveTo>
                    <a:pt x="530" y="28"/>
                  </a:moveTo>
                  <a:cubicBezTo>
                    <a:pt x="528" y="31"/>
                    <a:pt x="534" y="35"/>
                    <a:pt x="529" y="38"/>
                  </a:cubicBezTo>
                  <a:cubicBezTo>
                    <a:pt x="531" y="39"/>
                    <a:pt x="532" y="37"/>
                    <a:pt x="534" y="40"/>
                  </a:cubicBezTo>
                  <a:cubicBezTo>
                    <a:pt x="536" y="39"/>
                    <a:pt x="535" y="37"/>
                    <a:pt x="534" y="36"/>
                  </a:cubicBezTo>
                  <a:cubicBezTo>
                    <a:pt x="539" y="36"/>
                    <a:pt x="537" y="41"/>
                    <a:pt x="545" y="42"/>
                  </a:cubicBezTo>
                  <a:cubicBezTo>
                    <a:pt x="541" y="45"/>
                    <a:pt x="540" y="48"/>
                    <a:pt x="543" y="51"/>
                  </a:cubicBezTo>
                  <a:cubicBezTo>
                    <a:pt x="540" y="52"/>
                    <a:pt x="537" y="54"/>
                    <a:pt x="535" y="51"/>
                  </a:cubicBezTo>
                  <a:cubicBezTo>
                    <a:pt x="539" y="49"/>
                    <a:pt x="537" y="44"/>
                    <a:pt x="541" y="45"/>
                  </a:cubicBezTo>
                  <a:cubicBezTo>
                    <a:pt x="536" y="38"/>
                    <a:pt x="529" y="48"/>
                    <a:pt x="524" y="39"/>
                  </a:cubicBezTo>
                  <a:cubicBezTo>
                    <a:pt x="529" y="35"/>
                    <a:pt x="523" y="29"/>
                    <a:pt x="530" y="28"/>
                  </a:cubicBezTo>
                  <a:close/>
                  <a:moveTo>
                    <a:pt x="519" y="33"/>
                  </a:moveTo>
                  <a:cubicBezTo>
                    <a:pt x="520" y="40"/>
                    <a:pt x="513" y="40"/>
                    <a:pt x="511" y="47"/>
                  </a:cubicBezTo>
                  <a:cubicBezTo>
                    <a:pt x="506" y="44"/>
                    <a:pt x="512" y="41"/>
                    <a:pt x="511" y="38"/>
                  </a:cubicBezTo>
                  <a:cubicBezTo>
                    <a:pt x="517" y="39"/>
                    <a:pt x="515" y="34"/>
                    <a:pt x="519" y="33"/>
                  </a:cubicBezTo>
                  <a:close/>
                  <a:moveTo>
                    <a:pt x="505" y="42"/>
                  </a:moveTo>
                  <a:cubicBezTo>
                    <a:pt x="502" y="48"/>
                    <a:pt x="506" y="48"/>
                    <a:pt x="502" y="52"/>
                  </a:cubicBezTo>
                  <a:cubicBezTo>
                    <a:pt x="501" y="49"/>
                    <a:pt x="504" y="44"/>
                    <a:pt x="499" y="46"/>
                  </a:cubicBezTo>
                  <a:cubicBezTo>
                    <a:pt x="494" y="44"/>
                    <a:pt x="503" y="46"/>
                    <a:pt x="505" y="42"/>
                  </a:cubicBezTo>
                  <a:close/>
                  <a:moveTo>
                    <a:pt x="492" y="54"/>
                  </a:moveTo>
                  <a:cubicBezTo>
                    <a:pt x="496" y="50"/>
                    <a:pt x="495" y="51"/>
                    <a:pt x="500" y="48"/>
                  </a:cubicBezTo>
                  <a:cubicBezTo>
                    <a:pt x="502" y="52"/>
                    <a:pt x="495" y="55"/>
                    <a:pt x="494" y="58"/>
                  </a:cubicBezTo>
                  <a:cubicBezTo>
                    <a:pt x="493" y="56"/>
                    <a:pt x="491" y="55"/>
                    <a:pt x="489" y="57"/>
                  </a:cubicBezTo>
                  <a:cubicBezTo>
                    <a:pt x="487" y="49"/>
                    <a:pt x="484" y="54"/>
                    <a:pt x="481" y="54"/>
                  </a:cubicBezTo>
                  <a:cubicBezTo>
                    <a:pt x="477" y="49"/>
                    <a:pt x="485" y="52"/>
                    <a:pt x="487" y="47"/>
                  </a:cubicBezTo>
                  <a:cubicBezTo>
                    <a:pt x="488" y="53"/>
                    <a:pt x="492" y="49"/>
                    <a:pt x="492" y="54"/>
                  </a:cubicBezTo>
                  <a:close/>
                  <a:moveTo>
                    <a:pt x="507" y="32"/>
                  </a:moveTo>
                  <a:cubicBezTo>
                    <a:pt x="508" y="34"/>
                    <a:pt x="505" y="34"/>
                    <a:pt x="504" y="32"/>
                  </a:cubicBezTo>
                  <a:cubicBezTo>
                    <a:pt x="504" y="35"/>
                    <a:pt x="505" y="37"/>
                    <a:pt x="501" y="37"/>
                  </a:cubicBezTo>
                  <a:cubicBezTo>
                    <a:pt x="501" y="35"/>
                    <a:pt x="502" y="34"/>
                    <a:pt x="500" y="32"/>
                  </a:cubicBezTo>
                  <a:cubicBezTo>
                    <a:pt x="503" y="28"/>
                    <a:pt x="505" y="34"/>
                    <a:pt x="507" y="32"/>
                  </a:cubicBezTo>
                  <a:close/>
                  <a:moveTo>
                    <a:pt x="485" y="29"/>
                  </a:moveTo>
                  <a:cubicBezTo>
                    <a:pt x="489" y="32"/>
                    <a:pt x="483" y="33"/>
                    <a:pt x="484" y="36"/>
                  </a:cubicBezTo>
                  <a:cubicBezTo>
                    <a:pt x="485" y="36"/>
                    <a:pt x="488" y="37"/>
                    <a:pt x="486" y="39"/>
                  </a:cubicBezTo>
                  <a:cubicBezTo>
                    <a:pt x="491" y="40"/>
                    <a:pt x="494" y="34"/>
                    <a:pt x="500" y="39"/>
                  </a:cubicBezTo>
                  <a:cubicBezTo>
                    <a:pt x="496" y="39"/>
                    <a:pt x="489" y="42"/>
                    <a:pt x="486" y="46"/>
                  </a:cubicBezTo>
                  <a:cubicBezTo>
                    <a:pt x="482" y="42"/>
                    <a:pt x="483" y="34"/>
                    <a:pt x="476" y="36"/>
                  </a:cubicBezTo>
                  <a:cubicBezTo>
                    <a:pt x="477" y="32"/>
                    <a:pt x="483" y="35"/>
                    <a:pt x="485" y="29"/>
                  </a:cubicBezTo>
                  <a:close/>
                  <a:moveTo>
                    <a:pt x="474" y="33"/>
                  </a:moveTo>
                  <a:cubicBezTo>
                    <a:pt x="471" y="36"/>
                    <a:pt x="468" y="36"/>
                    <a:pt x="474" y="42"/>
                  </a:cubicBezTo>
                  <a:cubicBezTo>
                    <a:pt x="472" y="46"/>
                    <a:pt x="469" y="46"/>
                    <a:pt x="465" y="43"/>
                  </a:cubicBezTo>
                  <a:cubicBezTo>
                    <a:pt x="468" y="41"/>
                    <a:pt x="467" y="40"/>
                    <a:pt x="466" y="41"/>
                  </a:cubicBezTo>
                  <a:cubicBezTo>
                    <a:pt x="467" y="37"/>
                    <a:pt x="470" y="33"/>
                    <a:pt x="469" y="29"/>
                  </a:cubicBezTo>
                  <a:cubicBezTo>
                    <a:pt x="472" y="26"/>
                    <a:pt x="470" y="35"/>
                    <a:pt x="474" y="33"/>
                  </a:cubicBezTo>
                  <a:close/>
                  <a:moveTo>
                    <a:pt x="457" y="39"/>
                  </a:moveTo>
                  <a:cubicBezTo>
                    <a:pt x="461" y="47"/>
                    <a:pt x="449" y="43"/>
                    <a:pt x="445" y="44"/>
                  </a:cubicBezTo>
                  <a:cubicBezTo>
                    <a:pt x="445" y="37"/>
                    <a:pt x="442" y="48"/>
                    <a:pt x="438" y="42"/>
                  </a:cubicBezTo>
                  <a:cubicBezTo>
                    <a:pt x="446" y="36"/>
                    <a:pt x="450" y="47"/>
                    <a:pt x="457" y="39"/>
                  </a:cubicBezTo>
                  <a:close/>
                  <a:moveTo>
                    <a:pt x="393" y="75"/>
                  </a:moveTo>
                  <a:cubicBezTo>
                    <a:pt x="392" y="74"/>
                    <a:pt x="391" y="73"/>
                    <a:pt x="390" y="71"/>
                  </a:cubicBezTo>
                  <a:cubicBezTo>
                    <a:pt x="390" y="76"/>
                    <a:pt x="386" y="78"/>
                    <a:pt x="382" y="79"/>
                  </a:cubicBezTo>
                  <a:cubicBezTo>
                    <a:pt x="380" y="72"/>
                    <a:pt x="392" y="73"/>
                    <a:pt x="391" y="68"/>
                  </a:cubicBezTo>
                  <a:cubicBezTo>
                    <a:pt x="395" y="67"/>
                    <a:pt x="399" y="73"/>
                    <a:pt x="393" y="75"/>
                  </a:cubicBezTo>
                  <a:close/>
                  <a:moveTo>
                    <a:pt x="421" y="50"/>
                  </a:moveTo>
                  <a:cubicBezTo>
                    <a:pt x="417" y="56"/>
                    <a:pt x="415" y="48"/>
                    <a:pt x="411" y="52"/>
                  </a:cubicBezTo>
                  <a:cubicBezTo>
                    <a:pt x="410" y="50"/>
                    <a:pt x="412" y="48"/>
                    <a:pt x="415" y="46"/>
                  </a:cubicBezTo>
                  <a:cubicBezTo>
                    <a:pt x="419" y="47"/>
                    <a:pt x="417" y="48"/>
                    <a:pt x="421" y="50"/>
                  </a:cubicBezTo>
                  <a:close/>
                  <a:moveTo>
                    <a:pt x="441" y="30"/>
                  </a:moveTo>
                  <a:cubicBezTo>
                    <a:pt x="443" y="34"/>
                    <a:pt x="435" y="35"/>
                    <a:pt x="434" y="37"/>
                  </a:cubicBezTo>
                  <a:cubicBezTo>
                    <a:pt x="432" y="34"/>
                    <a:pt x="432" y="31"/>
                    <a:pt x="435" y="29"/>
                  </a:cubicBezTo>
                  <a:cubicBezTo>
                    <a:pt x="433" y="35"/>
                    <a:pt x="438" y="34"/>
                    <a:pt x="441" y="30"/>
                  </a:cubicBezTo>
                  <a:close/>
                  <a:moveTo>
                    <a:pt x="375" y="79"/>
                  </a:moveTo>
                  <a:cubicBezTo>
                    <a:pt x="375" y="82"/>
                    <a:pt x="364" y="82"/>
                    <a:pt x="365" y="78"/>
                  </a:cubicBezTo>
                  <a:cubicBezTo>
                    <a:pt x="367" y="79"/>
                    <a:pt x="370" y="79"/>
                    <a:pt x="373" y="75"/>
                  </a:cubicBezTo>
                  <a:cubicBezTo>
                    <a:pt x="375" y="76"/>
                    <a:pt x="371" y="81"/>
                    <a:pt x="375" y="79"/>
                  </a:cubicBezTo>
                  <a:close/>
                  <a:moveTo>
                    <a:pt x="389" y="59"/>
                  </a:moveTo>
                  <a:cubicBezTo>
                    <a:pt x="388" y="57"/>
                    <a:pt x="397" y="55"/>
                    <a:pt x="391" y="54"/>
                  </a:cubicBezTo>
                  <a:cubicBezTo>
                    <a:pt x="390" y="49"/>
                    <a:pt x="396" y="55"/>
                    <a:pt x="398" y="54"/>
                  </a:cubicBezTo>
                  <a:cubicBezTo>
                    <a:pt x="400" y="50"/>
                    <a:pt x="404" y="44"/>
                    <a:pt x="408" y="48"/>
                  </a:cubicBezTo>
                  <a:cubicBezTo>
                    <a:pt x="402" y="58"/>
                    <a:pt x="397" y="53"/>
                    <a:pt x="389" y="59"/>
                  </a:cubicBezTo>
                  <a:close/>
                  <a:moveTo>
                    <a:pt x="417" y="37"/>
                  </a:moveTo>
                  <a:cubicBezTo>
                    <a:pt x="418" y="40"/>
                    <a:pt x="411" y="43"/>
                    <a:pt x="409" y="38"/>
                  </a:cubicBezTo>
                  <a:cubicBezTo>
                    <a:pt x="412" y="35"/>
                    <a:pt x="415" y="39"/>
                    <a:pt x="417" y="37"/>
                  </a:cubicBezTo>
                  <a:close/>
                  <a:moveTo>
                    <a:pt x="358" y="76"/>
                  </a:moveTo>
                  <a:cubicBezTo>
                    <a:pt x="358" y="77"/>
                    <a:pt x="359" y="77"/>
                    <a:pt x="360" y="76"/>
                  </a:cubicBezTo>
                  <a:cubicBezTo>
                    <a:pt x="361" y="78"/>
                    <a:pt x="359" y="78"/>
                    <a:pt x="359" y="77"/>
                  </a:cubicBezTo>
                  <a:cubicBezTo>
                    <a:pt x="356" y="79"/>
                    <a:pt x="361" y="80"/>
                    <a:pt x="362" y="80"/>
                  </a:cubicBezTo>
                  <a:cubicBezTo>
                    <a:pt x="363" y="81"/>
                    <a:pt x="361" y="83"/>
                    <a:pt x="360" y="82"/>
                  </a:cubicBezTo>
                  <a:cubicBezTo>
                    <a:pt x="359" y="82"/>
                    <a:pt x="359" y="83"/>
                    <a:pt x="360" y="84"/>
                  </a:cubicBezTo>
                  <a:cubicBezTo>
                    <a:pt x="359" y="84"/>
                    <a:pt x="358" y="83"/>
                    <a:pt x="359" y="82"/>
                  </a:cubicBezTo>
                  <a:cubicBezTo>
                    <a:pt x="357" y="80"/>
                    <a:pt x="355" y="83"/>
                    <a:pt x="353" y="80"/>
                  </a:cubicBezTo>
                  <a:cubicBezTo>
                    <a:pt x="356" y="80"/>
                    <a:pt x="357" y="78"/>
                    <a:pt x="357" y="75"/>
                  </a:cubicBezTo>
                  <a:cubicBezTo>
                    <a:pt x="358" y="74"/>
                    <a:pt x="358" y="76"/>
                    <a:pt x="358" y="76"/>
                  </a:cubicBezTo>
                  <a:close/>
                  <a:moveTo>
                    <a:pt x="360" y="62"/>
                  </a:moveTo>
                  <a:cubicBezTo>
                    <a:pt x="360" y="60"/>
                    <a:pt x="361" y="60"/>
                    <a:pt x="364" y="57"/>
                  </a:cubicBezTo>
                  <a:cubicBezTo>
                    <a:pt x="365" y="58"/>
                    <a:pt x="364" y="59"/>
                    <a:pt x="363" y="60"/>
                  </a:cubicBezTo>
                  <a:cubicBezTo>
                    <a:pt x="368" y="59"/>
                    <a:pt x="367" y="66"/>
                    <a:pt x="373" y="63"/>
                  </a:cubicBezTo>
                  <a:cubicBezTo>
                    <a:pt x="369" y="71"/>
                    <a:pt x="366" y="57"/>
                    <a:pt x="360" y="62"/>
                  </a:cubicBezTo>
                  <a:close/>
                  <a:moveTo>
                    <a:pt x="411" y="24"/>
                  </a:moveTo>
                  <a:cubicBezTo>
                    <a:pt x="414" y="24"/>
                    <a:pt x="417" y="24"/>
                    <a:pt x="420" y="24"/>
                  </a:cubicBezTo>
                  <a:cubicBezTo>
                    <a:pt x="420" y="33"/>
                    <a:pt x="415" y="24"/>
                    <a:pt x="411" y="26"/>
                  </a:cubicBezTo>
                  <a:cubicBezTo>
                    <a:pt x="411" y="24"/>
                    <a:pt x="409" y="22"/>
                    <a:pt x="410" y="21"/>
                  </a:cubicBezTo>
                  <a:cubicBezTo>
                    <a:pt x="409" y="16"/>
                    <a:pt x="413" y="23"/>
                    <a:pt x="411" y="24"/>
                  </a:cubicBezTo>
                  <a:close/>
                  <a:moveTo>
                    <a:pt x="345" y="72"/>
                  </a:moveTo>
                  <a:cubicBezTo>
                    <a:pt x="348" y="76"/>
                    <a:pt x="353" y="68"/>
                    <a:pt x="356" y="72"/>
                  </a:cubicBezTo>
                  <a:cubicBezTo>
                    <a:pt x="347" y="73"/>
                    <a:pt x="349" y="82"/>
                    <a:pt x="342" y="79"/>
                  </a:cubicBezTo>
                  <a:cubicBezTo>
                    <a:pt x="343" y="77"/>
                    <a:pt x="344" y="77"/>
                    <a:pt x="345" y="79"/>
                  </a:cubicBezTo>
                  <a:cubicBezTo>
                    <a:pt x="344" y="69"/>
                    <a:pt x="333" y="76"/>
                    <a:pt x="328" y="73"/>
                  </a:cubicBezTo>
                  <a:cubicBezTo>
                    <a:pt x="337" y="69"/>
                    <a:pt x="343" y="70"/>
                    <a:pt x="347" y="67"/>
                  </a:cubicBezTo>
                  <a:cubicBezTo>
                    <a:pt x="347" y="68"/>
                    <a:pt x="346" y="70"/>
                    <a:pt x="345" y="72"/>
                  </a:cubicBezTo>
                  <a:close/>
                  <a:moveTo>
                    <a:pt x="359" y="55"/>
                  </a:moveTo>
                  <a:cubicBezTo>
                    <a:pt x="358" y="52"/>
                    <a:pt x="355" y="49"/>
                    <a:pt x="361" y="48"/>
                  </a:cubicBezTo>
                  <a:cubicBezTo>
                    <a:pt x="364" y="51"/>
                    <a:pt x="363" y="53"/>
                    <a:pt x="359" y="55"/>
                  </a:cubicBezTo>
                  <a:close/>
                  <a:moveTo>
                    <a:pt x="383" y="32"/>
                  </a:moveTo>
                  <a:cubicBezTo>
                    <a:pt x="384" y="37"/>
                    <a:pt x="378" y="37"/>
                    <a:pt x="376" y="35"/>
                  </a:cubicBezTo>
                  <a:cubicBezTo>
                    <a:pt x="377" y="38"/>
                    <a:pt x="371" y="40"/>
                    <a:pt x="374" y="44"/>
                  </a:cubicBezTo>
                  <a:cubicBezTo>
                    <a:pt x="372" y="44"/>
                    <a:pt x="371" y="42"/>
                    <a:pt x="369" y="44"/>
                  </a:cubicBezTo>
                  <a:cubicBezTo>
                    <a:pt x="371" y="38"/>
                    <a:pt x="376" y="32"/>
                    <a:pt x="383" y="32"/>
                  </a:cubicBezTo>
                  <a:close/>
                  <a:moveTo>
                    <a:pt x="237" y="77"/>
                  </a:moveTo>
                  <a:cubicBezTo>
                    <a:pt x="235" y="74"/>
                    <a:pt x="241" y="76"/>
                    <a:pt x="242" y="74"/>
                  </a:cubicBezTo>
                  <a:cubicBezTo>
                    <a:pt x="244" y="77"/>
                    <a:pt x="246" y="79"/>
                    <a:pt x="242" y="81"/>
                  </a:cubicBezTo>
                  <a:cubicBezTo>
                    <a:pt x="241" y="80"/>
                    <a:pt x="239" y="75"/>
                    <a:pt x="237" y="77"/>
                  </a:cubicBezTo>
                  <a:close/>
                  <a:moveTo>
                    <a:pt x="260" y="64"/>
                  </a:moveTo>
                  <a:cubicBezTo>
                    <a:pt x="263" y="62"/>
                    <a:pt x="265" y="60"/>
                    <a:pt x="264" y="58"/>
                  </a:cubicBezTo>
                  <a:cubicBezTo>
                    <a:pt x="269" y="59"/>
                    <a:pt x="262" y="67"/>
                    <a:pt x="261" y="70"/>
                  </a:cubicBezTo>
                  <a:cubicBezTo>
                    <a:pt x="260" y="69"/>
                    <a:pt x="259" y="68"/>
                    <a:pt x="258" y="67"/>
                  </a:cubicBezTo>
                  <a:cubicBezTo>
                    <a:pt x="260" y="66"/>
                    <a:pt x="260" y="68"/>
                    <a:pt x="261" y="68"/>
                  </a:cubicBezTo>
                  <a:cubicBezTo>
                    <a:pt x="263" y="67"/>
                    <a:pt x="261" y="66"/>
                    <a:pt x="260" y="64"/>
                  </a:cubicBezTo>
                  <a:close/>
                  <a:moveTo>
                    <a:pt x="248" y="82"/>
                  </a:moveTo>
                  <a:cubicBezTo>
                    <a:pt x="246" y="79"/>
                    <a:pt x="249" y="77"/>
                    <a:pt x="251" y="74"/>
                  </a:cubicBezTo>
                  <a:cubicBezTo>
                    <a:pt x="254" y="79"/>
                    <a:pt x="253" y="81"/>
                    <a:pt x="248" y="82"/>
                  </a:cubicBezTo>
                  <a:close/>
                  <a:moveTo>
                    <a:pt x="272" y="64"/>
                  </a:moveTo>
                  <a:cubicBezTo>
                    <a:pt x="267" y="59"/>
                    <a:pt x="278" y="60"/>
                    <a:pt x="275" y="58"/>
                  </a:cubicBezTo>
                  <a:cubicBezTo>
                    <a:pt x="281" y="58"/>
                    <a:pt x="276" y="64"/>
                    <a:pt x="272" y="64"/>
                  </a:cubicBezTo>
                  <a:close/>
                  <a:moveTo>
                    <a:pt x="288" y="47"/>
                  </a:moveTo>
                  <a:cubicBezTo>
                    <a:pt x="290" y="49"/>
                    <a:pt x="293" y="49"/>
                    <a:pt x="289" y="43"/>
                  </a:cubicBezTo>
                  <a:cubicBezTo>
                    <a:pt x="293" y="42"/>
                    <a:pt x="291" y="44"/>
                    <a:pt x="293" y="47"/>
                  </a:cubicBezTo>
                  <a:cubicBezTo>
                    <a:pt x="294" y="45"/>
                    <a:pt x="293" y="44"/>
                    <a:pt x="295" y="42"/>
                  </a:cubicBezTo>
                  <a:cubicBezTo>
                    <a:pt x="294" y="46"/>
                    <a:pt x="299" y="44"/>
                    <a:pt x="301" y="48"/>
                  </a:cubicBezTo>
                  <a:cubicBezTo>
                    <a:pt x="301" y="50"/>
                    <a:pt x="300" y="51"/>
                    <a:pt x="298" y="53"/>
                  </a:cubicBezTo>
                  <a:cubicBezTo>
                    <a:pt x="301" y="45"/>
                    <a:pt x="291" y="50"/>
                    <a:pt x="291" y="53"/>
                  </a:cubicBezTo>
                  <a:cubicBezTo>
                    <a:pt x="286" y="54"/>
                    <a:pt x="290" y="49"/>
                    <a:pt x="288" y="47"/>
                  </a:cubicBezTo>
                  <a:close/>
                  <a:moveTo>
                    <a:pt x="270" y="69"/>
                  </a:moveTo>
                  <a:cubicBezTo>
                    <a:pt x="271" y="70"/>
                    <a:pt x="270" y="71"/>
                    <a:pt x="269" y="71"/>
                  </a:cubicBezTo>
                  <a:cubicBezTo>
                    <a:pt x="270" y="72"/>
                    <a:pt x="272" y="72"/>
                    <a:pt x="273" y="74"/>
                  </a:cubicBezTo>
                  <a:cubicBezTo>
                    <a:pt x="273" y="72"/>
                    <a:pt x="274" y="71"/>
                    <a:pt x="276" y="73"/>
                  </a:cubicBezTo>
                  <a:cubicBezTo>
                    <a:pt x="271" y="76"/>
                    <a:pt x="270" y="79"/>
                    <a:pt x="267" y="82"/>
                  </a:cubicBezTo>
                  <a:cubicBezTo>
                    <a:pt x="266" y="77"/>
                    <a:pt x="267" y="73"/>
                    <a:pt x="270" y="69"/>
                  </a:cubicBezTo>
                  <a:close/>
                  <a:moveTo>
                    <a:pt x="303" y="47"/>
                  </a:moveTo>
                  <a:cubicBezTo>
                    <a:pt x="304" y="45"/>
                    <a:pt x="306" y="45"/>
                    <a:pt x="308" y="47"/>
                  </a:cubicBezTo>
                  <a:cubicBezTo>
                    <a:pt x="307" y="48"/>
                    <a:pt x="306" y="47"/>
                    <a:pt x="306" y="46"/>
                  </a:cubicBezTo>
                  <a:cubicBezTo>
                    <a:pt x="305" y="48"/>
                    <a:pt x="311" y="52"/>
                    <a:pt x="306" y="56"/>
                  </a:cubicBezTo>
                  <a:cubicBezTo>
                    <a:pt x="302" y="52"/>
                    <a:pt x="307" y="50"/>
                    <a:pt x="303" y="47"/>
                  </a:cubicBezTo>
                  <a:close/>
                  <a:moveTo>
                    <a:pt x="329" y="32"/>
                  </a:moveTo>
                  <a:cubicBezTo>
                    <a:pt x="331" y="34"/>
                    <a:pt x="329" y="35"/>
                    <a:pt x="328" y="36"/>
                  </a:cubicBezTo>
                  <a:cubicBezTo>
                    <a:pt x="330" y="40"/>
                    <a:pt x="332" y="38"/>
                    <a:pt x="334" y="41"/>
                  </a:cubicBezTo>
                  <a:cubicBezTo>
                    <a:pt x="329" y="42"/>
                    <a:pt x="323" y="36"/>
                    <a:pt x="329" y="32"/>
                  </a:cubicBezTo>
                  <a:close/>
                  <a:moveTo>
                    <a:pt x="326" y="47"/>
                  </a:moveTo>
                  <a:cubicBezTo>
                    <a:pt x="316" y="49"/>
                    <a:pt x="319" y="57"/>
                    <a:pt x="314" y="62"/>
                  </a:cubicBezTo>
                  <a:cubicBezTo>
                    <a:pt x="312" y="62"/>
                    <a:pt x="312" y="61"/>
                    <a:pt x="313" y="61"/>
                  </a:cubicBezTo>
                  <a:cubicBezTo>
                    <a:pt x="312" y="60"/>
                    <a:pt x="311" y="61"/>
                    <a:pt x="310" y="61"/>
                  </a:cubicBezTo>
                  <a:cubicBezTo>
                    <a:pt x="308" y="57"/>
                    <a:pt x="315" y="55"/>
                    <a:pt x="317" y="54"/>
                  </a:cubicBezTo>
                  <a:cubicBezTo>
                    <a:pt x="315" y="53"/>
                    <a:pt x="314" y="53"/>
                    <a:pt x="312" y="54"/>
                  </a:cubicBezTo>
                  <a:cubicBezTo>
                    <a:pt x="316" y="51"/>
                    <a:pt x="319" y="39"/>
                    <a:pt x="326" y="47"/>
                  </a:cubicBezTo>
                  <a:close/>
                  <a:moveTo>
                    <a:pt x="296" y="76"/>
                  </a:moveTo>
                  <a:cubicBezTo>
                    <a:pt x="295" y="74"/>
                    <a:pt x="297" y="75"/>
                    <a:pt x="298" y="74"/>
                  </a:cubicBezTo>
                  <a:cubicBezTo>
                    <a:pt x="294" y="73"/>
                    <a:pt x="294" y="74"/>
                    <a:pt x="293" y="69"/>
                  </a:cubicBezTo>
                  <a:cubicBezTo>
                    <a:pt x="294" y="68"/>
                    <a:pt x="295" y="70"/>
                    <a:pt x="296" y="71"/>
                  </a:cubicBezTo>
                  <a:cubicBezTo>
                    <a:pt x="297" y="70"/>
                    <a:pt x="296" y="69"/>
                    <a:pt x="296" y="69"/>
                  </a:cubicBezTo>
                  <a:cubicBezTo>
                    <a:pt x="297" y="68"/>
                    <a:pt x="299" y="70"/>
                    <a:pt x="298" y="71"/>
                  </a:cubicBezTo>
                  <a:cubicBezTo>
                    <a:pt x="298" y="72"/>
                    <a:pt x="299" y="73"/>
                    <a:pt x="300" y="72"/>
                  </a:cubicBezTo>
                  <a:cubicBezTo>
                    <a:pt x="302" y="75"/>
                    <a:pt x="297" y="76"/>
                    <a:pt x="296" y="76"/>
                  </a:cubicBezTo>
                  <a:close/>
                  <a:moveTo>
                    <a:pt x="334" y="66"/>
                  </a:moveTo>
                  <a:cubicBezTo>
                    <a:pt x="330" y="68"/>
                    <a:pt x="327" y="68"/>
                    <a:pt x="324" y="65"/>
                  </a:cubicBezTo>
                  <a:cubicBezTo>
                    <a:pt x="327" y="63"/>
                    <a:pt x="333" y="65"/>
                    <a:pt x="330" y="59"/>
                  </a:cubicBezTo>
                  <a:cubicBezTo>
                    <a:pt x="332" y="56"/>
                    <a:pt x="333" y="62"/>
                    <a:pt x="335" y="63"/>
                  </a:cubicBezTo>
                  <a:cubicBezTo>
                    <a:pt x="334" y="64"/>
                    <a:pt x="333" y="65"/>
                    <a:pt x="334" y="66"/>
                  </a:cubicBezTo>
                  <a:close/>
                  <a:moveTo>
                    <a:pt x="347" y="54"/>
                  </a:moveTo>
                  <a:cubicBezTo>
                    <a:pt x="345" y="50"/>
                    <a:pt x="346" y="47"/>
                    <a:pt x="345" y="44"/>
                  </a:cubicBezTo>
                  <a:cubicBezTo>
                    <a:pt x="351" y="43"/>
                    <a:pt x="351" y="50"/>
                    <a:pt x="347" y="54"/>
                  </a:cubicBezTo>
                  <a:close/>
                  <a:moveTo>
                    <a:pt x="356" y="34"/>
                  </a:moveTo>
                  <a:cubicBezTo>
                    <a:pt x="359" y="38"/>
                    <a:pt x="355" y="40"/>
                    <a:pt x="356" y="43"/>
                  </a:cubicBezTo>
                  <a:cubicBezTo>
                    <a:pt x="354" y="44"/>
                    <a:pt x="353" y="42"/>
                    <a:pt x="352" y="41"/>
                  </a:cubicBezTo>
                  <a:cubicBezTo>
                    <a:pt x="357" y="39"/>
                    <a:pt x="352" y="36"/>
                    <a:pt x="356" y="34"/>
                  </a:cubicBezTo>
                  <a:close/>
                  <a:moveTo>
                    <a:pt x="340" y="49"/>
                  </a:moveTo>
                  <a:cubicBezTo>
                    <a:pt x="338" y="52"/>
                    <a:pt x="335" y="55"/>
                    <a:pt x="339" y="59"/>
                  </a:cubicBezTo>
                  <a:cubicBezTo>
                    <a:pt x="334" y="59"/>
                    <a:pt x="334" y="51"/>
                    <a:pt x="334" y="48"/>
                  </a:cubicBezTo>
                  <a:cubicBezTo>
                    <a:pt x="330" y="47"/>
                    <a:pt x="330" y="48"/>
                    <a:pt x="327" y="51"/>
                  </a:cubicBezTo>
                  <a:cubicBezTo>
                    <a:pt x="326" y="49"/>
                    <a:pt x="331" y="47"/>
                    <a:pt x="329" y="44"/>
                  </a:cubicBezTo>
                  <a:cubicBezTo>
                    <a:pt x="331" y="44"/>
                    <a:pt x="337" y="50"/>
                    <a:pt x="336" y="44"/>
                  </a:cubicBezTo>
                  <a:cubicBezTo>
                    <a:pt x="339" y="42"/>
                    <a:pt x="336" y="47"/>
                    <a:pt x="340" y="49"/>
                  </a:cubicBezTo>
                  <a:close/>
                  <a:moveTo>
                    <a:pt x="348" y="29"/>
                  </a:moveTo>
                  <a:cubicBezTo>
                    <a:pt x="347" y="34"/>
                    <a:pt x="343" y="37"/>
                    <a:pt x="338" y="41"/>
                  </a:cubicBezTo>
                  <a:cubicBezTo>
                    <a:pt x="339" y="34"/>
                    <a:pt x="343" y="30"/>
                    <a:pt x="348" y="26"/>
                  </a:cubicBezTo>
                  <a:cubicBezTo>
                    <a:pt x="349" y="28"/>
                    <a:pt x="342" y="33"/>
                    <a:pt x="348" y="29"/>
                  </a:cubicBezTo>
                  <a:close/>
                  <a:moveTo>
                    <a:pt x="332" y="37"/>
                  </a:moveTo>
                  <a:cubicBezTo>
                    <a:pt x="331" y="30"/>
                    <a:pt x="333" y="26"/>
                    <a:pt x="336" y="23"/>
                  </a:cubicBezTo>
                  <a:cubicBezTo>
                    <a:pt x="335" y="27"/>
                    <a:pt x="338" y="31"/>
                    <a:pt x="332" y="37"/>
                  </a:cubicBezTo>
                  <a:close/>
                  <a:moveTo>
                    <a:pt x="332" y="24"/>
                  </a:moveTo>
                  <a:cubicBezTo>
                    <a:pt x="330" y="24"/>
                    <a:pt x="329" y="25"/>
                    <a:pt x="329" y="26"/>
                  </a:cubicBezTo>
                  <a:cubicBezTo>
                    <a:pt x="328" y="27"/>
                    <a:pt x="327" y="24"/>
                    <a:pt x="325" y="26"/>
                  </a:cubicBezTo>
                  <a:cubicBezTo>
                    <a:pt x="325" y="27"/>
                    <a:pt x="325" y="28"/>
                    <a:pt x="323" y="29"/>
                  </a:cubicBezTo>
                  <a:cubicBezTo>
                    <a:pt x="321" y="26"/>
                    <a:pt x="325" y="23"/>
                    <a:pt x="326" y="20"/>
                  </a:cubicBezTo>
                  <a:cubicBezTo>
                    <a:pt x="328" y="23"/>
                    <a:pt x="330" y="21"/>
                    <a:pt x="332" y="24"/>
                  </a:cubicBezTo>
                  <a:close/>
                  <a:moveTo>
                    <a:pt x="319" y="27"/>
                  </a:moveTo>
                  <a:cubicBezTo>
                    <a:pt x="317" y="29"/>
                    <a:pt x="316" y="28"/>
                    <a:pt x="317" y="27"/>
                  </a:cubicBezTo>
                  <a:cubicBezTo>
                    <a:pt x="317" y="25"/>
                    <a:pt x="310" y="31"/>
                    <a:pt x="314" y="29"/>
                  </a:cubicBezTo>
                  <a:cubicBezTo>
                    <a:pt x="316" y="32"/>
                    <a:pt x="310" y="31"/>
                    <a:pt x="309" y="28"/>
                  </a:cubicBezTo>
                  <a:cubicBezTo>
                    <a:pt x="313" y="24"/>
                    <a:pt x="316" y="23"/>
                    <a:pt x="319" y="27"/>
                  </a:cubicBezTo>
                  <a:close/>
                  <a:moveTo>
                    <a:pt x="304" y="30"/>
                  </a:moveTo>
                  <a:cubicBezTo>
                    <a:pt x="302" y="37"/>
                    <a:pt x="308" y="34"/>
                    <a:pt x="309" y="40"/>
                  </a:cubicBezTo>
                  <a:cubicBezTo>
                    <a:pt x="311" y="33"/>
                    <a:pt x="316" y="36"/>
                    <a:pt x="323" y="31"/>
                  </a:cubicBezTo>
                  <a:cubicBezTo>
                    <a:pt x="323" y="33"/>
                    <a:pt x="322" y="35"/>
                    <a:pt x="323" y="36"/>
                  </a:cubicBezTo>
                  <a:cubicBezTo>
                    <a:pt x="320" y="38"/>
                    <a:pt x="313" y="35"/>
                    <a:pt x="315" y="41"/>
                  </a:cubicBezTo>
                  <a:cubicBezTo>
                    <a:pt x="314" y="42"/>
                    <a:pt x="308" y="38"/>
                    <a:pt x="309" y="42"/>
                  </a:cubicBezTo>
                  <a:cubicBezTo>
                    <a:pt x="306" y="39"/>
                    <a:pt x="302" y="42"/>
                    <a:pt x="299" y="39"/>
                  </a:cubicBezTo>
                  <a:cubicBezTo>
                    <a:pt x="304" y="36"/>
                    <a:pt x="297" y="32"/>
                    <a:pt x="304" y="30"/>
                  </a:cubicBezTo>
                  <a:close/>
                  <a:moveTo>
                    <a:pt x="278" y="50"/>
                  </a:moveTo>
                  <a:cubicBezTo>
                    <a:pt x="276" y="50"/>
                    <a:pt x="275" y="49"/>
                    <a:pt x="273" y="47"/>
                  </a:cubicBezTo>
                  <a:cubicBezTo>
                    <a:pt x="276" y="45"/>
                    <a:pt x="277" y="46"/>
                    <a:pt x="277" y="49"/>
                  </a:cubicBezTo>
                  <a:cubicBezTo>
                    <a:pt x="277" y="42"/>
                    <a:pt x="283" y="46"/>
                    <a:pt x="284" y="44"/>
                  </a:cubicBezTo>
                  <a:cubicBezTo>
                    <a:pt x="290" y="47"/>
                    <a:pt x="282" y="46"/>
                    <a:pt x="278" y="50"/>
                  </a:cubicBezTo>
                  <a:close/>
                  <a:moveTo>
                    <a:pt x="298" y="25"/>
                  </a:moveTo>
                  <a:cubicBezTo>
                    <a:pt x="303" y="25"/>
                    <a:pt x="295" y="32"/>
                    <a:pt x="295" y="35"/>
                  </a:cubicBezTo>
                  <a:cubicBezTo>
                    <a:pt x="292" y="34"/>
                    <a:pt x="289" y="37"/>
                    <a:pt x="286" y="33"/>
                  </a:cubicBezTo>
                  <a:cubicBezTo>
                    <a:pt x="288" y="32"/>
                    <a:pt x="289" y="31"/>
                    <a:pt x="288" y="29"/>
                  </a:cubicBezTo>
                  <a:cubicBezTo>
                    <a:pt x="292" y="35"/>
                    <a:pt x="294" y="26"/>
                    <a:pt x="298" y="25"/>
                  </a:cubicBezTo>
                  <a:close/>
                  <a:moveTo>
                    <a:pt x="272" y="47"/>
                  </a:moveTo>
                  <a:cubicBezTo>
                    <a:pt x="269" y="51"/>
                    <a:pt x="267" y="48"/>
                    <a:pt x="265" y="50"/>
                  </a:cubicBezTo>
                  <a:cubicBezTo>
                    <a:pt x="262" y="45"/>
                    <a:pt x="270" y="44"/>
                    <a:pt x="272" y="47"/>
                  </a:cubicBezTo>
                  <a:close/>
                  <a:moveTo>
                    <a:pt x="230" y="75"/>
                  </a:moveTo>
                  <a:cubicBezTo>
                    <a:pt x="231" y="76"/>
                    <a:pt x="230" y="76"/>
                    <a:pt x="230" y="77"/>
                  </a:cubicBezTo>
                  <a:cubicBezTo>
                    <a:pt x="229" y="77"/>
                    <a:pt x="229" y="78"/>
                    <a:pt x="230" y="79"/>
                  </a:cubicBezTo>
                  <a:cubicBezTo>
                    <a:pt x="228" y="79"/>
                    <a:pt x="224" y="71"/>
                    <a:pt x="219" y="72"/>
                  </a:cubicBezTo>
                  <a:cubicBezTo>
                    <a:pt x="219" y="67"/>
                    <a:pt x="226" y="60"/>
                    <a:pt x="230" y="66"/>
                  </a:cubicBezTo>
                  <a:cubicBezTo>
                    <a:pt x="229" y="66"/>
                    <a:pt x="228" y="65"/>
                    <a:pt x="227" y="64"/>
                  </a:cubicBezTo>
                  <a:cubicBezTo>
                    <a:pt x="226" y="65"/>
                    <a:pt x="228" y="66"/>
                    <a:pt x="228" y="67"/>
                  </a:cubicBezTo>
                  <a:cubicBezTo>
                    <a:pt x="225" y="68"/>
                    <a:pt x="223" y="67"/>
                    <a:pt x="219" y="70"/>
                  </a:cubicBezTo>
                  <a:cubicBezTo>
                    <a:pt x="221" y="72"/>
                    <a:pt x="224" y="68"/>
                    <a:pt x="226" y="69"/>
                  </a:cubicBezTo>
                  <a:cubicBezTo>
                    <a:pt x="226" y="72"/>
                    <a:pt x="225" y="77"/>
                    <a:pt x="230" y="75"/>
                  </a:cubicBezTo>
                  <a:close/>
                  <a:moveTo>
                    <a:pt x="256" y="49"/>
                  </a:moveTo>
                  <a:cubicBezTo>
                    <a:pt x="255" y="54"/>
                    <a:pt x="254" y="47"/>
                    <a:pt x="252" y="45"/>
                  </a:cubicBezTo>
                  <a:cubicBezTo>
                    <a:pt x="255" y="42"/>
                    <a:pt x="258" y="42"/>
                    <a:pt x="261" y="45"/>
                  </a:cubicBezTo>
                  <a:cubicBezTo>
                    <a:pt x="262" y="48"/>
                    <a:pt x="259" y="45"/>
                    <a:pt x="258" y="44"/>
                  </a:cubicBezTo>
                  <a:cubicBezTo>
                    <a:pt x="256" y="46"/>
                    <a:pt x="255" y="47"/>
                    <a:pt x="256" y="49"/>
                  </a:cubicBezTo>
                  <a:close/>
                  <a:moveTo>
                    <a:pt x="280" y="28"/>
                  </a:moveTo>
                  <a:cubicBezTo>
                    <a:pt x="285" y="18"/>
                    <a:pt x="292" y="27"/>
                    <a:pt x="280" y="28"/>
                  </a:cubicBezTo>
                  <a:close/>
                  <a:moveTo>
                    <a:pt x="277" y="22"/>
                  </a:moveTo>
                  <a:cubicBezTo>
                    <a:pt x="280" y="21"/>
                    <a:pt x="278" y="29"/>
                    <a:pt x="278" y="32"/>
                  </a:cubicBezTo>
                  <a:cubicBezTo>
                    <a:pt x="274" y="34"/>
                    <a:pt x="277" y="28"/>
                    <a:pt x="276" y="27"/>
                  </a:cubicBezTo>
                  <a:cubicBezTo>
                    <a:pt x="272" y="24"/>
                    <a:pt x="273" y="30"/>
                    <a:pt x="270" y="31"/>
                  </a:cubicBezTo>
                  <a:cubicBezTo>
                    <a:pt x="266" y="24"/>
                    <a:pt x="277" y="25"/>
                    <a:pt x="277" y="22"/>
                  </a:cubicBezTo>
                  <a:close/>
                  <a:moveTo>
                    <a:pt x="266" y="32"/>
                  </a:moveTo>
                  <a:cubicBezTo>
                    <a:pt x="269" y="36"/>
                    <a:pt x="267" y="40"/>
                    <a:pt x="271" y="35"/>
                  </a:cubicBezTo>
                  <a:cubicBezTo>
                    <a:pt x="274" y="41"/>
                    <a:pt x="266" y="39"/>
                    <a:pt x="263" y="40"/>
                  </a:cubicBezTo>
                  <a:cubicBezTo>
                    <a:pt x="261" y="36"/>
                    <a:pt x="260" y="38"/>
                    <a:pt x="259" y="34"/>
                  </a:cubicBezTo>
                  <a:cubicBezTo>
                    <a:pt x="262" y="33"/>
                    <a:pt x="264" y="33"/>
                    <a:pt x="266" y="32"/>
                  </a:cubicBezTo>
                  <a:close/>
                  <a:moveTo>
                    <a:pt x="247" y="41"/>
                  </a:moveTo>
                  <a:cubicBezTo>
                    <a:pt x="249" y="44"/>
                    <a:pt x="243" y="46"/>
                    <a:pt x="244" y="49"/>
                  </a:cubicBezTo>
                  <a:cubicBezTo>
                    <a:pt x="243" y="50"/>
                    <a:pt x="242" y="48"/>
                    <a:pt x="243" y="47"/>
                  </a:cubicBezTo>
                  <a:cubicBezTo>
                    <a:pt x="242" y="46"/>
                    <a:pt x="241" y="46"/>
                    <a:pt x="241" y="47"/>
                  </a:cubicBezTo>
                  <a:cubicBezTo>
                    <a:pt x="240" y="45"/>
                    <a:pt x="241" y="45"/>
                    <a:pt x="242" y="46"/>
                  </a:cubicBezTo>
                  <a:cubicBezTo>
                    <a:pt x="246" y="44"/>
                    <a:pt x="244" y="41"/>
                    <a:pt x="247" y="41"/>
                  </a:cubicBezTo>
                  <a:close/>
                  <a:moveTo>
                    <a:pt x="191" y="73"/>
                  </a:moveTo>
                  <a:cubicBezTo>
                    <a:pt x="190" y="69"/>
                    <a:pt x="191" y="71"/>
                    <a:pt x="188" y="74"/>
                  </a:cubicBezTo>
                  <a:cubicBezTo>
                    <a:pt x="187" y="71"/>
                    <a:pt x="187" y="69"/>
                    <a:pt x="189" y="67"/>
                  </a:cubicBezTo>
                  <a:cubicBezTo>
                    <a:pt x="193" y="67"/>
                    <a:pt x="195" y="71"/>
                    <a:pt x="191" y="73"/>
                  </a:cubicBezTo>
                  <a:close/>
                  <a:moveTo>
                    <a:pt x="215" y="53"/>
                  </a:moveTo>
                  <a:cubicBezTo>
                    <a:pt x="214" y="54"/>
                    <a:pt x="213" y="53"/>
                    <a:pt x="213" y="52"/>
                  </a:cubicBezTo>
                  <a:cubicBezTo>
                    <a:pt x="212" y="51"/>
                    <a:pt x="211" y="52"/>
                    <a:pt x="211" y="52"/>
                  </a:cubicBezTo>
                  <a:cubicBezTo>
                    <a:pt x="208" y="51"/>
                    <a:pt x="218" y="49"/>
                    <a:pt x="212" y="49"/>
                  </a:cubicBezTo>
                  <a:cubicBezTo>
                    <a:pt x="212" y="45"/>
                    <a:pt x="221" y="48"/>
                    <a:pt x="222" y="41"/>
                  </a:cubicBezTo>
                  <a:cubicBezTo>
                    <a:pt x="224" y="45"/>
                    <a:pt x="227" y="40"/>
                    <a:pt x="229" y="45"/>
                  </a:cubicBezTo>
                  <a:cubicBezTo>
                    <a:pt x="224" y="46"/>
                    <a:pt x="215" y="46"/>
                    <a:pt x="215" y="53"/>
                  </a:cubicBezTo>
                  <a:close/>
                  <a:moveTo>
                    <a:pt x="259" y="29"/>
                  </a:moveTo>
                  <a:cubicBezTo>
                    <a:pt x="253" y="28"/>
                    <a:pt x="253" y="37"/>
                    <a:pt x="247" y="36"/>
                  </a:cubicBezTo>
                  <a:cubicBezTo>
                    <a:pt x="246" y="34"/>
                    <a:pt x="254" y="24"/>
                    <a:pt x="254" y="29"/>
                  </a:cubicBezTo>
                  <a:cubicBezTo>
                    <a:pt x="255" y="27"/>
                    <a:pt x="257" y="25"/>
                    <a:pt x="256" y="22"/>
                  </a:cubicBezTo>
                  <a:cubicBezTo>
                    <a:pt x="261" y="21"/>
                    <a:pt x="256" y="27"/>
                    <a:pt x="259" y="29"/>
                  </a:cubicBezTo>
                  <a:close/>
                  <a:moveTo>
                    <a:pt x="236" y="29"/>
                  </a:moveTo>
                  <a:cubicBezTo>
                    <a:pt x="239" y="33"/>
                    <a:pt x="234" y="35"/>
                    <a:pt x="237" y="39"/>
                  </a:cubicBezTo>
                  <a:cubicBezTo>
                    <a:pt x="235" y="40"/>
                    <a:pt x="235" y="38"/>
                    <a:pt x="236" y="38"/>
                  </a:cubicBezTo>
                  <a:cubicBezTo>
                    <a:pt x="234" y="35"/>
                    <a:pt x="231" y="43"/>
                    <a:pt x="230" y="37"/>
                  </a:cubicBezTo>
                  <a:cubicBezTo>
                    <a:pt x="230" y="36"/>
                    <a:pt x="231" y="37"/>
                    <a:pt x="232" y="37"/>
                  </a:cubicBezTo>
                  <a:cubicBezTo>
                    <a:pt x="237" y="35"/>
                    <a:pt x="230" y="31"/>
                    <a:pt x="236" y="29"/>
                  </a:cubicBezTo>
                  <a:close/>
                  <a:moveTo>
                    <a:pt x="203" y="54"/>
                  </a:moveTo>
                  <a:cubicBezTo>
                    <a:pt x="203" y="57"/>
                    <a:pt x="205" y="59"/>
                    <a:pt x="205" y="62"/>
                  </a:cubicBezTo>
                  <a:cubicBezTo>
                    <a:pt x="203" y="65"/>
                    <a:pt x="198" y="58"/>
                    <a:pt x="202" y="64"/>
                  </a:cubicBezTo>
                  <a:cubicBezTo>
                    <a:pt x="200" y="65"/>
                    <a:pt x="196" y="61"/>
                    <a:pt x="200" y="66"/>
                  </a:cubicBezTo>
                  <a:cubicBezTo>
                    <a:pt x="197" y="65"/>
                    <a:pt x="192" y="66"/>
                    <a:pt x="192" y="61"/>
                  </a:cubicBezTo>
                  <a:cubicBezTo>
                    <a:pt x="199" y="65"/>
                    <a:pt x="198" y="59"/>
                    <a:pt x="203" y="54"/>
                  </a:cubicBezTo>
                  <a:close/>
                  <a:moveTo>
                    <a:pt x="82" y="61"/>
                  </a:moveTo>
                  <a:cubicBezTo>
                    <a:pt x="76" y="60"/>
                    <a:pt x="82" y="52"/>
                    <a:pt x="75" y="59"/>
                  </a:cubicBezTo>
                  <a:cubicBezTo>
                    <a:pt x="74" y="55"/>
                    <a:pt x="83" y="51"/>
                    <a:pt x="89" y="47"/>
                  </a:cubicBezTo>
                  <a:cubicBezTo>
                    <a:pt x="90" y="50"/>
                    <a:pt x="90" y="52"/>
                    <a:pt x="91" y="54"/>
                  </a:cubicBezTo>
                  <a:cubicBezTo>
                    <a:pt x="85" y="55"/>
                    <a:pt x="83" y="55"/>
                    <a:pt x="82" y="61"/>
                  </a:cubicBezTo>
                  <a:close/>
                  <a:moveTo>
                    <a:pt x="106" y="38"/>
                  </a:moveTo>
                  <a:cubicBezTo>
                    <a:pt x="110" y="35"/>
                    <a:pt x="106" y="44"/>
                    <a:pt x="109" y="41"/>
                  </a:cubicBezTo>
                  <a:cubicBezTo>
                    <a:pt x="110" y="43"/>
                    <a:pt x="107" y="44"/>
                    <a:pt x="106" y="45"/>
                  </a:cubicBezTo>
                  <a:cubicBezTo>
                    <a:pt x="102" y="43"/>
                    <a:pt x="107" y="41"/>
                    <a:pt x="106" y="38"/>
                  </a:cubicBezTo>
                  <a:close/>
                  <a:moveTo>
                    <a:pt x="80" y="70"/>
                  </a:moveTo>
                  <a:cubicBezTo>
                    <a:pt x="75" y="67"/>
                    <a:pt x="86" y="62"/>
                    <a:pt x="88" y="67"/>
                  </a:cubicBezTo>
                  <a:cubicBezTo>
                    <a:pt x="85" y="70"/>
                    <a:pt x="83" y="65"/>
                    <a:pt x="80" y="70"/>
                  </a:cubicBezTo>
                  <a:close/>
                  <a:moveTo>
                    <a:pt x="151" y="43"/>
                  </a:moveTo>
                  <a:cubicBezTo>
                    <a:pt x="156" y="38"/>
                    <a:pt x="151" y="38"/>
                    <a:pt x="159" y="37"/>
                  </a:cubicBezTo>
                  <a:cubicBezTo>
                    <a:pt x="159" y="38"/>
                    <a:pt x="158" y="38"/>
                    <a:pt x="158" y="38"/>
                  </a:cubicBezTo>
                  <a:cubicBezTo>
                    <a:pt x="156" y="39"/>
                    <a:pt x="158" y="40"/>
                    <a:pt x="159" y="42"/>
                  </a:cubicBezTo>
                  <a:cubicBezTo>
                    <a:pt x="156" y="45"/>
                    <a:pt x="154" y="41"/>
                    <a:pt x="151" y="43"/>
                  </a:cubicBezTo>
                  <a:close/>
                  <a:moveTo>
                    <a:pt x="121" y="68"/>
                  </a:moveTo>
                  <a:cubicBezTo>
                    <a:pt x="123" y="69"/>
                    <a:pt x="124" y="71"/>
                    <a:pt x="125" y="72"/>
                  </a:cubicBezTo>
                  <a:cubicBezTo>
                    <a:pt x="121" y="76"/>
                    <a:pt x="116" y="70"/>
                    <a:pt x="121" y="68"/>
                  </a:cubicBezTo>
                  <a:close/>
                  <a:moveTo>
                    <a:pt x="170" y="40"/>
                  </a:moveTo>
                  <a:cubicBezTo>
                    <a:pt x="172" y="45"/>
                    <a:pt x="170" y="45"/>
                    <a:pt x="165" y="48"/>
                  </a:cubicBezTo>
                  <a:cubicBezTo>
                    <a:pt x="161" y="44"/>
                    <a:pt x="169" y="43"/>
                    <a:pt x="170" y="40"/>
                  </a:cubicBezTo>
                  <a:close/>
                  <a:moveTo>
                    <a:pt x="134" y="77"/>
                  </a:moveTo>
                  <a:cubicBezTo>
                    <a:pt x="132" y="75"/>
                    <a:pt x="133" y="74"/>
                    <a:pt x="132" y="72"/>
                  </a:cubicBezTo>
                  <a:cubicBezTo>
                    <a:pt x="134" y="72"/>
                    <a:pt x="135" y="71"/>
                    <a:pt x="137" y="70"/>
                  </a:cubicBezTo>
                  <a:cubicBezTo>
                    <a:pt x="140" y="72"/>
                    <a:pt x="139" y="73"/>
                    <a:pt x="140" y="75"/>
                  </a:cubicBezTo>
                  <a:cubicBezTo>
                    <a:pt x="138" y="77"/>
                    <a:pt x="136" y="75"/>
                    <a:pt x="134" y="77"/>
                  </a:cubicBezTo>
                  <a:close/>
                  <a:moveTo>
                    <a:pt x="142" y="71"/>
                  </a:moveTo>
                  <a:cubicBezTo>
                    <a:pt x="142" y="65"/>
                    <a:pt x="146" y="71"/>
                    <a:pt x="152" y="67"/>
                  </a:cubicBezTo>
                  <a:cubicBezTo>
                    <a:pt x="150" y="67"/>
                    <a:pt x="148" y="68"/>
                    <a:pt x="147" y="66"/>
                  </a:cubicBezTo>
                  <a:cubicBezTo>
                    <a:pt x="149" y="64"/>
                    <a:pt x="151" y="64"/>
                    <a:pt x="153" y="66"/>
                  </a:cubicBezTo>
                  <a:cubicBezTo>
                    <a:pt x="152" y="72"/>
                    <a:pt x="146" y="68"/>
                    <a:pt x="142" y="71"/>
                  </a:cubicBezTo>
                  <a:close/>
                  <a:moveTo>
                    <a:pt x="159" y="63"/>
                  </a:moveTo>
                  <a:cubicBezTo>
                    <a:pt x="158" y="61"/>
                    <a:pt x="162" y="63"/>
                    <a:pt x="161" y="60"/>
                  </a:cubicBezTo>
                  <a:cubicBezTo>
                    <a:pt x="165" y="64"/>
                    <a:pt x="161" y="69"/>
                    <a:pt x="162" y="74"/>
                  </a:cubicBezTo>
                  <a:cubicBezTo>
                    <a:pt x="159" y="71"/>
                    <a:pt x="161" y="64"/>
                    <a:pt x="159" y="63"/>
                  </a:cubicBezTo>
                  <a:close/>
                  <a:moveTo>
                    <a:pt x="195" y="37"/>
                  </a:moveTo>
                  <a:cubicBezTo>
                    <a:pt x="191" y="34"/>
                    <a:pt x="199" y="30"/>
                    <a:pt x="201" y="31"/>
                  </a:cubicBezTo>
                  <a:cubicBezTo>
                    <a:pt x="203" y="36"/>
                    <a:pt x="198" y="34"/>
                    <a:pt x="195" y="37"/>
                  </a:cubicBezTo>
                  <a:close/>
                  <a:moveTo>
                    <a:pt x="229" y="29"/>
                  </a:moveTo>
                  <a:cubicBezTo>
                    <a:pt x="227" y="31"/>
                    <a:pt x="225" y="29"/>
                    <a:pt x="223" y="31"/>
                  </a:cubicBezTo>
                  <a:cubicBezTo>
                    <a:pt x="221" y="33"/>
                    <a:pt x="228" y="28"/>
                    <a:pt x="224" y="25"/>
                  </a:cubicBezTo>
                  <a:cubicBezTo>
                    <a:pt x="226" y="24"/>
                    <a:pt x="228" y="22"/>
                    <a:pt x="230" y="21"/>
                  </a:cubicBezTo>
                  <a:cubicBezTo>
                    <a:pt x="227" y="21"/>
                    <a:pt x="227" y="19"/>
                    <a:pt x="229" y="18"/>
                  </a:cubicBezTo>
                  <a:cubicBezTo>
                    <a:pt x="233" y="22"/>
                    <a:pt x="226" y="25"/>
                    <a:pt x="229" y="29"/>
                  </a:cubicBezTo>
                  <a:close/>
                  <a:moveTo>
                    <a:pt x="182" y="51"/>
                  </a:moveTo>
                  <a:cubicBezTo>
                    <a:pt x="185" y="50"/>
                    <a:pt x="180" y="56"/>
                    <a:pt x="181" y="59"/>
                  </a:cubicBezTo>
                  <a:cubicBezTo>
                    <a:pt x="178" y="61"/>
                    <a:pt x="175" y="56"/>
                    <a:pt x="179" y="53"/>
                  </a:cubicBezTo>
                  <a:cubicBezTo>
                    <a:pt x="180" y="59"/>
                    <a:pt x="179" y="53"/>
                    <a:pt x="182" y="51"/>
                  </a:cubicBezTo>
                  <a:close/>
                  <a:moveTo>
                    <a:pt x="212" y="24"/>
                  </a:moveTo>
                  <a:cubicBezTo>
                    <a:pt x="218" y="25"/>
                    <a:pt x="209" y="27"/>
                    <a:pt x="206" y="30"/>
                  </a:cubicBezTo>
                  <a:cubicBezTo>
                    <a:pt x="206" y="29"/>
                    <a:pt x="206" y="28"/>
                    <a:pt x="205" y="26"/>
                  </a:cubicBezTo>
                  <a:cubicBezTo>
                    <a:pt x="207" y="21"/>
                    <a:pt x="213" y="30"/>
                    <a:pt x="212" y="24"/>
                  </a:cubicBezTo>
                  <a:close/>
                  <a:moveTo>
                    <a:pt x="184" y="44"/>
                  </a:moveTo>
                  <a:cubicBezTo>
                    <a:pt x="182" y="48"/>
                    <a:pt x="176" y="42"/>
                    <a:pt x="177" y="48"/>
                  </a:cubicBezTo>
                  <a:cubicBezTo>
                    <a:pt x="172" y="49"/>
                    <a:pt x="175" y="44"/>
                    <a:pt x="178" y="43"/>
                  </a:cubicBezTo>
                  <a:cubicBezTo>
                    <a:pt x="176" y="41"/>
                    <a:pt x="174" y="44"/>
                    <a:pt x="172" y="40"/>
                  </a:cubicBezTo>
                  <a:cubicBezTo>
                    <a:pt x="174" y="38"/>
                    <a:pt x="176" y="40"/>
                    <a:pt x="174" y="41"/>
                  </a:cubicBezTo>
                  <a:cubicBezTo>
                    <a:pt x="179" y="43"/>
                    <a:pt x="180" y="37"/>
                    <a:pt x="183" y="38"/>
                  </a:cubicBezTo>
                  <a:cubicBezTo>
                    <a:pt x="184" y="40"/>
                    <a:pt x="180" y="41"/>
                    <a:pt x="184" y="44"/>
                  </a:cubicBezTo>
                  <a:close/>
                  <a:moveTo>
                    <a:pt x="194" y="18"/>
                  </a:moveTo>
                  <a:cubicBezTo>
                    <a:pt x="197" y="17"/>
                    <a:pt x="199" y="17"/>
                    <a:pt x="201" y="16"/>
                  </a:cubicBezTo>
                  <a:cubicBezTo>
                    <a:pt x="205" y="24"/>
                    <a:pt x="195" y="20"/>
                    <a:pt x="194" y="29"/>
                  </a:cubicBezTo>
                  <a:cubicBezTo>
                    <a:pt x="190" y="29"/>
                    <a:pt x="190" y="27"/>
                    <a:pt x="190" y="23"/>
                  </a:cubicBezTo>
                  <a:cubicBezTo>
                    <a:pt x="189" y="26"/>
                    <a:pt x="188" y="26"/>
                    <a:pt x="187" y="24"/>
                  </a:cubicBezTo>
                  <a:cubicBezTo>
                    <a:pt x="190" y="23"/>
                    <a:pt x="194" y="22"/>
                    <a:pt x="197" y="21"/>
                  </a:cubicBezTo>
                  <a:cubicBezTo>
                    <a:pt x="198" y="19"/>
                    <a:pt x="196" y="20"/>
                    <a:pt x="194" y="18"/>
                  </a:cubicBezTo>
                  <a:close/>
                  <a:moveTo>
                    <a:pt x="185" y="31"/>
                  </a:moveTo>
                  <a:cubicBezTo>
                    <a:pt x="182" y="32"/>
                    <a:pt x="177" y="31"/>
                    <a:pt x="177" y="28"/>
                  </a:cubicBezTo>
                  <a:cubicBezTo>
                    <a:pt x="180" y="25"/>
                    <a:pt x="185" y="28"/>
                    <a:pt x="185" y="31"/>
                  </a:cubicBezTo>
                  <a:close/>
                  <a:moveTo>
                    <a:pt x="169" y="34"/>
                  </a:moveTo>
                  <a:cubicBezTo>
                    <a:pt x="164" y="30"/>
                    <a:pt x="171" y="28"/>
                    <a:pt x="169" y="25"/>
                  </a:cubicBezTo>
                  <a:cubicBezTo>
                    <a:pt x="171" y="24"/>
                    <a:pt x="171" y="32"/>
                    <a:pt x="169" y="34"/>
                  </a:cubicBezTo>
                  <a:close/>
                  <a:moveTo>
                    <a:pt x="120" y="63"/>
                  </a:moveTo>
                  <a:cubicBezTo>
                    <a:pt x="121" y="66"/>
                    <a:pt x="119" y="64"/>
                    <a:pt x="118" y="63"/>
                  </a:cubicBezTo>
                  <a:cubicBezTo>
                    <a:pt x="114" y="67"/>
                    <a:pt x="114" y="78"/>
                    <a:pt x="107" y="70"/>
                  </a:cubicBezTo>
                  <a:cubicBezTo>
                    <a:pt x="113" y="68"/>
                    <a:pt x="112" y="65"/>
                    <a:pt x="114" y="61"/>
                  </a:cubicBezTo>
                  <a:cubicBezTo>
                    <a:pt x="116" y="59"/>
                    <a:pt x="118" y="64"/>
                    <a:pt x="120" y="63"/>
                  </a:cubicBezTo>
                  <a:close/>
                  <a:moveTo>
                    <a:pt x="137" y="44"/>
                  </a:moveTo>
                  <a:cubicBezTo>
                    <a:pt x="136" y="45"/>
                    <a:pt x="137" y="45"/>
                    <a:pt x="137" y="46"/>
                  </a:cubicBezTo>
                  <a:cubicBezTo>
                    <a:pt x="131" y="45"/>
                    <a:pt x="140" y="43"/>
                    <a:pt x="141" y="40"/>
                  </a:cubicBezTo>
                  <a:cubicBezTo>
                    <a:pt x="145" y="43"/>
                    <a:pt x="140" y="46"/>
                    <a:pt x="137" y="44"/>
                  </a:cubicBezTo>
                  <a:close/>
                  <a:moveTo>
                    <a:pt x="160" y="29"/>
                  </a:moveTo>
                  <a:cubicBezTo>
                    <a:pt x="157" y="30"/>
                    <a:pt x="155" y="32"/>
                    <a:pt x="153" y="34"/>
                  </a:cubicBezTo>
                  <a:cubicBezTo>
                    <a:pt x="151" y="30"/>
                    <a:pt x="156" y="27"/>
                    <a:pt x="156" y="24"/>
                  </a:cubicBezTo>
                  <a:cubicBezTo>
                    <a:pt x="160" y="25"/>
                    <a:pt x="157" y="26"/>
                    <a:pt x="160" y="29"/>
                  </a:cubicBezTo>
                  <a:close/>
                  <a:moveTo>
                    <a:pt x="118" y="54"/>
                  </a:moveTo>
                  <a:cubicBezTo>
                    <a:pt x="121" y="55"/>
                    <a:pt x="121" y="50"/>
                    <a:pt x="125" y="52"/>
                  </a:cubicBezTo>
                  <a:cubicBezTo>
                    <a:pt x="126" y="58"/>
                    <a:pt x="119" y="56"/>
                    <a:pt x="116" y="59"/>
                  </a:cubicBezTo>
                  <a:cubicBezTo>
                    <a:pt x="115" y="57"/>
                    <a:pt x="114" y="56"/>
                    <a:pt x="113" y="54"/>
                  </a:cubicBezTo>
                  <a:cubicBezTo>
                    <a:pt x="115" y="51"/>
                    <a:pt x="116" y="49"/>
                    <a:pt x="117" y="48"/>
                  </a:cubicBezTo>
                  <a:cubicBezTo>
                    <a:pt x="121" y="46"/>
                    <a:pt x="116" y="52"/>
                    <a:pt x="118" y="54"/>
                  </a:cubicBezTo>
                  <a:close/>
                  <a:moveTo>
                    <a:pt x="124" y="36"/>
                  </a:moveTo>
                  <a:cubicBezTo>
                    <a:pt x="128" y="40"/>
                    <a:pt x="124" y="43"/>
                    <a:pt x="124" y="46"/>
                  </a:cubicBezTo>
                  <a:cubicBezTo>
                    <a:pt x="123" y="46"/>
                    <a:pt x="123" y="45"/>
                    <a:pt x="123" y="44"/>
                  </a:cubicBezTo>
                  <a:cubicBezTo>
                    <a:pt x="122" y="44"/>
                    <a:pt x="120" y="44"/>
                    <a:pt x="118" y="45"/>
                  </a:cubicBezTo>
                  <a:cubicBezTo>
                    <a:pt x="117" y="42"/>
                    <a:pt x="120" y="39"/>
                    <a:pt x="124" y="36"/>
                  </a:cubicBezTo>
                  <a:close/>
                  <a:moveTo>
                    <a:pt x="108" y="51"/>
                  </a:moveTo>
                  <a:cubicBezTo>
                    <a:pt x="105" y="55"/>
                    <a:pt x="103" y="61"/>
                    <a:pt x="99" y="62"/>
                  </a:cubicBezTo>
                  <a:cubicBezTo>
                    <a:pt x="99" y="57"/>
                    <a:pt x="96" y="52"/>
                    <a:pt x="102" y="48"/>
                  </a:cubicBezTo>
                  <a:cubicBezTo>
                    <a:pt x="106" y="48"/>
                    <a:pt x="104" y="53"/>
                    <a:pt x="108" y="51"/>
                  </a:cubicBezTo>
                  <a:close/>
                  <a:moveTo>
                    <a:pt x="147" y="15"/>
                  </a:moveTo>
                  <a:cubicBezTo>
                    <a:pt x="145" y="17"/>
                    <a:pt x="144" y="16"/>
                    <a:pt x="145" y="15"/>
                  </a:cubicBezTo>
                  <a:cubicBezTo>
                    <a:pt x="143" y="14"/>
                    <a:pt x="139" y="17"/>
                    <a:pt x="137" y="18"/>
                  </a:cubicBezTo>
                  <a:cubicBezTo>
                    <a:pt x="134" y="14"/>
                    <a:pt x="144" y="9"/>
                    <a:pt x="147" y="15"/>
                  </a:cubicBezTo>
                  <a:close/>
                  <a:moveTo>
                    <a:pt x="134" y="19"/>
                  </a:moveTo>
                  <a:cubicBezTo>
                    <a:pt x="134" y="24"/>
                    <a:pt x="130" y="26"/>
                    <a:pt x="131" y="29"/>
                  </a:cubicBezTo>
                  <a:cubicBezTo>
                    <a:pt x="129" y="31"/>
                    <a:pt x="127" y="33"/>
                    <a:pt x="124" y="34"/>
                  </a:cubicBezTo>
                  <a:cubicBezTo>
                    <a:pt x="122" y="33"/>
                    <a:pt x="122" y="31"/>
                    <a:pt x="124" y="29"/>
                  </a:cubicBezTo>
                  <a:cubicBezTo>
                    <a:pt x="125" y="30"/>
                    <a:pt x="124" y="31"/>
                    <a:pt x="124" y="31"/>
                  </a:cubicBezTo>
                  <a:cubicBezTo>
                    <a:pt x="128" y="32"/>
                    <a:pt x="130" y="18"/>
                    <a:pt x="128" y="21"/>
                  </a:cubicBezTo>
                  <a:cubicBezTo>
                    <a:pt x="127" y="19"/>
                    <a:pt x="131" y="18"/>
                    <a:pt x="130" y="16"/>
                  </a:cubicBezTo>
                  <a:cubicBezTo>
                    <a:pt x="132" y="15"/>
                    <a:pt x="131" y="18"/>
                    <a:pt x="134" y="19"/>
                  </a:cubicBezTo>
                  <a:close/>
                  <a:moveTo>
                    <a:pt x="120" y="24"/>
                  </a:moveTo>
                  <a:cubicBezTo>
                    <a:pt x="123" y="27"/>
                    <a:pt x="117" y="29"/>
                    <a:pt x="119" y="32"/>
                  </a:cubicBezTo>
                  <a:cubicBezTo>
                    <a:pt x="116" y="33"/>
                    <a:pt x="115" y="25"/>
                    <a:pt x="120" y="24"/>
                  </a:cubicBezTo>
                  <a:close/>
                  <a:moveTo>
                    <a:pt x="106" y="34"/>
                  </a:moveTo>
                  <a:cubicBezTo>
                    <a:pt x="106" y="31"/>
                    <a:pt x="109" y="28"/>
                    <a:pt x="112" y="26"/>
                  </a:cubicBezTo>
                  <a:cubicBezTo>
                    <a:pt x="117" y="31"/>
                    <a:pt x="110" y="32"/>
                    <a:pt x="106" y="34"/>
                  </a:cubicBezTo>
                  <a:close/>
                  <a:moveTo>
                    <a:pt x="45" y="55"/>
                  </a:moveTo>
                  <a:cubicBezTo>
                    <a:pt x="41" y="57"/>
                    <a:pt x="37" y="57"/>
                    <a:pt x="34" y="53"/>
                  </a:cubicBezTo>
                  <a:cubicBezTo>
                    <a:pt x="33" y="56"/>
                    <a:pt x="31" y="59"/>
                    <a:pt x="34" y="62"/>
                  </a:cubicBezTo>
                  <a:cubicBezTo>
                    <a:pt x="28" y="65"/>
                    <a:pt x="29" y="66"/>
                    <a:pt x="24" y="66"/>
                  </a:cubicBezTo>
                  <a:cubicBezTo>
                    <a:pt x="27" y="60"/>
                    <a:pt x="31" y="59"/>
                    <a:pt x="27" y="51"/>
                  </a:cubicBezTo>
                  <a:cubicBezTo>
                    <a:pt x="36" y="50"/>
                    <a:pt x="32" y="41"/>
                    <a:pt x="35" y="36"/>
                  </a:cubicBezTo>
                  <a:cubicBezTo>
                    <a:pt x="36" y="40"/>
                    <a:pt x="38" y="45"/>
                    <a:pt x="34" y="49"/>
                  </a:cubicBezTo>
                  <a:cubicBezTo>
                    <a:pt x="34" y="48"/>
                    <a:pt x="33" y="48"/>
                    <a:pt x="32" y="49"/>
                  </a:cubicBezTo>
                  <a:cubicBezTo>
                    <a:pt x="33" y="49"/>
                    <a:pt x="34" y="50"/>
                    <a:pt x="34" y="51"/>
                  </a:cubicBezTo>
                  <a:cubicBezTo>
                    <a:pt x="36" y="53"/>
                    <a:pt x="38" y="49"/>
                    <a:pt x="40" y="50"/>
                  </a:cubicBezTo>
                  <a:cubicBezTo>
                    <a:pt x="41" y="48"/>
                    <a:pt x="42" y="46"/>
                    <a:pt x="40" y="44"/>
                  </a:cubicBezTo>
                  <a:cubicBezTo>
                    <a:pt x="43" y="42"/>
                    <a:pt x="46" y="40"/>
                    <a:pt x="49" y="37"/>
                  </a:cubicBezTo>
                  <a:cubicBezTo>
                    <a:pt x="55" y="44"/>
                    <a:pt x="42" y="47"/>
                    <a:pt x="45" y="55"/>
                  </a:cubicBezTo>
                  <a:close/>
                  <a:moveTo>
                    <a:pt x="64" y="49"/>
                  </a:moveTo>
                  <a:cubicBezTo>
                    <a:pt x="63" y="48"/>
                    <a:pt x="62" y="50"/>
                    <a:pt x="61" y="50"/>
                  </a:cubicBezTo>
                  <a:cubicBezTo>
                    <a:pt x="57" y="41"/>
                    <a:pt x="73" y="49"/>
                    <a:pt x="65" y="54"/>
                  </a:cubicBezTo>
                  <a:cubicBezTo>
                    <a:pt x="64" y="52"/>
                    <a:pt x="65" y="51"/>
                    <a:pt x="64" y="49"/>
                  </a:cubicBezTo>
                  <a:close/>
                  <a:moveTo>
                    <a:pt x="97" y="29"/>
                  </a:moveTo>
                  <a:cubicBezTo>
                    <a:pt x="95" y="22"/>
                    <a:pt x="106" y="27"/>
                    <a:pt x="104" y="20"/>
                  </a:cubicBezTo>
                  <a:cubicBezTo>
                    <a:pt x="108" y="23"/>
                    <a:pt x="113" y="13"/>
                    <a:pt x="116" y="19"/>
                  </a:cubicBezTo>
                  <a:cubicBezTo>
                    <a:pt x="112" y="21"/>
                    <a:pt x="113" y="20"/>
                    <a:pt x="111" y="24"/>
                  </a:cubicBezTo>
                  <a:cubicBezTo>
                    <a:pt x="110" y="18"/>
                    <a:pt x="103" y="27"/>
                    <a:pt x="100" y="32"/>
                  </a:cubicBezTo>
                  <a:cubicBezTo>
                    <a:pt x="95" y="29"/>
                    <a:pt x="93" y="31"/>
                    <a:pt x="86" y="27"/>
                  </a:cubicBezTo>
                  <a:cubicBezTo>
                    <a:pt x="90" y="25"/>
                    <a:pt x="93" y="25"/>
                    <a:pt x="97" y="29"/>
                  </a:cubicBezTo>
                  <a:close/>
                  <a:moveTo>
                    <a:pt x="80" y="44"/>
                  </a:moveTo>
                  <a:cubicBezTo>
                    <a:pt x="76" y="38"/>
                    <a:pt x="87" y="38"/>
                    <a:pt x="90" y="36"/>
                  </a:cubicBezTo>
                  <a:cubicBezTo>
                    <a:pt x="92" y="42"/>
                    <a:pt x="83" y="40"/>
                    <a:pt x="80" y="44"/>
                  </a:cubicBezTo>
                  <a:close/>
                  <a:moveTo>
                    <a:pt x="84" y="32"/>
                  </a:moveTo>
                  <a:cubicBezTo>
                    <a:pt x="81" y="32"/>
                    <a:pt x="78" y="36"/>
                    <a:pt x="76" y="35"/>
                  </a:cubicBezTo>
                  <a:cubicBezTo>
                    <a:pt x="73" y="31"/>
                    <a:pt x="80" y="26"/>
                    <a:pt x="82" y="26"/>
                  </a:cubicBezTo>
                  <a:cubicBezTo>
                    <a:pt x="82" y="28"/>
                    <a:pt x="83" y="30"/>
                    <a:pt x="84" y="32"/>
                  </a:cubicBezTo>
                  <a:close/>
                  <a:moveTo>
                    <a:pt x="91" y="13"/>
                  </a:moveTo>
                  <a:cubicBezTo>
                    <a:pt x="93" y="17"/>
                    <a:pt x="91" y="22"/>
                    <a:pt x="87" y="22"/>
                  </a:cubicBezTo>
                  <a:cubicBezTo>
                    <a:pt x="86" y="19"/>
                    <a:pt x="87" y="16"/>
                    <a:pt x="91" y="13"/>
                  </a:cubicBezTo>
                  <a:close/>
                  <a:moveTo>
                    <a:pt x="69" y="56"/>
                  </a:moveTo>
                  <a:cubicBezTo>
                    <a:pt x="71" y="50"/>
                    <a:pt x="69" y="49"/>
                    <a:pt x="68" y="44"/>
                  </a:cubicBezTo>
                  <a:cubicBezTo>
                    <a:pt x="67" y="40"/>
                    <a:pt x="60" y="44"/>
                    <a:pt x="62" y="40"/>
                  </a:cubicBezTo>
                  <a:cubicBezTo>
                    <a:pt x="68" y="33"/>
                    <a:pt x="84" y="48"/>
                    <a:pt x="69" y="56"/>
                  </a:cubicBezTo>
                  <a:close/>
                  <a:moveTo>
                    <a:pt x="72" y="32"/>
                  </a:moveTo>
                  <a:cubicBezTo>
                    <a:pt x="70" y="34"/>
                    <a:pt x="58" y="37"/>
                    <a:pt x="56" y="41"/>
                  </a:cubicBezTo>
                  <a:cubicBezTo>
                    <a:pt x="55" y="37"/>
                    <a:pt x="59" y="34"/>
                    <a:pt x="63" y="30"/>
                  </a:cubicBezTo>
                  <a:cubicBezTo>
                    <a:pt x="66" y="31"/>
                    <a:pt x="69" y="33"/>
                    <a:pt x="72" y="32"/>
                  </a:cubicBezTo>
                  <a:close/>
                  <a:moveTo>
                    <a:pt x="76" y="25"/>
                  </a:moveTo>
                  <a:cubicBezTo>
                    <a:pt x="70" y="25"/>
                    <a:pt x="70" y="26"/>
                    <a:pt x="65" y="28"/>
                  </a:cubicBezTo>
                  <a:cubicBezTo>
                    <a:pt x="63" y="26"/>
                    <a:pt x="66" y="25"/>
                    <a:pt x="65" y="23"/>
                  </a:cubicBezTo>
                  <a:cubicBezTo>
                    <a:pt x="62" y="22"/>
                    <a:pt x="58" y="33"/>
                    <a:pt x="53" y="27"/>
                  </a:cubicBezTo>
                  <a:cubicBezTo>
                    <a:pt x="60" y="23"/>
                    <a:pt x="59" y="19"/>
                    <a:pt x="64" y="15"/>
                  </a:cubicBezTo>
                  <a:cubicBezTo>
                    <a:pt x="66" y="21"/>
                    <a:pt x="69" y="23"/>
                    <a:pt x="76" y="25"/>
                  </a:cubicBezTo>
                  <a:close/>
                  <a:moveTo>
                    <a:pt x="50" y="25"/>
                  </a:moveTo>
                  <a:cubicBezTo>
                    <a:pt x="46" y="32"/>
                    <a:pt x="57" y="33"/>
                    <a:pt x="53" y="36"/>
                  </a:cubicBezTo>
                  <a:cubicBezTo>
                    <a:pt x="51" y="32"/>
                    <a:pt x="48" y="36"/>
                    <a:pt x="47" y="32"/>
                  </a:cubicBezTo>
                  <a:cubicBezTo>
                    <a:pt x="45" y="35"/>
                    <a:pt x="45" y="38"/>
                    <a:pt x="40" y="40"/>
                  </a:cubicBezTo>
                  <a:cubicBezTo>
                    <a:pt x="40" y="32"/>
                    <a:pt x="41" y="27"/>
                    <a:pt x="50" y="25"/>
                  </a:cubicBezTo>
                  <a:close/>
                  <a:moveTo>
                    <a:pt x="62" y="13"/>
                  </a:moveTo>
                  <a:cubicBezTo>
                    <a:pt x="62" y="17"/>
                    <a:pt x="53" y="15"/>
                    <a:pt x="50" y="22"/>
                  </a:cubicBezTo>
                  <a:cubicBezTo>
                    <a:pt x="48" y="20"/>
                    <a:pt x="46" y="23"/>
                    <a:pt x="44" y="20"/>
                  </a:cubicBezTo>
                  <a:cubicBezTo>
                    <a:pt x="47" y="17"/>
                    <a:pt x="53" y="20"/>
                    <a:pt x="49" y="14"/>
                  </a:cubicBezTo>
                  <a:cubicBezTo>
                    <a:pt x="54" y="10"/>
                    <a:pt x="58" y="14"/>
                    <a:pt x="62" y="13"/>
                  </a:cubicBezTo>
                  <a:close/>
                </a:path>
              </a:pathLst>
            </a:custGeom>
            <a:solidFill>
              <a:srgbClr val="5F779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6" name="矩形 425"/>
            <p:cNvSpPr/>
            <p:nvPr/>
          </p:nvSpPr>
          <p:spPr>
            <a:xfrm>
              <a:off x="5083819" y="544573"/>
              <a:ext cx="2472690" cy="5530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000" b="1" dirty="0">
                  <a:solidFill>
                    <a:srgbClr val="5F7797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二、</a:t>
              </a:r>
              <a:r>
                <a:rPr lang="zh-CN" altLang="en-US" sz="3000" dirty="0">
                  <a:solidFill>
                    <a:srgbClr val="5F7797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复习回顾</a:t>
              </a:r>
              <a:endParaRPr lang="zh-CN" altLang="en-US" sz="3000" b="1" dirty="0">
                <a:solidFill>
                  <a:srgbClr val="5F7797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34010" y="950595"/>
            <a:ext cx="63201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回顾：我们如何进行多项式和多项式乘法的运算呢？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01800" y="1524000"/>
            <a:ext cx="8264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先用一个多项式的每一项乘另一个多项式的每一项，再把所得的积相加。</a:t>
            </a:r>
            <a:endParaRPr lang="zh-CN" altLang="en-US" sz="2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7820" y="2097405"/>
            <a:ext cx="13646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</a:rPr>
              <a:t>符号语言：</a:t>
            </a:r>
            <a:endParaRPr lang="zh-CN" altLang="en-US" sz="200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24485" y="2745740"/>
            <a:ext cx="37496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运用法则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计算下列多项式的积：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562090" y="3385185"/>
            <a:ext cx="40036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观察（</a:t>
            </a: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）（</a:t>
            </a: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</a:rPr>
              <a:t>3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）共同规律？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442585" y="3397885"/>
            <a:ext cx="5873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</a:t>
            </a: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项</a:t>
            </a:r>
            <a:endParaRPr lang="zh-CN" altLang="en-US" sz="2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右大括号 23"/>
          <p:cNvSpPr/>
          <p:nvPr/>
        </p:nvSpPr>
        <p:spPr>
          <a:xfrm>
            <a:off x="5297170" y="3915410"/>
            <a:ext cx="76200" cy="790575"/>
          </a:xfrm>
          <a:prstGeom prst="rightBrace">
            <a:avLst/>
          </a:prstGeom>
          <a:ln w="127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471160" y="4111625"/>
            <a:ext cx="5873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项</a:t>
            </a:r>
            <a:endParaRPr lang="zh-CN" altLang="en-US" sz="2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" name="左大括号 25"/>
          <p:cNvSpPr/>
          <p:nvPr/>
        </p:nvSpPr>
        <p:spPr>
          <a:xfrm>
            <a:off x="6432550" y="3994150"/>
            <a:ext cx="228600" cy="795655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6663690" y="3891915"/>
            <a:ext cx="9525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左边：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646106" y="4510405"/>
            <a:ext cx="8280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右边：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16305" y="5267960"/>
            <a:ext cx="65582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>
                <a:latin typeface="宋体" panose="02010600030101010101" pitchFamily="2" charset="-122"/>
                <a:ea typeface="宋体" panose="02010600030101010101" pitchFamily="2" charset="-122"/>
              </a:rPr>
              <a:t>再次举例</a:t>
            </a:r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左边式子结构，验证右边结果特征！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6" name="图片 15" descr="C:\Users\Teacher\Desktop\图片2.png图片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234690" y="4319905"/>
            <a:ext cx="1871345" cy="396240"/>
          </a:xfrm>
          <a:prstGeom prst="rect">
            <a:avLst/>
          </a:prstGeom>
        </p:spPr>
      </p:pic>
      <p:pic>
        <p:nvPicPr>
          <p:cNvPr id="30" name="图片 29" descr="图片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910" y="3394075"/>
            <a:ext cx="2365375" cy="402590"/>
          </a:xfrm>
          <a:prstGeom prst="rect">
            <a:avLst/>
          </a:prstGeom>
        </p:spPr>
      </p:pic>
      <p:pic>
        <p:nvPicPr>
          <p:cNvPr id="32" name="图片 31" descr="图片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925" y="3856355"/>
            <a:ext cx="1871345" cy="396240"/>
          </a:xfrm>
          <a:prstGeom prst="rect">
            <a:avLst/>
          </a:prstGeom>
        </p:spPr>
      </p:pic>
      <p:pic>
        <p:nvPicPr>
          <p:cNvPr id="33" name="图片 32" descr="C:\Users\Teacher\Desktop\图片6.png图片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7475" y="3424555"/>
            <a:ext cx="5248910" cy="13652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37820" y="1524000"/>
            <a:ext cx="13646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</a:rPr>
              <a:t>文字语言：</a:t>
            </a:r>
            <a:endParaRPr lang="zh-CN" altLang="en-US" sz="200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8" name="图片 7" descr="图片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2410" y="2058035"/>
            <a:ext cx="4145280" cy="4756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360285" y="3891915"/>
            <a:ext cx="45631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总有两项相同，另外两项互为相反数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342701" y="4510405"/>
            <a:ext cx="37909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宋体" panose="02010600030101010101" pitchFamily="2" charset="-122"/>
                <a:ea typeface="宋体" panose="02010600030101010101" pitchFamily="2" charset="-122"/>
              </a:rPr>
              <a:t>相同项的平方减去相反项的平方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0"/>
      <p:bldP spid="3" grpId="1"/>
      <p:bldP spid="4" grpId="0"/>
      <p:bldP spid="4" grpId="1"/>
      <p:bldP spid="10" grpId="0"/>
      <p:bldP spid="10" grpId="1"/>
      <p:bldP spid="15" grpId="0"/>
      <p:bldP spid="22" grpId="0"/>
      <p:bldP spid="24" grpId="0" bldLvl="0" animBg="1"/>
      <p:bldP spid="25" grpId="0"/>
      <p:bldP spid="26" grpId="0" bldLvl="0" animBg="1"/>
      <p:bldP spid="27" grpId="0"/>
      <p:bldP spid="28" grpId="0"/>
      <p:bldP spid="29" grpId="0"/>
      <p:bldP spid="5" grpId="1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chenying0907 423"/>
          <p:cNvGrpSpPr/>
          <p:nvPr/>
        </p:nvGrpSpPr>
        <p:grpSpPr>
          <a:xfrm>
            <a:off x="241943" y="113408"/>
            <a:ext cx="3539490" cy="659130"/>
            <a:chOff x="4588518" y="544573"/>
            <a:chExt cx="3539490" cy="659130"/>
          </a:xfrm>
        </p:grpSpPr>
        <p:sp>
          <p:nvSpPr>
            <p:cNvPr id="425" name="Freeform 544"/>
            <p:cNvSpPr>
              <a:spLocks noEditPoints="1"/>
            </p:cNvSpPr>
            <p:nvPr/>
          </p:nvSpPr>
          <p:spPr bwMode="auto">
            <a:xfrm>
              <a:off x="4588518" y="1097658"/>
              <a:ext cx="3539490" cy="106045"/>
            </a:xfrm>
            <a:custGeom>
              <a:avLst/>
              <a:gdLst>
                <a:gd name="T0" fmla="*/ 26 w 715"/>
                <a:gd name="T1" fmla="*/ 50 h 95"/>
                <a:gd name="T2" fmla="*/ 43 w 715"/>
                <a:gd name="T3" fmla="*/ 67 h 95"/>
                <a:gd name="T4" fmla="*/ 65 w 715"/>
                <a:gd name="T5" fmla="*/ 76 h 95"/>
                <a:gd name="T6" fmla="*/ 143 w 715"/>
                <a:gd name="T7" fmla="*/ 81 h 95"/>
                <a:gd name="T8" fmla="*/ 218 w 715"/>
                <a:gd name="T9" fmla="*/ 80 h 95"/>
                <a:gd name="T10" fmla="*/ 301 w 715"/>
                <a:gd name="T11" fmla="*/ 79 h 95"/>
                <a:gd name="T12" fmla="*/ 405 w 715"/>
                <a:gd name="T13" fmla="*/ 88 h 95"/>
                <a:gd name="T14" fmla="*/ 491 w 715"/>
                <a:gd name="T15" fmla="*/ 93 h 95"/>
                <a:gd name="T16" fmla="*/ 630 w 715"/>
                <a:gd name="T17" fmla="*/ 64 h 95"/>
                <a:gd name="T18" fmla="*/ 678 w 715"/>
                <a:gd name="T19" fmla="*/ 58 h 95"/>
                <a:gd name="T20" fmla="*/ 664 w 715"/>
                <a:gd name="T21" fmla="*/ 52 h 95"/>
                <a:gd name="T22" fmla="*/ 662 w 715"/>
                <a:gd name="T23" fmla="*/ 30 h 95"/>
                <a:gd name="T24" fmla="*/ 598 w 715"/>
                <a:gd name="T25" fmla="*/ 37 h 95"/>
                <a:gd name="T26" fmla="*/ 564 w 715"/>
                <a:gd name="T27" fmla="*/ 25 h 95"/>
                <a:gd name="T28" fmla="*/ 500 w 715"/>
                <a:gd name="T29" fmla="*/ 17 h 95"/>
                <a:gd name="T30" fmla="*/ 443 w 715"/>
                <a:gd name="T31" fmla="*/ 26 h 95"/>
                <a:gd name="T32" fmla="*/ 372 w 715"/>
                <a:gd name="T33" fmla="*/ 20 h 95"/>
                <a:gd name="T34" fmla="*/ 263 w 715"/>
                <a:gd name="T35" fmla="*/ 13 h 95"/>
                <a:gd name="T36" fmla="*/ 193 w 715"/>
                <a:gd name="T37" fmla="*/ 9 h 95"/>
                <a:gd name="T38" fmla="*/ 98 w 715"/>
                <a:gd name="T39" fmla="*/ 21 h 95"/>
                <a:gd name="T40" fmla="*/ 403 w 715"/>
                <a:gd name="T41" fmla="*/ 77 h 95"/>
                <a:gd name="T42" fmla="*/ 420 w 715"/>
                <a:gd name="T43" fmla="*/ 84 h 95"/>
                <a:gd name="T44" fmla="*/ 458 w 715"/>
                <a:gd name="T45" fmla="*/ 81 h 95"/>
                <a:gd name="T46" fmla="*/ 503 w 715"/>
                <a:gd name="T47" fmla="*/ 64 h 95"/>
                <a:gd name="T48" fmla="*/ 504 w 715"/>
                <a:gd name="T49" fmla="*/ 76 h 95"/>
                <a:gd name="T50" fmla="*/ 567 w 715"/>
                <a:gd name="T51" fmla="*/ 43 h 95"/>
                <a:gd name="T52" fmla="*/ 560 w 715"/>
                <a:gd name="T53" fmla="*/ 62 h 95"/>
                <a:gd name="T54" fmla="*/ 583 w 715"/>
                <a:gd name="T55" fmla="*/ 56 h 95"/>
                <a:gd name="T56" fmla="*/ 615 w 715"/>
                <a:gd name="T57" fmla="*/ 58 h 95"/>
                <a:gd name="T58" fmla="*/ 639 w 715"/>
                <a:gd name="T59" fmla="*/ 45 h 95"/>
                <a:gd name="T60" fmla="*/ 604 w 715"/>
                <a:gd name="T61" fmla="*/ 58 h 95"/>
                <a:gd name="T62" fmla="*/ 575 w 715"/>
                <a:gd name="T63" fmla="*/ 51 h 95"/>
                <a:gd name="T64" fmla="*/ 562 w 715"/>
                <a:gd name="T65" fmla="*/ 34 h 95"/>
                <a:gd name="T66" fmla="*/ 541 w 715"/>
                <a:gd name="T67" fmla="*/ 45 h 95"/>
                <a:gd name="T68" fmla="*/ 492 w 715"/>
                <a:gd name="T69" fmla="*/ 54 h 95"/>
                <a:gd name="T70" fmla="*/ 469 w 715"/>
                <a:gd name="T71" fmla="*/ 29 h 95"/>
                <a:gd name="T72" fmla="*/ 435 w 715"/>
                <a:gd name="T73" fmla="*/ 29 h 95"/>
                <a:gd name="T74" fmla="*/ 362 w 715"/>
                <a:gd name="T75" fmla="*/ 80 h 95"/>
                <a:gd name="T76" fmla="*/ 345 w 715"/>
                <a:gd name="T77" fmla="*/ 72 h 95"/>
                <a:gd name="T78" fmla="*/ 242 w 715"/>
                <a:gd name="T79" fmla="*/ 81 h 95"/>
                <a:gd name="T80" fmla="*/ 295 w 715"/>
                <a:gd name="T81" fmla="*/ 42 h 95"/>
                <a:gd name="T82" fmla="*/ 328 w 715"/>
                <a:gd name="T83" fmla="*/ 36 h 95"/>
                <a:gd name="T84" fmla="*/ 296 w 715"/>
                <a:gd name="T85" fmla="*/ 76 h 95"/>
                <a:gd name="T86" fmla="*/ 329 w 715"/>
                <a:gd name="T87" fmla="*/ 44 h 95"/>
                <a:gd name="T88" fmla="*/ 317 w 715"/>
                <a:gd name="T89" fmla="*/ 27 h 95"/>
                <a:gd name="T90" fmla="*/ 298 w 715"/>
                <a:gd name="T91" fmla="*/ 25 h 95"/>
                <a:gd name="T92" fmla="*/ 230 w 715"/>
                <a:gd name="T93" fmla="*/ 75 h 95"/>
                <a:gd name="T94" fmla="*/ 266 w 715"/>
                <a:gd name="T95" fmla="*/ 32 h 95"/>
                <a:gd name="T96" fmla="*/ 215 w 715"/>
                <a:gd name="T97" fmla="*/ 53 h 95"/>
                <a:gd name="T98" fmla="*/ 203 w 715"/>
                <a:gd name="T99" fmla="*/ 54 h 95"/>
                <a:gd name="T100" fmla="*/ 151 w 715"/>
                <a:gd name="T101" fmla="*/ 43 h 95"/>
                <a:gd name="T102" fmla="*/ 159 w 715"/>
                <a:gd name="T103" fmla="*/ 63 h 95"/>
                <a:gd name="T104" fmla="*/ 212 w 715"/>
                <a:gd name="T105" fmla="*/ 24 h 95"/>
                <a:gd name="T106" fmla="*/ 194 w 715"/>
                <a:gd name="T107" fmla="*/ 18 h 95"/>
                <a:gd name="T108" fmla="*/ 153 w 715"/>
                <a:gd name="T109" fmla="*/ 34 h 95"/>
                <a:gd name="T110" fmla="*/ 108 w 715"/>
                <a:gd name="T111" fmla="*/ 51 h 95"/>
                <a:gd name="T112" fmla="*/ 112 w 715"/>
                <a:gd name="T113" fmla="*/ 26 h 95"/>
                <a:gd name="T114" fmla="*/ 65 w 715"/>
                <a:gd name="T115" fmla="*/ 54 h 95"/>
                <a:gd name="T116" fmla="*/ 87 w 715"/>
                <a:gd name="T117" fmla="*/ 22 h 95"/>
                <a:gd name="T118" fmla="*/ 53 w 715"/>
                <a:gd name="T119" fmla="*/ 3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15" h="95">
                  <a:moveTo>
                    <a:pt x="19" y="17"/>
                  </a:moveTo>
                  <a:cubicBezTo>
                    <a:pt x="21" y="19"/>
                    <a:pt x="23" y="14"/>
                    <a:pt x="25" y="16"/>
                  </a:cubicBezTo>
                  <a:cubicBezTo>
                    <a:pt x="24" y="17"/>
                    <a:pt x="25" y="18"/>
                    <a:pt x="24" y="19"/>
                  </a:cubicBezTo>
                  <a:cubicBezTo>
                    <a:pt x="19" y="17"/>
                    <a:pt x="19" y="22"/>
                    <a:pt x="14" y="23"/>
                  </a:cubicBezTo>
                  <a:cubicBezTo>
                    <a:pt x="16" y="26"/>
                    <a:pt x="20" y="22"/>
                    <a:pt x="20" y="28"/>
                  </a:cubicBezTo>
                  <a:cubicBezTo>
                    <a:pt x="27" y="25"/>
                    <a:pt x="29" y="13"/>
                    <a:pt x="34" y="16"/>
                  </a:cubicBezTo>
                  <a:cubicBezTo>
                    <a:pt x="33" y="17"/>
                    <a:pt x="35" y="19"/>
                    <a:pt x="34" y="20"/>
                  </a:cubicBezTo>
                  <a:cubicBezTo>
                    <a:pt x="31" y="23"/>
                    <a:pt x="28" y="26"/>
                    <a:pt x="32" y="29"/>
                  </a:cubicBezTo>
                  <a:cubicBezTo>
                    <a:pt x="34" y="28"/>
                    <a:pt x="35" y="26"/>
                    <a:pt x="37" y="25"/>
                  </a:cubicBezTo>
                  <a:cubicBezTo>
                    <a:pt x="36" y="20"/>
                    <a:pt x="35" y="16"/>
                    <a:pt x="38" y="12"/>
                  </a:cubicBezTo>
                  <a:cubicBezTo>
                    <a:pt x="39" y="17"/>
                    <a:pt x="40" y="17"/>
                    <a:pt x="44" y="22"/>
                  </a:cubicBezTo>
                  <a:cubicBezTo>
                    <a:pt x="40" y="26"/>
                    <a:pt x="38" y="26"/>
                    <a:pt x="37" y="32"/>
                  </a:cubicBezTo>
                  <a:cubicBezTo>
                    <a:pt x="34" y="27"/>
                    <a:pt x="34" y="33"/>
                    <a:pt x="34" y="35"/>
                  </a:cubicBezTo>
                  <a:cubicBezTo>
                    <a:pt x="33" y="33"/>
                    <a:pt x="32" y="32"/>
                    <a:pt x="31" y="31"/>
                  </a:cubicBezTo>
                  <a:cubicBezTo>
                    <a:pt x="25" y="37"/>
                    <a:pt x="30" y="42"/>
                    <a:pt x="25" y="46"/>
                  </a:cubicBezTo>
                  <a:cubicBezTo>
                    <a:pt x="26" y="45"/>
                    <a:pt x="28" y="45"/>
                    <a:pt x="30" y="45"/>
                  </a:cubicBezTo>
                  <a:cubicBezTo>
                    <a:pt x="27" y="47"/>
                    <a:pt x="28" y="48"/>
                    <a:pt x="26" y="50"/>
                  </a:cubicBezTo>
                  <a:cubicBezTo>
                    <a:pt x="24" y="43"/>
                    <a:pt x="20" y="51"/>
                    <a:pt x="17" y="48"/>
                  </a:cubicBezTo>
                  <a:cubicBezTo>
                    <a:pt x="20" y="41"/>
                    <a:pt x="21" y="34"/>
                    <a:pt x="25" y="29"/>
                  </a:cubicBezTo>
                  <a:cubicBezTo>
                    <a:pt x="22" y="28"/>
                    <a:pt x="18" y="30"/>
                    <a:pt x="16" y="27"/>
                  </a:cubicBezTo>
                  <a:cubicBezTo>
                    <a:pt x="12" y="30"/>
                    <a:pt x="10" y="33"/>
                    <a:pt x="10" y="36"/>
                  </a:cubicBezTo>
                  <a:cubicBezTo>
                    <a:pt x="13" y="37"/>
                    <a:pt x="12" y="30"/>
                    <a:pt x="16" y="32"/>
                  </a:cubicBezTo>
                  <a:cubicBezTo>
                    <a:pt x="18" y="35"/>
                    <a:pt x="14" y="36"/>
                    <a:pt x="15" y="38"/>
                  </a:cubicBezTo>
                  <a:cubicBezTo>
                    <a:pt x="16" y="38"/>
                    <a:pt x="18" y="37"/>
                    <a:pt x="18" y="38"/>
                  </a:cubicBezTo>
                  <a:cubicBezTo>
                    <a:pt x="7" y="44"/>
                    <a:pt x="7" y="53"/>
                    <a:pt x="0" y="60"/>
                  </a:cubicBezTo>
                  <a:cubicBezTo>
                    <a:pt x="6" y="57"/>
                    <a:pt x="12" y="53"/>
                    <a:pt x="17" y="57"/>
                  </a:cubicBezTo>
                  <a:cubicBezTo>
                    <a:pt x="19" y="53"/>
                    <a:pt x="8" y="52"/>
                    <a:pt x="13" y="47"/>
                  </a:cubicBezTo>
                  <a:cubicBezTo>
                    <a:pt x="14" y="52"/>
                    <a:pt x="22" y="50"/>
                    <a:pt x="25" y="56"/>
                  </a:cubicBezTo>
                  <a:cubicBezTo>
                    <a:pt x="22" y="58"/>
                    <a:pt x="19" y="61"/>
                    <a:pt x="16" y="63"/>
                  </a:cubicBezTo>
                  <a:cubicBezTo>
                    <a:pt x="12" y="59"/>
                    <a:pt x="7" y="64"/>
                    <a:pt x="3" y="64"/>
                  </a:cubicBezTo>
                  <a:cubicBezTo>
                    <a:pt x="6" y="67"/>
                    <a:pt x="2" y="72"/>
                    <a:pt x="7" y="70"/>
                  </a:cubicBezTo>
                  <a:cubicBezTo>
                    <a:pt x="7" y="64"/>
                    <a:pt x="24" y="64"/>
                    <a:pt x="26" y="70"/>
                  </a:cubicBezTo>
                  <a:cubicBezTo>
                    <a:pt x="28" y="68"/>
                    <a:pt x="31" y="66"/>
                    <a:pt x="34" y="64"/>
                  </a:cubicBezTo>
                  <a:cubicBezTo>
                    <a:pt x="36" y="70"/>
                    <a:pt x="40" y="64"/>
                    <a:pt x="43" y="67"/>
                  </a:cubicBezTo>
                  <a:cubicBezTo>
                    <a:pt x="43" y="74"/>
                    <a:pt x="40" y="69"/>
                    <a:pt x="36" y="71"/>
                  </a:cubicBezTo>
                  <a:cubicBezTo>
                    <a:pt x="35" y="73"/>
                    <a:pt x="35" y="75"/>
                    <a:pt x="37" y="78"/>
                  </a:cubicBezTo>
                  <a:cubicBezTo>
                    <a:pt x="41" y="73"/>
                    <a:pt x="44" y="75"/>
                    <a:pt x="48" y="71"/>
                  </a:cubicBezTo>
                  <a:cubicBezTo>
                    <a:pt x="46" y="68"/>
                    <a:pt x="42" y="60"/>
                    <a:pt x="50" y="60"/>
                  </a:cubicBezTo>
                  <a:cubicBezTo>
                    <a:pt x="48" y="57"/>
                    <a:pt x="44" y="54"/>
                    <a:pt x="47" y="51"/>
                  </a:cubicBezTo>
                  <a:cubicBezTo>
                    <a:pt x="52" y="53"/>
                    <a:pt x="52" y="44"/>
                    <a:pt x="56" y="46"/>
                  </a:cubicBezTo>
                  <a:cubicBezTo>
                    <a:pt x="54" y="48"/>
                    <a:pt x="56" y="49"/>
                    <a:pt x="55" y="50"/>
                  </a:cubicBezTo>
                  <a:cubicBezTo>
                    <a:pt x="54" y="51"/>
                    <a:pt x="51" y="50"/>
                    <a:pt x="52" y="53"/>
                  </a:cubicBezTo>
                  <a:cubicBezTo>
                    <a:pt x="56" y="53"/>
                    <a:pt x="50" y="69"/>
                    <a:pt x="49" y="75"/>
                  </a:cubicBezTo>
                  <a:cubicBezTo>
                    <a:pt x="55" y="75"/>
                    <a:pt x="57" y="68"/>
                    <a:pt x="59" y="76"/>
                  </a:cubicBezTo>
                  <a:cubicBezTo>
                    <a:pt x="62" y="70"/>
                    <a:pt x="68" y="71"/>
                    <a:pt x="65" y="65"/>
                  </a:cubicBezTo>
                  <a:cubicBezTo>
                    <a:pt x="62" y="65"/>
                    <a:pt x="61" y="66"/>
                    <a:pt x="60" y="68"/>
                  </a:cubicBezTo>
                  <a:cubicBezTo>
                    <a:pt x="60" y="66"/>
                    <a:pt x="53" y="66"/>
                    <a:pt x="56" y="63"/>
                  </a:cubicBezTo>
                  <a:cubicBezTo>
                    <a:pt x="62" y="62"/>
                    <a:pt x="61" y="61"/>
                    <a:pt x="62" y="56"/>
                  </a:cubicBezTo>
                  <a:cubicBezTo>
                    <a:pt x="64" y="58"/>
                    <a:pt x="67" y="54"/>
                    <a:pt x="69" y="58"/>
                  </a:cubicBezTo>
                  <a:cubicBezTo>
                    <a:pt x="62" y="62"/>
                    <a:pt x="67" y="64"/>
                    <a:pt x="71" y="63"/>
                  </a:cubicBezTo>
                  <a:cubicBezTo>
                    <a:pt x="67" y="67"/>
                    <a:pt x="66" y="72"/>
                    <a:pt x="65" y="76"/>
                  </a:cubicBezTo>
                  <a:cubicBezTo>
                    <a:pt x="72" y="78"/>
                    <a:pt x="75" y="64"/>
                    <a:pt x="82" y="73"/>
                  </a:cubicBezTo>
                  <a:cubicBezTo>
                    <a:pt x="81" y="75"/>
                    <a:pt x="78" y="74"/>
                    <a:pt x="79" y="76"/>
                  </a:cubicBezTo>
                  <a:cubicBezTo>
                    <a:pt x="81" y="75"/>
                    <a:pt x="80" y="77"/>
                    <a:pt x="81" y="79"/>
                  </a:cubicBezTo>
                  <a:cubicBezTo>
                    <a:pt x="85" y="73"/>
                    <a:pt x="89" y="72"/>
                    <a:pt x="92" y="65"/>
                  </a:cubicBezTo>
                  <a:cubicBezTo>
                    <a:pt x="95" y="66"/>
                    <a:pt x="98" y="63"/>
                    <a:pt x="101" y="64"/>
                  </a:cubicBezTo>
                  <a:cubicBezTo>
                    <a:pt x="96" y="67"/>
                    <a:pt x="97" y="72"/>
                    <a:pt x="95" y="76"/>
                  </a:cubicBezTo>
                  <a:cubicBezTo>
                    <a:pt x="93" y="77"/>
                    <a:pt x="87" y="74"/>
                    <a:pt x="88" y="78"/>
                  </a:cubicBezTo>
                  <a:cubicBezTo>
                    <a:pt x="90" y="76"/>
                    <a:pt x="91" y="81"/>
                    <a:pt x="93" y="80"/>
                  </a:cubicBezTo>
                  <a:cubicBezTo>
                    <a:pt x="95" y="79"/>
                    <a:pt x="97" y="77"/>
                    <a:pt x="99" y="76"/>
                  </a:cubicBezTo>
                  <a:cubicBezTo>
                    <a:pt x="102" y="79"/>
                    <a:pt x="99" y="80"/>
                    <a:pt x="103" y="81"/>
                  </a:cubicBezTo>
                  <a:cubicBezTo>
                    <a:pt x="107" y="79"/>
                    <a:pt x="108" y="78"/>
                    <a:pt x="108" y="74"/>
                  </a:cubicBezTo>
                  <a:cubicBezTo>
                    <a:pt x="115" y="75"/>
                    <a:pt x="110" y="78"/>
                    <a:pt x="117" y="82"/>
                  </a:cubicBezTo>
                  <a:cubicBezTo>
                    <a:pt x="121" y="77"/>
                    <a:pt x="124" y="82"/>
                    <a:pt x="128" y="77"/>
                  </a:cubicBezTo>
                  <a:cubicBezTo>
                    <a:pt x="129" y="78"/>
                    <a:pt x="128" y="80"/>
                    <a:pt x="131" y="82"/>
                  </a:cubicBezTo>
                  <a:cubicBezTo>
                    <a:pt x="134" y="81"/>
                    <a:pt x="138" y="80"/>
                    <a:pt x="141" y="81"/>
                  </a:cubicBezTo>
                  <a:cubicBezTo>
                    <a:pt x="138" y="78"/>
                    <a:pt x="145" y="73"/>
                    <a:pt x="148" y="76"/>
                  </a:cubicBezTo>
                  <a:cubicBezTo>
                    <a:pt x="148" y="81"/>
                    <a:pt x="140" y="75"/>
                    <a:pt x="143" y="81"/>
                  </a:cubicBezTo>
                  <a:cubicBezTo>
                    <a:pt x="154" y="79"/>
                    <a:pt x="164" y="84"/>
                    <a:pt x="176" y="81"/>
                  </a:cubicBezTo>
                  <a:cubicBezTo>
                    <a:pt x="171" y="78"/>
                    <a:pt x="175" y="75"/>
                    <a:pt x="176" y="72"/>
                  </a:cubicBezTo>
                  <a:cubicBezTo>
                    <a:pt x="175" y="79"/>
                    <a:pt x="187" y="90"/>
                    <a:pt x="187" y="80"/>
                  </a:cubicBezTo>
                  <a:cubicBezTo>
                    <a:pt x="182" y="83"/>
                    <a:pt x="184" y="72"/>
                    <a:pt x="180" y="71"/>
                  </a:cubicBezTo>
                  <a:cubicBezTo>
                    <a:pt x="181" y="70"/>
                    <a:pt x="182" y="68"/>
                    <a:pt x="182" y="67"/>
                  </a:cubicBezTo>
                  <a:cubicBezTo>
                    <a:pt x="182" y="71"/>
                    <a:pt x="184" y="70"/>
                    <a:pt x="187" y="71"/>
                  </a:cubicBezTo>
                  <a:cubicBezTo>
                    <a:pt x="181" y="75"/>
                    <a:pt x="189" y="79"/>
                    <a:pt x="192" y="77"/>
                  </a:cubicBezTo>
                  <a:cubicBezTo>
                    <a:pt x="190" y="79"/>
                    <a:pt x="189" y="81"/>
                    <a:pt x="192" y="83"/>
                  </a:cubicBezTo>
                  <a:cubicBezTo>
                    <a:pt x="193" y="83"/>
                    <a:pt x="194" y="82"/>
                    <a:pt x="195" y="83"/>
                  </a:cubicBezTo>
                  <a:cubicBezTo>
                    <a:pt x="196" y="75"/>
                    <a:pt x="204" y="76"/>
                    <a:pt x="203" y="65"/>
                  </a:cubicBezTo>
                  <a:cubicBezTo>
                    <a:pt x="203" y="66"/>
                    <a:pt x="204" y="67"/>
                    <a:pt x="205" y="66"/>
                  </a:cubicBezTo>
                  <a:cubicBezTo>
                    <a:pt x="204" y="68"/>
                    <a:pt x="204" y="71"/>
                    <a:pt x="208" y="74"/>
                  </a:cubicBezTo>
                  <a:cubicBezTo>
                    <a:pt x="211" y="72"/>
                    <a:pt x="221" y="72"/>
                    <a:pt x="218" y="77"/>
                  </a:cubicBezTo>
                  <a:cubicBezTo>
                    <a:pt x="214" y="72"/>
                    <a:pt x="209" y="78"/>
                    <a:pt x="201" y="76"/>
                  </a:cubicBezTo>
                  <a:cubicBezTo>
                    <a:pt x="199" y="78"/>
                    <a:pt x="200" y="80"/>
                    <a:pt x="199" y="81"/>
                  </a:cubicBezTo>
                  <a:cubicBezTo>
                    <a:pt x="205" y="86"/>
                    <a:pt x="212" y="82"/>
                    <a:pt x="218" y="84"/>
                  </a:cubicBezTo>
                  <a:cubicBezTo>
                    <a:pt x="217" y="83"/>
                    <a:pt x="216" y="82"/>
                    <a:pt x="218" y="80"/>
                  </a:cubicBezTo>
                  <a:cubicBezTo>
                    <a:pt x="227" y="77"/>
                    <a:pt x="225" y="91"/>
                    <a:pt x="225" y="91"/>
                  </a:cubicBezTo>
                  <a:cubicBezTo>
                    <a:pt x="228" y="88"/>
                    <a:pt x="234" y="85"/>
                    <a:pt x="227" y="85"/>
                  </a:cubicBezTo>
                  <a:cubicBezTo>
                    <a:pt x="228" y="81"/>
                    <a:pt x="233" y="78"/>
                    <a:pt x="235" y="86"/>
                  </a:cubicBezTo>
                  <a:cubicBezTo>
                    <a:pt x="246" y="83"/>
                    <a:pt x="253" y="88"/>
                    <a:pt x="263" y="82"/>
                  </a:cubicBezTo>
                  <a:cubicBezTo>
                    <a:pt x="264" y="87"/>
                    <a:pt x="273" y="86"/>
                    <a:pt x="278" y="85"/>
                  </a:cubicBezTo>
                  <a:cubicBezTo>
                    <a:pt x="279" y="79"/>
                    <a:pt x="281" y="81"/>
                    <a:pt x="279" y="78"/>
                  </a:cubicBezTo>
                  <a:cubicBezTo>
                    <a:pt x="281" y="77"/>
                    <a:pt x="282" y="75"/>
                    <a:pt x="284" y="74"/>
                  </a:cubicBezTo>
                  <a:cubicBezTo>
                    <a:pt x="284" y="77"/>
                    <a:pt x="286" y="79"/>
                    <a:pt x="289" y="76"/>
                  </a:cubicBezTo>
                  <a:cubicBezTo>
                    <a:pt x="289" y="72"/>
                    <a:pt x="287" y="74"/>
                    <a:pt x="284" y="72"/>
                  </a:cubicBezTo>
                  <a:cubicBezTo>
                    <a:pt x="286" y="70"/>
                    <a:pt x="285" y="68"/>
                    <a:pt x="288" y="66"/>
                  </a:cubicBezTo>
                  <a:cubicBezTo>
                    <a:pt x="288" y="72"/>
                    <a:pt x="294" y="80"/>
                    <a:pt x="286" y="86"/>
                  </a:cubicBezTo>
                  <a:cubicBezTo>
                    <a:pt x="289" y="91"/>
                    <a:pt x="289" y="81"/>
                    <a:pt x="292" y="88"/>
                  </a:cubicBezTo>
                  <a:cubicBezTo>
                    <a:pt x="296" y="87"/>
                    <a:pt x="296" y="81"/>
                    <a:pt x="298" y="83"/>
                  </a:cubicBezTo>
                  <a:cubicBezTo>
                    <a:pt x="300" y="91"/>
                    <a:pt x="301" y="82"/>
                    <a:pt x="307" y="83"/>
                  </a:cubicBezTo>
                  <a:cubicBezTo>
                    <a:pt x="308" y="85"/>
                    <a:pt x="306" y="86"/>
                    <a:pt x="305" y="87"/>
                  </a:cubicBezTo>
                  <a:cubicBezTo>
                    <a:pt x="315" y="93"/>
                    <a:pt x="308" y="77"/>
                    <a:pt x="316" y="74"/>
                  </a:cubicBezTo>
                  <a:cubicBezTo>
                    <a:pt x="309" y="67"/>
                    <a:pt x="309" y="86"/>
                    <a:pt x="301" y="79"/>
                  </a:cubicBezTo>
                  <a:cubicBezTo>
                    <a:pt x="309" y="80"/>
                    <a:pt x="307" y="68"/>
                    <a:pt x="315" y="70"/>
                  </a:cubicBezTo>
                  <a:cubicBezTo>
                    <a:pt x="316" y="66"/>
                    <a:pt x="317" y="62"/>
                    <a:pt x="320" y="58"/>
                  </a:cubicBezTo>
                  <a:cubicBezTo>
                    <a:pt x="323" y="62"/>
                    <a:pt x="316" y="67"/>
                    <a:pt x="323" y="66"/>
                  </a:cubicBezTo>
                  <a:cubicBezTo>
                    <a:pt x="320" y="70"/>
                    <a:pt x="318" y="66"/>
                    <a:pt x="316" y="67"/>
                  </a:cubicBezTo>
                  <a:cubicBezTo>
                    <a:pt x="324" y="75"/>
                    <a:pt x="309" y="81"/>
                    <a:pt x="316" y="89"/>
                  </a:cubicBezTo>
                  <a:cubicBezTo>
                    <a:pt x="320" y="86"/>
                    <a:pt x="323" y="82"/>
                    <a:pt x="321" y="78"/>
                  </a:cubicBezTo>
                  <a:cubicBezTo>
                    <a:pt x="325" y="74"/>
                    <a:pt x="328" y="76"/>
                    <a:pt x="331" y="77"/>
                  </a:cubicBezTo>
                  <a:cubicBezTo>
                    <a:pt x="326" y="79"/>
                    <a:pt x="330" y="82"/>
                    <a:pt x="326" y="85"/>
                  </a:cubicBezTo>
                  <a:cubicBezTo>
                    <a:pt x="325" y="83"/>
                    <a:pt x="324" y="81"/>
                    <a:pt x="323" y="82"/>
                  </a:cubicBezTo>
                  <a:cubicBezTo>
                    <a:pt x="326" y="87"/>
                    <a:pt x="322" y="84"/>
                    <a:pt x="323" y="89"/>
                  </a:cubicBezTo>
                  <a:cubicBezTo>
                    <a:pt x="327" y="88"/>
                    <a:pt x="333" y="89"/>
                    <a:pt x="334" y="86"/>
                  </a:cubicBezTo>
                  <a:cubicBezTo>
                    <a:pt x="333" y="83"/>
                    <a:pt x="331" y="84"/>
                    <a:pt x="329" y="84"/>
                  </a:cubicBezTo>
                  <a:cubicBezTo>
                    <a:pt x="335" y="84"/>
                    <a:pt x="332" y="78"/>
                    <a:pt x="335" y="80"/>
                  </a:cubicBezTo>
                  <a:cubicBezTo>
                    <a:pt x="336" y="82"/>
                    <a:pt x="336" y="85"/>
                    <a:pt x="336" y="88"/>
                  </a:cubicBezTo>
                  <a:cubicBezTo>
                    <a:pt x="359" y="87"/>
                    <a:pt x="382" y="90"/>
                    <a:pt x="405" y="88"/>
                  </a:cubicBezTo>
                  <a:cubicBezTo>
                    <a:pt x="400" y="82"/>
                    <a:pt x="408" y="79"/>
                    <a:pt x="410" y="79"/>
                  </a:cubicBezTo>
                  <a:cubicBezTo>
                    <a:pt x="411" y="84"/>
                    <a:pt x="407" y="84"/>
                    <a:pt x="405" y="88"/>
                  </a:cubicBezTo>
                  <a:cubicBezTo>
                    <a:pt x="408" y="93"/>
                    <a:pt x="412" y="88"/>
                    <a:pt x="414" y="85"/>
                  </a:cubicBezTo>
                  <a:cubicBezTo>
                    <a:pt x="418" y="86"/>
                    <a:pt x="415" y="90"/>
                    <a:pt x="419" y="85"/>
                  </a:cubicBezTo>
                  <a:cubicBezTo>
                    <a:pt x="419" y="93"/>
                    <a:pt x="428" y="85"/>
                    <a:pt x="432" y="90"/>
                  </a:cubicBezTo>
                  <a:cubicBezTo>
                    <a:pt x="432" y="89"/>
                    <a:pt x="438" y="87"/>
                    <a:pt x="439" y="83"/>
                  </a:cubicBezTo>
                  <a:cubicBezTo>
                    <a:pt x="440" y="85"/>
                    <a:pt x="442" y="85"/>
                    <a:pt x="443" y="86"/>
                  </a:cubicBezTo>
                  <a:cubicBezTo>
                    <a:pt x="442" y="88"/>
                    <a:pt x="437" y="85"/>
                    <a:pt x="438" y="89"/>
                  </a:cubicBezTo>
                  <a:cubicBezTo>
                    <a:pt x="441" y="88"/>
                    <a:pt x="439" y="91"/>
                    <a:pt x="441" y="93"/>
                  </a:cubicBezTo>
                  <a:cubicBezTo>
                    <a:pt x="448" y="88"/>
                    <a:pt x="460" y="95"/>
                    <a:pt x="464" y="89"/>
                  </a:cubicBezTo>
                  <a:cubicBezTo>
                    <a:pt x="462" y="85"/>
                    <a:pt x="448" y="89"/>
                    <a:pt x="446" y="83"/>
                  </a:cubicBezTo>
                  <a:cubicBezTo>
                    <a:pt x="454" y="87"/>
                    <a:pt x="463" y="84"/>
                    <a:pt x="472" y="83"/>
                  </a:cubicBezTo>
                  <a:cubicBezTo>
                    <a:pt x="470" y="84"/>
                    <a:pt x="469" y="85"/>
                    <a:pt x="467" y="87"/>
                  </a:cubicBezTo>
                  <a:cubicBezTo>
                    <a:pt x="469" y="89"/>
                    <a:pt x="471" y="91"/>
                    <a:pt x="472" y="93"/>
                  </a:cubicBezTo>
                  <a:cubicBezTo>
                    <a:pt x="478" y="91"/>
                    <a:pt x="472" y="86"/>
                    <a:pt x="476" y="84"/>
                  </a:cubicBezTo>
                  <a:cubicBezTo>
                    <a:pt x="477" y="85"/>
                    <a:pt x="475" y="86"/>
                    <a:pt x="477" y="88"/>
                  </a:cubicBezTo>
                  <a:cubicBezTo>
                    <a:pt x="485" y="83"/>
                    <a:pt x="479" y="72"/>
                    <a:pt x="485" y="71"/>
                  </a:cubicBezTo>
                  <a:cubicBezTo>
                    <a:pt x="482" y="76"/>
                    <a:pt x="486" y="83"/>
                    <a:pt x="479" y="88"/>
                  </a:cubicBezTo>
                  <a:cubicBezTo>
                    <a:pt x="485" y="95"/>
                    <a:pt x="486" y="85"/>
                    <a:pt x="491" y="93"/>
                  </a:cubicBezTo>
                  <a:cubicBezTo>
                    <a:pt x="494" y="90"/>
                    <a:pt x="496" y="92"/>
                    <a:pt x="499" y="88"/>
                  </a:cubicBezTo>
                  <a:cubicBezTo>
                    <a:pt x="500" y="93"/>
                    <a:pt x="511" y="95"/>
                    <a:pt x="513" y="89"/>
                  </a:cubicBezTo>
                  <a:cubicBezTo>
                    <a:pt x="517" y="92"/>
                    <a:pt x="524" y="95"/>
                    <a:pt x="528" y="88"/>
                  </a:cubicBezTo>
                  <a:cubicBezTo>
                    <a:pt x="529" y="93"/>
                    <a:pt x="536" y="93"/>
                    <a:pt x="536" y="87"/>
                  </a:cubicBezTo>
                  <a:cubicBezTo>
                    <a:pt x="538" y="89"/>
                    <a:pt x="539" y="91"/>
                    <a:pt x="539" y="92"/>
                  </a:cubicBezTo>
                  <a:cubicBezTo>
                    <a:pt x="545" y="84"/>
                    <a:pt x="568" y="91"/>
                    <a:pt x="563" y="77"/>
                  </a:cubicBezTo>
                  <a:cubicBezTo>
                    <a:pt x="565" y="76"/>
                    <a:pt x="566" y="79"/>
                    <a:pt x="567" y="81"/>
                  </a:cubicBezTo>
                  <a:cubicBezTo>
                    <a:pt x="570" y="79"/>
                    <a:pt x="568" y="77"/>
                    <a:pt x="569" y="76"/>
                  </a:cubicBezTo>
                  <a:cubicBezTo>
                    <a:pt x="571" y="76"/>
                    <a:pt x="574" y="73"/>
                    <a:pt x="576" y="76"/>
                  </a:cubicBezTo>
                  <a:cubicBezTo>
                    <a:pt x="572" y="79"/>
                    <a:pt x="570" y="81"/>
                    <a:pt x="571" y="87"/>
                  </a:cubicBezTo>
                  <a:cubicBezTo>
                    <a:pt x="567" y="86"/>
                    <a:pt x="563" y="90"/>
                    <a:pt x="560" y="90"/>
                  </a:cubicBezTo>
                  <a:cubicBezTo>
                    <a:pt x="571" y="93"/>
                    <a:pt x="591" y="94"/>
                    <a:pt x="603" y="84"/>
                  </a:cubicBezTo>
                  <a:cubicBezTo>
                    <a:pt x="605" y="90"/>
                    <a:pt x="609" y="79"/>
                    <a:pt x="612" y="82"/>
                  </a:cubicBezTo>
                  <a:cubicBezTo>
                    <a:pt x="608" y="85"/>
                    <a:pt x="604" y="88"/>
                    <a:pt x="604" y="92"/>
                  </a:cubicBezTo>
                  <a:cubicBezTo>
                    <a:pt x="606" y="91"/>
                    <a:pt x="609" y="89"/>
                    <a:pt x="611" y="92"/>
                  </a:cubicBezTo>
                  <a:cubicBezTo>
                    <a:pt x="618" y="87"/>
                    <a:pt x="615" y="77"/>
                    <a:pt x="623" y="78"/>
                  </a:cubicBezTo>
                  <a:cubicBezTo>
                    <a:pt x="624" y="74"/>
                    <a:pt x="622" y="64"/>
                    <a:pt x="630" y="64"/>
                  </a:cubicBezTo>
                  <a:cubicBezTo>
                    <a:pt x="626" y="75"/>
                    <a:pt x="631" y="82"/>
                    <a:pt x="616" y="90"/>
                  </a:cubicBezTo>
                  <a:cubicBezTo>
                    <a:pt x="623" y="95"/>
                    <a:pt x="634" y="89"/>
                    <a:pt x="639" y="82"/>
                  </a:cubicBezTo>
                  <a:cubicBezTo>
                    <a:pt x="637" y="78"/>
                    <a:pt x="634" y="82"/>
                    <a:pt x="633" y="78"/>
                  </a:cubicBezTo>
                  <a:cubicBezTo>
                    <a:pt x="634" y="78"/>
                    <a:pt x="633" y="76"/>
                    <a:pt x="634" y="76"/>
                  </a:cubicBezTo>
                  <a:cubicBezTo>
                    <a:pt x="641" y="77"/>
                    <a:pt x="651" y="76"/>
                    <a:pt x="655" y="68"/>
                  </a:cubicBezTo>
                  <a:cubicBezTo>
                    <a:pt x="659" y="71"/>
                    <a:pt x="656" y="74"/>
                    <a:pt x="653" y="77"/>
                  </a:cubicBezTo>
                  <a:cubicBezTo>
                    <a:pt x="652" y="75"/>
                    <a:pt x="653" y="73"/>
                    <a:pt x="650" y="75"/>
                  </a:cubicBezTo>
                  <a:cubicBezTo>
                    <a:pt x="648" y="81"/>
                    <a:pt x="652" y="78"/>
                    <a:pt x="655" y="81"/>
                  </a:cubicBezTo>
                  <a:cubicBezTo>
                    <a:pt x="652" y="82"/>
                    <a:pt x="650" y="87"/>
                    <a:pt x="648" y="84"/>
                  </a:cubicBezTo>
                  <a:cubicBezTo>
                    <a:pt x="645" y="82"/>
                    <a:pt x="649" y="80"/>
                    <a:pt x="647" y="78"/>
                  </a:cubicBezTo>
                  <a:cubicBezTo>
                    <a:pt x="636" y="79"/>
                    <a:pt x="644" y="86"/>
                    <a:pt x="639" y="91"/>
                  </a:cubicBezTo>
                  <a:cubicBezTo>
                    <a:pt x="645" y="93"/>
                    <a:pt x="655" y="83"/>
                    <a:pt x="659" y="78"/>
                  </a:cubicBezTo>
                  <a:cubicBezTo>
                    <a:pt x="661" y="79"/>
                    <a:pt x="662" y="78"/>
                    <a:pt x="664" y="81"/>
                  </a:cubicBezTo>
                  <a:cubicBezTo>
                    <a:pt x="667" y="73"/>
                    <a:pt x="673" y="67"/>
                    <a:pt x="679" y="62"/>
                  </a:cubicBezTo>
                  <a:cubicBezTo>
                    <a:pt x="676" y="57"/>
                    <a:pt x="674" y="61"/>
                    <a:pt x="672" y="64"/>
                  </a:cubicBezTo>
                  <a:cubicBezTo>
                    <a:pt x="666" y="57"/>
                    <a:pt x="673" y="52"/>
                    <a:pt x="679" y="50"/>
                  </a:cubicBezTo>
                  <a:cubicBezTo>
                    <a:pt x="681" y="54"/>
                    <a:pt x="673" y="52"/>
                    <a:pt x="678" y="58"/>
                  </a:cubicBezTo>
                  <a:cubicBezTo>
                    <a:pt x="680" y="56"/>
                    <a:pt x="681" y="57"/>
                    <a:pt x="683" y="55"/>
                  </a:cubicBezTo>
                  <a:cubicBezTo>
                    <a:pt x="681" y="46"/>
                    <a:pt x="692" y="39"/>
                    <a:pt x="686" y="29"/>
                  </a:cubicBezTo>
                  <a:cubicBezTo>
                    <a:pt x="689" y="27"/>
                    <a:pt x="691" y="27"/>
                    <a:pt x="692" y="30"/>
                  </a:cubicBezTo>
                  <a:cubicBezTo>
                    <a:pt x="688" y="32"/>
                    <a:pt x="693" y="35"/>
                    <a:pt x="695" y="35"/>
                  </a:cubicBezTo>
                  <a:cubicBezTo>
                    <a:pt x="692" y="37"/>
                    <a:pt x="689" y="39"/>
                    <a:pt x="691" y="42"/>
                  </a:cubicBezTo>
                  <a:cubicBezTo>
                    <a:pt x="696" y="41"/>
                    <a:pt x="697" y="36"/>
                    <a:pt x="703" y="32"/>
                  </a:cubicBezTo>
                  <a:cubicBezTo>
                    <a:pt x="705" y="34"/>
                    <a:pt x="706" y="36"/>
                    <a:pt x="708" y="36"/>
                  </a:cubicBezTo>
                  <a:cubicBezTo>
                    <a:pt x="711" y="33"/>
                    <a:pt x="714" y="35"/>
                    <a:pt x="715" y="31"/>
                  </a:cubicBezTo>
                  <a:cubicBezTo>
                    <a:pt x="713" y="25"/>
                    <a:pt x="710" y="33"/>
                    <a:pt x="709" y="30"/>
                  </a:cubicBezTo>
                  <a:cubicBezTo>
                    <a:pt x="710" y="28"/>
                    <a:pt x="713" y="26"/>
                    <a:pt x="712" y="23"/>
                  </a:cubicBezTo>
                  <a:cubicBezTo>
                    <a:pt x="705" y="24"/>
                    <a:pt x="699" y="32"/>
                    <a:pt x="693" y="31"/>
                  </a:cubicBezTo>
                  <a:cubicBezTo>
                    <a:pt x="697" y="25"/>
                    <a:pt x="689" y="26"/>
                    <a:pt x="686" y="24"/>
                  </a:cubicBezTo>
                  <a:cubicBezTo>
                    <a:pt x="687" y="23"/>
                    <a:pt x="688" y="22"/>
                    <a:pt x="687" y="21"/>
                  </a:cubicBezTo>
                  <a:cubicBezTo>
                    <a:pt x="682" y="27"/>
                    <a:pt x="685" y="34"/>
                    <a:pt x="684" y="40"/>
                  </a:cubicBezTo>
                  <a:cubicBezTo>
                    <a:pt x="680" y="41"/>
                    <a:pt x="676" y="50"/>
                    <a:pt x="670" y="43"/>
                  </a:cubicBezTo>
                  <a:cubicBezTo>
                    <a:pt x="674" y="41"/>
                    <a:pt x="670" y="38"/>
                    <a:pt x="669" y="35"/>
                  </a:cubicBezTo>
                  <a:cubicBezTo>
                    <a:pt x="663" y="40"/>
                    <a:pt x="665" y="46"/>
                    <a:pt x="664" y="52"/>
                  </a:cubicBezTo>
                  <a:cubicBezTo>
                    <a:pt x="667" y="51"/>
                    <a:pt x="666" y="45"/>
                    <a:pt x="670" y="47"/>
                  </a:cubicBezTo>
                  <a:cubicBezTo>
                    <a:pt x="671" y="52"/>
                    <a:pt x="667" y="51"/>
                    <a:pt x="663" y="55"/>
                  </a:cubicBezTo>
                  <a:cubicBezTo>
                    <a:pt x="663" y="58"/>
                    <a:pt x="669" y="56"/>
                    <a:pt x="666" y="59"/>
                  </a:cubicBezTo>
                  <a:cubicBezTo>
                    <a:pt x="656" y="64"/>
                    <a:pt x="651" y="68"/>
                    <a:pt x="642" y="72"/>
                  </a:cubicBezTo>
                  <a:cubicBezTo>
                    <a:pt x="642" y="70"/>
                    <a:pt x="645" y="67"/>
                    <a:pt x="645" y="65"/>
                  </a:cubicBezTo>
                  <a:cubicBezTo>
                    <a:pt x="650" y="64"/>
                    <a:pt x="663" y="60"/>
                    <a:pt x="662" y="56"/>
                  </a:cubicBezTo>
                  <a:cubicBezTo>
                    <a:pt x="655" y="55"/>
                    <a:pt x="654" y="59"/>
                    <a:pt x="647" y="58"/>
                  </a:cubicBezTo>
                  <a:cubicBezTo>
                    <a:pt x="650" y="52"/>
                    <a:pt x="654" y="55"/>
                    <a:pt x="659" y="52"/>
                  </a:cubicBezTo>
                  <a:cubicBezTo>
                    <a:pt x="664" y="47"/>
                    <a:pt x="662" y="38"/>
                    <a:pt x="660" y="35"/>
                  </a:cubicBezTo>
                  <a:cubicBezTo>
                    <a:pt x="662" y="35"/>
                    <a:pt x="664" y="34"/>
                    <a:pt x="667" y="32"/>
                  </a:cubicBezTo>
                  <a:cubicBezTo>
                    <a:pt x="668" y="35"/>
                    <a:pt x="670" y="35"/>
                    <a:pt x="673" y="33"/>
                  </a:cubicBezTo>
                  <a:cubicBezTo>
                    <a:pt x="671" y="29"/>
                    <a:pt x="663" y="33"/>
                    <a:pt x="664" y="28"/>
                  </a:cubicBezTo>
                  <a:cubicBezTo>
                    <a:pt x="667" y="29"/>
                    <a:pt x="671" y="31"/>
                    <a:pt x="674" y="30"/>
                  </a:cubicBezTo>
                  <a:cubicBezTo>
                    <a:pt x="673" y="27"/>
                    <a:pt x="672" y="24"/>
                    <a:pt x="673" y="21"/>
                  </a:cubicBezTo>
                  <a:cubicBezTo>
                    <a:pt x="669" y="26"/>
                    <a:pt x="666" y="23"/>
                    <a:pt x="663" y="22"/>
                  </a:cubicBezTo>
                  <a:cubicBezTo>
                    <a:pt x="660" y="24"/>
                    <a:pt x="662" y="26"/>
                    <a:pt x="658" y="28"/>
                  </a:cubicBezTo>
                  <a:cubicBezTo>
                    <a:pt x="659" y="29"/>
                    <a:pt x="661" y="30"/>
                    <a:pt x="662" y="30"/>
                  </a:cubicBezTo>
                  <a:cubicBezTo>
                    <a:pt x="656" y="30"/>
                    <a:pt x="660" y="36"/>
                    <a:pt x="656" y="39"/>
                  </a:cubicBezTo>
                  <a:cubicBezTo>
                    <a:pt x="652" y="33"/>
                    <a:pt x="657" y="34"/>
                    <a:pt x="651" y="30"/>
                  </a:cubicBezTo>
                  <a:cubicBezTo>
                    <a:pt x="645" y="32"/>
                    <a:pt x="638" y="33"/>
                    <a:pt x="636" y="25"/>
                  </a:cubicBezTo>
                  <a:cubicBezTo>
                    <a:pt x="635" y="26"/>
                    <a:pt x="633" y="26"/>
                    <a:pt x="632" y="27"/>
                  </a:cubicBezTo>
                  <a:cubicBezTo>
                    <a:pt x="631" y="31"/>
                    <a:pt x="635" y="32"/>
                    <a:pt x="635" y="35"/>
                  </a:cubicBezTo>
                  <a:cubicBezTo>
                    <a:pt x="629" y="33"/>
                    <a:pt x="621" y="45"/>
                    <a:pt x="611" y="39"/>
                  </a:cubicBezTo>
                  <a:cubicBezTo>
                    <a:pt x="616" y="41"/>
                    <a:pt x="617" y="30"/>
                    <a:pt x="623" y="32"/>
                  </a:cubicBezTo>
                  <a:cubicBezTo>
                    <a:pt x="622" y="33"/>
                    <a:pt x="620" y="34"/>
                    <a:pt x="621" y="35"/>
                  </a:cubicBezTo>
                  <a:cubicBezTo>
                    <a:pt x="623" y="34"/>
                    <a:pt x="624" y="37"/>
                    <a:pt x="627" y="34"/>
                  </a:cubicBezTo>
                  <a:cubicBezTo>
                    <a:pt x="625" y="22"/>
                    <a:pt x="641" y="24"/>
                    <a:pt x="641" y="20"/>
                  </a:cubicBezTo>
                  <a:cubicBezTo>
                    <a:pt x="633" y="24"/>
                    <a:pt x="625" y="19"/>
                    <a:pt x="617" y="22"/>
                  </a:cubicBezTo>
                  <a:cubicBezTo>
                    <a:pt x="618" y="23"/>
                    <a:pt x="616" y="24"/>
                    <a:pt x="615" y="25"/>
                  </a:cubicBezTo>
                  <a:cubicBezTo>
                    <a:pt x="616" y="27"/>
                    <a:pt x="617" y="28"/>
                    <a:pt x="616" y="30"/>
                  </a:cubicBezTo>
                  <a:cubicBezTo>
                    <a:pt x="612" y="31"/>
                    <a:pt x="611" y="37"/>
                    <a:pt x="610" y="35"/>
                  </a:cubicBezTo>
                  <a:cubicBezTo>
                    <a:pt x="610" y="33"/>
                    <a:pt x="613" y="31"/>
                    <a:pt x="610" y="29"/>
                  </a:cubicBezTo>
                  <a:cubicBezTo>
                    <a:pt x="609" y="29"/>
                    <a:pt x="608" y="31"/>
                    <a:pt x="607" y="30"/>
                  </a:cubicBezTo>
                  <a:cubicBezTo>
                    <a:pt x="603" y="33"/>
                    <a:pt x="604" y="39"/>
                    <a:pt x="598" y="37"/>
                  </a:cubicBezTo>
                  <a:cubicBezTo>
                    <a:pt x="597" y="34"/>
                    <a:pt x="604" y="33"/>
                    <a:pt x="602" y="30"/>
                  </a:cubicBezTo>
                  <a:cubicBezTo>
                    <a:pt x="598" y="34"/>
                    <a:pt x="596" y="28"/>
                    <a:pt x="593" y="32"/>
                  </a:cubicBezTo>
                  <a:cubicBezTo>
                    <a:pt x="595" y="35"/>
                    <a:pt x="597" y="37"/>
                    <a:pt x="593" y="39"/>
                  </a:cubicBezTo>
                  <a:cubicBezTo>
                    <a:pt x="594" y="30"/>
                    <a:pt x="586" y="38"/>
                    <a:pt x="592" y="29"/>
                  </a:cubicBezTo>
                  <a:cubicBezTo>
                    <a:pt x="598" y="32"/>
                    <a:pt x="606" y="23"/>
                    <a:pt x="612" y="29"/>
                  </a:cubicBezTo>
                  <a:cubicBezTo>
                    <a:pt x="616" y="28"/>
                    <a:pt x="611" y="20"/>
                    <a:pt x="610" y="22"/>
                  </a:cubicBezTo>
                  <a:cubicBezTo>
                    <a:pt x="610" y="24"/>
                    <a:pt x="603" y="24"/>
                    <a:pt x="602" y="26"/>
                  </a:cubicBezTo>
                  <a:cubicBezTo>
                    <a:pt x="600" y="24"/>
                    <a:pt x="602" y="23"/>
                    <a:pt x="602" y="21"/>
                  </a:cubicBezTo>
                  <a:cubicBezTo>
                    <a:pt x="601" y="21"/>
                    <a:pt x="601" y="22"/>
                    <a:pt x="600" y="21"/>
                  </a:cubicBezTo>
                  <a:cubicBezTo>
                    <a:pt x="599" y="21"/>
                    <a:pt x="598" y="21"/>
                    <a:pt x="597" y="21"/>
                  </a:cubicBezTo>
                  <a:cubicBezTo>
                    <a:pt x="598" y="23"/>
                    <a:pt x="601" y="25"/>
                    <a:pt x="599" y="27"/>
                  </a:cubicBezTo>
                  <a:cubicBezTo>
                    <a:pt x="598" y="25"/>
                    <a:pt x="597" y="27"/>
                    <a:pt x="595" y="26"/>
                  </a:cubicBezTo>
                  <a:cubicBezTo>
                    <a:pt x="593" y="24"/>
                    <a:pt x="595" y="23"/>
                    <a:pt x="593" y="21"/>
                  </a:cubicBezTo>
                  <a:cubicBezTo>
                    <a:pt x="589" y="20"/>
                    <a:pt x="591" y="23"/>
                    <a:pt x="587" y="25"/>
                  </a:cubicBezTo>
                  <a:cubicBezTo>
                    <a:pt x="589" y="19"/>
                    <a:pt x="570" y="21"/>
                    <a:pt x="579" y="24"/>
                  </a:cubicBezTo>
                  <a:cubicBezTo>
                    <a:pt x="578" y="25"/>
                    <a:pt x="576" y="27"/>
                    <a:pt x="575" y="28"/>
                  </a:cubicBezTo>
                  <a:cubicBezTo>
                    <a:pt x="572" y="22"/>
                    <a:pt x="567" y="27"/>
                    <a:pt x="564" y="25"/>
                  </a:cubicBezTo>
                  <a:cubicBezTo>
                    <a:pt x="563" y="24"/>
                    <a:pt x="565" y="23"/>
                    <a:pt x="564" y="21"/>
                  </a:cubicBezTo>
                  <a:cubicBezTo>
                    <a:pt x="561" y="21"/>
                    <a:pt x="558" y="26"/>
                    <a:pt x="555" y="21"/>
                  </a:cubicBezTo>
                  <a:cubicBezTo>
                    <a:pt x="551" y="22"/>
                    <a:pt x="553" y="28"/>
                    <a:pt x="550" y="26"/>
                  </a:cubicBezTo>
                  <a:cubicBezTo>
                    <a:pt x="551" y="18"/>
                    <a:pt x="533" y="18"/>
                    <a:pt x="528" y="26"/>
                  </a:cubicBezTo>
                  <a:cubicBezTo>
                    <a:pt x="523" y="27"/>
                    <a:pt x="529" y="20"/>
                    <a:pt x="525" y="22"/>
                  </a:cubicBezTo>
                  <a:cubicBezTo>
                    <a:pt x="527" y="24"/>
                    <a:pt x="520" y="26"/>
                    <a:pt x="520" y="24"/>
                  </a:cubicBezTo>
                  <a:cubicBezTo>
                    <a:pt x="521" y="22"/>
                    <a:pt x="519" y="20"/>
                    <a:pt x="519" y="19"/>
                  </a:cubicBezTo>
                  <a:cubicBezTo>
                    <a:pt x="514" y="20"/>
                    <a:pt x="521" y="23"/>
                    <a:pt x="516" y="25"/>
                  </a:cubicBezTo>
                  <a:cubicBezTo>
                    <a:pt x="516" y="23"/>
                    <a:pt x="514" y="24"/>
                    <a:pt x="514" y="23"/>
                  </a:cubicBezTo>
                  <a:cubicBezTo>
                    <a:pt x="518" y="22"/>
                    <a:pt x="514" y="16"/>
                    <a:pt x="515" y="20"/>
                  </a:cubicBezTo>
                  <a:cubicBezTo>
                    <a:pt x="512" y="21"/>
                    <a:pt x="513" y="27"/>
                    <a:pt x="509" y="25"/>
                  </a:cubicBezTo>
                  <a:cubicBezTo>
                    <a:pt x="508" y="22"/>
                    <a:pt x="512" y="18"/>
                    <a:pt x="507" y="17"/>
                  </a:cubicBezTo>
                  <a:cubicBezTo>
                    <a:pt x="506" y="23"/>
                    <a:pt x="498" y="29"/>
                    <a:pt x="495" y="23"/>
                  </a:cubicBezTo>
                  <a:cubicBezTo>
                    <a:pt x="493" y="26"/>
                    <a:pt x="493" y="34"/>
                    <a:pt x="488" y="30"/>
                  </a:cubicBezTo>
                  <a:cubicBezTo>
                    <a:pt x="490" y="29"/>
                    <a:pt x="491" y="28"/>
                    <a:pt x="489" y="26"/>
                  </a:cubicBezTo>
                  <a:cubicBezTo>
                    <a:pt x="488" y="27"/>
                    <a:pt x="487" y="28"/>
                    <a:pt x="486" y="27"/>
                  </a:cubicBezTo>
                  <a:cubicBezTo>
                    <a:pt x="487" y="18"/>
                    <a:pt x="500" y="25"/>
                    <a:pt x="500" y="17"/>
                  </a:cubicBezTo>
                  <a:cubicBezTo>
                    <a:pt x="494" y="20"/>
                    <a:pt x="489" y="16"/>
                    <a:pt x="484" y="20"/>
                  </a:cubicBezTo>
                  <a:cubicBezTo>
                    <a:pt x="482" y="21"/>
                    <a:pt x="483" y="23"/>
                    <a:pt x="482" y="24"/>
                  </a:cubicBezTo>
                  <a:cubicBezTo>
                    <a:pt x="478" y="20"/>
                    <a:pt x="477" y="34"/>
                    <a:pt x="471" y="26"/>
                  </a:cubicBezTo>
                  <a:cubicBezTo>
                    <a:pt x="478" y="26"/>
                    <a:pt x="475" y="21"/>
                    <a:pt x="482" y="19"/>
                  </a:cubicBezTo>
                  <a:cubicBezTo>
                    <a:pt x="475" y="15"/>
                    <a:pt x="468" y="20"/>
                    <a:pt x="461" y="19"/>
                  </a:cubicBezTo>
                  <a:cubicBezTo>
                    <a:pt x="463" y="24"/>
                    <a:pt x="466" y="17"/>
                    <a:pt x="467" y="22"/>
                  </a:cubicBezTo>
                  <a:cubicBezTo>
                    <a:pt x="466" y="22"/>
                    <a:pt x="466" y="24"/>
                    <a:pt x="466" y="24"/>
                  </a:cubicBezTo>
                  <a:cubicBezTo>
                    <a:pt x="462" y="21"/>
                    <a:pt x="455" y="23"/>
                    <a:pt x="458" y="16"/>
                  </a:cubicBezTo>
                  <a:cubicBezTo>
                    <a:pt x="457" y="17"/>
                    <a:pt x="456" y="17"/>
                    <a:pt x="456" y="16"/>
                  </a:cubicBezTo>
                  <a:cubicBezTo>
                    <a:pt x="454" y="17"/>
                    <a:pt x="453" y="16"/>
                    <a:pt x="452" y="17"/>
                  </a:cubicBezTo>
                  <a:cubicBezTo>
                    <a:pt x="454" y="19"/>
                    <a:pt x="453" y="20"/>
                    <a:pt x="451" y="22"/>
                  </a:cubicBezTo>
                  <a:cubicBezTo>
                    <a:pt x="455" y="24"/>
                    <a:pt x="455" y="26"/>
                    <a:pt x="450" y="30"/>
                  </a:cubicBezTo>
                  <a:cubicBezTo>
                    <a:pt x="450" y="27"/>
                    <a:pt x="449" y="26"/>
                    <a:pt x="446" y="25"/>
                  </a:cubicBezTo>
                  <a:cubicBezTo>
                    <a:pt x="451" y="24"/>
                    <a:pt x="448" y="21"/>
                    <a:pt x="449" y="19"/>
                  </a:cubicBezTo>
                  <a:cubicBezTo>
                    <a:pt x="446" y="16"/>
                    <a:pt x="444" y="13"/>
                    <a:pt x="440" y="17"/>
                  </a:cubicBezTo>
                  <a:cubicBezTo>
                    <a:pt x="442" y="22"/>
                    <a:pt x="444" y="19"/>
                    <a:pt x="446" y="20"/>
                  </a:cubicBezTo>
                  <a:cubicBezTo>
                    <a:pt x="441" y="21"/>
                    <a:pt x="448" y="24"/>
                    <a:pt x="443" y="26"/>
                  </a:cubicBezTo>
                  <a:cubicBezTo>
                    <a:pt x="443" y="23"/>
                    <a:pt x="444" y="19"/>
                    <a:pt x="440" y="21"/>
                  </a:cubicBezTo>
                  <a:cubicBezTo>
                    <a:pt x="441" y="25"/>
                    <a:pt x="433" y="23"/>
                    <a:pt x="434" y="28"/>
                  </a:cubicBezTo>
                  <a:cubicBezTo>
                    <a:pt x="429" y="21"/>
                    <a:pt x="429" y="32"/>
                    <a:pt x="425" y="28"/>
                  </a:cubicBezTo>
                  <a:cubicBezTo>
                    <a:pt x="427" y="25"/>
                    <a:pt x="423" y="22"/>
                    <a:pt x="426" y="20"/>
                  </a:cubicBezTo>
                  <a:cubicBezTo>
                    <a:pt x="425" y="22"/>
                    <a:pt x="427" y="25"/>
                    <a:pt x="430" y="25"/>
                  </a:cubicBezTo>
                  <a:cubicBezTo>
                    <a:pt x="433" y="20"/>
                    <a:pt x="435" y="24"/>
                    <a:pt x="439" y="18"/>
                  </a:cubicBezTo>
                  <a:cubicBezTo>
                    <a:pt x="431" y="16"/>
                    <a:pt x="422" y="16"/>
                    <a:pt x="417" y="19"/>
                  </a:cubicBezTo>
                  <a:cubicBezTo>
                    <a:pt x="413" y="12"/>
                    <a:pt x="397" y="12"/>
                    <a:pt x="394" y="23"/>
                  </a:cubicBezTo>
                  <a:cubicBezTo>
                    <a:pt x="394" y="17"/>
                    <a:pt x="391" y="23"/>
                    <a:pt x="389" y="21"/>
                  </a:cubicBezTo>
                  <a:cubicBezTo>
                    <a:pt x="386" y="17"/>
                    <a:pt x="393" y="18"/>
                    <a:pt x="392" y="15"/>
                  </a:cubicBezTo>
                  <a:cubicBezTo>
                    <a:pt x="386" y="15"/>
                    <a:pt x="385" y="24"/>
                    <a:pt x="379" y="22"/>
                  </a:cubicBezTo>
                  <a:cubicBezTo>
                    <a:pt x="379" y="19"/>
                    <a:pt x="383" y="20"/>
                    <a:pt x="383" y="15"/>
                  </a:cubicBezTo>
                  <a:cubicBezTo>
                    <a:pt x="381" y="17"/>
                    <a:pt x="379" y="16"/>
                    <a:pt x="377" y="18"/>
                  </a:cubicBezTo>
                  <a:cubicBezTo>
                    <a:pt x="378" y="20"/>
                    <a:pt x="380" y="27"/>
                    <a:pt x="375" y="25"/>
                  </a:cubicBezTo>
                  <a:cubicBezTo>
                    <a:pt x="375" y="21"/>
                    <a:pt x="378" y="17"/>
                    <a:pt x="374" y="13"/>
                  </a:cubicBezTo>
                  <a:cubicBezTo>
                    <a:pt x="370" y="16"/>
                    <a:pt x="368" y="13"/>
                    <a:pt x="364" y="15"/>
                  </a:cubicBezTo>
                  <a:cubicBezTo>
                    <a:pt x="366" y="21"/>
                    <a:pt x="374" y="14"/>
                    <a:pt x="372" y="20"/>
                  </a:cubicBezTo>
                  <a:cubicBezTo>
                    <a:pt x="370" y="19"/>
                    <a:pt x="357" y="23"/>
                    <a:pt x="365" y="23"/>
                  </a:cubicBezTo>
                  <a:cubicBezTo>
                    <a:pt x="361" y="25"/>
                    <a:pt x="362" y="32"/>
                    <a:pt x="357" y="29"/>
                  </a:cubicBezTo>
                  <a:cubicBezTo>
                    <a:pt x="363" y="25"/>
                    <a:pt x="353" y="20"/>
                    <a:pt x="363" y="16"/>
                  </a:cubicBezTo>
                  <a:cubicBezTo>
                    <a:pt x="358" y="12"/>
                    <a:pt x="352" y="15"/>
                    <a:pt x="346" y="15"/>
                  </a:cubicBezTo>
                  <a:cubicBezTo>
                    <a:pt x="349" y="19"/>
                    <a:pt x="352" y="18"/>
                    <a:pt x="356" y="20"/>
                  </a:cubicBezTo>
                  <a:cubicBezTo>
                    <a:pt x="352" y="20"/>
                    <a:pt x="354" y="21"/>
                    <a:pt x="351" y="24"/>
                  </a:cubicBezTo>
                  <a:cubicBezTo>
                    <a:pt x="352" y="17"/>
                    <a:pt x="347" y="25"/>
                    <a:pt x="345" y="23"/>
                  </a:cubicBezTo>
                  <a:cubicBezTo>
                    <a:pt x="341" y="19"/>
                    <a:pt x="346" y="17"/>
                    <a:pt x="343" y="14"/>
                  </a:cubicBezTo>
                  <a:cubicBezTo>
                    <a:pt x="338" y="13"/>
                    <a:pt x="339" y="20"/>
                    <a:pt x="334" y="19"/>
                  </a:cubicBezTo>
                  <a:cubicBezTo>
                    <a:pt x="333" y="17"/>
                    <a:pt x="335" y="15"/>
                    <a:pt x="334" y="13"/>
                  </a:cubicBezTo>
                  <a:cubicBezTo>
                    <a:pt x="331" y="19"/>
                    <a:pt x="326" y="19"/>
                    <a:pt x="324" y="12"/>
                  </a:cubicBezTo>
                  <a:cubicBezTo>
                    <a:pt x="317" y="15"/>
                    <a:pt x="317" y="12"/>
                    <a:pt x="311" y="19"/>
                  </a:cubicBezTo>
                  <a:cubicBezTo>
                    <a:pt x="311" y="15"/>
                    <a:pt x="304" y="14"/>
                    <a:pt x="301" y="12"/>
                  </a:cubicBezTo>
                  <a:cubicBezTo>
                    <a:pt x="295" y="16"/>
                    <a:pt x="296" y="19"/>
                    <a:pt x="292" y="19"/>
                  </a:cubicBezTo>
                  <a:cubicBezTo>
                    <a:pt x="297" y="15"/>
                    <a:pt x="287" y="14"/>
                    <a:pt x="289" y="11"/>
                  </a:cubicBezTo>
                  <a:cubicBezTo>
                    <a:pt x="284" y="13"/>
                    <a:pt x="280" y="17"/>
                    <a:pt x="276" y="11"/>
                  </a:cubicBezTo>
                  <a:cubicBezTo>
                    <a:pt x="272" y="15"/>
                    <a:pt x="267" y="18"/>
                    <a:pt x="263" y="13"/>
                  </a:cubicBezTo>
                  <a:cubicBezTo>
                    <a:pt x="260" y="15"/>
                    <a:pt x="258" y="17"/>
                    <a:pt x="255" y="19"/>
                  </a:cubicBezTo>
                  <a:cubicBezTo>
                    <a:pt x="253" y="14"/>
                    <a:pt x="249" y="18"/>
                    <a:pt x="247" y="15"/>
                  </a:cubicBezTo>
                  <a:cubicBezTo>
                    <a:pt x="250" y="13"/>
                    <a:pt x="256" y="16"/>
                    <a:pt x="254" y="11"/>
                  </a:cubicBezTo>
                  <a:cubicBezTo>
                    <a:pt x="247" y="10"/>
                    <a:pt x="239" y="17"/>
                    <a:pt x="232" y="10"/>
                  </a:cubicBezTo>
                  <a:cubicBezTo>
                    <a:pt x="227" y="15"/>
                    <a:pt x="225" y="18"/>
                    <a:pt x="220" y="14"/>
                  </a:cubicBezTo>
                  <a:cubicBezTo>
                    <a:pt x="223" y="13"/>
                    <a:pt x="229" y="13"/>
                    <a:pt x="227" y="8"/>
                  </a:cubicBezTo>
                  <a:cubicBezTo>
                    <a:pt x="224" y="10"/>
                    <a:pt x="220" y="9"/>
                    <a:pt x="217" y="11"/>
                  </a:cubicBezTo>
                  <a:cubicBezTo>
                    <a:pt x="217" y="17"/>
                    <a:pt x="221" y="18"/>
                    <a:pt x="222" y="20"/>
                  </a:cubicBezTo>
                  <a:cubicBezTo>
                    <a:pt x="218" y="17"/>
                    <a:pt x="213" y="23"/>
                    <a:pt x="210" y="18"/>
                  </a:cubicBezTo>
                  <a:cubicBezTo>
                    <a:pt x="212" y="17"/>
                    <a:pt x="214" y="19"/>
                    <a:pt x="217" y="16"/>
                  </a:cubicBezTo>
                  <a:cubicBezTo>
                    <a:pt x="213" y="12"/>
                    <a:pt x="214" y="10"/>
                    <a:pt x="210" y="7"/>
                  </a:cubicBezTo>
                  <a:cubicBezTo>
                    <a:pt x="207" y="10"/>
                    <a:pt x="201" y="9"/>
                    <a:pt x="195" y="10"/>
                  </a:cubicBezTo>
                  <a:cubicBezTo>
                    <a:pt x="194" y="15"/>
                    <a:pt x="191" y="20"/>
                    <a:pt x="184" y="20"/>
                  </a:cubicBezTo>
                  <a:cubicBezTo>
                    <a:pt x="187" y="18"/>
                    <a:pt x="185" y="17"/>
                    <a:pt x="188" y="17"/>
                  </a:cubicBezTo>
                  <a:cubicBezTo>
                    <a:pt x="187" y="13"/>
                    <a:pt x="184" y="13"/>
                    <a:pt x="182" y="13"/>
                  </a:cubicBezTo>
                  <a:cubicBezTo>
                    <a:pt x="182" y="12"/>
                    <a:pt x="183" y="12"/>
                    <a:pt x="182" y="11"/>
                  </a:cubicBezTo>
                  <a:cubicBezTo>
                    <a:pt x="186" y="11"/>
                    <a:pt x="192" y="16"/>
                    <a:pt x="193" y="9"/>
                  </a:cubicBezTo>
                  <a:cubicBezTo>
                    <a:pt x="187" y="6"/>
                    <a:pt x="183" y="10"/>
                    <a:pt x="179" y="7"/>
                  </a:cubicBezTo>
                  <a:cubicBezTo>
                    <a:pt x="176" y="12"/>
                    <a:pt x="169" y="13"/>
                    <a:pt x="165" y="12"/>
                  </a:cubicBezTo>
                  <a:cubicBezTo>
                    <a:pt x="168" y="14"/>
                    <a:pt x="164" y="16"/>
                    <a:pt x="164" y="18"/>
                  </a:cubicBezTo>
                  <a:cubicBezTo>
                    <a:pt x="161" y="9"/>
                    <a:pt x="169" y="12"/>
                    <a:pt x="171" y="7"/>
                  </a:cubicBezTo>
                  <a:cubicBezTo>
                    <a:pt x="161" y="8"/>
                    <a:pt x="156" y="3"/>
                    <a:pt x="154" y="13"/>
                  </a:cubicBezTo>
                  <a:cubicBezTo>
                    <a:pt x="154" y="11"/>
                    <a:pt x="154" y="9"/>
                    <a:pt x="153" y="7"/>
                  </a:cubicBezTo>
                  <a:cubicBezTo>
                    <a:pt x="149" y="12"/>
                    <a:pt x="146" y="6"/>
                    <a:pt x="143" y="5"/>
                  </a:cubicBezTo>
                  <a:cubicBezTo>
                    <a:pt x="139" y="6"/>
                    <a:pt x="138" y="13"/>
                    <a:pt x="136" y="11"/>
                  </a:cubicBezTo>
                  <a:cubicBezTo>
                    <a:pt x="134" y="9"/>
                    <a:pt x="137" y="4"/>
                    <a:pt x="133" y="6"/>
                  </a:cubicBezTo>
                  <a:cubicBezTo>
                    <a:pt x="133" y="7"/>
                    <a:pt x="132" y="13"/>
                    <a:pt x="129" y="11"/>
                  </a:cubicBezTo>
                  <a:cubicBezTo>
                    <a:pt x="128" y="9"/>
                    <a:pt x="132" y="7"/>
                    <a:pt x="128" y="4"/>
                  </a:cubicBezTo>
                  <a:cubicBezTo>
                    <a:pt x="126" y="11"/>
                    <a:pt x="120" y="11"/>
                    <a:pt x="117" y="18"/>
                  </a:cubicBezTo>
                  <a:cubicBezTo>
                    <a:pt x="117" y="15"/>
                    <a:pt x="116" y="17"/>
                    <a:pt x="114" y="14"/>
                  </a:cubicBezTo>
                  <a:cubicBezTo>
                    <a:pt x="119" y="11"/>
                    <a:pt x="117" y="9"/>
                    <a:pt x="122" y="8"/>
                  </a:cubicBezTo>
                  <a:cubicBezTo>
                    <a:pt x="118" y="7"/>
                    <a:pt x="110" y="0"/>
                    <a:pt x="108" y="7"/>
                  </a:cubicBezTo>
                  <a:cubicBezTo>
                    <a:pt x="110" y="6"/>
                    <a:pt x="111" y="8"/>
                    <a:pt x="110" y="9"/>
                  </a:cubicBezTo>
                  <a:cubicBezTo>
                    <a:pt x="103" y="8"/>
                    <a:pt x="102" y="17"/>
                    <a:pt x="98" y="21"/>
                  </a:cubicBezTo>
                  <a:cubicBezTo>
                    <a:pt x="90" y="13"/>
                    <a:pt x="105" y="12"/>
                    <a:pt x="104" y="6"/>
                  </a:cubicBezTo>
                  <a:cubicBezTo>
                    <a:pt x="95" y="2"/>
                    <a:pt x="78" y="12"/>
                    <a:pt x="84" y="22"/>
                  </a:cubicBezTo>
                  <a:cubicBezTo>
                    <a:pt x="80" y="21"/>
                    <a:pt x="75" y="24"/>
                    <a:pt x="71" y="20"/>
                  </a:cubicBezTo>
                  <a:cubicBezTo>
                    <a:pt x="80" y="15"/>
                    <a:pt x="84" y="13"/>
                    <a:pt x="84" y="4"/>
                  </a:cubicBezTo>
                  <a:cubicBezTo>
                    <a:pt x="75" y="5"/>
                    <a:pt x="77" y="11"/>
                    <a:pt x="68" y="15"/>
                  </a:cubicBezTo>
                  <a:cubicBezTo>
                    <a:pt x="66" y="13"/>
                    <a:pt x="65" y="14"/>
                    <a:pt x="63" y="12"/>
                  </a:cubicBezTo>
                  <a:cubicBezTo>
                    <a:pt x="69" y="13"/>
                    <a:pt x="65" y="5"/>
                    <a:pt x="70" y="6"/>
                  </a:cubicBezTo>
                  <a:cubicBezTo>
                    <a:pt x="61" y="4"/>
                    <a:pt x="52" y="7"/>
                    <a:pt x="44" y="5"/>
                  </a:cubicBezTo>
                  <a:cubicBezTo>
                    <a:pt x="40" y="15"/>
                    <a:pt x="20" y="7"/>
                    <a:pt x="19" y="17"/>
                  </a:cubicBezTo>
                  <a:close/>
                  <a:moveTo>
                    <a:pt x="667" y="62"/>
                  </a:moveTo>
                  <a:cubicBezTo>
                    <a:pt x="667" y="64"/>
                    <a:pt x="667" y="65"/>
                    <a:pt x="669" y="67"/>
                  </a:cubicBezTo>
                  <a:cubicBezTo>
                    <a:pt x="667" y="67"/>
                    <a:pt x="666" y="68"/>
                    <a:pt x="665" y="69"/>
                  </a:cubicBezTo>
                  <a:cubicBezTo>
                    <a:pt x="664" y="68"/>
                    <a:pt x="663" y="67"/>
                    <a:pt x="662" y="68"/>
                  </a:cubicBezTo>
                  <a:cubicBezTo>
                    <a:pt x="660" y="66"/>
                    <a:pt x="666" y="64"/>
                    <a:pt x="667" y="62"/>
                  </a:cubicBezTo>
                  <a:close/>
                  <a:moveTo>
                    <a:pt x="394" y="88"/>
                  </a:moveTo>
                  <a:cubicBezTo>
                    <a:pt x="392" y="84"/>
                    <a:pt x="388" y="88"/>
                    <a:pt x="388" y="83"/>
                  </a:cubicBezTo>
                  <a:cubicBezTo>
                    <a:pt x="395" y="86"/>
                    <a:pt x="400" y="82"/>
                    <a:pt x="403" y="77"/>
                  </a:cubicBezTo>
                  <a:cubicBezTo>
                    <a:pt x="404" y="82"/>
                    <a:pt x="399" y="85"/>
                    <a:pt x="394" y="88"/>
                  </a:cubicBezTo>
                  <a:close/>
                  <a:moveTo>
                    <a:pt x="413" y="77"/>
                  </a:moveTo>
                  <a:cubicBezTo>
                    <a:pt x="412" y="73"/>
                    <a:pt x="419" y="70"/>
                    <a:pt x="421" y="74"/>
                  </a:cubicBezTo>
                  <a:cubicBezTo>
                    <a:pt x="422" y="73"/>
                    <a:pt x="421" y="72"/>
                    <a:pt x="420" y="71"/>
                  </a:cubicBezTo>
                  <a:cubicBezTo>
                    <a:pt x="423" y="67"/>
                    <a:pt x="424" y="71"/>
                    <a:pt x="427" y="69"/>
                  </a:cubicBezTo>
                  <a:cubicBezTo>
                    <a:pt x="426" y="72"/>
                    <a:pt x="422" y="73"/>
                    <a:pt x="419" y="78"/>
                  </a:cubicBezTo>
                  <a:cubicBezTo>
                    <a:pt x="417" y="77"/>
                    <a:pt x="415" y="74"/>
                    <a:pt x="413" y="77"/>
                  </a:cubicBezTo>
                  <a:close/>
                  <a:moveTo>
                    <a:pt x="426" y="66"/>
                  </a:moveTo>
                  <a:cubicBezTo>
                    <a:pt x="428" y="65"/>
                    <a:pt x="429" y="64"/>
                    <a:pt x="431" y="63"/>
                  </a:cubicBezTo>
                  <a:cubicBezTo>
                    <a:pt x="433" y="68"/>
                    <a:pt x="427" y="67"/>
                    <a:pt x="434" y="71"/>
                  </a:cubicBezTo>
                  <a:cubicBezTo>
                    <a:pt x="434" y="71"/>
                    <a:pt x="435" y="70"/>
                    <a:pt x="436" y="70"/>
                  </a:cubicBezTo>
                  <a:cubicBezTo>
                    <a:pt x="438" y="73"/>
                    <a:pt x="433" y="70"/>
                    <a:pt x="431" y="73"/>
                  </a:cubicBezTo>
                  <a:cubicBezTo>
                    <a:pt x="432" y="70"/>
                    <a:pt x="428" y="69"/>
                    <a:pt x="429" y="73"/>
                  </a:cubicBezTo>
                  <a:cubicBezTo>
                    <a:pt x="428" y="76"/>
                    <a:pt x="428" y="68"/>
                    <a:pt x="426" y="66"/>
                  </a:cubicBezTo>
                  <a:close/>
                  <a:moveTo>
                    <a:pt x="420" y="84"/>
                  </a:moveTo>
                  <a:cubicBezTo>
                    <a:pt x="418" y="81"/>
                    <a:pt x="422" y="78"/>
                    <a:pt x="425" y="78"/>
                  </a:cubicBezTo>
                  <a:cubicBezTo>
                    <a:pt x="427" y="81"/>
                    <a:pt x="422" y="84"/>
                    <a:pt x="420" y="84"/>
                  </a:cubicBezTo>
                  <a:close/>
                  <a:moveTo>
                    <a:pt x="434" y="82"/>
                  </a:moveTo>
                  <a:cubicBezTo>
                    <a:pt x="434" y="80"/>
                    <a:pt x="434" y="79"/>
                    <a:pt x="433" y="77"/>
                  </a:cubicBezTo>
                  <a:cubicBezTo>
                    <a:pt x="436" y="74"/>
                    <a:pt x="438" y="76"/>
                    <a:pt x="440" y="75"/>
                  </a:cubicBezTo>
                  <a:cubicBezTo>
                    <a:pt x="442" y="78"/>
                    <a:pt x="436" y="79"/>
                    <a:pt x="434" y="82"/>
                  </a:cubicBezTo>
                  <a:close/>
                  <a:moveTo>
                    <a:pt x="458" y="56"/>
                  </a:moveTo>
                  <a:cubicBezTo>
                    <a:pt x="456" y="52"/>
                    <a:pt x="462" y="54"/>
                    <a:pt x="463" y="54"/>
                  </a:cubicBezTo>
                  <a:cubicBezTo>
                    <a:pt x="463" y="56"/>
                    <a:pt x="462" y="58"/>
                    <a:pt x="463" y="61"/>
                  </a:cubicBezTo>
                  <a:cubicBezTo>
                    <a:pt x="462" y="67"/>
                    <a:pt x="462" y="50"/>
                    <a:pt x="458" y="56"/>
                  </a:cubicBezTo>
                  <a:close/>
                  <a:moveTo>
                    <a:pt x="470" y="46"/>
                  </a:moveTo>
                  <a:cubicBezTo>
                    <a:pt x="473" y="50"/>
                    <a:pt x="471" y="54"/>
                    <a:pt x="470" y="57"/>
                  </a:cubicBezTo>
                  <a:cubicBezTo>
                    <a:pt x="467" y="53"/>
                    <a:pt x="465" y="49"/>
                    <a:pt x="470" y="46"/>
                  </a:cubicBezTo>
                  <a:close/>
                  <a:moveTo>
                    <a:pt x="458" y="81"/>
                  </a:moveTo>
                  <a:cubicBezTo>
                    <a:pt x="457" y="80"/>
                    <a:pt x="461" y="76"/>
                    <a:pt x="456" y="79"/>
                  </a:cubicBezTo>
                  <a:cubicBezTo>
                    <a:pt x="456" y="73"/>
                    <a:pt x="450" y="78"/>
                    <a:pt x="453" y="73"/>
                  </a:cubicBezTo>
                  <a:cubicBezTo>
                    <a:pt x="462" y="72"/>
                    <a:pt x="460" y="74"/>
                    <a:pt x="467" y="72"/>
                  </a:cubicBezTo>
                  <a:cubicBezTo>
                    <a:pt x="469" y="71"/>
                    <a:pt x="467" y="75"/>
                    <a:pt x="470" y="74"/>
                  </a:cubicBezTo>
                  <a:cubicBezTo>
                    <a:pt x="469" y="80"/>
                    <a:pt x="459" y="72"/>
                    <a:pt x="458" y="81"/>
                  </a:cubicBezTo>
                  <a:close/>
                  <a:moveTo>
                    <a:pt x="473" y="62"/>
                  </a:moveTo>
                  <a:cubicBezTo>
                    <a:pt x="474" y="63"/>
                    <a:pt x="473" y="64"/>
                    <a:pt x="472" y="65"/>
                  </a:cubicBezTo>
                  <a:cubicBezTo>
                    <a:pt x="473" y="65"/>
                    <a:pt x="474" y="66"/>
                    <a:pt x="476" y="67"/>
                  </a:cubicBezTo>
                  <a:cubicBezTo>
                    <a:pt x="471" y="72"/>
                    <a:pt x="467" y="64"/>
                    <a:pt x="473" y="62"/>
                  </a:cubicBezTo>
                  <a:close/>
                  <a:moveTo>
                    <a:pt x="476" y="78"/>
                  </a:moveTo>
                  <a:cubicBezTo>
                    <a:pt x="475" y="79"/>
                    <a:pt x="472" y="78"/>
                    <a:pt x="473" y="80"/>
                  </a:cubicBezTo>
                  <a:cubicBezTo>
                    <a:pt x="469" y="83"/>
                    <a:pt x="471" y="74"/>
                    <a:pt x="473" y="78"/>
                  </a:cubicBezTo>
                  <a:cubicBezTo>
                    <a:pt x="473" y="76"/>
                    <a:pt x="473" y="67"/>
                    <a:pt x="478" y="73"/>
                  </a:cubicBezTo>
                  <a:cubicBezTo>
                    <a:pt x="477" y="74"/>
                    <a:pt x="477" y="73"/>
                    <a:pt x="476" y="72"/>
                  </a:cubicBezTo>
                  <a:cubicBezTo>
                    <a:pt x="476" y="74"/>
                    <a:pt x="476" y="76"/>
                    <a:pt x="476" y="78"/>
                  </a:cubicBezTo>
                  <a:close/>
                  <a:moveTo>
                    <a:pt x="486" y="69"/>
                  </a:moveTo>
                  <a:cubicBezTo>
                    <a:pt x="487" y="67"/>
                    <a:pt x="489" y="66"/>
                    <a:pt x="488" y="65"/>
                  </a:cubicBezTo>
                  <a:cubicBezTo>
                    <a:pt x="493" y="62"/>
                    <a:pt x="490" y="72"/>
                    <a:pt x="494" y="69"/>
                  </a:cubicBezTo>
                  <a:cubicBezTo>
                    <a:pt x="495" y="72"/>
                    <a:pt x="487" y="73"/>
                    <a:pt x="486" y="69"/>
                  </a:cubicBezTo>
                  <a:close/>
                  <a:moveTo>
                    <a:pt x="503" y="64"/>
                  </a:moveTo>
                  <a:cubicBezTo>
                    <a:pt x="501" y="61"/>
                    <a:pt x="500" y="58"/>
                    <a:pt x="503" y="56"/>
                  </a:cubicBezTo>
                  <a:cubicBezTo>
                    <a:pt x="506" y="59"/>
                    <a:pt x="508" y="62"/>
                    <a:pt x="503" y="64"/>
                  </a:cubicBezTo>
                  <a:close/>
                  <a:moveTo>
                    <a:pt x="528" y="44"/>
                  </a:moveTo>
                  <a:cubicBezTo>
                    <a:pt x="529" y="50"/>
                    <a:pt x="522" y="47"/>
                    <a:pt x="520" y="47"/>
                  </a:cubicBezTo>
                  <a:cubicBezTo>
                    <a:pt x="519" y="43"/>
                    <a:pt x="526" y="46"/>
                    <a:pt x="528" y="44"/>
                  </a:cubicBezTo>
                  <a:close/>
                  <a:moveTo>
                    <a:pt x="516" y="54"/>
                  </a:moveTo>
                  <a:cubicBezTo>
                    <a:pt x="517" y="51"/>
                    <a:pt x="523" y="52"/>
                    <a:pt x="527" y="49"/>
                  </a:cubicBezTo>
                  <a:cubicBezTo>
                    <a:pt x="529" y="54"/>
                    <a:pt x="523" y="52"/>
                    <a:pt x="520" y="56"/>
                  </a:cubicBezTo>
                  <a:cubicBezTo>
                    <a:pt x="518" y="55"/>
                    <a:pt x="517" y="53"/>
                    <a:pt x="516" y="54"/>
                  </a:cubicBezTo>
                  <a:close/>
                  <a:moveTo>
                    <a:pt x="517" y="71"/>
                  </a:moveTo>
                  <a:cubicBezTo>
                    <a:pt x="513" y="71"/>
                    <a:pt x="515" y="73"/>
                    <a:pt x="512" y="75"/>
                  </a:cubicBezTo>
                  <a:cubicBezTo>
                    <a:pt x="511" y="74"/>
                    <a:pt x="511" y="73"/>
                    <a:pt x="510" y="71"/>
                  </a:cubicBezTo>
                  <a:cubicBezTo>
                    <a:pt x="515" y="72"/>
                    <a:pt x="510" y="67"/>
                    <a:pt x="515" y="65"/>
                  </a:cubicBezTo>
                  <a:cubicBezTo>
                    <a:pt x="514" y="65"/>
                    <a:pt x="512" y="63"/>
                    <a:pt x="511" y="61"/>
                  </a:cubicBezTo>
                  <a:cubicBezTo>
                    <a:pt x="512" y="61"/>
                    <a:pt x="514" y="61"/>
                    <a:pt x="513" y="60"/>
                  </a:cubicBezTo>
                  <a:cubicBezTo>
                    <a:pt x="515" y="59"/>
                    <a:pt x="516" y="61"/>
                    <a:pt x="517" y="60"/>
                  </a:cubicBezTo>
                  <a:cubicBezTo>
                    <a:pt x="518" y="62"/>
                    <a:pt x="516" y="62"/>
                    <a:pt x="516" y="61"/>
                  </a:cubicBezTo>
                  <a:cubicBezTo>
                    <a:pt x="518" y="65"/>
                    <a:pt x="514" y="68"/>
                    <a:pt x="517" y="71"/>
                  </a:cubicBezTo>
                  <a:close/>
                  <a:moveTo>
                    <a:pt x="504" y="76"/>
                  </a:moveTo>
                  <a:cubicBezTo>
                    <a:pt x="497" y="80"/>
                    <a:pt x="493" y="77"/>
                    <a:pt x="488" y="81"/>
                  </a:cubicBezTo>
                  <a:cubicBezTo>
                    <a:pt x="488" y="75"/>
                    <a:pt x="499" y="74"/>
                    <a:pt x="504" y="76"/>
                  </a:cubicBezTo>
                  <a:close/>
                  <a:moveTo>
                    <a:pt x="488" y="88"/>
                  </a:moveTo>
                  <a:cubicBezTo>
                    <a:pt x="486" y="86"/>
                    <a:pt x="489" y="85"/>
                    <a:pt x="488" y="83"/>
                  </a:cubicBezTo>
                  <a:cubicBezTo>
                    <a:pt x="492" y="84"/>
                    <a:pt x="495" y="86"/>
                    <a:pt x="499" y="85"/>
                  </a:cubicBezTo>
                  <a:cubicBezTo>
                    <a:pt x="499" y="92"/>
                    <a:pt x="492" y="84"/>
                    <a:pt x="488" y="88"/>
                  </a:cubicBezTo>
                  <a:close/>
                  <a:moveTo>
                    <a:pt x="520" y="62"/>
                  </a:moveTo>
                  <a:cubicBezTo>
                    <a:pt x="518" y="55"/>
                    <a:pt x="523" y="61"/>
                    <a:pt x="527" y="56"/>
                  </a:cubicBezTo>
                  <a:cubicBezTo>
                    <a:pt x="527" y="60"/>
                    <a:pt x="527" y="62"/>
                    <a:pt x="531" y="64"/>
                  </a:cubicBezTo>
                  <a:cubicBezTo>
                    <a:pt x="534" y="62"/>
                    <a:pt x="535" y="60"/>
                    <a:pt x="534" y="58"/>
                  </a:cubicBezTo>
                  <a:cubicBezTo>
                    <a:pt x="538" y="57"/>
                    <a:pt x="536" y="62"/>
                    <a:pt x="536" y="64"/>
                  </a:cubicBezTo>
                  <a:cubicBezTo>
                    <a:pt x="526" y="68"/>
                    <a:pt x="528" y="61"/>
                    <a:pt x="520" y="62"/>
                  </a:cubicBezTo>
                  <a:close/>
                  <a:moveTo>
                    <a:pt x="551" y="41"/>
                  </a:moveTo>
                  <a:cubicBezTo>
                    <a:pt x="551" y="44"/>
                    <a:pt x="549" y="46"/>
                    <a:pt x="546" y="48"/>
                  </a:cubicBezTo>
                  <a:cubicBezTo>
                    <a:pt x="545" y="47"/>
                    <a:pt x="544" y="46"/>
                    <a:pt x="543" y="45"/>
                  </a:cubicBezTo>
                  <a:cubicBezTo>
                    <a:pt x="546" y="42"/>
                    <a:pt x="548" y="44"/>
                    <a:pt x="551" y="41"/>
                  </a:cubicBezTo>
                  <a:close/>
                  <a:moveTo>
                    <a:pt x="567" y="43"/>
                  </a:moveTo>
                  <a:cubicBezTo>
                    <a:pt x="564" y="45"/>
                    <a:pt x="561" y="46"/>
                    <a:pt x="559" y="42"/>
                  </a:cubicBezTo>
                  <a:cubicBezTo>
                    <a:pt x="562" y="39"/>
                    <a:pt x="565" y="39"/>
                    <a:pt x="567" y="43"/>
                  </a:cubicBezTo>
                  <a:close/>
                  <a:moveTo>
                    <a:pt x="508" y="85"/>
                  </a:moveTo>
                  <a:cubicBezTo>
                    <a:pt x="510" y="79"/>
                    <a:pt x="517" y="78"/>
                    <a:pt x="520" y="73"/>
                  </a:cubicBezTo>
                  <a:cubicBezTo>
                    <a:pt x="524" y="80"/>
                    <a:pt x="512" y="79"/>
                    <a:pt x="516" y="84"/>
                  </a:cubicBezTo>
                  <a:cubicBezTo>
                    <a:pt x="513" y="88"/>
                    <a:pt x="511" y="84"/>
                    <a:pt x="508" y="85"/>
                  </a:cubicBezTo>
                  <a:close/>
                  <a:moveTo>
                    <a:pt x="542" y="60"/>
                  </a:moveTo>
                  <a:cubicBezTo>
                    <a:pt x="549" y="57"/>
                    <a:pt x="546" y="53"/>
                    <a:pt x="551" y="50"/>
                  </a:cubicBezTo>
                  <a:cubicBezTo>
                    <a:pt x="554" y="53"/>
                    <a:pt x="558" y="53"/>
                    <a:pt x="562" y="48"/>
                  </a:cubicBezTo>
                  <a:cubicBezTo>
                    <a:pt x="566" y="57"/>
                    <a:pt x="556" y="51"/>
                    <a:pt x="551" y="55"/>
                  </a:cubicBezTo>
                  <a:cubicBezTo>
                    <a:pt x="549" y="57"/>
                    <a:pt x="556" y="57"/>
                    <a:pt x="557" y="58"/>
                  </a:cubicBezTo>
                  <a:cubicBezTo>
                    <a:pt x="555" y="61"/>
                    <a:pt x="561" y="65"/>
                    <a:pt x="556" y="68"/>
                  </a:cubicBezTo>
                  <a:cubicBezTo>
                    <a:pt x="555" y="58"/>
                    <a:pt x="549" y="61"/>
                    <a:pt x="542" y="60"/>
                  </a:cubicBezTo>
                  <a:close/>
                  <a:moveTo>
                    <a:pt x="560" y="62"/>
                  </a:moveTo>
                  <a:cubicBezTo>
                    <a:pt x="562" y="62"/>
                    <a:pt x="563" y="61"/>
                    <a:pt x="564" y="60"/>
                  </a:cubicBezTo>
                  <a:cubicBezTo>
                    <a:pt x="566" y="63"/>
                    <a:pt x="567" y="61"/>
                    <a:pt x="567" y="64"/>
                  </a:cubicBezTo>
                  <a:cubicBezTo>
                    <a:pt x="565" y="65"/>
                    <a:pt x="562" y="65"/>
                    <a:pt x="560" y="62"/>
                  </a:cubicBezTo>
                  <a:close/>
                  <a:moveTo>
                    <a:pt x="528" y="86"/>
                  </a:moveTo>
                  <a:cubicBezTo>
                    <a:pt x="527" y="81"/>
                    <a:pt x="526" y="83"/>
                    <a:pt x="525" y="79"/>
                  </a:cubicBezTo>
                  <a:cubicBezTo>
                    <a:pt x="532" y="82"/>
                    <a:pt x="539" y="71"/>
                    <a:pt x="545" y="66"/>
                  </a:cubicBezTo>
                  <a:cubicBezTo>
                    <a:pt x="548" y="72"/>
                    <a:pt x="538" y="73"/>
                    <a:pt x="537" y="77"/>
                  </a:cubicBezTo>
                  <a:cubicBezTo>
                    <a:pt x="539" y="80"/>
                    <a:pt x="540" y="79"/>
                    <a:pt x="542" y="80"/>
                  </a:cubicBezTo>
                  <a:cubicBezTo>
                    <a:pt x="547" y="77"/>
                    <a:pt x="547" y="74"/>
                    <a:pt x="550" y="70"/>
                  </a:cubicBezTo>
                  <a:cubicBezTo>
                    <a:pt x="555" y="75"/>
                    <a:pt x="546" y="77"/>
                    <a:pt x="552" y="82"/>
                  </a:cubicBezTo>
                  <a:cubicBezTo>
                    <a:pt x="543" y="80"/>
                    <a:pt x="538" y="85"/>
                    <a:pt x="528" y="86"/>
                  </a:cubicBezTo>
                  <a:close/>
                  <a:moveTo>
                    <a:pt x="553" y="74"/>
                  </a:moveTo>
                  <a:cubicBezTo>
                    <a:pt x="558" y="69"/>
                    <a:pt x="559" y="71"/>
                    <a:pt x="563" y="66"/>
                  </a:cubicBezTo>
                  <a:cubicBezTo>
                    <a:pt x="565" y="68"/>
                    <a:pt x="563" y="69"/>
                    <a:pt x="561" y="71"/>
                  </a:cubicBezTo>
                  <a:cubicBezTo>
                    <a:pt x="562" y="72"/>
                    <a:pt x="563" y="71"/>
                    <a:pt x="563" y="71"/>
                  </a:cubicBezTo>
                  <a:cubicBezTo>
                    <a:pt x="563" y="72"/>
                    <a:pt x="555" y="73"/>
                    <a:pt x="555" y="79"/>
                  </a:cubicBezTo>
                  <a:cubicBezTo>
                    <a:pt x="551" y="81"/>
                    <a:pt x="557" y="75"/>
                    <a:pt x="553" y="74"/>
                  </a:cubicBezTo>
                  <a:close/>
                  <a:moveTo>
                    <a:pt x="567" y="66"/>
                  </a:moveTo>
                  <a:cubicBezTo>
                    <a:pt x="571" y="62"/>
                    <a:pt x="576" y="63"/>
                    <a:pt x="577" y="55"/>
                  </a:cubicBezTo>
                  <a:cubicBezTo>
                    <a:pt x="578" y="59"/>
                    <a:pt x="581" y="56"/>
                    <a:pt x="583" y="56"/>
                  </a:cubicBezTo>
                  <a:cubicBezTo>
                    <a:pt x="581" y="60"/>
                    <a:pt x="575" y="68"/>
                    <a:pt x="567" y="66"/>
                  </a:cubicBezTo>
                  <a:close/>
                  <a:moveTo>
                    <a:pt x="587" y="85"/>
                  </a:moveTo>
                  <a:cubicBezTo>
                    <a:pt x="583" y="82"/>
                    <a:pt x="588" y="80"/>
                    <a:pt x="587" y="78"/>
                  </a:cubicBezTo>
                  <a:cubicBezTo>
                    <a:pt x="584" y="76"/>
                    <a:pt x="587" y="82"/>
                    <a:pt x="582" y="83"/>
                  </a:cubicBezTo>
                  <a:cubicBezTo>
                    <a:pt x="579" y="80"/>
                    <a:pt x="581" y="78"/>
                    <a:pt x="583" y="75"/>
                  </a:cubicBezTo>
                  <a:cubicBezTo>
                    <a:pt x="587" y="76"/>
                    <a:pt x="590" y="79"/>
                    <a:pt x="594" y="82"/>
                  </a:cubicBezTo>
                  <a:cubicBezTo>
                    <a:pt x="593" y="85"/>
                    <a:pt x="590" y="84"/>
                    <a:pt x="587" y="85"/>
                  </a:cubicBezTo>
                  <a:close/>
                  <a:moveTo>
                    <a:pt x="611" y="59"/>
                  </a:moveTo>
                  <a:cubicBezTo>
                    <a:pt x="612" y="63"/>
                    <a:pt x="611" y="67"/>
                    <a:pt x="606" y="70"/>
                  </a:cubicBezTo>
                  <a:cubicBezTo>
                    <a:pt x="605" y="67"/>
                    <a:pt x="603" y="66"/>
                    <a:pt x="600" y="67"/>
                  </a:cubicBezTo>
                  <a:cubicBezTo>
                    <a:pt x="600" y="66"/>
                    <a:pt x="608" y="63"/>
                    <a:pt x="611" y="59"/>
                  </a:cubicBezTo>
                  <a:close/>
                  <a:moveTo>
                    <a:pt x="593" y="79"/>
                  </a:moveTo>
                  <a:cubicBezTo>
                    <a:pt x="592" y="77"/>
                    <a:pt x="594" y="75"/>
                    <a:pt x="593" y="73"/>
                  </a:cubicBezTo>
                  <a:cubicBezTo>
                    <a:pt x="595" y="72"/>
                    <a:pt x="597" y="73"/>
                    <a:pt x="598" y="76"/>
                  </a:cubicBezTo>
                  <a:cubicBezTo>
                    <a:pt x="596" y="79"/>
                    <a:pt x="595" y="78"/>
                    <a:pt x="593" y="79"/>
                  </a:cubicBezTo>
                  <a:close/>
                  <a:moveTo>
                    <a:pt x="612" y="69"/>
                  </a:moveTo>
                  <a:cubicBezTo>
                    <a:pt x="613" y="65"/>
                    <a:pt x="616" y="62"/>
                    <a:pt x="615" y="58"/>
                  </a:cubicBezTo>
                  <a:cubicBezTo>
                    <a:pt x="616" y="57"/>
                    <a:pt x="616" y="59"/>
                    <a:pt x="616" y="59"/>
                  </a:cubicBezTo>
                  <a:cubicBezTo>
                    <a:pt x="619" y="61"/>
                    <a:pt x="623" y="58"/>
                    <a:pt x="625" y="62"/>
                  </a:cubicBezTo>
                  <a:cubicBezTo>
                    <a:pt x="620" y="62"/>
                    <a:pt x="617" y="68"/>
                    <a:pt x="612" y="69"/>
                  </a:cubicBezTo>
                  <a:close/>
                  <a:moveTo>
                    <a:pt x="620" y="74"/>
                  </a:moveTo>
                  <a:cubicBezTo>
                    <a:pt x="616" y="78"/>
                    <a:pt x="614" y="73"/>
                    <a:pt x="610" y="78"/>
                  </a:cubicBezTo>
                  <a:cubicBezTo>
                    <a:pt x="609" y="76"/>
                    <a:pt x="609" y="74"/>
                    <a:pt x="610" y="73"/>
                  </a:cubicBezTo>
                  <a:cubicBezTo>
                    <a:pt x="613" y="72"/>
                    <a:pt x="617" y="71"/>
                    <a:pt x="620" y="74"/>
                  </a:cubicBezTo>
                  <a:close/>
                  <a:moveTo>
                    <a:pt x="642" y="62"/>
                  </a:moveTo>
                  <a:cubicBezTo>
                    <a:pt x="639" y="63"/>
                    <a:pt x="636" y="62"/>
                    <a:pt x="633" y="65"/>
                  </a:cubicBezTo>
                  <a:cubicBezTo>
                    <a:pt x="632" y="63"/>
                    <a:pt x="634" y="62"/>
                    <a:pt x="633" y="60"/>
                  </a:cubicBezTo>
                  <a:cubicBezTo>
                    <a:pt x="636" y="58"/>
                    <a:pt x="639" y="58"/>
                    <a:pt x="642" y="62"/>
                  </a:cubicBezTo>
                  <a:close/>
                  <a:moveTo>
                    <a:pt x="659" y="41"/>
                  </a:moveTo>
                  <a:cubicBezTo>
                    <a:pt x="653" y="42"/>
                    <a:pt x="658" y="46"/>
                    <a:pt x="653" y="49"/>
                  </a:cubicBezTo>
                  <a:cubicBezTo>
                    <a:pt x="652" y="49"/>
                    <a:pt x="651" y="48"/>
                    <a:pt x="649" y="49"/>
                  </a:cubicBezTo>
                  <a:cubicBezTo>
                    <a:pt x="648" y="44"/>
                    <a:pt x="654" y="34"/>
                    <a:pt x="659" y="41"/>
                  </a:cubicBezTo>
                  <a:close/>
                  <a:moveTo>
                    <a:pt x="646" y="35"/>
                  </a:moveTo>
                  <a:cubicBezTo>
                    <a:pt x="646" y="39"/>
                    <a:pt x="643" y="42"/>
                    <a:pt x="639" y="45"/>
                  </a:cubicBezTo>
                  <a:cubicBezTo>
                    <a:pt x="638" y="44"/>
                    <a:pt x="639" y="43"/>
                    <a:pt x="640" y="42"/>
                  </a:cubicBezTo>
                  <a:cubicBezTo>
                    <a:pt x="641" y="40"/>
                    <a:pt x="639" y="41"/>
                    <a:pt x="638" y="38"/>
                  </a:cubicBezTo>
                  <a:cubicBezTo>
                    <a:pt x="640" y="37"/>
                    <a:pt x="639" y="35"/>
                    <a:pt x="641" y="34"/>
                  </a:cubicBezTo>
                  <a:cubicBezTo>
                    <a:pt x="643" y="34"/>
                    <a:pt x="644" y="36"/>
                    <a:pt x="646" y="35"/>
                  </a:cubicBezTo>
                  <a:close/>
                  <a:moveTo>
                    <a:pt x="643" y="43"/>
                  </a:moveTo>
                  <a:cubicBezTo>
                    <a:pt x="643" y="52"/>
                    <a:pt x="632" y="57"/>
                    <a:pt x="622" y="56"/>
                  </a:cubicBezTo>
                  <a:cubicBezTo>
                    <a:pt x="622" y="51"/>
                    <a:pt x="631" y="55"/>
                    <a:pt x="633" y="49"/>
                  </a:cubicBezTo>
                  <a:cubicBezTo>
                    <a:pt x="632" y="47"/>
                    <a:pt x="630" y="47"/>
                    <a:pt x="628" y="47"/>
                  </a:cubicBezTo>
                  <a:cubicBezTo>
                    <a:pt x="628" y="45"/>
                    <a:pt x="629" y="43"/>
                    <a:pt x="632" y="41"/>
                  </a:cubicBezTo>
                  <a:cubicBezTo>
                    <a:pt x="633" y="46"/>
                    <a:pt x="638" y="48"/>
                    <a:pt x="643" y="43"/>
                  </a:cubicBezTo>
                  <a:close/>
                  <a:moveTo>
                    <a:pt x="621" y="42"/>
                  </a:moveTo>
                  <a:cubicBezTo>
                    <a:pt x="627" y="46"/>
                    <a:pt x="618" y="47"/>
                    <a:pt x="622" y="51"/>
                  </a:cubicBezTo>
                  <a:cubicBezTo>
                    <a:pt x="620" y="52"/>
                    <a:pt x="617" y="51"/>
                    <a:pt x="618" y="53"/>
                  </a:cubicBezTo>
                  <a:cubicBezTo>
                    <a:pt x="617" y="54"/>
                    <a:pt x="616" y="52"/>
                    <a:pt x="615" y="51"/>
                  </a:cubicBezTo>
                  <a:cubicBezTo>
                    <a:pt x="620" y="48"/>
                    <a:pt x="615" y="45"/>
                    <a:pt x="621" y="42"/>
                  </a:cubicBezTo>
                  <a:close/>
                  <a:moveTo>
                    <a:pt x="610" y="52"/>
                  </a:moveTo>
                  <a:cubicBezTo>
                    <a:pt x="612" y="56"/>
                    <a:pt x="605" y="56"/>
                    <a:pt x="604" y="58"/>
                  </a:cubicBezTo>
                  <a:cubicBezTo>
                    <a:pt x="600" y="52"/>
                    <a:pt x="609" y="54"/>
                    <a:pt x="610" y="52"/>
                  </a:cubicBezTo>
                  <a:close/>
                  <a:moveTo>
                    <a:pt x="594" y="67"/>
                  </a:moveTo>
                  <a:cubicBezTo>
                    <a:pt x="595" y="66"/>
                    <a:pt x="588" y="65"/>
                    <a:pt x="587" y="73"/>
                  </a:cubicBezTo>
                  <a:cubicBezTo>
                    <a:pt x="578" y="68"/>
                    <a:pt x="598" y="57"/>
                    <a:pt x="600" y="50"/>
                  </a:cubicBezTo>
                  <a:cubicBezTo>
                    <a:pt x="602" y="56"/>
                    <a:pt x="597" y="61"/>
                    <a:pt x="594" y="67"/>
                  </a:cubicBezTo>
                  <a:close/>
                  <a:moveTo>
                    <a:pt x="608" y="47"/>
                  </a:moveTo>
                  <a:cubicBezTo>
                    <a:pt x="607" y="51"/>
                    <a:pt x="602" y="47"/>
                    <a:pt x="604" y="50"/>
                  </a:cubicBezTo>
                  <a:cubicBezTo>
                    <a:pt x="600" y="53"/>
                    <a:pt x="603" y="43"/>
                    <a:pt x="598" y="46"/>
                  </a:cubicBezTo>
                  <a:cubicBezTo>
                    <a:pt x="596" y="43"/>
                    <a:pt x="601" y="46"/>
                    <a:pt x="603" y="42"/>
                  </a:cubicBezTo>
                  <a:cubicBezTo>
                    <a:pt x="604" y="46"/>
                    <a:pt x="606" y="44"/>
                    <a:pt x="608" y="47"/>
                  </a:cubicBezTo>
                  <a:close/>
                  <a:moveTo>
                    <a:pt x="608" y="45"/>
                  </a:moveTo>
                  <a:cubicBezTo>
                    <a:pt x="606" y="40"/>
                    <a:pt x="605" y="41"/>
                    <a:pt x="604" y="37"/>
                  </a:cubicBezTo>
                  <a:cubicBezTo>
                    <a:pt x="607" y="36"/>
                    <a:pt x="613" y="42"/>
                    <a:pt x="608" y="45"/>
                  </a:cubicBezTo>
                  <a:close/>
                  <a:moveTo>
                    <a:pt x="590" y="56"/>
                  </a:moveTo>
                  <a:cubicBezTo>
                    <a:pt x="585" y="52"/>
                    <a:pt x="591" y="49"/>
                    <a:pt x="588" y="45"/>
                  </a:cubicBezTo>
                  <a:cubicBezTo>
                    <a:pt x="594" y="43"/>
                    <a:pt x="594" y="53"/>
                    <a:pt x="590" y="56"/>
                  </a:cubicBezTo>
                  <a:close/>
                  <a:moveTo>
                    <a:pt x="575" y="51"/>
                  </a:moveTo>
                  <a:cubicBezTo>
                    <a:pt x="572" y="43"/>
                    <a:pt x="582" y="48"/>
                    <a:pt x="585" y="43"/>
                  </a:cubicBezTo>
                  <a:cubicBezTo>
                    <a:pt x="587" y="51"/>
                    <a:pt x="576" y="43"/>
                    <a:pt x="575" y="51"/>
                  </a:cubicBezTo>
                  <a:close/>
                  <a:moveTo>
                    <a:pt x="577" y="40"/>
                  </a:moveTo>
                  <a:cubicBezTo>
                    <a:pt x="586" y="38"/>
                    <a:pt x="577" y="35"/>
                    <a:pt x="583" y="31"/>
                  </a:cubicBezTo>
                  <a:cubicBezTo>
                    <a:pt x="584" y="31"/>
                    <a:pt x="585" y="32"/>
                    <a:pt x="586" y="33"/>
                  </a:cubicBezTo>
                  <a:cubicBezTo>
                    <a:pt x="585" y="37"/>
                    <a:pt x="585" y="49"/>
                    <a:pt x="577" y="40"/>
                  </a:cubicBezTo>
                  <a:close/>
                  <a:moveTo>
                    <a:pt x="585" y="25"/>
                  </a:moveTo>
                  <a:cubicBezTo>
                    <a:pt x="590" y="29"/>
                    <a:pt x="583" y="33"/>
                    <a:pt x="581" y="28"/>
                  </a:cubicBezTo>
                  <a:cubicBezTo>
                    <a:pt x="582" y="25"/>
                    <a:pt x="582" y="27"/>
                    <a:pt x="585" y="25"/>
                  </a:cubicBezTo>
                  <a:close/>
                  <a:moveTo>
                    <a:pt x="577" y="33"/>
                  </a:moveTo>
                  <a:cubicBezTo>
                    <a:pt x="578" y="38"/>
                    <a:pt x="573" y="40"/>
                    <a:pt x="569" y="39"/>
                  </a:cubicBezTo>
                  <a:cubicBezTo>
                    <a:pt x="571" y="35"/>
                    <a:pt x="570" y="34"/>
                    <a:pt x="574" y="29"/>
                  </a:cubicBezTo>
                  <a:cubicBezTo>
                    <a:pt x="574" y="29"/>
                    <a:pt x="574" y="35"/>
                    <a:pt x="577" y="33"/>
                  </a:cubicBezTo>
                  <a:close/>
                  <a:moveTo>
                    <a:pt x="566" y="30"/>
                  </a:moveTo>
                  <a:cubicBezTo>
                    <a:pt x="565" y="32"/>
                    <a:pt x="567" y="35"/>
                    <a:pt x="567" y="38"/>
                  </a:cubicBezTo>
                  <a:cubicBezTo>
                    <a:pt x="564" y="41"/>
                    <a:pt x="563" y="37"/>
                    <a:pt x="560" y="39"/>
                  </a:cubicBezTo>
                  <a:cubicBezTo>
                    <a:pt x="560" y="37"/>
                    <a:pt x="560" y="36"/>
                    <a:pt x="562" y="34"/>
                  </a:cubicBezTo>
                  <a:cubicBezTo>
                    <a:pt x="560" y="34"/>
                    <a:pt x="559" y="33"/>
                    <a:pt x="557" y="31"/>
                  </a:cubicBezTo>
                  <a:cubicBezTo>
                    <a:pt x="552" y="33"/>
                    <a:pt x="556" y="36"/>
                    <a:pt x="552" y="38"/>
                  </a:cubicBezTo>
                  <a:cubicBezTo>
                    <a:pt x="547" y="23"/>
                    <a:pt x="559" y="31"/>
                    <a:pt x="566" y="30"/>
                  </a:cubicBezTo>
                  <a:close/>
                  <a:moveTo>
                    <a:pt x="544" y="23"/>
                  </a:moveTo>
                  <a:cubicBezTo>
                    <a:pt x="549" y="21"/>
                    <a:pt x="542" y="27"/>
                    <a:pt x="540" y="28"/>
                  </a:cubicBezTo>
                  <a:cubicBezTo>
                    <a:pt x="542" y="32"/>
                    <a:pt x="545" y="26"/>
                    <a:pt x="546" y="30"/>
                  </a:cubicBezTo>
                  <a:cubicBezTo>
                    <a:pt x="540" y="33"/>
                    <a:pt x="549" y="37"/>
                    <a:pt x="544" y="39"/>
                  </a:cubicBezTo>
                  <a:cubicBezTo>
                    <a:pt x="541" y="32"/>
                    <a:pt x="537" y="28"/>
                    <a:pt x="536" y="24"/>
                  </a:cubicBezTo>
                  <a:cubicBezTo>
                    <a:pt x="539" y="20"/>
                    <a:pt x="541" y="29"/>
                    <a:pt x="544" y="23"/>
                  </a:cubicBezTo>
                  <a:close/>
                  <a:moveTo>
                    <a:pt x="530" y="28"/>
                  </a:moveTo>
                  <a:cubicBezTo>
                    <a:pt x="528" y="31"/>
                    <a:pt x="534" y="35"/>
                    <a:pt x="529" y="38"/>
                  </a:cubicBezTo>
                  <a:cubicBezTo>
                    <a:pt x="531" y="39"/>
                    <a:pt x="532" y="37"/>
                    <a:pt x="534" y="40"/>
                  </a:cubicBezTo>
                  <a:cubicBezTo>
                    <a:pt x="536" y="39"/>
                    <a:pt x="535" y="37"/>
                    <a:pt x="534" y="36"/>
                  </a:cubicBezTo>
                  <a:cubicBezTo>
                    <a:pt x="539" y="36"/>
                    <a:pt x="537" y="41"/>
                    <a:pt x="545" y="42"/>
                  </a:cubicBezTo>
                  <a:cubicBezTo>
                    <a:pt x="541" y="45"/>
                    <a:pt x="540" y="48"/>
                    <a:pt x="543" y="51"/>
                  </a:cubicBezTo>
                  <a:cubicBezTo>
                    <a:pt x="540" y="52"/>
                    <a:pt x="537" y="54"/>
                    <a:pt x="535" y="51"/>
                  </a:cubicBezTo>
                  <a:cubicBezTo>
                    <a:pt x="539" y="49"/>
                    <a:pt x="537" y="44"/>
                    <a:pt x="541" y="45"/>
                  </a:cubicBezTo>
                  <a:cubicBezTo>
                    <a:pt x="536" y="38"/>
                    <a:pt x="529" y="48"/>
                    <a:pt x="524" y="39"/>
                  </a:cubicBezTo>
                  <a:cubicBezTo>
                    <a:pt x="529" y="35"/>
                    <a:pt x="523" y="29"/>
                    <a:pt x="530" y="28"/>
                  </a:cubicBezTo>
                  <a:close/>
                  <a:moveTo>
                    <a:pt x="519" y="33"/>
                  </a:moveTo>
                  <a:cubicBezTo>
                    <a:pt x="520" y="40"/>
                    <a:pt x="513" y="40"/>
                    <a:pt x="511" y="47"/>
                  </a:cubicBezTo>
                  <a:cubicBezTo>
                    <a:pt x="506" y="44"/>
                    <a:pt x="512" y="41"/>
                    <a:pt x="511" y="38"/>
                  </a:cubicBezTo>
                  <a:cubicBezTo>
                    <a:pt x="517" y="39"/>
                    <a:pt x="515" y="34"/>
                    <a:pt x="519" y="33"/>
                  </a:cubicBezTo>
                  <a:close/>
                  <a:moveTo>
                    <a:pt x="505" y="42"/>
                  </a:moveTo>
                  <a:cubicBezTo>
                    <a:pt x="502" y="48"/>
                    <a:pt x="506" y="48"/>
                    <a:pt x="502" y="52"/>
                  </a:cubicBezTo>
                  <a:cubicBezTo>
                    <a:pt x="501" y="49"/>
                    <a:pt x="504" y="44"/>
                    <a:pt x="499" y="46"/>
                  </a:cubicBezTo>
                  <a:cubicBezTo>
                    <a:pt x="494" y="44"/>
                    <a:pt x="503" y="46"/>
                    <a:pt x="505" y="42"/>
                  </a:cubicBezTo>
                  <a:close/>
                  <a:moveTo>
                    <a:pt x="492" y="54"/>
                  </a:moveTo>
                  <a:cubicBezTo>
                    <a:pt x="496" y="50"/>
                    <a:pt x="495" y="51"/>
                    <a:pt x="500" y="48"/>
                  </a:cubicBezTo>
                  <a:cubicBezTo>
                    <a:pt x="502" y="52"/>
                    <a:pt x="495" y="55"/>
                    <a:pt x="494" y="58"/>
                  </a:cubicBezTo>
                  <a:cubicBezTo>
                    <a:pt x="493" y="56"/>
                    <a:pt x="491" y="55"/>
                    <a:pt x="489" y="57"/>
                  </a:cubicBezTo>
                  <a:cubicBezTo>
                    <a:pt x="487" y="49"/>
                    <a:pt x="484" y="54"/>
                    <a:pt x="481" y="54"/>
                  </a:cubicBezTo>
                  <a:cubicBezTo>
                    <a:pt x="477" y="49"/>
                    <a:pt x="485" y="52"/>
                    <a:pt x="487" y="47"/>
                  </a:cubicBezTo>
                  <a:cubicBezTo>
                    <a:pt x="488" y="53"/>
                    <a:pt x="492" y="49"/>
                    <a:pt x="492" y="54"/>
                  </a:cubicBezTo>
                  <a:close/>
                  <a:moveTo>
                    <a:pt x="507" y="32"/>
                  </a:moveTo>
                  <a:cubicBezTo>
                    <a:pt x="508" y="34"/>
                    <a:pt x="505" y="34"/>
                    <a:pt x="504" y="32"/>
                  </a:cubicBezTo>
                  <a:cubicBezTo>
                    <a:pt x="504" y="35"/>
                    <a:pt x="505" y="37"/>
                    <a:pt x="501" y="37"/>
                  </a:cubicBezTo>
                  <a:cubicBezTo>
                    <a:pt x="501" y="35"/>
                    <a:pt x="502" y="34"/>
                    <a:pt x="500" y="32"/>
                  </a:cubicBezTo>
                  <a:cubicBezTo>
                    <a:pt x="503" y="28"/>
                    <a:pt x="505" y="34"/>
                    <a:pt x="507" y="32"/>
                  </a:cubicBezTo>
                  <a:close/>
                  <a:moveTo>
                    <a:pt x="485" y="29"/>
                  </a:moveTo>
                  <a:cubicBezTo>
                    <a:pt x="489" y="32"/>
                    <a:pt x="483" y="33"/>
                    <a:pt x="484" y="36"/>
                  </a:cubicBezTo>
                  <a:cubicBezTo>
                    <a:pt x="485" y="36"/>
                    <a:pt x="488" y="37"/>
                    <a:pt x="486" y="39"/>
                  </a:cubicBezTo>
                  <a:cubicBezTo>
                    <a:pt x="491" y="40"/>
                    <a:pt x="494" y="34"/>
                    <a:pt x="500" y="39"/>
                  </a:cubicBezTo>
                  <a:cubicBezTo>
                    <a:pt x="496" y="39"/>
                    <a:pt x="489" y="42"/>
                    <a:pt x="486" y="46"/>
                  </a:cubicBezTo>
                  <a:cubicBezTo>
                    <a:pt x="482" y="42"/>
                    <a:pt x="483" y="34"/>
                    <a:pt x="476" y="36"/>
                  </a:cubicBezTo>
                  <a:cubicBezTo>
                    <a:pt x="477" y="32"/>
                    <a:pt x="483" y="35"/>
                    <a:pt x="485" y="29"/>
                  </a:cubicBezTo>
                  <a:close/>
                  <a:moveTo>
                    <a:pt x="474" y="33"/>
                  </a:moveTo>
                  <a:cubicBezTo>
                    <a:pt x="471" y="36"/>
                    <a:pt x="468" y="36"/>
                    <a:pt x="474" y="42"/>
                  </a:cubicBezTo>
                  <a:cubicBezTo>
                    <a:pt x="472" y="46"/>
                    <a:pt x="469" y="46"/>
                    <a:pt x="465" y="43"/>
                  </a:cubicBezTo>
                  <a:cubicBezTo>
                    <a:pt x="468" y="41"/>
                    <a:pt x="467" y="40"/>
                    <a:pt x="466" y="41"/>
                  </a:cubicBezTo>
                  <a:cubicBezTo>
                    <a:pt x="467" y="37"/>
                    <a:pt x="470" y="33"/>
                    <a:pt x="469" y="29"/>
                  </a:cubicBezTo>
                  <a:cubicBezTo>
                    <a:pt x="472" y="26"/>
                    <a:pt x="470" y="35"/>
                    <a:pt x="474" y="33"/>
                  </a:cubicBezTo>
                  <a:close/>
                  <a:moveTo>
                    <a:pt x="457" y="39"/>
                  </a:moveTo>
                  <a:cubicBezTo>
                    <a:pt x="461" y="47"/>
                    <a:pt x="449" y="43"/>
                    <a:pt x="445" y="44"/>
                  </a:cubicBezTo>
                  <a:cubicBezTo>
                    <a:pt x="445" y="37"/>
                    <a:pt x="442" y="48"/>
                    <a:pt x="438" y="42"/>
                  </a:cubicBezTo>
                  <a:cubicBezTo>
                    <a:pt x="446" y="36"/>
                    <a:pt x="450" y="47"/>
                    <a:pt x="457" y="39"/>
                  </a:cubicBezTo>
                  <a:close/>
                  <a:moveTo>
                    <a:pt x="393" y="75"/>
                  </a:moveTo>
                  <a:cubicBezTo>
                    <a:pt x="392" y="74"/>
                    <a:pt x="391" y="73"/>
                    <a:pt x="390" y="71"/>
                  </a:cubicBezTo>
                  <a:cubicBezTo>
                    <a:pt x="390" y="76"/>
                    <a:pt x="386" y="78"/>
                    <a:pt x="382" y="79"/>
                  </a:cubicBezTo>
                  <a:cubicBezTo>
                    <a:pt x="380" y="72"/>
                    <a:pt x="392" y="73"/>
                    <a:pt x="391" y="68"/>
                  </a:cubicBezTo>
                  <a:cubicBezTo>
                    <a:pt x="395" y="67"/>
                    <a:pt x="399" y="73"/>
                    <a:pt x="393" y="75"/>
                  </a:cubicBezTo>
                  <a:close/>
                  <a:moveTo>
                    <a:pt x="421" y="50"/>
                  </a:moveTo>
                  <a:cubicBezTo>
                    <a:pt x="417" y="56"/>
                    <a:pt x="415" y="48"/>
                    <a:pt x="411" y="52"/>
                  </a:cubicBezTo>
                  <a:cubicBezTo>
                    <a:pt x="410" y="50"/>
                    <a:pt x="412" y="48"/>
                    <a:pt x="415" y="46"/>
                  </a:cubicBezTo>
                  <a:cubicBezTo>
                    <a:pt x="419" y="47"/>
                    <a:pt x="417" y="48"/>
                    <a:pt x="421" y="50"/>
                  </a:cubicBezTo>
                  <a:close/>
                  <a:moveTo>
                    <a:pt x="441" y="30"/>
                  </a:moveTo>
                  <a:cubicBezTo>
                    <a:pt x="443" y="34"/>
                    <a:pt x="435" y="35"/>
                    <a:pt x="434" y="37"/>
                  </a:cubicBezTo>
                  <a:cubicBezTo>
                    <a:pt x="432" y="34"/>
                    <a:pt x="432" y="31"/>
                    <a:pt x="435" y="29"/>
                  </a:cubicBezTo>
                  <a:cubicBezTo>
                    <a:pt x="433" y="35"/>
                    <a:pt x="438" y="34"/>
                    <a:pt x="441" y="30"/>
                  </a:cubicBezTo>
                  <a:close/>
                  <a:moveTo>
                    <a:pt x="375" y="79"/>
                  </a:moveTo>
                  <a:cubicBezTo>
                    <a:pt x="375" y="82"/>
                    <a:pt x="364" y="82"/>
                    <a:pt x="365" y="78"/>
                  </a:cubicBezTo>
                  <a:cubicBezTo>
                    <a:pt x="367" y="79"/>
                    <a:pt x="370" y="79"/>
                    <a:pt x="373" y="75"/>
                  </a:cubicBezTo>
                  <a:cubicBezTo>
                    <a:pt x="375" y="76"/>
                    <a:pt x="371" y="81"/>
                    <a:pt x="375" y="79"/>
                  </a:cubicBezTo>
                  <a:close/>
                  <a:moveTo>
                    <a:pt x="389" y="59"/>
                  </a:moveTo>
                  <a:cubicBezTo>
                    <a:pt x="388" y="57"/>
                    <a:pt x="397" y="55"/>
                    <a:pt x="391" y="54"/>
                  </a:cubicBezTo>
                  <a:cubicBezTo>
                    <a:pt x="390" y="49"/>
                    <a:pt x="396" y="55"/>
                    <a:pt x="398" y="54"/>
                  </a:cubicBezTo>
                  <a:cubicBezTo>
                    <a:pt x="400" y="50"/>
                    <a:pt x="404" y="44"/>
                    <a:pt x="408" y="48"/>
                  </a:cubicBezTo>
                  <a:cubicBezTo>
                    <a:pt x="402" y="58"/>
                    <a:pt x="397" y="53"/>
                    <a:pt x="389" y="59"/>
                  </a:cubicBezTo>
                  <a:close/>
                  <a:moveTo>
                    <a:pt x="417" y="37"/>
                  </a:moveTo>
                  <a:cubicBezTo>
                    <a:pt x="418" y="40"/>
                    <a:pt x="411" y="43"/>
                    <a:pt x="409" y="38"/>
                  </a:cubicBezTo>
                  <a:cubicBezTo>
                    <a:pt x="412" y="35"/>
                    <a:pt x="415" y="39"/>
                    <a:pt x="417" y="37"/>
                  </a:cubicBezTo>
                  <a:close/>
                  <a:moveTo>
                    <a:pt x="358" y="76"/>
                  </a:moveTo>
                  <a:cubicBezTo>
                    <a:pt x="358" y="77"/>
                    <a:pt x="359" y="77"/>
                    <a:pt x="360" y="76"/>
                  </a:cubicBezTo>
                  <a:cubicBezTo>
                    <a:pt x="361" y="78"/>
                    <a:pt x="359" y="78"/>
                    <a:pt x="359" y="77"/>
                  </a:cubicBezTo>
                  <a:cubicBezTo>
                    <a:pt x="356" y="79"/>
                    <a:pt x="361" y="80"/>
                    <a:pt x="362" y="80"/>
                  </a:cubicBezTo>
                  <a:cubicBezTo>
                    <a:pt x="363" y="81"/>
                    <a:pt x="361" y="83"/>
                    <a:pt x="360" y="82"/>
                  </a:cubicBezTo>
                  <a:cubicBezTo>
                    <a:pt x="359" y="82"/>
                    <a:pt x="359" y="83"/>
                    <a:pt x="360" y="84"/>
                  </a:cubicBezTo>
                  <a:cubicBezTo>
                    <a:pt x="359" y="84"/>
                    <a:pt x="358" y="83"/>
                    <a:pt x="359" y="82"/>
                  </a:cubicBezTo>
                  <a:cubicBezTo>
                    <a:pt x="357" y="80"/>
                    <a:pt x="355" y="83"/>
                    <a:pt x="353" y="80"/>
                  </a:cubicBezTo>
                  <a:cubicBezTo>
                    <a:pt x="356" y="80"/>
                    <a:pt x="357" y="78"/>
                    <a:pt x="357" y="75"/>
                  </a:cubicBezTo>
                  <a:cubicBezTo>
                    <a:pt x="358" y="74"/>
                    <a:pt x="358" y="76"/>
                    <a:pt x="358" y="76"/>
                  </a:cubicBezTo>
                  <a:close/>
                  <a:moveTo>
                    <a:pt x="360" y="62"/>
                  </a:moveTo>
                  <a:cubicBezTo>
                    <a:pt x="360" y="60"/>
                    <a:pt x="361" y="60"/>
                    <a:pt x="364" y="57"/>
                  </a:cubicBezTo>
                  <a:cubicBezTo>
                    <a:pt x="365" y="58"/>
                    <a:pt x="364" y="59"/>
                    <a:pt x="363" y="60"/>
                  </a:cubicBezTo>
                  <a:cubicBezTo>
                    <a:pt x="368" y="59"/>
                    <a:pt x="367" y="66"/>
                    <a:pt x="373" y="63"/>
                  </a:cubicBezTo>
                  <a:cubicBezTo>
                    <a:pt x="369" y="71"/>
                    <a:pt x="366" y="57"/>
                    <a:pt x="360" y="62"/>
                  </a:cubicBezTo>
                  <a:close/>
                  <a:moveTo>
                    <a:pt x="411" y="24"/>
                  </a:moveTo>
                  <a:cubicBezTo>
                    <a:pt x="414" y="24"/>
                    <a:pt x="417" y="24"/>
                    <a:pt x="420" y="24"/>
                  </a:cubicBezTo>
                  <a:cubicBezTo>
                    <a:pt x="420" y="33"/>
                    <a:pt x="415" y="24"/>
                    <a:pt x="411" y="26"/>
                  </a:cubicBezTo>
                  <a:cubicBezTo>
                    <a:pt x="411" y="24"/>
                    <a:pt x="409" y="22"/>
                    <a:pt x="410" y="21"/>
                  </a:cubicBezTo>
                  <a:cubicBezTo>
                    <a:pt x="409" y="16"/>
                    <a:pt x="413" y="23"/>
                    <a:pt x="411" y="24"/>
                  </a:cubicBezTo>
                  <a:close/>
                  <a:moveTo>
                    <a:pt x="345" y="72"/>
                  </a:moveTo>
                  <a:cubicBezTo>
                    <a:pt x="348" y="76"/>
                    <a:pt x="353" y="68"/>
                    <a:pt x="356" y="72"/>
                  </a:cubicBezTo>
                  <a:cubicBezTo>
                    <a:pt x="347" y="73"/>
                    <a:pt x="349" y="82"/>
                    <a:pt x="342" y="79"/>
                  </a:cubicBezTo>
                  <a:cubicBezTo>
                    <a:pt x="343" y="77"/>
                    <a:pt x="344" y="77"/>
                    <a:pt x="345" y="79"/>
                  </a:cubicBezTo>
                  <a:cubicBezTo>
                    <a:pt x="344" y="69"/>
                    <a:pt x="333" y="76"/>
                    <a:pt x="328" y="73"/>
                  </a:cubicBezTo>
                  <a:cubicBezTo>
                    <a:pt x="337" y="69"/>
                    <a:pt x="343" y="70"/>
                    <a:pt x="347" y="67"/>
                  </a:cubicBezTo>
                  <a:cubicBezTo>
                    <a:pt x="347" y="68"/>
                    <a:pt x="346" y="70"/>
                    <a:pt x="345" y="72"/>
                  </a:cubicBezTo>
                  <a:close/>
                  <a:moveTo>
                    <a:pt x="359" y="55"/>
                  </a:moveTo>
                  <a:cubicBezTo>
                    <a:pt x="358" y="52"/>
                    <a:pt x="355" y="49"/>
                    <a:pt x="361" y="48"/>
                  </a:cubicBezTo>
                  <a:cubicBezTo>
                    <a:pt x="364" y="51"/>
                    <a:pt x="363" y="53"/>
                    <a:pt x="359" y="55"/>
                  </a:cubicBezTo>
                  <a:close/>
                  <a:moveTo>
                    <a:pt x="383" y="32"/>
                  </a:moveTo>
                  <a:cubicBezTo>
                    <a:pt x="384" y="37"/>
                    <a:pt x="378" y="37"/>
                    <a:pt x="376" y="35"/>
                  </a:cubicBezTo>
                  <a:cubicBezTo>
                    <a:pt x="377" y="38"/>
                    <a:pt x="371" y="40"/>
                    <a:pt x="374" y="44"/>
                  </a:cubicBezTo>
                  <a:cubicBezTo>
                    <a:pt x="372" y="44"/>
                    <a:pt x="371" y="42"/>
                    <a:pt x="369" y="44"/>
                  </a:cubicBezTo>
                  <a:cubicBezTo>
                    <a:pt x="371" y="38"/>
                    <a:pt x="376" y="32"/>
                    <a:pt x="383" y="32"/>
                  </a:cubicBezTo>
                  <a:close/>
                  <a:moveTo>
                    <a:pt x="237" y="77"/>
                  </a:moveTo>
                  <a:cubicBezTo>
                    <a:pt x="235" y="74"/>
                    <a:pt x="241" y="76"/>
                    <a:pt x="242" y="74"/>
                  </a:cubicBezTo>
                  <a:cubicBezTo>
                    <a:pt x="244" y="77"/>
                    <a:pt x="246" y="79"/>
                    <a:pt x="242" y="81"/>
                  </a:cubicBezTo>
                  <a:cubicBezTo>
                    <a:pt x="241" y="80"/>
                    <a:pt x="239" y="75"/>
                    <a:pt x="237" y="77"/>
                  </a:cubicBezTo>
                  <a:close/>
                  <a:moveTo>
                    <a:pt x="260" y="64"/>
                  </a:moveTo>
                  <a:cubicBezTo>
                    <a:pt x="263" y="62"/>
                    <a:pt x="265" y="60"/>
                    <a:pt x="264" y="58"/>
                  </a:cubicBezTo>
                  <a:cubicBezTo>
                    <a:pt x="269" y="59"/>
                    <a:pt x="262" y="67"/>
                    <a:pt x="261" y="70"/>
                  </a:cubicBezTo>
                  <a:cubicBezTo>
                    <a:pt x="260" y="69"/>
                    <a:pt x="259" y="68"/>
                    <a:pt x="258" y="67"/>
                  </a:cubicBezTo>
                  <a:cubicBezTo>
                    <a:pt x="260" y="66"/>
                    <a:pt x="260" y="68"/>
                    <a:pt x="261" y="68"/>
                  </a:cubicBezTo>
                  <a:cubicBezTo>
                    <a:pt x="263" y="67"/>
                    <a:pt x="261" y="66"/>
                    <a:pt x="260" y="64"/>
                  </a:cubicBezTo>
                  <a:close/>
                  <a:moveTo>
                    <a:pt x="248" y="82"/>
                  </a:moveTo>
                  <a:cubicBezTo>
                    <a:pt x="246" y="79"/>
                    <a:pt x="249" y="77"/>
                    <a:pt x="251" y="74"/>
                  </a:cubicBezTo>
                  <a:cubicBezTo>
                    <a:pt x="254" y="79"/>
                    <a:pt x="253" y="81"/>
                    <a:pt x="248" y="82"/>
                  </a:cubicBezTo>
                  <a:close/>
                  <a:moveTo>
                    <a:pt x="272" y="64"/>
                  </a:moveTo>
                  <a:cubicBezTo>
                    <a:pt x="267" y="59"/>
                    <a:pt x="278" y="60"/>
                    <a:pt x="275" y="58"/>
                  </a:cubicBezTo>
                  <a:cubicBezTo>
                    <a:pt x="281" y="58"/>
                    <a:pt x="276" y="64"/>
                    <a:pt x="272" y="64"/>
                  </a:cubicBezTo>
                  <a:close/>
                  <a:moveTo>
                    <a:pt x="288" y="47"/>
                  </a:moveTo>
                  <a:cubicBezTo>
                    <a:pt x="290" y="49"/>
                    <a:pt x="293" y="49"/>
                    <a:pt x="289" y="43"/>
                  </a:cubicBezTo>
                  <a:cubicBezTo>
                    <a:pt x="293" y="42"/>
                    <a:pt x="291" y="44"/>
                    <a:pt x="293" y="47"/>
                  </a:cubicBezTo>
                  <a:cubicBezTo>
                    <a:pt x="294" y="45"/>
                    <a:pt x="293" y="44"/>
                    <a:pt x="295" y="42"/>
                  </a:cubicBezTo>
                  <a:cubicBezTo>
                    <a:pt x="294" y="46"/>
                    <a:pt x="299" y="44"/>
                    <a:pt x="301" y="48"/>
                  </a:cubicBezTo>
                  <a:cubicBezTo>
                    <a:pt x="301" y="50"/>
                    <a:pt x="300" y="51"/>
                    <a:pt x="298" y="53"/>
                  </a:cubicBezTo>
                  <a:cubicBezTo>
                    <a:pt x="301" y="45"/>
                    <a:pt x="291" y="50"/>
                    <a:pt x="291" y="53"/>
                  </a:cubicBezTo>
                  <a:cubicBezTo>
                    <a:pt x="286" y="54"/>
                    <a:pt x="290" y="49"/>
                    <a:pt x="288" y="47"/>
                  </a:cubicBezTo>
                  <a:close/>
                  <a:moveTo>
                    <a:pt x="270" y="69"/>
                  </a:moveTo>
                  <a:cubicBezTo>
                    <a:pt x="271" y="70"/>
                    <a:pt x="270" y="71"/>
                    <a:pt x="269" y="71"/>
                  </a:cubicBezTo>
                  <a:cubicBezTo>
                    <a:pt x="270" y="72"/>
                    <a:pt x="272" y="72"/>
                    <a:pt x="273" y="74"/>
                  </a:cubicBezTo>
                  <a:cubicBezTo>
                    <a:pt x="273" y="72"/>
                    <a:pt x="274" y="71"/>
                    <a:pt x="276" y="73"/>
                  </a:cubicBezTo>
                  <a:cubicBezTo>
                    <a:pt x="271" y="76"/>
                    <a:pt x="270" y="79"/>
                    <a:pt x="267" y="82"/>
                  </a:cubicBezTo>
                  <a:cubicBezTo>
                    <a:pt x="266" y="77"/>
                    <a:pt x="267" y="73"/>
                    <a:pt x="270" y="69"/>
                  </a:cubicBezTo>
                  <a:close/>
                  <a:moveTo>
                    <a:pt x="303" y="47"/>
                  </a:moveTo>
                  <a:cubicBezTo>
                    <a:pt x="304" y="45"/>
                    <a:pt x="306" y="45"/>
                    <a:pt x="308" y="47"/>
                  </a:cubicBezTo>
                  <a:cubicBezTo>
                    <a:pt x="307" y="48"/>
                    <a:pt x="306" y="47"/>
                    <a:pt x="306" y="46"/>
                  </a:cubicBezTo>
                  <a:cubicBezTo>
                    <a:pt x="305" y="48"/>
                    <a:pt x="311" y="52"/>
                    <a:pt x="306" y="56"/>
                  </a:cubicBezTo>
                  <a:cubicBezTo>
                    <a:pt x="302" y="52"/>
                    <a:pt x="307" y="50"/>
                    <a:pt x="303" y="47"/>
                  </a:cubicBezTo>
                  <a:close/>
                  <a:moveTo>
                    <a:pt x="329" y="32"/>
                  </a:moveTo>
                  <a:cubicBezTo>
                    <a:pt x="331" y="34"/>
                    <a:pt x="329" y="35"/>
                    <a:pt x="328" y="36"/>
                  </a:cubicBezTo>
                  <a:cubicBezTo>
                    <a:pt x="330" y="40"/>
                    <a:pt x="332" y="38"/>
                    <a:pt x="334" y="41"/>
                  </a:cubicBezTo>
                  <a:cubicBezTo>
                    <a:pt x="329" y="42"/>
                    <a:pt x="323" y="36"/>
                    <a:pt x="329" y="32"/>
                  </a:cubicBezTo>
                  <a:close/>
                  <a:moveTo>
                    <a:pt x="326" y="47"/>
                  </a:moveTo>
                  <a:cubicBezTo>
                    <a:pt x="316" y="49"/>
                    <a:pt x="319" y="57"/>
                    <a:pt x="314" y="62"/>
                  </a:cubicBezTo>
                  <a:cubicBezTo>
                    <a:pt x="312" y="62"/>
                    <a:pt x="312" y="61"/>
                    <a:pt x="313" y="61"/>
                  </a:cubicBezTo>
                  <a:cubicBezTo>
                    <a:pt x="312" y="60"/>
                    <a:pt x="311" y="61"/>
                    <a:pt x="310" y="61"/>
                  </a:cubicBezTo>
                  <a:cubicBezTo>
                    <a:pt x="308" y="57"/>
                    <a:pt x="315" y="55"/>
                    <a:pt x="317" y="54"/>
                  </a:cubicBezTo>
                  <a:cubicBezTo>
                    <a:pt x="315" y="53"/>
                    <a:pt x="314" y="53"/>
                    <a:pt x="312" y="54"/>
                  </a:cubicBezTo>
                  <a:cubicBezTo>
                    <a:pt x="316" y="51"/>
                    <a:pt x="319" y="39"/>
                    <a:pt x="326" y="47"/>
                  </a:cubicBezTo>
                  <a:close/>
                  <a:moveTo>
                    <a:pt x="296" y="76"/>
                  </a:moveTo>
                  <a:cubicBezTo>
                    <a:pt x="295" y="74"/>
                    <a:pt x="297" y="75"/>
                    <a:pt x="298" y="74"/>
                  </a:cubicBezTo>
                  <a:cubicBezTo>
                    <a:pt x="294" y="73"/>
                    <a:pt x="294" y="74"/>
                    <a:pt x="293" y="69"/>
                  </a:cubicBezTo>
                  <a:cubicBezTo>
                    <a:pt x="294" y="68"/>
                    <a:pt x="295" y="70"/>
                    <a:pt x="296" y="71"/>
                  </a:cubicBezTo>
                  <a:cubicBezTo>
                    <a:pt x="297" y="70"/>
                    <a:pt x="296" y="69"/>
                    <a:pt x="296" y="69"/>
                  </a:cubicBezTo>
                  <a:cubicBezTo>
                    <a:pt x="297" y="68"/>
                    <a:pt x="299" y="70"/>
                    <a:pt x="298" y="71"/>
                  </a:cubicBezTo>
                  <a:cubicBezTo>
                    <a:pt x="298" y="72"/>
                    <a:pt x="299" y="73"/>
                    <a:pt x="300" y="72"/>
                  </a:cubicBezTo>
                  <a:cubicBezTo>
                    <a:pt x="302" y="75"/>
                    <a:pt x="297" y="76"/>
                    <a:pt x="296" y="76"/>
                  </a:cubicBezTo>
                  <a:close/>
                  <a:moveTo>
                    <a:pt x="334" y="66"/>
                  </a:moveTo>
                  <a:cubicBezTo>
                    <a:pt x="330" y="68"/>
                    <a:pt x="327" y="68"/>
                    <a:pt x="324" y="65"/>
                  </a:cubicBezTo>
                  <a:cubicBezTo>
                    <a:pt x="327" y="63"/>
                    <a:pt x="333" y="65"/>
                    <a:pt x="330" y="59"/>
                  </a:cubicBezTo>
                  <a:cubicBezTo>
                    <a:pt x="332" y="56"/>
                    <a:pt x="333" y="62"/>
                    <a:pt x="335" y="63"/>
                  </a:cubicBezTo>
                  <a:cubicBezTo>
                    <a:pt x="334" y="64"/>
                    <a:pt x="333" y="65"/>
                    <a:pt x="334" y="66"/>
                  </a:cubicBezTo>
                  <a:close/>
                  <a:moveTo>
                    <a:pt x="347" y="54"/>
                  </a:moveTo>
                  <a:cubicBezTo>
                    <a:pt x="345" y="50"/>
                    <a:pt x="346" y="47"/>
                    <a:pt x="345" y="44"/>
                  </a:cubicBezTo>
                  <a:cubicBezTo>
                    <a:pt x="351" y="43"/>
                    <a:pt x="351" y="50"/>
                    <a:pt x="347" y="54"/>
                  </a:cubicBezTo>
                  <a:close/>
                  <a:moveTo>
                    <a:pt x="356" y="34"/>
                  </a:moveTo>
                  <a:cubicBezTo>
                    <a:pt x="359" y="38"/>
                    <a:pt x="355" y="40"/>
                    <a:pt x="356" y="43"/>
                  </a:cubicBezTo>
                  <a:cubicBezTo>
                    <a:pt x="354" y="44"/>
                    <a:pt x="353" y="42"/>
                    <a:pt x="352" y="41"/>
                  </a:cubicBezTo>
                  <a:cubicBezTo>
                    <a:pt x="357" y="39"/>
                    <a:pt x="352" y="36"/>
                    <a:pt x="356" y="34"/>
                  </a:cubicBezTo>
                  <a:close/>
                  <a:moveTo>
                    <a:pt x="340" y="49"/>
                  </a:moveTo>
                  <a:cubicBezTo>
                    <a:pt x="338" y="52"/>
                    <a:pt x="335" y="55"/>
                    <a:pt x="339" y="59"/>
                  </a:cubicBezTo>
                  <a:cubicBezTo>
                    <a:pt x="334" y="59"/>
                    <a:pt x="334" y="51"/>
                    <a:pt x="334" y="48"/>
                  </a:cubicBezTo>
                  <a:cubicBezTo>
                    <a:pt x="330" y="47"/>
                    <a:pt x="330" y="48"/>
                    <a:pt x="327" y="51"/>
                  </a:cubicBezTo>
                  <a:cubicBezTo>
                    <a:pt x="326" y="49"/>
                    <a:pt x="331" y="47"/>
                    <a:pt x="329" y="44"/>
                  </a:cubicBezTo>
                  <a:cubicBezTo>
                    <a:pt x="331" y="44"/>
                    <a:pt x="337" y="50"/>
                    <a:pt x="336" y="44"/>
                  </a:cubicBezTo>
                  <a:cubicBezTo>
                    <a:pt x="339" y="42"/>
                    <a:pt x="336" y="47"/>
                    <a:pt x="340" y="49"/>
                  </a:cubicBezTo>
                  <a:close/>
                  <a:moveTo>
                    <a:pt x="348" y="29"/>
                  </a:moveTo>
                  <a:cubicBezTo>
                    <a:pt x="347" y="34"/>
                    <a:pt x="343" y="37"/>
                    <a:pt x="338" y="41"/>
                  </a:cubicBezTo>
                  <a:cubicBezTo>
                    <a:pt x="339" y="34"/>
                    <a:pt x="343" y="30"/>
                    <a:pt x="348" y="26"/>
                  </a:cubicBezTo>
                  <a:cubicBezTo>
                    <a:pt x="349" y="28"/>
                    <a:pt x="342" y="33"/>
                    <a:pt x="348" y="29"/>
                  </a:cubicBezTo>
                  <a:close/>
                  <a:moveTo>
                    <a:pt x="332" y="37"/>
                  </a:moveTo>
                  <a:cubicBezTo>
                    <a:pt x="331" y="30"/>
                    <a:pt x="333" y="26"/>
                    <a:pt x="336" y="23"/>
                  </a:cubicBezTo>
                  <a:cubicBezTo>
                    <a:pt x="335" y="27"/>
                    <a:pt x="338" y="31"/>
                    <a:pt x="332" y="37"/>
                  </a:cubicBezTo>
                  <a:close/>
                  <a:moveTo>
                    <a:pt x="332" y="24"/>
                  </a:moveTo>
                  <a:cubicBezTo>
                    <a:pt x="330" y="24"/>
                    <a:pt x="329" y="25"/>
                    <a:pt x="329" y="26"/>
                  </a:cubicBezTo>
                  <a:cubicBezTo>
                    <a:pt x="328" y="27"/>
                    <a:pt x="327" y="24"/>
                    <a:pt x="325" y="26"/>
                  </a:cubicBezTo>
                  <a:cubicBezTo>
                    <a:pt x="325" y="27"/>
                    <a:pt x="325" y="28"/>
                    <a:pt x="323" y="29"/>
                  </a:cubicBezTo>
                  <a:cubicBezTo>
                    <a:pt x="321" y="26"/>
                    <a:pt x="325" y="23"/>
                    <a:pt x="326" y="20"/>
                  </a:cubicBezTo>
                  <a:cubicBezTo>
                    <a:pt x="328" y="23"/>
                    <a:pt x="330" y="21"/>
                    <a:pt x="332" y="24"/>
                  </a:cubicBezTo>
                  <a:close/>
                  <a:moveTo>
                    <a:pt x="319" y="27"/>
                  </a:moveTo>
                  <a:cubicBezTo>
                    <a:pt x="317" y="29"/>
                    <a:pt x="316" y="28"/>
                    <a:pt x="317" y="27"/>
                  </a:cubicBezTo>
                  <a:cubicBezTo>
                    <a:pt x="317" y="25"/>
                    <a:pt x="310" y="31"/>
                    <a:pt x="314" y="29"/>
                  </a:cubicBezTo>
                  <a:cubicBezTo>
                    <a:pt x="316" y="32"/>
                    <a:pt x="310" y="31"/>
                    <a:pt x="309" y="28"/>
                  </a:cubicBezTo>
                  <a:cubicBezTo>
                    <a:pt x="313" y="24"/>
                    <a:pt x="316" y="23"/>
                    <a:pt x="319" y="27"/>
                  </a:cubicBezTo>
                  <a:close/>
                  <a:moveTo>
                    <a:pt x="304" y="30"/>
                  </a:moveTo>
                  <a:cubicBezTo>
                    <a:pt x="302" y="37"/>
                    <a:pt x="308" y="34"/>
                    <a:pt x="309" y="40"/>
                  </a:cubicBezTo>
                  <a:cubicBezTo>
                    <a:pt x="311" y="33"/>
                    <a:pt x="316" y="36"/>
                    <a:pt x="323" y="31"/>
                  </a:cubicBezTo>
                  <a:cubicBezTo>
                    <a:pt x="323" y="33"/>
                    <a:pt x="322" y="35"/>
                    <a:pt x="323" y="36"/>
                  </a:cubicBezTo>
                  <a:cubicBezTo>
                    <a:pt x="320" y="38"/>
                    <a:pt x="313" y="35"/>
                    <a:pt x="315" y="41"/>
                  </a:cubicBezTo>
                  <a:cubicBezTo>
                    <a:pt x="314" y="42"/>
                    <a:pt x="308" y="38"/>
                    <a:pt x="309" y="42"/>
                  </a:cubicBezTo>
                  <a:cubicBezTo>
                    <a:pt x="306" y="39"/>
                    <a:pt x="302" y="42"/>
                    <a:pt x="299" y="39"/>
                  </a:cubicBezTo>
                  <a:cubicBezTo>
                    <a:pt x="304" y="36"/>
                    <a:pt x="297" y="32"/>
                    <a:pt x="304" y="30"/>
                  </a:cubicBezTo>
                  <a:close/>
                  <a:moveTo>
                    <a:pt x="278" y="50"/>
                  </a:moveTo>
                  <a:cubicBezTo>
                    <a:pt x="276" y="50"/>
                    <a:pt x="275" y="49"/>
                    <a:pt x="273" y="47"/>
                  </a:cubicBezTo>
                  <a:cubicBezTo>
                    <a:pt x="276" y="45"/>
                    <a:pt x="277" y="46"/>
                    <a:pt x="277" y="49"/>
                  </a:cubicBezTo>
                  <a:cubicBezTo>
                    <a:pt x="277" y="42"/>
                    <a:pt x="283" y="46"/>
                    <a:pt x="284" y="44"/>
                  </a:cubicBezTo>
                  <a:cubicBezTo>
                    <a:pt x="290" y="47"/>
                    <a:pt x="282" y="46"/>
                    <a:pt x="278" y="50"/>
                  </a:cubicBezTo>
                  <a:close/>
                  <a:moveTo>
                    <a:pt x="298" y="25"/>
                  </a:moveTo>
                  <a:cubicBezTo>
                    <a:pt x="303" y="25"/>
                    <a:pt x="295" y="32"/>
                    <a:pt x="295" y="35"/>
                  </a:cubicBezTo>
                  <a:cubicBezTo>
                    <a:pt x="292" y="34"/>
                    <a:pt x="289" y="37"/>
                    <a:pt x="286" y="33"/>
                  </a:cubicBezTo>
                  <a:cubicBezTo>
                    <a:pt x="288" y="32"/>
                    <a:pt x="289" y="31"/>
                    <a:pt x="288" y="29"/>
                  </a:cubicBezTo>
                  <a:cubicBezTo>
                    <a:pt x="292" y="35"/>
                    <a:pt x="294" y="26"/>
                    <a:pt x="298" y="25"/>
                  </a:cubicBezTo>
                  <a:close/>
                  <a:moveTo>
                    <a:pt x="272" y="47"/>
                  </a:moveTo>
                  <a:cubicBezTo>
                    <a:pt x="269" y="51"/>
                    <a:pt x="267" y="48"/>
                    <a:pt x="265" y="50"/>
                  </a:cubicBezTo>
                  <a:cubicBezTo>
                    <a:pt x="262" y="45"/>
                    <a:pt x="270" y="44"/>
                    <a:pt x="272" y="47"/>
                  </a:cubicBezTo>
                  <a:close/>
                  <a:moveTo>
                    <a:pt x="230" y="75"/>
                  </a:moveTo>
                  <a:cubicBezTo>
                    <a:pt x="231" y="76"/>
                    <a:pt x="230" y="76"/>
                    <a:pt x="230" y="77"/>
                  </a:cubicBezTo>
                  <a:cubicBezTo>
                    <a:pt x="229" y="77"/>
                    <a:pt x="229" y="78"/>
                    <a:pt x="230" y="79"/>
                  </a:cubicBezTo>
                  <a:cubicBezTo>
                    <a:pt x="228" y="79"/>
                    <a:pt x="224" y="71"/>
                    <a:pt x="219" y="72"/>
                  </a:cubicBezTo>
                  <a:cubicBezTo>
                    <a:pt x="219" y="67"/>
                    <a:pt x="226" y="60"/>
                    <a:pt x="230" y="66"/>
                  </a:cubicBezTo>
                  <a:cubicBezTo>
                    <a:pt x="229" y="66"/>
                    <a:pt x="228" y="65"/>
                    <a:pt x="227" y="64"/>
                  </a:cubicBezTo>
                  <a:cubicBezTo>
                    <a:pt x="226" y="65"/>
                    <a:pt x="228" y="66"/>
                    <a:pt x="228" y="67"/>
                  </a:cubicBezTo>
                  <a:cubicBezTo>
                    <a:pt x="225" y="68"/>
                    <a:pt x="223" y="67"/>
                    <a:pt x="219" y="70"/>
                  </a:cubicBezTo>
                  <a:cubicBezTo>
                    <a:pt x="221" y="72"/>
                    <a:pt x="224" y="68"/>
                    <a:pt x="226" y="69"/>
                  </a:cubicBezTo>
                  <a:cubicBezTo>
                    <a:pt x="226" y="72"/>
                    <a:pt x="225" y="77"/>
                    <a:pt x="230" y="75"/>
                  </a:cubicBezTo>
                  <a:close/>
                  <a:moveTo>
                    <a:pt x="256" y="49"/>
                  </a:moveTo>
                  <a:cubicBezTo>
                    <a:pt x="255" y="54"/>
                    <a:pt x="254" y="47"/>
                    <a:pt x="252" y="45"/>
                  </a:cubicBezTo>
                  <a:cubicBezTo>
                    <a:pt x="255" y="42"/>
                    <a:pt x="258" y="42"/>
                    <a:pt x="261" y="45"/>
                  </a:cubicBezTo>
                  <a:cubicBezTo>
                    <a:pt x="262" y="48"/>
                    <a:pt x="259" y="45"/>
                    <a:pt x="258" y="44"/>
                  </a:cubicBezTo>
                  <a:cubicBezTo>
                    <a:pt x="256" y="46"/>
                    <a:pt x="255" y="47"/>
                    <a:pt x="256" y="49"/>
                  </a:cubicBezTo>
                  <a:close/>
                  <a:moveTo>
                    <a:pt x="280" y="28"/>
                  </a:moveTo>
                  <a:cubicBezTo>
                    <a:pt x="285" y="18"/>
                    <a:pt x="292" y="27"/>
                    <a:pt x="280" y="28"/>
                  </a:cubicBezTo>
                  <a:close/>
                  <a:moveTo>
                    <a:pt x="277" y="22"/>
                  </a:moveTo>
                  <a:cubicBezTo>
                    <a:pt x="280" y="21"/>
                    <a:pt x="278" y="29"/>
                    <a:pt x="278" y="32"/>
                  </a:cubicBezTo>
                  <a:cubicBezTo>
                    <a:pt x="274" y="34"/>
                    <a:pt x="277" y="28"/>
                    <a:pt x="276" y="27"/>
                  </a:cubicBezTo>
                  <a:cubicBezTo>
                    <a:pt x="272" y="24"/>
                    <a:pt x="273" y="30"/>
                    <a:pt x="270" y="31"/>
                  </a:cubicBezTo>
                  <a:cubicBezTo>
                    <a:pt x="266" y="24"/>
                    <a:pt x="277" y="25"/>
                    <a:pt x="277" y="22"/>
                  </a:cubicBezTo>
                  <a:close/>
                  <a:moveTo>
                    <a:pt x="266" y="32"/>
                  </a:moveTo>
                  <a:cubicBezTo>
                    <a:pt x="269" y="36"/>
                    <a:pt x="267" y="40"/>
                    <a:pt x="271" y="35"/>
                  </a:cubicBezTo>
                  <a:cubicBezTo>
                    <a:pt x="274" y="41"/>
                    <a:pt x="266" y="39"/>
                    <a:pt x="263" y="40"/>
                  </a:cubicBezTo>
                  <a:cubicBezTo>
                    <a:pt x="261" y="36"/>
                    <a:pt x="260" y="38"/>
                    <a:pt x="259" y="34"/>
                  </a:cubicBezTo>
                  <a:cubicBezTo>
                    <a:pt x="262" y="33"/>
                    <a:pt x="264" y="33"/>
                    <a:pt x="266" y="32"/>
                  </a:cubicBezTo>
                  <a:close/>
                  <a:moveTo>
                    <a:pt x="247" y="41"/>
                  </a:moveTo>
                  <a:cubicBezTo>
                    <a:pt x="249" y="44"/>
                    <a:pt x="243" y="46"/>
                    <a:pt x="244" y="49"/>
                  </a:cubicBezTo>
                  <a:cubicBezTo>
                    <a:pt x="243" y="50"/>
                    <a:pt x="242" y="48"/>
                    <a:pt x="243" y="47"/>
                  </a:cubicBezTo>
                  <a:cubicBezTo>
                    <a:pt x="242" y="46"/>
                    <a:pt x="241" y="46"/>
                    <a:pt x="241" y="47"/>
                  </a:cubicBezTo>
                  <a:cubicBezTo>
                    <a:pt x="240" y="45"/>
                    <a:pt x="241" y="45"/>
                    <a:pt x="242" y="46"/>
                  </a:cubicBezTo>
                  <a:cubicBezTo>
                    <a:pt x="246" y="44"/>
                    <a:pt x="244" y="41"/>
                    <a:pt x="247" y="41"/>
                  </a:cubicBezTo>
                  <a:close/>
                  <a:moveTo>
                    <a:pt x="191" y="73"/>
                  </a:moveTo>
                  <a:cubicBezTo>
                    <a:pt x="190" y="69"/>
                    <a:pt x="191" y="71"/>
                    <a:pt x="188" y="74"/>
                  </a:cubicBezTo>
                  <a:cubicBezTo>
                    <a:pt x="187" y="71"/>
                    <a:pt x="187" y="69"/>
                    <a:pt x="189" y="67"/>
                  </a:cubicBezTo>
                  <a:cubicBezTo>
                    <a:pt x="193" y="67"/>
                    <a:pt x="195" y="71"/>
                    <a:pt x="191" y="73"/>
                  </a:cubicBezTo>
                  <a:close/>
                  <a:moveTo>
                    <a:pt x="215" y="53"/>
                  </a:moveTo>
                  <a:cubicBezTo>
                    <a:pt x="214" y="54"/>
                    <a:pt x="213" y="53"/>
                    <a:pt x="213" y="52"/>
                  </a:cubicBezTo>
                  <a:cubicBezTo>
                    <a:pt x="212" y="51"/>
                    <a:pt x="211" y="52"/>
                    <a:pt x="211" y="52"/>
                  </a:cubicBezTo>
                  <a:cubicBezTo>
                    <a:pt x="208" y="51"/>
                    <a:pt x="218" y="49"/>
                    <a:pt x="212" y="49"/>
                  </a:cubicBezTo>
                  <a:cubicBezTo>
                    <a:pt x="212" y="45"/>
                    <a:pt x="221" y="48"/>
                    <a:pt x="222" y="41"/>
                  </a:cubicBezTo>
                  <a:cubicBezTo>
                    <a:pt x="224" y="45"/>
                    <a:pt x="227" y="40"/>
                    <a:pt x="229" y="45"/>
                  </a:cubicBezTo>
                  <a:cubicBezTo>
                    <a:pt x="224" y="46"/>
                    <a:pt x="215" y="46"/>
                    <a:pt x="215" y="53"/>
                  </a:cubicBezTo>
                  <a:close/>
                  <a:moveTo>
                    <a:pt x="259" y="29"/>
                  </a:moveTo>
                  <a:cubicBezTo>
                    <a:pt x="253" y="28"/>
                    <a:pt x="253" y="37"/>
                    <a:pt x="247" y="36"/>
                  </a:cubicBezTo>
                  <a:cubicBezTo>
                    <a:pt x="246" y="34"/>
                    <a:pt x="254" y="24"/>
                    <a:pt x="254" y="29"/>
                  </a:cubicBezTo>
                  <a:cubicBezTo>
                    <a:pt x="255" y="27"/>
                    <a:pt x="257" y="25"/>
                    <a:pt x="256" y="22"/>
                  </a:cubicBezTo>
                  <a:cubicBezTo>
                    <a:pt x="261" y="21"/>
                    <a:pt x="256" y="27"/>
                    <a:pt x="259" y="29"/>
                  </a:cubicBezTo>
                  <a:close/>
                  <a:moveTo>
                    <a:pt x="236" y="29"/>
                  </a:moveTo>
                  <a:cubicBezTo>
                    <a:pt x="239" y="33"/>
                    <a:pt x="234" y="35"/>
                    <a:pt x="237" y="39"/>
                  </a:cubicBezTo>
                  <a:cubicBezTo>
                    <a:pt x="235" y="40"/>
                    <a:pt x="235" y="38"/>
                    <a:pt x="236" y="38"/>
                  </a:cubicBezTo>
                  <a:cubicBezTo>
                    <a:pt x="234" y="35"/>
                    <a:pt x="231" y="43"/>
                    <a:pt x="230" y="37"/>
                  </a:cubicBezTo>
                  <a:cubicBezTo>
                    <a:pt x="230" y="36"/>
                    <a:pt x="231" y="37"/>
                    <a:pt x="232" y="37"/>
                  </a:cubicBezTo>
                  <a:cubicBezTo>
                    <a:pt x="237" y="35"/>
                    <a:pt x="230" y="31"/>
                    <a:pt x="236" y="29"/>
                  </a:cubicBezTo>
                  <a:close/>
                  <a:moveTo>
                    <a:pt x="203" y="54"/>
                  </a:moveTo>
                  <a:cubicBezTo>
                    <a:pt x="203" y="57"/>
                    <a:pt x="205" y="59"/>
                    <a:pt x="205" y="62"/>
                  </a:cubicBezTo>
                  <a:cubicBezTo>
                    <a:pt x="203" y="65"/>
                    <a:pt x="198" y="58"/>
                    <a:pt x="202" y="64"/>
                  </a:cubicBezTo>
                  <a:cubicBezTo>
                    <a:pt x="200" y="65"/>
                    <a:pt x="196" y="61"/>
                    <a:pt x="200" y="66"/>
                  </a:cubicBezTo>
                  <a:cubicBezTo>
                    <a:pt x="197" y="65"/>
                    <a:pt x="192" y="66"/>
                    <a:pt x="192" y="61"/>
                  </a:cubicBezTo>
                  <a:cubicBezTo>
                    <a:pt x="199" y="65"/>
                    <a:pt x="198" y="59"/>
                    <a:pt x="203" y="54"/>
                  </a:cubicBezTo>
                  <a:close/>
                  <a:moveTo>
                    <a:pt x="82" y="61"/>
                  </a:moveTo>
                  <a:cubicBezTo>
                    <a:pt x="76" y="60"/>
                    <a:pt x="82" y="52"/>
                    <a:pt x="75" y="59"/>
                  </a:cubicBezTo>
                  <a:cubicBezTo>
                    <a:pt x="74" y="55"/>
                    <a:pt x="83" y="51"/>
                    <a:pt x="89" y="47"/>
                  </a:cubicBezTo>
                  <a:cubicBezTo>
                    <a:pt x="90" y="50"/>
                    <a:pt x="90" y="52"/>
                    <a:pt x="91" y="54"/>
                  </a:cubicBezTo>
                  <a:cubicBezTo>
                    <a:pt x="85" y="55"/>
                    <a:pt x="83" y="55"/>
                    <a:pt x="82" y="61"/>
                  </a:cubicBezTo>
                  <a:close/>
                  <a:moveTo>
                    <a:pt x="106" y="38"/>
                  </a:moveTo>
                  <a:cubicBezTo>
                    <a:pt x="110" y="35"/>
                    <a:pt x="106" y="44"/>
                    <a:pt x="109" y="41"/>
                  </a:cubicBezTo>
                  <a:cubicBezTo>
                    <a:pt x="110" y="43"/>
                    <a:pt x="107" y="44"/>
                    <a:pt x="106" y="45"/>
                  </a:cubicBezTo>
                  <a:cubicBezTo>
                    <a:pt x="102" y="43"/>
                    <a:pt x="107" y="41"/>
                    <a:pt x="106" y="38"/>
                  </a:cubicBezTo>
                  <a:close/>
                  <a:moveTo>
                    <a:pt x="80" y="70"/>
                  </a:moveTo>
                  <a:cubicBezTo>
                    <a:pt x="75" y="67"/>
                    <a:pt x="86" y="62"/>
                    <a:pt x="88" y="67"/>
                  </a:cubicBezTo>
                  <a:cubicBezTo>
                    <a:pt x="85" y="70"/>
                    <a:pt x="83" y="65"/>
                    <a:pt x="80" y="70"/>
                  </a:cubicBezTo>
                  <a:close/>
                  <a:moveTo>
                    <a:pt x="151" y="43"/>
                  </a:moveTo>
                  <a:cubicBezTo>
                    <a:pt x="156" y="38"/>
                    <a:pt x="151" y="38"/>
                    <a:pt x="159" y="37"/>
                  </a:cubicBezTo>
                  <a:cubicBezTo>
                    <a:pt x="159" y="38"/>
                    <a:pt x="158" y="38"/>
                    <a:pt x="158" y="38"/>
                  </a:cubicBezTo>
                  <a:cubicBezTo>
                    <a:pt x="156" y="39"/>
                    <a:pt x="158" y="40"/>
                    <a:pt x="159" y="42"/>
                  </a:cubicBezTo>
                  <a:cubicBezTo>
                    <a:pt x="156" y="45"/>
                    <a:pt x="154" y="41"/>
                    <a:pt x="151" y="43"/>
                  </a:cubicBezTo>
                  <a:close/>
                  <a:moveTo>
                    <a:pt x="121" y="68"/>
                  </a:moveTo>
                  <a:cubicBezTo>
                    <a:pt x="123" y="69"/>
                    <a:pt x="124" y="71"/>
                    <a:pt x="125" y="72"/>
                  </a:cubicBezTo>
                  <a:cubicBezTo>
                    <a:pt x="121" y="76"/>
                    <a:pt x="116" y="70"/>
                    <a:pt x="121" y="68"/>
                  </a:cubicBezTo>
                  <a:close/>
                  <a:moveTo>
                    <a:pt x="170" y="40"/>
                  </a:moveTo>
                  <a:cubicBezTo>
                    <a:pt x="172" y="45"/>
                    <a:pt x="170" y="45"/>
                    <a:pt x="165" y="48"/>
                  </a:cubicBezTo>
                  <a:cubicBezTo>
                    <a:pt x="161" y="44"/>
                    <a:pt x="169" y="43"/>
                    <a:pt x="170" y="40"/>
                  </a:cubicBezTo>
                  <a:close/>
                  <a:moveTo>
                    <a:pt x="134" y="77"/>
                  </a:moveTo>
                  <a:cubicBezTo>
                    <a:pt x="132" y="75"/>
                    <a:pt x="133" y="74"/>
                    <a:pt x="132" y="72"/>
                  </a:cubicBezTo>
                  <a:cubicBezTo>
                    <a:pt x="134" y="72"/>
                    <a:pt x="135" y="71"/>
                    <a:pt x="137" y="70"/>
                  </a:cubicBezTo>
                  <a:cubicBezTo>
                    <a:pt x="140" y="72"/>
                    <a:pt x="139" y="73"/>
                    <a:pt x="140" y="75"/>
                  </a:cubicBezTo>
                  <a:cubicBezTo>
                    <a:pt x="138" y="77"/>
                    <a:pt x="136" y="75"/>
                    <a:pt x="134" y="77"/>
                  </a:cubicBezTo>
                  <a:close/>
                  <a:moveTo>
                    <a:pt x="142" y="71"/>
                  </a:moveTo>
                  <a:cubicBezTo>
                    <a:pt x="142" y="65"/>
                    <a:pt x="146" y="71"/>
                    <a:pt x="152" y="67"/>
                  </a:cubicBezTo>
                  <a:cubicBezTo>
                    <a:pt x="150" y="67"/>
                    <a:pt x="148" y="68"/>
                    <a:pt x="147" y="66"/>
                  </a:cubicBezTo>
                  <a:cubicBezTo>
                    <a:pt x="149" y="64"/>
                    <a:pt x="151" y="64"/>
                    <a:pt x="153" y="66"/>
                  </a:cubicBezTo>
                  <a:cubicBezTo>
                    <a:pt x="152" y="72"/>
                    <a:pt x="146" y="68"/>
                    <a:pt x="142" y="71"/>
                  </a:cubicBezTo>
                  <a:close/>
                  <a:moveTo>
                    <a:pt x="159" y="63"/>
                  </a:moveTo>
                  <a:cubicBezTo>
                    <a:pt x="158" y="61"/>
                    <a:pt x="162" y="63"/>
                    <a:pt x="161" y="60"/>
                  </a:cubicBezTo>
                  <a:cubicBezTo>
                    <a:pt x="165" y="64"/>
                    <a:pt x="161" y="69"/>
                    <a:pt x="162" y="74"/>
                  </a:cubicBezTo>
                  <a:cubicBezTo>
                    <a:pt x="159" y="71"/>
                    <a:pt x="161" y="64"/>
                    <a:pt x="159" y="63"/>
                  </a:cubicBezTo>
                  <a:close/>
                  <a:moveTo>
                    <a:pt x="195" y="37"/>
                  </a:moveTo>
                  <a:cubicBezTo>
                    <a:pt x="191" y="34"/>
                    <a:pt x="199" y="30"/>
                    <a:pt x="201" y="31"/>
                  </a:cubicBezTo>
                  <a:cubicBezTo>
                    <a:pt x="203" y="36"/>
                    <a:pt x="198" y="34"/>
                    <a:pt x="195" y="37"/>
                  </a:cubicBezTo>
                  <a:close/>
                  <a:moveTo>
                    <a:pt x="229" y="29"/>
                  </a:moveTo>
                  <a:cubicBezTo>
                    <a:pt x="227" y="31"/>
                    <a:pt x="225" y="29"/>
                    <a:pt x="223" y="31"/>
                  </a:cubicBezTo>
                  <a:cubicBezTo>
                    <a:pt x="221" y="33"/>
                    <a:pt x="228" y="28"/>
                    <a:pt x="224" y="25"/>
                  </a:cubicBezTo>
                  <a:cubicBezTo>
                    <a:pt x="226" y="24"/>
                    <a:pt x="228" y="22"/>
                    <a:pt x="230" y="21"/>
                  </a:cubicBezTo>
                  <a:cubicBezTo>
                    <a:pt x="227" y="21"/>
                    <a:pt x="227" y="19"/>
                    <a:pt x="229" y="18"/>
                  </a:cubicBezTo>
                  <a:cubicBezTo>
                    <a:pt x="233" y="22"/>
                    <a:pt x="226" y="25"/>
                    <a:pt x="229" y="29"/>
                  </a:cubicBezTo>
                  <a:close/>
                  <a:moveTo>
                    <a:pt x="182" y="51"/>
                  </a:moveTo>
                  <a:cubicBezTo>
                    <a:pt x="185" y="50"/>
                    <a:pt x="180" y="56"/>
                    <a:pt x="181" y="59"/>
                  </a:cubicBezTo>
                  <a:cubicBezTo>
                    <a:pt x="178" y="61"/>
                    <a:pt x="175" y="56"/>
                    <a:pt x="179" y="53"/>
                  </a:cubicBezTo>
                  <a:cubicBezTo>
                    <a:pt x="180" y="59"/>
                    <a:pt x="179" y="53"/>
                    <a:pt x="182" y="51"/>
                  </a:cubicBezTo>
                  <a:close/>
                  <a:moveTo>
                    <a:pt x="212" y="24"/>
                  </a:moveTo>
                  <a:cubicBezTo>
                    <a:pt x="218" y="25"/>
                    <a:pt x="209" y="27"/>
                    <a:pt x="206" y="30"/>
                  </a:cubicBezTo>
                  <a:cubicBezTo>
                    <a:pt x="206" y="29"/>
                    <a:pt x="206" y="28"/>
                    <a:pt x="205" y="26"/>
                  </a:cubicBezTo>
                  <a:cubicBezTo>
                    <a:pt x="207" y="21"/>
                    <a:pt x="213" y="30"/>
                    <a:pt x="212" y="24"/>
                  </a:cubicBezTo>
                  <a:close/>
                  <a:moveTo>
                    <a:pt x="184" y="44"/>
                  </a:moveTo>
                  <a:cubicBezTo>
                    <a:pt x="182" y="48"/>
                    <a:pt x="176" y="42"/>
                    <a:pt x="177" y="48"/>
                  </a:cubicBezTo>
                  <a:cubicBezTo>
                    <a:pt x="172" y="49"/>
                    <a:pt x="175" y="44"/>
                    <a:pt x="178" y="43"/>
                  </a:cubicBezTo>
                  <a:cubicBezTo>
                    <a:pt x="176" y="41"/>
                    <a:pt x="174" y="44"/>
                    <a:pt x="172" y="40"/>
                  </a:cubicBezTo>
                  <a:cubicBezTo>
                    <a:pt x="174" y="38"/>
                    <a:pt x="176" y="40"/>
                    <a:pt x="174" y="41"/>
                  </a:cubicBezTo>
                  <a:cubicBezTo>
                    <a:pt x="179" y="43"/>
                    <a:pt x="180" y="37"/>
                    <a:pt x="183" y="38"/>
                  </a:cubicBezTo>
                  <a:cubicBezTo>
                    <a:pt x="184" y="40"/>
                    <a:pt x="180" y="41"/>
                    <a:pt x="184" y="44"/>
                  </a:cubicBezTo>
                  <a:close/>
                  <a:moveTo>
                    <a:pt x="194" y="18"/>
                  </a:moveTo>
                  <a:cubicBezTo>
                    <a:pt x="197" y="17"/>
                    <a:pt x="199" y="17"/>
                    <a:pt x="201" y="16"/>
                  </a:cubicBezTo>
                  <a:cubicBezTo>
                    <a:pt x="205" y="24"/>
                    <a:pt x="195" y="20"/>
                    <a:pt x="194" y="29"/>
                  </a:cubicBezTo>
                  <a:cubicBezTo>
                    <a:pt x="190" y="29"/>
                    <a:pt x="190" y="27"/>
                    <a:pt x="190" y="23"/>
                  </a:cubicBezTo>
                  <a:cubicBezTo>
                    <a:pt x="189" y="26"/>
                    <a:pt x="188" y="26"/>
                    <a:pt x="187" y="24"/>
                  </a:cubicBezTo>
                  <a:cubicBezTo>
                    <a:pt x="190" y="23"/>
                    <a:pt x="194" y="22"/>
                    <a:pt x="197" y="21"/>
                  </a:cubicBezTo>
                  <a:cubicBezTo>
                    <a:pt x="198" y="19"/>
                    <a:pt x="196" y="20"/>
                    <a:pt x="194" y="18"/>
                  </a:cubicBezTo>
                  <a:close/>
                  <a:moveTo>
                    <a:pt x="185" y="31"/>
                  </a:moveTo>
                  <a:cubicBezTo>
                    <a:pt x="182" y="32"/>
                    <a:pt x="177" y="31"/>
                    <a:pt x="177" y="28"/>
                  </a:cubicBezTo>
                  <a:cubicBezTo>
                    <a:pt x="180" y="25"/>
                    <a:pt x="185" y="28"/>
                    <a:pt x="185" y="31"/>
                  </a:cubicBezTo>
                  <a:close/>
                  <a:moveTo>
                    <a:pt x="169" y="34"/>
                  </a:moveTo>
                  <a:cubicBezTo>
                    <a:pt x="164" y="30"/>
                    <a:pt x="171" y="28"/>
                    <a:pt x="169" y="25"/>
                  </a:cubicBezTo>
                  <a:cubicBezTo>
                    <a:pt x="171" y="24"/>
                    <a:pt x="171" y="32"/>
                    <a:pt x="169" y="34"/>
                  </a:cubicBezTo>
                  <a:close/>
                  <a:moveTo>
                    <a:pt x="120" y="63"/>
                  </a:moveTo>
                  <a:cubicBezTo>
                    <a:pt x="121" y="66"/>
                    <a:pt x="119" y="64"/>
                    <a:pt x="118" y="63"/>
                  </a:cubicBezTo>
                  <a:cubicBezTo>
                    <a:pt x="114" y="67"/>
                    <a:pt x="114" y="78"/>
                    <a:pt x="107" y="70"/>
                  </a:cubicBezTo>
                  <a:cubicBezTo>
                    <a:pt x="113" y="68"/>
                    <a:pt x="112" y="65"/>
                    <a:pt x="114" y="61"/>
                  </a:cubicBezTo>
                  <a:cubicBezTo>
                    <a:pt x="116" y="59"/>
                    <a:pt x="118" y="64"/>
                    <a:pt x="120" y="63"/>
                  </a:cubicBezTo>
                  <a:close/>
                  <a:moveTo>
                    <a:pt x="137" y="44"/>
                  </a:moveTo>
                  <a:cubicBezTo>
                    <a:pt x="136" y="45"/>
                    <a:pt x="137" y="45"/>
                    <a:pt x="137" y="46"/>
                  </a:cubicBezTo>
                  <a:cubicBezTo>
                    <a:pt x="131" y="45"/>
                    <a:pt x="140" y="43"/>
                    <a:pt x="141" y="40"/>
                  </a:cubicBezTo>
                  <a:cubicBezTo>
                    <a:pt x="145" y="43"/>
                    <a:pt x="140" y="46"/>
                    <a:pt x="137" y="44"/>
                  </a:cubicBezTo>
                  <a:close/>
                  <a:moveTo>
                    <a:pt x="160" y="29"/>
                  </a:moveTo>
                  <a:cubicBezTo>
                    <a:pt x="157" y="30"/>
                    <a:pt x="155" y="32"/>
                    <a:pt x="153" y="34"/>
                  </a:cubicBezTo>
                  <a:cubicBezTo>
                    <a:pt x="151" y="30"/>
                    <a:pt x="156" y="27"/>
                    <a:pt x="156" y="24"/>
                  </a:cubicBezTo>
                  <a:cubicBezTo>
                    <a:pt x="160" y="25"/>
                    <a:pt x="157" y="26"/>
                    <a:pt x="160" y="29"/>
                  </a:cubicBezTo>
                  <a:close/>
                  <a:moveTo>
                    <a:pt x="118" y="54"/>
                  </a:moveTo>
                  <a:cubicBezTo>
                    <a:pt x="121" y="55"/>
                    <a:pt x="121" y="50"/>
                    <a:pt x="125" y="52"/>
                  </a:cubicBezTo>
                  <a:cubicBezTo>
                    <a:pt x="126" y="58"/>
                    <a:pt x="119" y="56"/>
                    <a:pt x="116" y="59"/>
                  </a:cubicBezTo>
                  <a:cubicBezTo>
                    <a:pt x="115" y="57"/>
                    <a:pt x="114" y="56"/>
                    <a:pt x="113" y="54"/>
                  </a:cubicBezTo>
                  <a:cubicBezTo>
                    <a:pt x="115" y="51"/>
                    <a:pt x="116" y="49"/>
                    <a:pt x="117" y="48"/>
                  </a:cubicBezTo>
                  <a:cubicBezTo>
                    <a:pt x="121" y="46"/>
                    <a:pt x="116" y="52"/>
                    <a:pt x="118" y="54"/>
                  </a:cubicBezTo>
                  <a:close/>
                  <a:moveTo>
                    <a:pt x="124" y="36"/>
                  </a:moveTo>
                  <a:cubicBezTo>
                    <a:pt x="128" y="40"/>
                    <a:pt x="124" y="43"/>
                    <a:pt x="124" y="46"/>
                  </a:cubicBezTo>
                  <a:cubicBezTo>
                    <a:pt x="123" y="46"/>
                    <a:pt x="123" y="45"/>
                    <a:pt x="123" y="44"/>
                  </a:cubicBezTo>
                  <a:cubicBezTo>
                    <a:pt x="122" y="44"/>
                    <a:pt x="120" y="44"/>
                    <a:pt x="118" y="45"/>
                  </a:cubicBezTo>
                  <a:cubicBezTo>
                    <a:pt x="117" y="42"/>
                    <a:pt x="120" y="39"/>
                    <a:pt x="124" y="36"/>
                  </a:cubicBezTo>
                  <a:close/>
                  <a:moveTo>
                    <a:pt x="108" y="51"/>
                  </a:moveTo>
                  <a:cubicBezTo>
                    <a:pt x="105" y="55"/>
                    <a:pt x="103" y="61"/>
                    <a:pt x="99" y="62"/>
                  </a:cubicBezTo>
                  <a:cubicBezTo>
                    <a:pt x="99" y="57"/>
                    <a:pt x="96" y="52"/>
                    <a:pt x="102" y="48"/>
                  </a:cubicBezTo>
                  <a:cubicBezTo>
                    <a:pt x="106" y="48"/>
                    <a:pt x="104" y="53"/>
                    <a:pt x="108" y="51"/>
                  </a:cubicBezTo>
                  <a:close/>
                  <a:moveTo>
                    <a:pt x="147" y="15"/>
                  </a:moveTo>
                  <a:cubicBezTo>
                    <a:pt x="145" y="17"/>
                    <a:pt x="144" y="16"/>
                    <a:pt x="145" y="15"/>
                  </a:cubicBezTo>
                  <a:cubicBezTo>
                    <a:pt x="143" y="14"/>
                    <a:pt x="139" y="17"/>
                    <a:pt x="137" y="18"/>
                  </a:cubicBezTo>
                  <a:cubicBezTo>
                    <a:pt x="134" y="14"/>
                    <a:pt x="144" y="9"/>
                    <a:pt x="147" y="15"/>
                  </a:cubicBezTo>
                  <a:close/>
                  <a:moveTo>
                    <a:pt x="134" y="19"/>
                  </a:moveTo>
                  <a:cubicBezTo>
                    <a:pt x="134" y="24"/>
                    <a:pt x="130" y="26"/>
                    <a:pt x="131" y="29"/>
                  </a:cubicBezTo>
                  <a:cubicBezTo>
                    <a:pt x="129" y="31"/>
                    <a:pt x="127" y="33"/>
                    <a:pt x="124" y="34"/>
                  </a:cubicBezTo>
                  <a:cubicBezTo>
                    <a:pt x="122" y="33"/>
                    <a:pt x="122" y="31"/>
                    <a:pt x="124" y="29"/>
                  </a:cubicBezTo>
                  <a:cubicBezTo>
                    <a:pt x="125" y="30"/>
                    <a:pt x="124" y="31"/>
                    <a:pt x="124" y="31"/>
                  </a:cubicBezTo>
                  <a:cubicBezTo>
                    <a:pt x="128" y="32"/>
                    <a:pt x="130" y="18"/>
                    <a:pt x="128" y="21"/>
                  </a:cubicBezTo>
                  <a:cubicBezTo>
                    <a:pt x="127" y="19"/>
                    <a:pt x="131" y="18"/>
                    <a:pt x="130" y="16"/>
                  </a:cubicBezTo>
                  <a:cubicBezTo>
                    <a:pt x="132" y="15"/>
                    <a:pt x="131" y="18"/>
                    <a:pt x="134" y="19"/>
                  </a:cubicBezTo>
                  <a:close/>
                  <a:moveTo>
                    <a:pt x="120" y="24"/>
                  </a:moveTo>
                  <a:cubicBezTo>
                    <a:pt x="123" y="27"/>
                    <a:pt x="117" y="29"/>
                    <a:pt x="119" y="32"/>
                  </a:cubicBezTo>
                  <a:cubicBezTo>
                    <a:pt x="116" y="33"/>
                    <a:pt x="115" y="25"/>
                    <a:pt x="120" y="24"/>
                  </a:cubicBezTo>
                  <a:close/>
                  <a:moveTo>
                    <a:pt x="106" y="34"/>
                  </a:moveTo>
                  <a:cubicBezTo>
                    <a:pt x="106" y="31"/>
                    <a:pt x="109" y="28"/>
                    <a:pt x="112" y="26"/>
                  </a:cubicBezTo>
                  <a:cubicBezTo>
                    <a:pt x="117" y="31"/>
                    <a:pt x="110" y="32"/>
                    <a:pt x="106" y="34"/>
                  </a:cubicBezTo>
                  <a:close/>
                  <a:moveTo>
                    <a:pt x="45" y="55"/>
                  </a:moveTo>
                  <a:cubicBezTo>
                    <a:pt x="41" y="57"/>
                    <a:pt x="37" y="57"/>
                    <a:pt x="34" y="53"/>
                  </a:cubicBezTo>
                  <a:cubicBezTo>
                    <a:pt x="33" y="56"/>
                    <a:pt x="31" y="59"/>
                    <a:pt x="34" y="62"/>
                  </a:cubicBezTo>
                  <a:cubicBezTo>
                    <a:pt x="28" y="65"/>
                    <a:pt x="29" y="66"/>
                    <a:pt x="24" y="66"/>
                  </a:cubicBezTo>
                  <a:cubicBezTo>
                    <a:pt x="27" y="60"/>
                    <a:pt x="31" y="59"/>
                    <a:pt x="27" y="51"/>
                  </a:cubicBezTo>
                  <a:cubicBezTo>
                    <a:pt x="36" y="50"/>
                    <a:pt x="32" y="41"/>
                    <a:pt x="35" y="36"/>
                  </a:cubicBezTo>
                  <a:cubicBezTo>
                    <a:pt x="36" y="40"/>
                    <a:pt x="38" y="45"/>
                    <a:pt x="34" y="49"/>
                  </a:cubicBezTo>
                  <a:cubicBezTo>
                    <a:pt x="34" y="48"/>
                    <a:pt x="33" y="48"/>
                    <a:pt x="32" y="49"/>
                  </a:cubicBezTo>
                  <a:cubicBezTo>
                    <a:pt x="33" y="49"/>
                    <a:pt x="34" y="50"/>
                    <a:pt x="34" y="51"/>
                  </a:cubicBezTo>
                  <a:cubicBezTo>
                    <a:pt x="36" y="53"/>
                    <a:pt x="38" y="49"/>
                    <a:pt x="40" y="50"/>
                  </a:cubicBezTo>
                  <a:cubicBezTo>
                    <a:pt x="41" y="48"/>
                    <a:pt x="42" y="46"/>
                    <a:pt x="40" y="44"/>
                  </a:cubicBezTo>
                  <a:cubicBezTo>
                    <a:pt x="43" y="42"/>
                    <a:pt x="46" y="40"/>
                    <a:pt x="49" y="37"/>
                  </a:cubicBezTo>
                  <a:cubicBezTo>
                    <a:pt x="55" y="44"/>
                    <a:pt x="42" y="47"/>
                    <a:pt x="45" y="55"/>
                  </a:cubicBezTo>
                  <a:close/>
                  <a:moveTo>
                    <a:pt x="64" y="49"/>
                  </a:moveTo>
                  <a:cubicBezTo>
                    <a:pt x="63" y="48"/>
                    <a:pt x="62" y="50"/>
                    <a:pt x="61" y="50"/>
                  </a:cubicBezTo>
                  <a:cubicBezTo>
                    <a:pt x="57" y="41"/>
                    <a:pt x="73" y="49"/>
                    <a:pt x="65" y="54"/>
                  </a:cubicBezTo>
                  <a:cubicBezTo>
                    <a:pt x="64" y="52"/>
                    <a:pt x="65" y="51"/>
                    <a:pt x="64" y="49"/>
                  </a:cubicBezTo>
                  <a:close/>
                  <a:moveTo>
                    <a:pt x="97" y="29"/>
                  </a:moveTo>
                  <a:cubicBezTo>
                    <a:pt x="95" y="22"/>
                    <a:pt x="106" y="27"/>
                    <a:pt x="104" y="20"/>
                  </a:cubicBezTo>
                  <a:cubicBezTo>
                    <a:pt x="108" y="23"/>
                    <a:pt x="113" y="13"/>
                    <a:pt x="116" y="19"/>
                  </a:cubicBezTo>
                  <a:cubicBezTo>
                    <a:pt x="112" y="21"/>
                    <a:pt x="113" y="20"/>
                    <a:pt x="111" y="24"/>
                  </a:cubicBezTo>
                  <a:cubicBezTo>
                    <a:pt x="110" y="18"/>
                    <a:pt x="103" y="27"/>
                    <a:pt x="100" y="32"/>
                  </a:cubicBezTo>
                  <a:cubicBezTo>
                    <a:pt x="95" y="29"/>
                    <a:pt x="93" y="31"/>
                    <a:pt x="86" y="27"/>
                  </a:cubicBezTo>
                  <a:cubicBezTo>
                    <a:pt x="90" y="25"/>
                    <a:pt x="93" y="25"/>
                    <a:pt x="97" y="29"/>
                  </a:cubicBezTo>
                  <a:close/>
                  <a:moveTo>
                    <a:pt x="80" y="44"/>
                  </a:moveTo>
                  <a:cubicBezTo>
                    <a:pt x="76" y="38"/>
                    <a:pt x="87" y="38"/>
                    <a:pt x="90" y="36"/>
                  </a:cubicBezTo>
                  <a:cubicBezTo>
                    <a:pt x="92" y="42"/>
                    <a:pt x="83" y="40"/>
                    <a:pt x="80" y="44"/>
                  </a:cubicBezTo>
                  <a:close/>
                  <a:moveTo>
                    <a:pt x="84" y="32"/>
                  </a:moveTo>
                  <a:cubicBezTo>
                    <a:pt x="81" y="32"/>
                    <a:pt x="78" y="36"/>
                    <a:pt x="76" y="35"/>
                  </a:cubicBezTo>
                  <a:cubicBezTo>
                    <a:pt x="73" y="31"/>
                    <a:pt x="80" y="26"/>
                    <a:pt x="82" y="26"/>
                  </a:cubicBezTo>
                  <a:cubicBezTo>
                    <a:pt x="82" y="28"/>
                    <a:pt x="83" y="30"/>
                    <a:pt x="84" y="32"/>
                  </a:cubicBezTo>
                  <a:close/>
                  <a:moveTo>
                    <a:pt x="91" y="13"/>
                  </a:moveTo>
                  <a:cubicBezTo>
                    <a:pt x="93" y="17"/>
                    <a:pt x="91" y="22"/>
                    <a:pt x="87" y="22"/>
                  </a:cubicBezTo>
                  <a:cubicBezTo>
                    <a:pt x="86" y="19"/>
                    <a:pt x="87" y="16"/>
                    <a:pt x="91" y="13"/>
                  </a:cubicBezTo>
                  <a:close/>
                  <a:moveTo>
                    <a:pt x="69" y="56"/>
                  </a:moveTo>
                  <a:cubicBezTo>
                    <a:pt x="71" y="50"/>
                    <a:pt x="69" y="49"/>
                    <a:pt x="68" y="44"/>
                  </a:cubicBezTo>
                  <a:cubicBezTo>
                    <a:pt x="67" y="40"/>
                    <a:pt x="60" y="44"/>
                    <a:pt x="62" y="40"/>
                  </a:cubicBezTo>
                  <a:cubicBezTo>
                    <a:pt x="68" y="33"/>
                    <a:pt x="84" y="48"/>
                    <a:pt x="69" y="56"/>
                  </a:cubicBezTo>
                  <a:close/>
                  <a:moveTo>
                    <a:pt x="72" y="32"/>
                  </a:moveTo>
                  <a:cubicBezTo>
                    <a:pt x="70" y="34"/>
                    <a:pt x="58" y="37"/>
                    <a:pt x="56" y="41"/>
                  </a:cubicBezTo>
                  <a:cubicBezTo>
                    <a:pt x="55" y="37"/>
                    <a:pt x="59" y="34"/>
                    <a:pt x="63" y="30"/>
                  </a:cubicBezTo>
                  <a:cubicBezTo>
                    <a:pt x="66" y="31"/>
                    <a:pt x="69" y="33"/>
                    <a:pt x="72" y="32"/>
                  </a:cubicBezTo>
                  <a:close/>
                  <a:moveTo>
                    <a:pt x="76" y="25"/>
                  </a:moveTo>
                  <a:cubicBezTo>
                    <a:pt x="70" y="25"/>
                    <a:pt x="70" y="26"/>
                    <a:pt x="65" y="28"/>
                  </a:cubicBezTo>
                  <a:cubicBezTo>
                    <a:pt x="63" y="26"/>
                    <a:pt x="66" y="25"/>
                    <a:pt x="65" y="23"/>
                  </a:cubicBezTo>
                  <a:cubicBezTo>
                    <a:pt x="62" y="22"/>
                    <a:pt x="58" y="33"/>
                    <a:pt x="53" y="27"/>
                  </a:cubicBezTo>
                  <a:cubicBezTo>
                    <a:pt x="60" y="23"/>
                    <a:pt x="59" y="19"/>
                    <a:pt x="64" y="15"/>
                  </a:cubicBezTo>
                  <a:cubicBezTo>
                    <a:pt x="66" y="21"/>
                    <a:pt x="69" y="23"/>
                    <a:pt x="76" y="25"/>
                  </a:cubicBezTo>
                  <a:close/>
                  <a:moveTo>
                    <a:pt x="50" y="25"/>
                  </a:moveTo>
                  <a:cubicBezTo>
                    <a:pt x="46" y="32"/>
                    <a:pt x="57" y="33"/>
                    <a:pt x="53" y="36"/>
                  </a:cubicBezTo>
                  <a:cubicBezTo>
                    <a:pt x="51" y="32"/>
                    <a:pt x="48" y="36"/>
                    <a:pt x="47" y="32"/>
                  </a:cubicBezTo>
                  <a:cubicBezTo>
                    <a:pt x="45" y="35"/>
                    <a:pt x="45" y="38"/>
                    <a:pt x="40" y="40"/>
                  </a:cubicBezTo>
                  <a:cubicBezTo>
                    <a:pt x="40" y="32"/>
                    <a:pt x="41" y="27"/>
                    <a:pt x="50" y="25"/>
                  </a:cubicBezTo>
                  <a:close/>
                  <a:moveTo>
                    <a:pt x="62" y="13"/>
                  </a:moveTo>
                  <a:cubicBezTo>
                    <a:pt x="62" y="17"/>
                    <a:pt x="53" y="15"/>
                    <a:pt x="50" y="22"/>
                  </a:cubicBezTo>
                  <a:cubicBezTo>
                    <a:pt x="48" y="20"/>
                    <a:pt x="46" y="23"/>
                    <a:pt x="44" y="20"/>
                  </a:cubicBezTo>
                  <a:cubicBezTo>
                    <a:pt x="47" y="17"/>
                    <a:pt x="53" y="20"/>
                    <a:pt x="49" y="14"/>
                  </a:cubicBezTo>
                  <a:cubicBezTo>
                    <a:pt x="54" y="10"/>
                    <a:pt x="58" y="14"/>
                    <a:pt x="62" y="13"/>
                  </a:cubicBezTo>
                  <a:close/>
                </a:path>
              </a:pathLst>
            </a:custGeom>
            <a:solidFill>
              <a:srgbClr val="5F779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6" name="矩形 425"/>
            <p:cNvSpPr/>
            <p:nvPr/>
          </p:nvSpPr>
          <p:spPr>
            <a:xfrm>
              <a:off x="5083820" y="544573"/>
              <a:ext cx="2472690" cy="5530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000" b="1" dirty="0">
                  <a:solidFill>
                    <a:srgbClr val="5F7797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三、</a:t>
              </a:r>
              <a:r>
                <a:rPr lang="zh-CN" altLang="en-US" sz="3000" dirty="0">
                  <a:solidFill>
                    <a:srgbClr val="5F7797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猜想证明</a:t>
              </a:r>
              <a:endParaRPr lang="zh-CN" altLang="en-US" sz="3000" b="1" dirty="0">
                <a:solidFill>
                  <a:srgbClr val="5F7797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41935" y="965835"/>
            <a:ext cx="52914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你能用字母表示具有这样特殊结构的式子吗？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03925" y="972820"/>
            <a:ext cx="12211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</a:rPr>
              <a:t>符号语言：</a:t>
            </a:r>
            <a:endParaRPr lang="zh-CN" altLang="en-US" sz="200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41935" y="1569720"/>
            <a:ext cx="31819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我们如何证明这一猜想呢？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 rot="720000">
            <a:off x="10233660" y="853440"/>
            <a:ext cx="745490" cy="64516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3600" b="1">
                <a:solidFill>
                  <a:srgbClr val="D71CE2"/>
                </a:solidFill>
                <a:effectLst>
                  <a:reflection blurRad="6350" stA="53000" endA="300" endPos="35500" dir="5400000" sy="-90000" algn="bl" rotWithShape="0"/>
                </a:effectLst>
              </a:rPr>
              <a:t>？？</a:t>
            </a:r>
            <a:endParaRPr lang="zh-CN" altLang="en-US" sz="3600" b="1">
              <a:solidFill>
                <a:srgbClr val="D71CE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1935" y="2106295"/>
            <a:ext cx="27781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证明方法一：代数推导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41935" y="4392930"/>
            <a:ext cx="28492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证明方法二：几何论证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693545" y="4969510"/>
            <a:ext cx="4200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请你用数学文字语言表达这一公式？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55750" y="5594350"/>
            <a:ext cx="84721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两个数的和与两个数的差的积，等于这两个数的 </a:t>
            </a:r>
            <a:r>
              <a:rPr lang="en-US" altLang="zh-CN" sz="2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     </a:t>
            </a:r>
            <a:r>
              <a:rPr lang="zh-CN" altLang="en-US" sz="2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2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412490" y="2106930"/>
            <a:ext cx="3058795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多项式与多项式乘法法则</a:t>
            </a:r>
            <a:endParaRPr lang="zh-CN" altLang="en-US" sz="2000"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12490" y="4392930"/>
            <a:ext cx="2268220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000"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几何图形等积变换</a:t>
            </a:r>
            <a:endParaRPr lang="zh-CN" altLang="en-US" sz="2000"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17500" y="5594350"/>
            <a:ext cx="14116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文字语言：</a:t>
            </a:r>
            <a:endParaRPr lang="zh-CN" altLang="en-US" sz="2000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" name="图片 1" descr="图片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62775" y="977900"/>
            <a:ext cx="3346450" cy="396240"/>
          </a:xfrm>
          <a:prstGeom prst="rect">
            <a:avLst/>
          </a:prstGeom>
        </p:spPr>
      </p:pic>
      <p:pic>
        <p:nvPicPr>
          <p:cNvPr id="6" name="图片 5" descr="图片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105" y="2505710"/>
            <a:ext cx="4060190" cy="402590"/>
          </a:xfrm>
          <a:prstGeom prst="rect">
            <a:avLst/>
          </a:prstGeom>
        </p:spPr>
      </p:pic>
      <p:pic>
        <p:nvPicPr>
          <p:cNvPr id="19" name="图片 18" descr="图片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630" y="2968625"/>
            <a:ext cx="2694305" cy="396240"/>
          </a:xfrm>
          <a:prstGeom prst="rect">
            <a:avLst/>
          </a:prstGeom>
        </p:spPr>
      </p:pic>
      <p:pic>
        <p:nvPicPr>
          <p:cNvPr id="20" name="图片 19" descr="图片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9630" y="3378200"/>
            <a:ext cx="1530350" cy="71945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003925" y="287020"/>
            <a:ext cx="41408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你更喜欢哪一种语言表达？？</a:t>
            </a:r>
            <a:endParaRPr lang="zh-CN" altLang="en-US" sz="2400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746875" y="2954020"/>
            <a:ext cx="38347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直观、简洁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更能反映公式的结构特征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3" name="直接箭头连接符 12"/>
          <p:cNvCxnSpPr>
            <a:endCxn id="4" idx="2"/>
          </p:cNvCxnSpPr>
          <p:nvPr/>
        </p:nvCxnSpPr>
        <p:spPr>
          <a:xfrm flipV="1">
            <a:off x="6603365" y="1371600"/>
            <a:ext cx="11430" cy="4223385"/>
          </a:xfrm>
          <a:prstGeom prst="straightConnector1">
            <a:avLst/>
          </a:prstGeom>
          <a:ln w="28575" cmpd="sng">
            <a:solidFill>
              <a:srgbClr val="7030A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7291705" y="5594985"/>
            <a:ext cx="9671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平方差</a:t>
            </a:r>
            <a:endParaRPr lang="zh-CN" altLang="en-US" sz="2000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3" name="图片 22" descr="图片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2755" y="1643380"/>
            <a:ext cx="1889760" cy="46355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6603365" y="4392930"/>
            <a:ext cx="53613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小组合作：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用两块正方形纸片</a:t>
            </a:r>
            <a:r>
              <a:rPr lang="zh-CN" altLang="en-US" sz="200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剪一剪、拼一拼！</a:t>
            </a:r>
            <a:endParaRPr lang="zh-CN" altLang="en-US" sz="200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6746875" y="2761615"/>
            <a:ext cx="3896360" cy="126682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>
            <a:off x="3091180" y="3031490"/>
            <a:ext cx="375920" cy="2825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3568065" y="3031490"/>
            <a:ext cx="375920" cy="2825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2" name="张宇桦 - 优美的小调(钢琴曲)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>
                  <p14:trim st="2144.000000" end="112138.000000"/>
                </p14:media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991215" y="-67437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859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3" grpId="1"/>
      <p:bldP spid="4" grpId="0"/>
      <p:bldP spid="4" grpId="1"/>
      <p:bldP spid="11" grpId="0"/>
      <p:bldP spid="7" grpId="1"/>
      <p:bldP spid="7" grpId="2"/>
      <p:bldP spid="8" grpId="0"/>
      <p:bldP spid="9" grpId="0"/>
      <p:bldP spid="14" grpId="0"/>
      <p:bldP spid="15" grpId="0"/>
      <p:bldP spid="16" grpId="0"/>
      <p:bldP spid="17" grpId="0"/>
      <p:bldP spid="18" grpId="0"/>
      <p:bldP spid="21" grpId="0"/>
      <p:bldP spid="21" grpId="1"/>
      <p:bldP spid="21" grpId="2"/>
      <p:bldP spid="24" grpId="0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chenying0907 423"/>
          <p:cNvGrpSpPr/>
          <p:nvPr/>
        </p:nvGrpSpPr>
        <p:grpSpPr>
          <a:xfrm>
            <a:off x="241943" y="113408"/>
            <a:ext cx="3539490" cy="659130"/>
            <a:chOff x="4588518" y="544573"/>
            <a:chExt cx="3539490" cy="659130"/>
          </a:xfrm>
        </p:grpSpPr>
        <p:sp>
          <p:nvSpPr>
            <p:cNvPr id="425" name="Freeform 544"/>
            <p:cNvSpPr>
              <a:spLocks noEditPoints="1"/>
            </p:cNvSpPr>
            <p:nvPr/>
          </p:nvSpPr>
          <p:spPr bwMode="auto">
            <a:xfrm>
              <a:off x="4588518" y="1097658"/>
              <a:ext cx="3539490" cy="106045"/>
            </a:xfrm>
            <a:custGeom>
              <a:avLst/>
              <a:gdLst>
                <a:gd name="T0" fmla="*/ 26 w 715"/>
                <a:gd name="T1" fmla="*/ 50 h 95"/>
                <a:gd name="T2" fmla="*/ 43 w 715"/>
                <a:gd name="T3" fmla="*/ 67 h 95"/>
                <a:gd name="T4" fmla="*/ 65 w 715"/>
                <a:gd name="T5" fmla="*/ 76 h 95"/>
                <a:gd name="T6" fmla="*/ 143 w 715"/>
                <a:gd name="T7" fmla="*/ 81 h 95"/>
                <a:gd name="T8" fmla="*/ 218 w 715"/>
                <a:gd name="T9" fmla="*/ 80 h 95"/>
                <a:gd name="T10" fmla="*/ 301 w 715"/>
                <a:gd name="T11" fmla="*/ 79 h 95"/>
                <a:gd name="T12" fmla="*/ 405 w 715"/>
                <a:gd name="T13" fmla="*/ 88 h 95"/>
                <a:gd name="T14" fmla="*/ 491 w 715"/>
                <a:gd name="T15" fmla="*/ 93 h 95"/>
                <a:gd name="T16" fmla="*/ 630 w 715"/>
                <a:gd name="T17" fmla="*/ 64 h 95"/>
                <a:gd name="T18" fmla="*/ 678 w 715"/>
                <a:gd name="T19" fmla="*/ 58 h 95"/>
                <a:gd name="T20" fmla="*/ 664 w 715"/>
                <a:gd name="T21" fmla="*/ 52 h 95"/>
                <a:gd name="T22" fmla="*/ 662 w 715"/>
                <a:gd name="T23" fmla="*/ 30 h 95"/>
                <a:gd name="T24" fmla="*/ 598 w 715"/>
                <a:gd name="T25" fmla="*/ 37 h 95"/>
                <a:gd name="T26" fmla="*/ 564 w 715"/>
                <a:gd name="T27" fmla="*/ 25 h 95"/>
                <a:gd name="T28" fmla="*/ 500 w 715"/>
                <a:gd name="T29" fmla="*/ 17 h 95"/>
                <a:gd name="T30" fmla="*/ 443 w 715"/>
                <a:gd name="T31" fmla="*/ 26 h 95"/>
                <a:gd name="T32" fmla="*/ 372 w 715"/>
                <a:gd name="T33" fmla="*/ 20 h 95"/>
                <a:gd name="T34" fmla="*/ 263 w 715"/>
                <a:gd name="T35" fmla="*/ 13 h 95"/>
                <a:gd name="T36" fmla="*/ 193 w 715"/>
                <a:gd name="T37" fmla="*/ 9 h 95"/>
                <a:gd name="T38" fmla="*/ 98 w 715"/>
                <a:gd name="T39" fmla="*/ 21 h 95"/>
                <a:gd name="T40" fmla="*/ 403 w 715"/>
                <a:gd name="T41" fmla="*/ 77 h 95"/>
                <a:gd name="T42" fmla="*/ 420 w 715"/>
                <a:gd name="T43" fmla="*/ 84 h 95"/>
                <a:gd name="T44" fmla="*/ 458 w 715"/>
                <a:gd name="T45" fmla="*/ 81 h 95"/>
                <a:gd name="T46" fmla="*/ 503 w 715"/>
                <a:gd name="T47" fmla="*/ 64 h 95"/>
                <a:gd name="T48" fmla="*/ 504 w 715"/>
                <a:gd name="T49" fmla="*/ 76 h 95"/>
                <a:gd name="T50" fmla="*/ 567 w 715"/>
                <a:gd name="T51" fmla="*/ 43 h 95"/>
                <a:gd name="T52" fmla="*/ 560 w 715"/>
                <a:gd name="T53" fmla="*/ 62 h 95"/>
                <a:gd name="T54" fmla="*/ 583 w 715"/>
                <a:gd name="T55" fmla="*/ 56 h 95"/>
                <a:gd name="T56" fmla="*/ 615 w 715"/>
                <a:gd name="T57" fmla="*/ 58 h 95"/>
                <a:gd name="T58" fmla="*/ 639 w 715"/>
                <a:gd name="T59" fmla="*/ 45 h 95"/>
                <a:gd name="T60" fmla="*/ 604 w 715"/>
                <a:gd name="T61" fmla="*/ 58 h 95"/>
                <a:gd name="T62" fmla="*/ 575 w 715"/>
                <a:gd name="T63" fmla="*/ 51 h 95"/>
                <a:gd name="T64" fmla="*/ 562 w 715"/>
                <a:gd name="T65" fmla="*/ 34 h 95"/>
                <a:gd name="T66" fmla="*/ 541 w 715"/>
                <a:gd name="T67" fmla="*/ 45 h 95"/>
                <a:gd name="T68" fmla="*/ 492 w 715"/>
                <a:gd name="T69" fmla="*/ 54 h 95"/>
                <a:gd name="T70" fmla="*/ 469 w 715"/>
                <a:gd name="T71" fmla="*/ 29 h 95"/>
                <a:gd name="T72" fmla="*/ 435 w 715"/>
                <a:gd name="T73" fmla="*/ 29 h 95"/>
                <a:gd name="T74" fmla="*/ 362 w 715"/>
                <a:gd name="T75" fmla="*/ 80 h 95"/>
                <a:gd name="T76" fmla="*/ 345 w 715"/>
                <a:gd name="T77" fmla="*/ 72 h 95"/>
                <a:gd name="T78" fmla="*/ 242 w 715"/>
                <a:gd name="T79" fmla="*/ 81 h 95"/>
                <a:gd name="T80" fmla="*/ 295 w 715"/>
                <a:gd name="T81" fmla="*/ 42 h 95"/>
                <a:gd name="T82" fmla="*/ 328 w 715"/>
                <a:gd name="T83" fmla="*/ 36 h 95"/>
                <a:gd name="T84" fmla="*/ 296 w 715"/>
                <a:gd name="T85" fmla="*/ 76 h 95"/>
                <a:gd name="T86" fmla="*/ 329 w 715"/>
                <a:gd name="T87" fmla="*/ 44 h 95"/>
                <a:gd name="T88" fmla="*/ 317 w 715"/>
                <a:gd name="T89" fmla="*/ 27 h 95"/>
                <a:gd name="T90" fmla="*/ 298 w 715"/>
                <a:gd name="T91" fmla="*/ 25 h 95"/>
                <a:gd name="T92" fmla="*/ 230 w 715"/>
                <a:gd name="T93" fmla="*/ 75 h 95"/>
                <a:gd name="T94" fmla="*/ 266 w 715"/>
                <a:gd name="T95" fmla="*/ 32 h 95"/>
                <a:gd name="T96" fmla="*/ 215 w 715"/>
                <a:gd name="T97" fmla="*/ 53 h 95"/>
                <a:gd name="T98" fmla="*/ 203 w 715"/>
                <a:gd name="T99" fmla="*/ 54 h 95"/>
                <a:gd name="T100" fmla="*/ 151 w 715"/>
                <a:gd name="T101" fmla="*/ 43 h 95"/>
                <a:gd name="T102" fmla="*/ 159 w 715"/>
                <a:gd name="T103" fmla="*/ 63 h 95"/>
                <a:gd name="T104" fmla="*/ 212 w 715"/>
                <a:gd name="T105" fmla="*/ 24 h 95"/>
                <a:gd name="T106" fmla="*/ 194 w 715"/>
                <a:gd name="T107" fmla="*/ 18 h 95"/>
                <a:gd name="T108" fmla="*/ 153 w 715"/>
                <a:gd name="T109" fmla="*/ 34 h 95"/>
                <a:gd name="T110" fmla="*/ 108 w 715"/>
                <a:gd name="T111" fmla="*/ 51 h 95"/>
                <a:gd name="T112" fmla="*/ 112 w 715"/>
                <a:gd name="T113" fmla="*/ 26 h 95"/>
                <a:gd name="T114" fmla="*/ 65 w 715"/>
                <a:gd name="T115" fmla="*/ 54 h 95"/>
                <a:gd name="T116" fmla="*/ 87 w 715"/>
                <a:gd name="T117" fmla="*/ 22 h 95"/>
                <a:gd name="T118" fmla="*/ 53 w 715"/>
                <a:gd name="T119" fmla="*/ 3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15" h="95">
                  <a:moveTo>
                    <a:pt x="19" y="17"/>
                  </a:moveTo>
                  <a:cubicBezTo>
                    <a:pt x="21" y="19"/>
                    <a:pt x="23" y="14"/>
                    <a:pt x="25" y="16"/>
                  </a:cubicBezTo>
                  <a:cubicBezTo>
                    <a:pt x="24" y="17"/>
                    <a:pt x="25" y="18"/>
                    <a:pt x="24" y="19"/>
                  </a:cubicBezTo>
                  <a:cubicBezTo>
                    <a:pt x="19" y="17"/>
                    <a:pt x="19" y="22"/>
                    <a:pt x="14" y="23"/>
                  </a:cubicBezTo>
                  <a:cubicBezTo>
                    <a:pt x="16" y="26"/>
                    <a:pt x="20" y="22"/>
                    <a:pt x="20" y="28"/>
                  </a:cubicBezTo>
                  <a:cubicBezTo>
                    <a:pt x="27" y="25"/>
                    <a:pt x="29" y="13"/>
                    <a:pt x="34" y="16"/>
                  </a:cubicBezTo>
                  <a:cubicBezTo>
                    <a:pt x="33" y="17"/>
                    <a:pt x="35" y="19"/>
                    <a:pt x="34" y="20"/>
                  </a:cubicBezTo>
                  <a:cubicBezTo>
                    <a:pt x="31" y="23"/>
                    <a:pt x="28" y="26"/>
                    <a:pt x="32" y="29"/>
                  </a:cubicBezTo>
                  <a:cubicBezTo>
                    <a:pt x="34" y="28"/>
                    <a:pt x="35" y="26"/>
                    <a:pt x="37" y="25"/>
                  </a:cubicBezTo>
                  <a:cubicBezTo>
                    <a:pt x="36" y="20"/>
                    <a:pt x="35" y="16"/>
                    <a:pt x="38" y="12"/>
                  </a:cubicBezTo>
                  <a:cubicBezTo>
                    <a:pt x="39" y="17"/>
                    <a:pt x="40" y="17"/>
                    <a:pt x="44" y="22"/>
                  </a:cubicBezTo>
                  <a:cubicBezTo>
                    <a:pt x="40" y="26"/>
                    <a:pt x="38" y="26"/>
                    <a:pt x="37" y="32"/>
                  </a:cubicBezTo>
                  <a:cubicBezTo>
                    <a:pt x="34" y="27"/>
                    <a:pt x="34" y="33"/>
                    <a:pt x="34" y="35"/>
                  </a:cubicBezTo>
                  <a:cubicBezTo>
                    <a:pt x="33" y="33"/>
                    <a:pt x="32" y="32"/>
                    <a:pt x="31" y="31"/>
                  </a:cubicBezTo>
                  <a:cubicBezTo>
                    <a:pt x="25" y="37"/>
                    <a:pt x="30" y="42"/>
                    <a:pt x="25" y="46"/>
                  </a:cubicBezTo>
                  <a:cubicBezTo>
                    <a:pt x="26" y="45"/>
                    <a:pt x="28" y="45"/>
                    <a:pt x="30" y="45"/>
                  </a:cubicBezTo>
                  <a:cubicBezTo>
                    <a:pt x="27" y="47"/>
                    <a:pt x="28" y="48"/>
                    <a:pt x="26" y="50"/>
                  </a:cubicBezTo>
                  <a:cubicBezTo>
                    <a:pt x="24" y="43"/>
                    <a:pt x="20" y="51"/>
                    <a:pt x="17" y="48"/>
                  </a:cubicBezTo>
                  <a:cubicBezTo>
                    <a:pt x="20" y="41"/>
                    <a:pt x="21" y="34"/>
                    <a:pt x="25" y="29"/>
                  </a:cubicBezTo>
                  <a:cubicBezTo>
                    <a:pt x="22" y="28"/>
                    <a:pt x="18" y="30"/>
                    <a:pt x="16" y="27"/>
                  </a:cubicBezTo>
                  <a:cubicBezTo>
                    <a:pt x="12" y="30"/>
                    <a:pt x="10" y="33"/>
                    <a:pt x="10" y="36"/>
                  </a:cubicBezTo>
                  <a:cubicBezTo>
                    <a:pt x="13" y="37"/>
                    <a:pt x="12" y="30"/>
                    <a:pt x="16" y="32"/>
                  </a:cubicBezTo>
                  <a:cubicBezTo>
                    <a:pt x="18" y="35"/>
                    <a:pt x="14" y="36"/>
                    <a:pt x="15" y="38"/>
                  </a:cubicBezTo>
                  <a:cubicBezTo>
                    <a:pt x="16" y="38"/>
                    <a:pt x="18" y="37"/>
                    <a:pt x="18" y="38"/>
                  </a:cubicBezTo>
                  <a:cubicBezTo>
                    <a:pt x="7" y="44"/>
                    <a:pt x="7" y="53"/>
                    <a:pt x="0" y="60"/>
                  </a:cubicBezTo>
                  <a:cubicBezTo>
                    <a:pt x="6" y="57"/>
                    <a:pt x="12" y="53"/>
                    <a:pt x="17" y="57"/>
                  </a:cubicBezTo>
                  <a:cubicBezTo>
                    <a:pt x="19" y="53"/>
                    <a:pt x="8" y="52"/>
                    <a:pt x="13" y="47"/>
                  </a:cubicBezTo>
                  <a:cubicBezTo>
                    <a:pt x="14" y="52"/>
                    <a:pt x="22" y="50"/>
                    <a:pt x="25" y="56"/>
                  </a:cubicBezTo>
                  <a:cubicBezTo>
                    <a:pt x="22" y="58"/>
                    <a:pt x="19" y="61"/>
                    <a:pt x="16" y="63"/>
                  </a:cubicBezTo>
                  <a:cubicBezTo>
                    <a:pt x="12" y="59"/>
                    <a:pt x="7" y="64"/>
                    <a:pt x="3" y="64"/>
                  </a:cubicBezTo>
                  <a:cubicBezTo>
                    <a:pt x="6" y="67"/>
                    <a:pt x="2" y="72"/>
                    <a:pt x="7" y="70"/>
                  </a:cubicBezTo>
                  <a:cubicBezTo>
                    <a:pt x="7" y="64"/>
                    <a:pt x="24" y="64"/>
                    <a:pt x="26" y="70"/>
                  </a:cubicBezTo>
                  <a:cubicBezTo>
                    <a:pt x="28" y="68"/>
                    <a:pt x="31" y="66"/>
                    <a:pt x="34" y="64"/>
                  </a:cubicBezTo>
                  <a:cubicBezTo>
                    <a:pt x="36" y="70"/>
                    <a:pt x="40" y="64"/>
                    <a:pt x="43" y="67"/>
                  </a:cubicBezTo>
                  <a:cubicBezTo>
                    <a:pt x="43" y="74"/>
                    <a:pt x="40" y="69"/>
                    <a:pt x="36" y="71"/>
                  </a:cubicBezTo>
                  <a:cubicBezTo>
                    <a:pt x="35" y="73"/>
                    <a:pt x="35" y="75"/>
                    <a:pt x="37" y="78"/>
                  </a:cubicBezTo>
                  <a:cubicBezTo>
                    <a:pt x="41" y="73"/>
                    <a:pt x="44" y="75"/>
                    <a:pt x="48" y="71"/>
                  </a:cubicBezTo>
                  <a:cubicBezTo>
                    <a:pt x="46" y="68"/>
                    <a:pt x="42" y="60"/>
                    <a:pt x="50" y="60"/>
                  </a:cubicBezTo>
                  <a:cubicBezTo>
                    <a:pt x="48" y="57"/>
                    <a:pt x="44" y="54"/>
                    <a:pt x="47" y="51"/>
                  </a:cubicBezTo>
                  <a:cubicBezTo>
                    <a:pt x="52" y="53"/>
                    <a:pt x="52" y="44"/>
                    <a:pt x="56" y="46"/>
                  </a:cubicBezTo>
                  <a:cubicBezTo>
                    <a:pt x="54" y="48"/>
                    <a:pt x="56" y="49"/>
                    <a:pt x="55" y="50"/>
                  </a:cubicBezTo>
                  <a:cubicBezTo>
                    <a:pt x="54" y="51"/>
                    <a:pt x="51" y="50"/>
                    <a:pt x="52" y="53"/>
                  </a:cubicBezTo>
                  <a:cubicBezTo>
                    <a:pt x="56" y="53"/>
                    <a:pt x="50" y="69"/>
                    <a:pt x="49" y="75"/>
                  </a:cubicBezTo>
                  <a:cubicBezTo>
                    <a:pt x="55" y="75"/>
                    <a:pt x="57" y="68"/>
                    <a:pt x="59" y="76"/>
                  </a:cubicBezTo>
                  <a:cubicBezTo>
                    <a:pt x="62" y="70"/>
                    <a:pt x="68" y="71"/>
                    <a:pt x="65" y="65"/>
                  </a:cubicBezTo>
                  <a:cubicBezTo>
                    <a:pt x="62" y="65"/>
                    <a:pt x="61" y="66"/>
                    <a:pt x="60" y="68"/>
                  </a:cubicBezTo>
                  <a:cubicBezTo>
                    <a:pt x="60" y="66"/>
                    <a:pt x="53" y="66"/>
                    <a:pt x="56" y="63"/>
                  </a:cubicBezTo>
                  <a:cubicBezTo>
                    <a:pt x="62" y="62"/>
                    <a:pt x="61" y="61"/>
                    <a:pt x="62" y="56"/>
                  </a:cubicBezTo>
                  <a:cubicBezTo>
                    <a:pt x="64" y="58"/>
                    <a:pt x="67" y="54"/>
                    <a:pt x="69" y="58"/>
                  </a:cubicBezTo>
                  <a:cubicBezTo>
                    <a:pt x="62" y="62"/>
                    <a:pt x="67" y="64"/>
                    <a:pt x="71" y="63"/>
                  </a:cubicBezTo>
                  <a:cubicBezTo>
                    <a:pt x="67" y="67"/>
                    <a:pt x="66" y="72"/>
                    <a:pt x="65" y="76"/>
                  </a:cubicBezTo>
                  <a:cubicBezTo>
                    <a:pt x="72" y="78"/>
                    <a:pt x="75" y="64"/>
                    <a:pt x="82" y="73"/>
                  </a:cubicBezTo>
                  <a:cubicBezTo>
                    <a:pt x="81" y="75"/>
                    <a:pt x="78" y="74"/>
                    <a:pt x="79" y="76"/>
                  </a:cubicBezTo>
                  <a:cubicBezTo>
                    <a:pt x="81" y="75"/>
                    <a:pt x="80" y="77"/>
                    <a:pt x="81" y="79"/>
                  </a:cubicBezTo>
                  <a:cubicBezTo>
                    <a:pt x="85" y="73"/>
                    <a:pt x="89" y="72"/>
                    <a:pt x="92" y="65"/>
                  </a:cubicBezTo>
                  <a:cubicBezTo>
                    <a:pt x="95" y="66"/>
                    <a:pt x="98" y="63"/>
                    <a:pt x="101" y="64"/>
                  </a:cubicBezTo>
                  <a:cubicBezTo>
                    <a:pt x="96" y="67"/>
                    <a:pt x="97" y="72"/>
                    <a:pt x="95" y="76"/>
                  </a:cubicBezTo>
                  <a:cubicBezTo>
                    <a:pt x="93" y="77"/>
                    <a:pt x="87" y="74"/>
                    <a:pt x="88" y="78"/>
                  </a:cubicBezTo>
                  <a:cubicBezTo>
                    <a:pt x="90" y="76"/>
                    <a:pt x="91" y="81"/>
                    <a:pt x="93" y="80"/>
                  </a:cubicBezTo>
                  <a:cubicBezTo>
                    <a:pt x="95" y="79"/>
                    <a:pt x="97" y="77"/>
                    <a:pt x="99" y="76"/>
                  </a:cubicBezTo>
                  <a:cubicBezTo>
                    <a:pt x="102" y="79"/>
                    <a:pt x="99" y="80"/>
                    <a:pt x="103" y="81"/>
                  </a:cubicBezTo>
                  <a:cubicBezTo>
                    <a:pt x="107" y="79"/>
                    <a:pt x="108" y="78"/>
                    <a:pt x="108" y="74"/>
                  </a:cubicBezTo>
                  <a:cubicBezTo>
                    <a:pt x="115" y="75"/>
                    <a:pt x="110" y="78"/>
                    <a:pt x="117" y="82"/>
                  </a:cubicBezTo>
                  <a:cubicBezTo>
                    <a:pt x="121" y="77"/>
                    <a:pt x="124" y="82"/>
                    <a:pt x="128" y="77"/>
                  </a:cubicBezTo>
                  <a:cubicBezTo>
                    <a:pt x="129" y="78"/>
                    <a:pt x="128" y="80"/>
                    <a:pt x="131" y="82"/>
                  </a:cubicBezTo>
                  <a:cubicBezTo>
                    <a:pt x="134" y="81"/>
                    <a:pt x="138" y="80"/>
                    <a:pt x="141" y="81"/>
                  </a:cubicBezTo>
                  <a:cubicBezTo>
                    <a:pt x="138" y="78"/>
                    <a:pt x="145" y="73"/>
                    <a:pt x="148" y="76"/>
                  </a:cubicBezTo>
                  <a:cubicBezTo>
                    <a:pt x="148" y="81"/>
                    <a:pt x="140" y="75"/>
                    <a:pt x="143" y="81"/>
                  </a:cubicBezTo>
                  <a:cubicBezTo>
                    <a:pt x="154" y="79"/>
                    <a:pt x="164" y="84"/>
                    <a:pt x="176" y="81"/>
                  </a:cubicBezTo>
                  <a:cubicBezTo>
                    <a:pt x="171" y="78"/>
                    <a:pt x="175" y="75"/>
                    <a:pt x="176" y="72"/>
                  </a:cubicBezTo>
                  <a:cubicBezTo>
                    <a:pt x="175" y="79"/>
                    <a:pt x="187" y="90"/>
                    <a:pt x="187" y="80"/>
                  </a:cubicBezTo>
                  <a:cubicBezTo>
                    <a:pt x="182" y="83"/>
                    <a:pt x="184" y="72"/>
                    <a:pt x="180" y="71"/>
                  </a:cubicBezTo>
                  <a:cubicBezTo>
                    <a:pt x="181" y="70"/>
                    <a:pt x="182" y="68"/>
                    <a:pt x="182" y="67"/>
                  </a:cubicBezTo>
                  <a:cubicBezTo>
                    <a:pt x="182" y="71"/>
                    <a:pt x="184" y="70"/>
                    <a:pt x="187" y="71"/>
                  </a:cubicBezTo>
                  <a:cubicBezTo>
                    <a:pt x="181" y="75"/>
                    <a:pt x="189" y="79"/>
                    <a:pt x="192" y="77"/>
                  </a:cubicBezTo>
                  <a:cubicBezTo>
                    <a:pt x="190" y="79"/>
                    <a:pt x="189" y="81"/>
                    <a:pt x="192" y="83"/>
                  </a:cubicBezTo>
                  <a:cubicBezTo>
                    <a:pt x="193" y="83"/>
                    <a:pt x="194" y="82"/>
                    <a:pt x="195" y="83"/>
                  </a:cubicBezTo>
                  <a:cubicBezTo>
                    <a:pt x="196" y="75"/>
                    <a:pt x="204" y="76"/>
                    <a:pt x="203" y="65"/>
                  </a:cubicBezTo>
                  <a:cubicBezTo>
                    <a:pt x="203" y="66"/>
                    <a:pt x="204" y="67"/>
                    <a:pt x="205" y="66"/>
                  </a:cubicBezTo>
                  <a:cubicBezTo>
                    <a:pt x="204" y="68"/>
                    <a:pt x="204" y="71"/>
                    <a:pt x="208" y="74"/>
                  </a:cubicBezTo>
                  <a:cubicBezTo>
                    <a:pt x="211" y="72"/>
                    <a:pt x="221" y="72"/>
                    <a:pt x="218" y="77"/>
                  </a:cubicBezTo>
                  <a:cubicBezTo>
                    <a:pt x="214" y="72"/>
                    <a:pt x="209" y="78"/>
                    <a:pt x="201" y="76"/>
                  </a:cubicBezTo>
                  <a:cubicBezTo>
                    <a:pt x="199" y="78"/>
                    <a:pt x="200" y="80"/>
                    <a:pt x="199" y="81"/>
                  </a:cubicBezTo>
                  <a:cubicBezTo>
                    <a:pt x="205" y="86"/>
                    <a:pt x="212" y="82"/>
                    <a:pt x="218" y="84"/>
                  </a:cubicBezTo>
                  <a:cubicBezTo>
                    <a:pt x="217" y="83"/>
                    <a:pt x="216" y="82"/>
                    <a:pt x="218" y="80"/>
                  </a:cubicBezTo>
                  <a:cubicBezTo>
                    <a:pt x="227" y="77"/>
                    <a:pt x="225" y="91"/>
                    <a:pt x="225" y="91"/>
                  </a:cubicBezTo>
                  <a:cubicBezTo>
                    <a:pt x="228" y="88"/>
                    <a:pt x="234" y="85"/>
                    <a:pt x="227" y="85"/>
                  </a:cubicBezTo>
                  <a:cubicBezTo>
                    <a:pt x="228" y="81"/>
                    <a:pt x="233" y="78"/>
                    <a:pt x="235" y="86"/>
                  </a:cubicBezTo>
                  <a:cubicBezTo>
                    <a:pt x="246" y="83"/>
                    <a:pt x="253" y="88"/>
                    <a:pt x="263" y="82"/>
                  </a:cubicBezTo>
                  <a:cubicBezTo>
                    <a:pt x="264" y="87"/>
                    <a:pt x="273" y="86"/>
                    <a:pt x="278" y="85"/>
                  </a:cubicBezTo>
                  <a:cubicBezTo>
                    <a:pt x="279" y="79"/>
                    <a:pt x="281" y="81"/>
                    <a:pt x="279" y="78"/>
                  </a:cubicBezTo>
                  <a:cubicBezTo>
                    <a:pt x="281" y="77"/>
                    <a:pt x="282" y="75"/>
                    <a:pt x="284" y="74"/>
                  </a:cubicBezTo>
                  <a:cubicBezTo>
                    <a:pt x="284" y="77"/>
                    <a:pt x="286" y="79"/>
                    <a:pt x="289" y="76"/>
                  </a:cubicBezTo>
                  <a:cubicBezTo>
                    <a:pt x="289" y="72"/>
                    <a:pt x="287" y="74"/>
                    <a:pt x="284" y="72"/>
                  </a:cubicBezTo>
                  <a:cubicBezTo>
                    <a:pt x="286" y="70"/>
                    <a:pt x="285" y="68"/>
                    <a:pt x="288" y="66"/>
                  </a:cubicBezTo>
                  <a:cubicBezTo>
                    <a:pt x="288" y="72"/>
                    <a:pt x="294" y="80"/>
                    <a:pt x="286" y="86"/>
                  </a:cubicBezTo>
                  <a:cubicBezTo>
                    <a:pt x="289" y="91"/>
                    <a:pt x="289" y="81"/>
                    <a:pt x="292" y="88"/>
                  </a:cubicBezTo>
                  <a:cubicBezTo>
                    <a:pt x="296" y="87"/>
                    <a:pt x="296" y="81"/>
                    <a:pt x="298" y="83"/>
                  </a:cubicBezTo>
                  <a:cubicBezTo>
                    <a:pt x="300" y="91"/>
                    <a:pt x="301" y="82"/>
                    <a:pt x="307" y="83"/>
                  </a:cubicBezTo>
                  <a:cubicBezTo>
                    <a:pt x="308" y="85"/>
                    <a:pt x="306" y="86"/>
                    <a:pt x="305" y="87"/>
                  </a:cubicBezTo>
                  <a:cubicBezTo>
                    <a:pt x="315" y="93"/>
                    <a:pt x="308" y="77"/>
                    <a:pt x="316" y="74"/>
                  </a:cubicBezTo>
                  <a:cubicBezTo>
                    <a:pt x="309" y="67"/>
                    <a:pt x="309" y="86"/>
                    <a:pt x="301" y="79"/>
                  </a:cubicBezTo>
                  <a:cubicBezTo>
                    <a:pt x="309" y="80"/>
                    <a:pt x="307" y="68"/>
                    <a:pt x="315" y="70"/>
                  </a:cubicBezTo>
                  <a:cubicBezTo>
                    <a:pt x="316" y="66"/>
                    <a:pt x="317" y="62"/>
                    <a:pt x="320" y="58"/>
                  </a:cubicBezTo>
                  <a:cubicBezTo>
                    <a:pt x="323" y="62"/>
                    <a:pt x="316" y="67"/>
                    <a:pt x="323" y="66"/>
                  </a:cubicBezTo>
                  <a:cubicBezTo>
                    <a:pt x="320" y="70"/>
                    <a:pt x="318" y="66"/>
                    <a:pt x="316" y="67"/>
                  </a:cubicBezTo>
                  <a:cubicBezTo>
                    <a:pt x="324" y="75"/>
                    <a:pt x="309" y="81"/>
                    <a:pt x="316" y="89"/>
                  </a:cubicBezTo>
                  <a:cubicBezTo>
                    <a:pt x="320" y="86"/>
                    <a:pt x="323" y="82"/>
                    <a:pt x="321" y="78"/>
                  </a:cubicBezTo>
                  <a:cubicBezTo>
                    <a:pt x="325" y="74"/>
                    <a:pt x="328" y="76"/>
                    <a:pt x="331" y="77"/>
                  </a:cubicBezTo>
                  <a:cubicBezTo>
                    <a:pt x="326" y="79"/>
                    <a:pt x="330" y="82"/>
                    <a:pt x="326" y="85"/>
                  </a:cubicBezTo>
                  <a:cubicBezTo>
                    <a:pt x="325" y="83"/>
                    <a:pt x="324" y="81"/>
                    <a:pt x="323" y="82"/>
                  </a:cubicBezTo>
                  <a:cubicBezTo>
                    <a:pt x="326" y="87"/>
                    <a:pt x="322" y="84"/>
                    <a:pt x="323" y="89"/>
                  </a:cubicBezTo>
                  <a:cubicBezTo>
                    <a:pt x="327" y="88"/>
                    <a:pt x="333" y="89"/>
                    <a:pt x="334" y="86"/>
                  </a:cubicBezTo>
                  <a:cubicBezTo>
                    <a:pt x="333" y="83"/>
                    <a:pt x="331" y="84"/>
                    <a:pt x="329" y="84"/>
                  </a:cubicBezTo>
                  <a:cubicBezTo>
                    <a:pt x="335" y="84"/>
                    <a:pt x="332" y="78"/>
                    <a:pt x="335" y="80"/>
                  </a:cubicBezTo>
                  <a:cubicBezTo>
                    <a:pt x="336" y="82"/>
                    <a:pt x="336" y="85"/>
                    <a:pt x="336" y="88"/>
                  </a:cubicBezTo>
                  <a:cubicBezTo>
                    <a:pt x="359" y="87"/>
                    <a:pt x="382" y="90"/>
                    <a:pt x="405" y="88"/>
                  </a:cubicBezTo>
                  <a:cubicBezTo>
                    <a:pt x="400" y="82"/>
                    <a:pt x="408" y="79"/>
                    <a:pt x="410" y="79"/>
                  </a:cubicBezTo>
                  <a:cubicBezTo>
                    <a:pt x="411" y="84"/>
                    <a:pt x="407" y="84"/>
                    <a:pt x="405" y="88"/>
                  </a:cubicBezTo>
                  <a:cubicBezTo>
                    <a:pt x="408" y="93"/>
                    <a:pt x="412" y="88"/>
                    <a:pt x="414" y="85"/>
                  </a:cubicBezTo>
                  <a:cubicBezTo>
                    <a:pt x="418" y="86"/>
                    <a:pt x="415" y="90"/>
                    <a:pt x="419" y="85"/>
                  </a:cubicBezTo>
                  <a:cubicBezTo>
                    <a:pt x="419" y="93"/>
                    <a:pt x="428" y="85"/>
                    <a:pt x="432" y="90"/>
                  </a:cubicBezTo>
                  <a:cubicBezTo>
                    <a:pt x="432" y="89"/>
                    <a:pt x="438" y="87"/>
                    <a:pt x="439" y="83"/>
                  </a:cubicBezTo>
                  <a:cubicBezTo>
                    <a:pt x="440" y="85"/>
                    <a:pt x="442" y="85"/>
                    <a:pt x="443" y="86"/>
                  </a:cubicBezTo>
                  <a:cubicBezTo>
                    <a:pt x="442" y="88"/>
                    <a:pt x="437" y="85"/>
                    <a:pt x="438" y="89"/>
                  </a:cubicBezTo>
                  <a:cubicBezTo>
                    <a:pt x="441" y="88"/>
                    <a:pt x="439" y="91"/>
                    <a:pt x="441" y="93"/>
                  </a:cubicBezTo>
                  <a:cubicBezTo>
                    <a:pt x="448" y="88"/>
                    <a:pt x="460" y="95"/>
                    <a:pt x="464" y="89"/>
                  </a:cubicBezTo>
                  <a:cubicBezTo>
                    <a:pt x="462" y="85"/>
                    <a:pt x="448" y="89"/>
                    <a:pt x="446" y="83"/>
                  </a:cubicBezTo>
                  <a:cubicBezTo>
                    <a:pt x="454" y="87"/>
                    <a:pt x="463" y="84"/>
                    <a:pt x="472" y="83"/>
                  </a:cubicBezTo>
                  <a:cubicBezTo>
                    <a:pt x="470" y="84"/>
                    <a:pt x="469" y="85"/>
                    <a:pt x="467" y="87"/>
                  </a:cubicBezTo>
                  <a:cubicBezTo>
                    <a:pt x="469" y="89"/>
                    <a:pt x="471" y="91"/>
                    <a:pt x="472" y="93"/>
                  </a:cubicBezTo>
                  <a:cubicBezTo>
                    <a:pt x="478" y="91"/>
                    <a:pt x="472" y="86"/>
                    <a:pt x="476" y="84"/>
                  </a:cubicBezTo>
                  <a:cubicBezTo>
                    <a:pt x="477" y="85"/>
                    <a:pt x="475" y="86"/>
                    <a:pt x="477" y="88"/>
                  </a:cubicBezTo>
                  <a:cubicBezTo>
                    <a:pt x="485" y="83"/>
                    <a:pt x="479" y="72"/>
                    <a:pt x="485" y="71"/>
                  </a:cubicBezTo>
                  <a:cubicBezTo>
                    <a:pt x="482" y="76"/>
                    <a:pt x="486" y="83"/>
                    <a:pt x="479" y="88"/>
                  </a:cubicBezTo>
                  <a:cubicBezTo>
                    <a:pt x="485" y="95"/>
                    <a:pt x="486" y="85"/>
                    <a:pt x="491" y="93"/>
                  </a:cubicBezTo>
                  <a:cubicBezTo>
                    <a:pt x="494" y="90"/>
                    <a:pt x="496" y="92"/>
                    <a:pt x="499" y="88"/>
                  </a:cubicBezTo>
                  <a:cubicBezTo>
                    <a:pt x="500" y="93"/>
                    <a:pt x="511" y="95"/>
                    <a:pt x="513" y="89"/>
                  </a:cubicBezTo>
                  <a:cubicBezTo>
                    <a:pt x="517" y="92"/>
                    <a:pt x="524" y="95"/>
                    <a:pt x="528" y="88"/>
                  </a:cubicBezTo>
                  <a:cubicBezTo>
                    <a:pt x="529" y="93"/>
                    <a:pt x="536" y="93"/>
                    <a:pt x="536" y="87"/>
                  </a:cubicBezTo>
                  <a:cubicBezTo>
                    <a:pt x="538" y="89"/>
                    <a:pt x="539" y="91"/>
                    <a:pt x="539" y="92"/>
                  </a:cubicBezTo>
                  <a:cubicBezTo>
                    <a:pt x="545" y="84"/>
                    <a:pt x="568" y="91"/>
                    <a:pt x="563" y="77"/>
                  </a:cubicBezTo>
                  <a:cubicBezTo>
                    <a:pt x="565" y="76"/>
                    <a:pt x="566" y="79"/>
                    <a:pt x="567" y="81"/>
                  </a:cubicBezTo>
                  <a:cubicBezTo>
                    <a:pt x="570" y="79"/>
                    <a:pt x="568" y="77"/>
                    <a:pt x="569" y="76"/>
                  </a:cubicBezTo>
                  <a:cubicBezTo>
                    <a:pt x="571" y="76"/>
                    <a:pt x="574" y="73"/>
                    <a:pt x="576" y="76"/>
                  </a:cubicBezTo>
                  <a:cubicBezTo>
                    <a:pt x="572" y="79"/>
                    <a:pt x="570" y="81"/>
                    <a:pt x="571" y="87"/>
                  </a:cubicBezTo>
                  <a:cubicBezTo>
                    <a:pt x="567" y="86"/>
                    <a:pt x="563" y="90"/>
                    <a:pt x="560" y="90"/>
                  </a:cubicBezTo>
                  <a:cubicBezTo>
                    <a:pt x="571" y="93"/>
                    <a:pt x="591" y="94"/>
                    <a:pt x="603" y="84"/>
                  </a:cubicBezTo>
                  <a:cubicBezTo>
                    <a:pt x="605" y="90"/>
                    <a:pt x="609" y="79"/>
                    <a:pt x="612" y="82"/>
                  </a:cubicBezTo>
                  <a:cubicBezTo>
                    <a:pt x="608" y="85"/>
                    <a:pt x="604" y="88"/>
                    <a:pt x="604" y="92"/>
                  </a:cubicBezTo>
                  <a:cubicBezTo>
                    <a:pt x="606" y="91"/>
                    <a:pt x="609" y="89"/>
                    <a:pt x="611" y="92"/>
                  </a:cubicBezTo>
                  <a:cubicBezTo>
                    <a:pt x="618" y="87"/>
                    <a:pt x="615" y="77"/>
                    <a:pt x="623" y="78"/>
                  </a:cubicBezTo>
                  <a:cubicBezTo>
                    <a:pt x="624" y="74"/>
                    <a:pt x="622" y="64"/>
                    <a:pt x="630" y="64"/>
                  </a:cubicBezTo>
                  <a:cubicBezTo>
                    <a:pt x="626" y="75"/>
                    <a:pt x="631" y="82"/>
                    <a:pt x="616" y="90"/>
                  </a:cubicBezTo>
                  <a:cubicBezTo>
                    <a:pt x="623" y="95"/>
                    <a:pt x="634" y="89"/>
                    <a:pt x="639" y="82"/>
                  </a:cubicBezTo>
                  <a:cubicBezTo>
                    <a:pt x="637" y="78"/>
                    <a:pt x="634" y="82"/>
                    <a:pt x="633" y="78"/>
                  </a:cubicBezTo>
                  <a:cubicBezTo>
                    <a:pt x="634" y="78"/>
                    <a:pt x="633" y="76"/>
                    <a:pt x="634" y="76"/>
                  </a:cubicBezTo>
                  <a:cubicBezTo>
                    <a:pt x="641" y="77"/>
                    <a:pt x="651" y="76"/>
                    <a:pt x="655" y="68"/>
                  </a:cubicBezTo>
                  <a:cubicBezTo>
                    <a:pt x="659" y="71"/>
                    <a:pt x="656" y="74"/>
                    <a:pt x="653" y="77"/>
                  </a:cubicBezTo>
                  <a:cubicBezTo>
                    <a:pt x="652" y="75"/>
                    <a:pt x="653" y="73"/>
                    <a:pt x="650" y="75"/>
                  </a:cubicBezTo>
                  <a:cubicBezTo>
                    <a:pt x="648" y="81"/>
                    <a:pt x="652" y="78"/>
                    <a:pt x="655" y="81"/>
                  </a:cubicBezTo>
                  <a:cubicBezTo>
                    <a:pt x="652" y="82"/>
                    <a:pt x="650" y="87"/>
                    <a:pt x="648" y="84"/>
                  </a:cubicBezTo>
                  <a:cubicBezTo>
                    <a:pt x="645" y="82"/>
                    <a:pt x="649" y="80"/>
                    <a:pt x="647" y="78"/>
                  </a:cubicBezTo>
                  <a:cubicBezTo>
                    <a:pt x="636" y="79"/>
                    <a:pt x="644" y="86"/>
                    <a:pt x="639" y="91"/>
                  </a:cubicBezTo>
                  <a:cubicBezTo>
                    <a:pt x="645" y="93"/>
                    <a:pt x="655" y="83"/>
                    <a:pt x="659" y="78"/>
                  </a:cubicBezTo>
                  <a:cubicBezTo>
                    <a:pt x="661" y="79"/>
                    <a:pt x="662" y="78"/>
                    <a:pt x="664" y="81"/>
                  </a:cubicBezTo>
                  <a:cubicBezTo>
                    <a:pt x="667" y="73"/>
                    <a:pt x="673" y="67"/>
                    <a:pt x="679" y="62"/>
                  </a:cubicBezTo>
                  <a:cubicBezTo>
                    <a:pt x="676" y="57"/>
                    <a:pt x="674" y="61"/>
                    <a:pt x="672" y="64"/>
                  </a:cubicBezTo>
                  <a:cubicBezTo>
                    <a:pt x="666" y="57"/>
                    <a:pt x="673" y="52"/>
                    <a:pt x="679" y="50"/>
                  </a:cubicBezTo>
                  <a:cubicBezTo>
                    <a:pt x="681" y="54"/>
                    <a:pt x="673" y="52"/>
                    <a:pt x="678" y="58"/>
                  </a:cubicBezTo>
                  <a:cubicBezTo>
                    <a:pt x="680" y="56"/>
                    <a:pt x="681" y="57"/>
                    <a:pt x="683" y="55"/>
                  </a:cubicBezTo>
                  <a:cubicBezTo>
                    <a:pt x="681" y="46"/>
                    <a:pt x="692" y="39"/>
                    <a:pt x="686" y="29"/>
                  </a:cubicBezTo>
                  <a:cubicBezTo>
                    <a:pt x="689" y="27"/>
                    <a:pt x="691" y="27"/>
                    <a:pt x="692" y="30"/>
                  </a:cubicBezTo>
                  <a:cubicBezTo>
                    <a:pt x="688" y="32"/>
                    <a:pt x="693" y="35"/>
                    <a:pt x="695" y="35"/>
                  </a:cubicBezTo>
                  <a:cubicBezTo>
                    <a:pt x="692" y="37"/>
                    <a:pt x="689" y="39"/>
                    <a:pt x="691" y="42"/>
                  </a:cubicBezTo>
                  <a:cubicBezTo>
                    <a:pt x="696" y="41"/>
                    <a:pt x="697" y="36"/>
                    <a:pt x="703" y="32"/>
                  </a:cubicBezTo>
                  <a:cubicBezTo>
                    <a:pt x="705" y="34"/>
                    <a:pt x="706" y="36"/>
                    <a:pt x="708" y="36"/>
                  </a:cubicBezTo>
                  <a:cubicBezTo>
                    <a:pt x="711" y="33"/>
                    <a:pt x="714" y="35"/>
                    <a:pt x="715" y="31"/>
                  </a:cubicBezTo>
                  <a:cubicBezTo>
                    <a:pt x="713" y="25"/>
                    <a:pt x="710" y="33"/>
                    <a:pt x="709" y="30"/>
                  </a:cubicBezTo>
                  <a:cubicBezTo>
                    <a:pt x="710" y="28"/>
                    <a:pt x="713" y="26"/>
                    <a:pt x="712" y="23"/>
                  </a:cubicBezTo>
                  <a:cubicBezTo>
                    <a:pt x="705" y="24"/>
                    <a:pt x="699" y="32"/>
                    <a:pt x="693" y="31"/>
                  </a:cubicBezTo>
                  <a:cubicBezTo>
                    <a:pt x="697" y="25"/>
                    <a:pt x="689" y="26"/>
                    <a:pt x="686" y="24"/>
                  </a:cubicBezTo>
                  <a:cubicBezTo>
                    <a:pt x="687" y="23"/>
                    <a:pt x="688" y="22"/>
                    <a:pt x="687" y="21"/>
                  </a:cubicBezTo>
                  <a:cubicBezTo>
                    <a:pt x="682" y="27"/>
                    <a:pt x="685" y="34"/>
                    <a:pt x="684" y="40"/>
                  </a:cubicBezTo>
                  <a:cubicBezTo>
                    <a:pt x="680" y="41"/>
                    <a:pt x="676" y="50"/>
                    <a:pt x="670" y="43"/>
                  </a:cubicBezTo>
                  <a:cubicBezTo>
                    <a:pt x="674" y="41"/>
                    <a:pt x="670" y="38"/>
                    <a:pt x="669" y="35"/>
                  </a:cubicBezTo>
                  <a:cubicBezTo>
                    <a:pt x="663" y="40"/>
                    <a:pt x="665" y="46"/>
                    <a:pt x="664" y="52"/>
                  </a:cubicBezTo>
                  <a:cubicBezTo>
                    <a:pt x="667" y="51"/>
                    <a:pt x="666" y="45"/>
                    <a:pt x="670" y="47"/>
                  </a:cubicBezTo>
                  <a:cubicBezTo>
                    <a:pt x="671" y="52"/>
                    <a:pt x="667" y="51"/>
                    <a:pt x="663" y="55"/>
                  </a:cubicBezTo>
                  <a:cubicBezTo>
                    <a:pt x="663" y="58"/>
                    <a:pt x="669" y="56"/>
                    <a:pt x="666" y="59"/>
                  </a:cubicBezTo>
                  <a:cubicBezTo>
                    <a:pt x="656" y="64"/>
                    <a:pt x="651" y="68"/>
                    <a:pt x="642" y="72"/>
                  </a:cubicBezTo>
                  <a:cubicBezTo>
                    <a:pt x="642" y="70"/>
                    <a:pt x="645" y="67"/>
                    <a:pt x="645" y="65"/>
                  </a:cubicBezTo>
                  <a:cubicBezTo>
                    <a:pt x="650" y="64"/>
                    <a:pt x="663" y="60"/>
                    <a:pt x="662" y="56"/>
                  </a:cubicBezTo>
                  <a:cubicBezTo>
                    <a:pt x="655" y="55"/>
                    <a:pt x="654" y="59"/>
                    <a:pt x="647" y="58"/>
                  </a:cubicBezTo>
                  <a:cubicBezTo>
                    <a:pt x="650" y="52"/>
                    <a:pt x="654" y="55"/>
                    <a:pt x="659" y="52"/>
                  </a:cubicBezTo>
                  <a:cubicBezTo>
                    <a:pt x="664" y="47"/>
                    <a:pt x="662" y="38"/>
                    <a:pt x="660" y="35"/>
                  </a:cubicBezTo>
                  <a:cubicBezTo>
                    <a:pt x="662" y="35"/>
                    <a:pt x="664" y="34"/>
                    <a:pt x="667" y="32"/>
                  </a:cubicBezTo>
                  <a:cubicBezTo>
                    <a:pt x="668" y="35"/>
                    <a:pt x="670" y="35"/>
                    <a:pt x="673" y="33"/>
                  </a:cubicBezTo>
                  <a:cubicBezTo>
                    <a:pt x="671" y="29"/>
                    <a:pt x="663" y="33"/>
                    <a:pt x="664" y="28"/>
                  </a:cubicBezTo>
                  <a:cubicBezTo>
                    <a:pt x="667" y="29"/>
                    <a:pt x="671" y="31"/>
                    <a:pt x="674" y="30"/>
                  </a:cubicBezTo>
                  <a:cubicBezTo>
                    <a:pt x="673" y="27"/>
                    <a:pt x="672" y="24"/>
                    <a:pt x="673" y="21"/>
                  </a:cubicBezTo>
                  <a:cubicBezTo>
                    <a:pt x="669" y="26"/>
                    <a:pt x="666" y="23"/>
                    <a:pt x="663" y="22"/>
                  </a:cubicBezTo>
                  <a:cubicBezTo>
                    <a:pt x="660" y="24"/>
                    <a:pt x="662" y="26"/>
                    <a:pt x="658" y="28"/>
                  </a:cubicBezTo>
                  <a:cubicBezTo>
                    <a:pt x="659" y="29"/>
                    <a:pt x="661" y="30"/>
                    <a:pt x="662" y="30"/>
                  </a:cubicBezTo>
                  <a:cubicBezTo>
                    <a:pt x="656" y="30"/>
                    <a:pt x="660" y="36"/>
                    <a:pt x="656" y="39"/>
                  </a:cubicBezTo>
                  <a:cubicBezTo>
                    <a:pt x="652" y="33"/>
                    <a:pt x="657" y="34"/>
                    <a:pt x="651" y="30"/>
                  </a:cubicBezTo>
                  <a:cubicBezTo>
                    <a:pt x="645" y="32"/>
                    <a:pt x="638" y="33"/>
                    <a:pt x="636" y="25"/>
                  </a:cubicBezTo>
                  <a:cubicBezTo>
                    <a:pt x="635" y="26"/>
                    <a:pt x="633" y="26"/>
                    <a:pt x="632" y="27"/>
                  </a:cubicBezTo>
                  <a:cubicBezTo>
                    <a:pt x="631" y="31"/>
                    <a:pt x="635" y="32"/>
                    <a:pt x="635" y="35"/>
                  </a:cubicBezTo>
                  <a:cubicBezTo>
                    <a:pt x="629" y="33"/>
                    <a:pt x="621" y="45"/>
                    <a:pt x="611" y="39"/>
                  </a:cubicBezTo>
                  <a:cubicBezTo>
                    <a:pt x="616" y="41"/>
                    <a:pt x="617" y="30"/>
                    <a:pt x="623" y="32"/>
                  </a:cubicBezTo>
                  <a:cubicBezTo>
                    <a:pt x="622" y="33"/>
                    <a:pt x="620" y="34"/>
                    <a:pt x="621" y="35"/>
                  </a:cubicBezTo>
                  <a:cubicBezTo>
                    <a:pt x="623" y="34"/>
                    <a:pt x="624" y="37"/>
                    <a:pt x="627" y="34"/>
                  </a:cubicBezTo>
                  <a:cubicBezTo>
                    <a:pt x="625" y="22"/>
                    <a:pt x="641" y="24"/>
                    <a:pt x="641" y="20"/>
                  </a:cubicBezTo>
                  <a:cubicBezTo>
                    <a:pt x="633" y="24"/>
                    <a:pt x="625" y="19"/>
                    <a:pt x="617" y="22"/>
                  </a:cubicBezTo>
                  <a:cubicBezTo>
                    <a:pt x="618" y="23"/>
                    <a:pt x="616" y="24"/>
                    <a:pt x="615" y="25"/>
                  </a:cubicBezTo>
                  <a:cubicBezTo>
                    <a:pt x="616" y="27"/>
                    <a:pt x="617" y="28"/>
                    <a:pt x="616" y="30"/>
                  </a:cubicBezTo>
                  <a:cubicBezTo>
                    <a:pt x="612" y="31"/>
                    <a:pt x="611" y="37"/>
                    <a:pt x="610" y="35"/>
                  </a:cubicBezTo>
                  <a:cubicBezTo>
                    <a:pt x="610" y="33"/>
                    <a:pt x="613" y="31"/>
                    <a:pt x="610" y="29"/>
                  </a:cubicBezTo>
                  <a:cubicBezTo>
                    <a:pt x="609" y="29"/>
                    <a:pt x="608" y="31"/>
                    <a:pt x="607" y="30"/>
                  </a:cubicBezTo>
                  <a:cubicBezTo>
                    <a:pt x="603" y="33"/>
                    <a:pt x="604" y="39"/>
                    <a:pt x="598" y="37"/>
                  </a:cubicBezTo>
                  <a:cubicBezTo>
                    <a:pt x="597" y="34"/>
                    <a:pt x="604" y="33"/>
                    <a:pt x="602" y="30"/>
                  </a:cubicBezTo>
                  <a:cubicBezTo>
                    <a:pt x="598" y="34"/>
                    <a:pt x="596" y="28"/>
                    <a:pt x="593" y="32"/>
                  </a:cubicBezTo>
                  <a:cubicBezTo>
                    <a:pt x="595" y="35"/>
                    <a:pt x="597" y="37"/>
                    <a:pt x="593" y="39"/>
                  </a:cubicBezTo>
                  <a:cubicBezTo>
                    <a:pt x="594" y="30"/>
                    <a:pt x="586" y="38"/>
                    <a:pt x="592" y="29"/>
                  </a:cubicBezTo>
                  <a:cubicBezTo>
                    <a:pt x="598" y="32"/>
                    <a:pt x="606" y="23"/>
                    <a:pt x="612" y="29"/>
                  </a:cubicBezTo>
                  <a:cubicBezTo>
                    <a:pt x="616" y="28"/>
                    <a:pt x="611" y="20"/>
                    <a:pt x="610" y="22"/>
                  </a:cubicBezTo>
                  <a:cubicBezTo>
                    <a:pt x="610" y="24"/>
                    <a:pt x="603" y="24"/>
                    <a:pt x="602" y="26"/>
                  </a:cubicBezTo>
                  <a:cubicBezTo>
                    <a:pt x="600" y="24"/>
                    <a:pt x="602" y="23"/>
                    <a:pt x="602" y="21"/>
                  </a:cubicBezTo>
                  <a:cubicBezTo>
                    <a:pt x="601" y="21"/>
                    <a:pt x="601" y="22"/>
                    <a:pt x="600" y="21"/>
                  </a:cubicBezTo>
                  <a:cubicBezTo>
                    <a:pt x="599" y="21"/>
                    <a:pt x="598" y="21"/>
                    <a:pt x="597" y="21"/>
                  </a:cubicBezTo>
                  <a:cubicBezTo>
                    <a:pt x="598" y="23"/>
                    <a:pt x="601" y="25"/>
                    <a:pt x="599" y="27"/>
                  </a:cubicBezTo>
                  <a:cubicBezTo>
                    <a:pt x="598" y="25"/>
                    <a:pt x="597" y="27"/>
                    <a:pt x="595" y="26"/>
                  </a:cubicBezTo>
                  <a:cubicBezTo>
                    <a:pt x="593" y="24"/>
                    <a:pt x="595" y="23"/>
                    <a:pt x="593" y="21"/>
                  </a:cubicBezTo>
                  <a:cubicBezTo>
                    <a:pt x="589" y="20"/>
                    <a:pt x="591" y="23"/>
                    <a:pt x="587" y="25"/>
                  </a:cubicBezTo>
                  <a:cubicBezTo>
                    <a:pt x="589" y="19"/>
                    <a:pt x="570" y="21"/>
                    <a:pt x="579" y="24"/>
                  </a:cubicBezTo>
                  <a:cubicBezTo>
                    <a:pt x="578" y="25"/>
                    <a:pt x="576" y="27"/>
                    <a:pt x="575" y="28"/>
                  </a:cubicBezTo>
                  <a:cubicBezTo>
                    <a:pt x="572" y="22"/>
                    <a:pt x="567" y="27"/>
                    <a:pt x="564" y="25"/>
                  </a:cubicBezTo>
                  <a:cubicBezTo>
                    <a:pt x="563" y="24"/>
                    <a:pt x="565" y="23"/>
                    <a:pt x="564" y="21"/>
                  </a:cubicBezTo>
                  <a:cubicBezTo>
                    <a:pt x="561" y="21"/>
                    <a:pt x="558" y="26"/>
                    <a:pt x="555" y="21"/>
                  </a:cubicBezTo>
                  <a:cubicBezTo>
                    <a:pt x="551" y="22"/>
                    <a:pt x="553" y="28"/>
                    <a:pt x="550" y="26"/>
                  </a:cubicBezTo>
                  <a:cubicBezTo>
                    <a:pt x="551" y="18"/>
                    <a:pt x="533" y="18"/>
                    <a:pt x="528" y="26"/>
                  </a:cubicBezTo>
                  <a:cubicBezTo>
                    <a:pt x="523" y="27"/>
                    <a:pt x="529" y="20"/>
                    <a:pt x="525" y="22"/>
                  </a:cubicBezTo>
                  <a:cubicBezTo>
                    <a:pt x="527" y="24"/>
                    <a:pt x="520" y="26"/>
                    <a:pt x="520" y="24"/>
                  </a:cubicBezTo>
                  <a:cubicBezTo>
                    <a:pt x="521" y="22"/>
                    <a:pt x="519" y="20"/>
                    <a:pt x="519" y="19"/>
                  </a:cubicBezTo>
                  <a:cubicBezTo>
                    <a:pt x="514" y="20"/>
                    <a:pt x="521" y="23"/>
                    <a:pt x="516" y="25"/>
                  </a:cubicBezTo>
                  <a:cubicBezTo>
                    <a:pt x="516" y="23"/>
                    <a:pt x="514" y="24"/>
                    <a:pt x="514" y="23"/>
                  </a:cubicBezTo>
                  <a:cubicBezTo>
                    <a:pt x="518" y="22"/>
                    <a:pt x="514" y="16"/>
                    <a:pt x="515" y="20"/>
                  </a:cubicBezTo>
                  <a:cubicBezTo>
                    <a:pt x="512" y="21"/>
                    <a:pt x="513" y="27"/>
                    <a:pt x="509" y="25"/>
                  </a:cubicBezTo>
                  <a:cubicBezTo>
                    <a:pt x="508" y="22"/>
                    <a:pt x="512" y="18"/>
                    <a:pt x="507" y="17"/>
                  </a:cubicBezTo>
                  <a:cubicBezTo>
                    <a:pt x="506" y="23"/>
                    <a:pt x="498" y="29"/>
                    <a:pt x="495" y="23"/>
                  </a:cubicBezTo>
                  <a:cubicBezTo>
                    <a:pt x="493" y="26"/>
                    <a:pt x="493" y="34"/>
                    <a:pt x="488" y="30"/>
                  </a:cubicBezTo>
                  <a:cubicBezTo>
                    <a:pt x="490" y="29"/>
                    <a:pt x="491" y="28"/>
                    <a:pt x="489" y="26"/>
                  </a:cubicBezTo>
                  <a:cubicBezTo>
                    <a:pt x="488" y="27"/>
                    <a:pt x="487" y="28"/>
                    <a:pt x="486" y="27"/>
                  </a:cubicBezTo>
                  <a:cubicBezTo>
                    <a:pt x="487" y="18"/>
                    <a:pt x="500" y="25"/>
                    <a:pt x="500" y="17"/>
                  </a:cubicBezTo>
                  <a:cubicBezTo>
                    <a:pt x="494" y="20"/>
                    <a:pt x="489" y="16"/>
                    <a:pt x="484" y="20"/>
                  </a:cubicBezTo>
                  <a:cubicBezTo>
                    <a:pt x="482" y="21"/>
                    <a:pt x="483" y="23"/>
                    <a:pt x="482" y="24"/>
                  </a:cubicBezTo>
                  <a:cubicBezTo>
                    <a:pt x="478" y="20"/>
                    <a:pt x="477" y="34"/>
                    <a:pt x="471" y="26"/>
                  </a:cubicBezTo>
                  <a:cubicBezTo>
                    <a:pt x="478" y="26"/>
                    <a:pt x="475" y="21"/>
                    <a:pt x="482" y="19"/>
                  </a:cubicBezTo>
                  <a:cubicBezTo>
                    <a:pt x="475" y="15"/>
                    <a:pt x="468" y="20"/>
                    <a:pt x="461" y="19"/>
                  </a:cubicBezTo>
                  <a:cubicBezTo>
                    <a:pt x="463" y="24"/>
                    <a:pt x="466" y="17"/>
                    <a:pt x="467" y="22"/>
                  </a:cubicBezTo>
                  <a:cubicBezTo>
                    <a:pt x="466" y="22"/>
                    <a:pt x="466" y="24"/>
                    <a:pt x="466" y="24"/>
                  </a:cubicBezTo>
                  <a:cubicBezTo>
                    <a:pt x="462" y="21"/>
                    <a:pt x="455" y="23"/>
                    <a:pt x="458" y="16"/>
                  </a:cubicBezTo>
                  <a:cubicBezTo>
                    <a:pt x="457" y="17"/>
                    <a:pt x="456" y="17"/>
                    <a:pt x="456" y="16"/>
                  </a:cubicBezTo>
                  <a:cubicBezTo>
                    <a:pt x="454" y="17"/>
                    <a:pt x="453" y="16"/>
                    <a:pt x="452" y="17"/>
                  </a:cubicBezTo>
                  <a:cubicBezTo>
                    <a:pt x="454" y="19"/>
                    <a:pt x="453" y="20"/>
                    <a:pt x="451" y="22"/>
                  </a:cubicBezTo>
                  <a:cubicBezTo>
                    <a:pt x="455" y="24"/>
                    <a:pt x="455" y="26"/>
                    <a:pt x="450" y="30"/>
                  </a:cubicBezTo>
                  <a:cubicBezTo>
                    <a:pt x="450" y="27"/>
                    <a:pt x="449" y="26"/>
                    <a:pt x="446" y="25"/>
                  </a:cubicBezTo>
                  <a:cubicBezTo>
                    <a:pt x="451" y="24"/>
                    <a:pt x="448" y="21"/>
                    <a:pt x="449" y="19"/>
                  </a:cubicBezTo>
                  <a:cubicBezTo>
                    <a:pt x="446" y="16"/>
                    <a:pt x="444" y="13"/>
                    <a:pt x="440" y="17"/>
                  </a:cubicBezTo>
                  <a:cubicBezTo>
                    <a:pt x="442" y="22"/>
                    <a:pt x="444" y="19"/>
                    <a:pt x="446" y="20"/>
                  </a:cubicBezTo>
                  <a:cubicBezTo>
                    <a:pt x="441" y="21"/>
                    <a:pt x="448" y="24"/>
                    <a:pt x="443" y="26"/>
                  </a:cubicBezTo>
                  <a:cubicBezTo>
                    <a:pt x="443" y="23"/>
                    <a:pt x="444" y="19"/>
                    <a:pt x="440" y="21"/>
                  </a:cubicBezTo>
                  <a:cubicBezTo>
                    <a:pt x="441" y="25"/>
                    <a:pt x="433" y="23"/>
                    <a:pt x="434" y="28"/>
                  </a:cubicBezTo>
                  <a:cubicBezTo>
                    <a:pt x="429" y="21"/>
                    <a:pt x="429" y="32"/>
                    <a:pt x="425" y="28"/>
                  </a:cubicBezTo>
                  <a:cubicBezTo>
                    <a:pt x="427" y="25"/>
                    <a:pt x="423" y="22"/>
                    <a:pt x="426" y="20"/>
                  </a:cubicBezTo>
                  <a:cubicBezTo>
                    <a:pt x="425" y="22"/>
                    <a:pt x="427" y="25"/>
                    <a:pt x="430" y="25"/>
                  </a:cubicBezTo>
                  <a:cubicBezTo>
                    <a:pt x="433" y="20"/>
                    <a:pt x="435" y="24"/>
                    <a:pt x="439" y="18"/>
                  </a:cubicBezTo>
                  <a:cubicBezTo>
                    <a:pt x="431" y="16"/>
                    <a:pt x="422" y="16"/>
                    <a:pt x="417" y="19"/>
                  </a:cubicBezTo>
                  <a:cubicBezTo>
                    <a:pt x="413" y="12"/>
                    <a:pt x="397" y="12"/>
                    <a:pt x="394" y="23"/>
                  </a:cubicBezTo>
                  <a:cubicBezTo>
                    <a:pt x="394" y="17"/>
                    <a:pt x="391" y="23"/>
                    <a:pt x="389" y="21"/>
                  </a:cubicBezTo>
                  <a:cubicBezTo>
                    <a:pt x="386" y="17"/>
                    <a:pt x="393" y="18"/>
                    <a:pt x="392" y="15"/>
                  </a:cubicBezTo>
                  <a:cubicBezTo>
                    <a:pt x="386" y="15"/>
                    <a:pt x="385" y="24"/>
                    <a:pt x="379" y="22"/>
                  </a:cubicBezTo>
                  <a:cubicBezTo>
                    <a:pt x="379" y="19"/>
                    <a:pt x="383" y="20"/>
                    <a:pt x="383" y="15"/>
                  </a:cubicBezTo>
                  <a:cubicBezTo>
                    <a:pt x="381" y="17"/>
                    <a:pt x="379" y="16"/>
                    <a:pt x="377" y="18"/>
                  </a:cubicBezTo>
                  <a:cubicBezTo>
                    <a:pt x="378" y="20"/>
                    <a:pt x="380" y="27"/>
                    <a:pt x="375" y="25"/>
                  </a:cubicBezTo>
                  <a:cubicBezTo>
                    <a:pt x="375" y="21"/>
                    <a:pt x="378" y="17"/>
                    <a:pt x="374" y="13"/>
                  </a:cubicBezTo>
                  <a:cubicBezTo>
                    <a:pt x="370" y="16"/>
                    <a:pt x="368" y="13"/>
                    <a:pt x="364" y="15"/>
                  </a:cubicBezTo>
                  <a:cubicBezTo>
                    <a:pt x="366" y="21"/>
                    <a:pt x="374" y="14"/>
                    <a:pt x="372" y="20"/>
                  </a:cubicBezTo>
                  <a:cubicBezTo>
                    <a:pt x="370" y="19"/>
                    <a:pt x="357" y="23"/>
                    <a:pt x="365" y="23"/>
                  </a:cubicBezTo>
                  <a:cubicBezTo>
                    <a:pt x="361" y="25"/>
                    <a:pt x="362" y="32"/>
                    <a:pt x="357" y="29"/>
                  </a:cubicBezTo>
                  <a:cubicBezTo>
                    <a:pt x="363" y="25"/>
                    <a:pt x="353" y="20"/>
                    <a:pt x="363" y="16"/>
                  </a:cubicBezTo>
                  <a:cubicBezTo>
                    <a:pt x="358" y="12"/>
                    <a:pt x="352" y="15"/>
                    <a:pt x="346" y="15"/>
                  </a:cubicBezTo>
                  <a:cubicBezTo>
                    <a:pt x="349" y="19"/>
                    <a:pt x="352" y="18"/>
                    <a:pt x="356" y="20"/>
                  </a:cubicBezTo>
                  <a:cubicBezTo>
                    <a:pt x="352" y="20"/>
                    <a:pt x="354" y="21"/>
                    <a:pt x="351" y="24"/>
                  </a:cubicBezTo>
                  <a:cubicBezTo>
                    <a:pt x="352" y="17"/>
                    <a:pt x="347" y="25"/>
                    <a:pt x="345" y="23"/>
                  </a:cubicBezTo>
                  <a:cubicBezTo>
                    <a:pt x="341" y="19"/>
                    <a:pt x="346" y="17"/>
                    <a:pt x="343" y="14"/>
                  </a:cubicBezTo>
                  <a:cubicBezTo>
                    <a:pt x="338" y="13"/>
                    <a:pt x="339" y="20"/>
                    <a:pt x="334" y="19"/>
                  </a:cubicBezTo>
                  <a:cubicBezTo>
                    <a:pt x="333" y="17"/>
                    <a:pt x="335" y="15"/>
                    <a:pt x="334" y="13"/>
                  </a:cubicBezTo>
                  <a:cubicBezTo>
                    <a:pt x="331" y="19"/>
                    <a:pt x="326" y="19"/>
                    <a:pt x="324" y="12"/>
                  </a:cubicBezTo>
                  <a:cubicBezTo>
                    <a:pt x="317" y="15"/>
                    <a:pt x="317" y="12"/>
                    <a:pt x="311" y="19"/>
                  </a:cubicBezTo>
                  <a:cubicBezTo>
                    <a:pt x="311" y="15"/>
                    <a:pt x="304" y="14"/>
                    <a:pt x="301" y="12"/>
                  </a:cubicBezTo>
                  <a:cubicBezTo>
                    <a:pt x="295" y="16"/>
                    <a:pt x="296" y="19"/>
                    <a:pt x="292" y="19"/>
                  </a:cubicBezTo>
                  <a:cubicBezTo>
                    <a:pt x="297" y="15"/>
                    <a:pt x="287" y="14"/>
                    <a:pt x="289" y="11"/>
                  </a:cubicBezTo>
                  <a:cubicBezTo>
                    <a:pt x="284" y="13"/>
                    <a:pt x="280" y="17"/>
                    <a:pt x="276" y="11"/>
                  </a:cubicBezTo>
                  <a:cubicBezTo>
                    <a:pt x="272" y="15"/>
                    <a:pt x="267" y="18"/>
                    <a:pt x="263" y="13"/>
                  </a:cubicBezTo>
                  <a:cubicBezTo>
                    <a:pt x="260" y="15"/>
                    <a:pt x="258" y="17"/>
                    <a:pt x="255" y="19"/>
                  </a:cubicBezTo>
                  <a:cubicBezTo>
                    <a:pt x="253" y="14"/>
                    <a:pt x="249" y="18"/>
                    <a:pt x="247" y="15"/>
                  </a:cubicBezTo>
                  <a:cubicBezTo>
                    <a:pt x="250" y="13"/>
                    <a:pt x="256" y="16"/>
                    <a:pt x="254" y="11"/>
                  </a:cubicBezTo>
                  <a:cubicBezTo>
                    <a:pt x="247" y="10"/>
                    <a:pt x="239" y="17"/>
                    <a:pt x="232" y="10"/>
                  </a:cubicBezTo>
                  <a:cubicBezTo>
                    <a:pt x="227" y="15"/>
                    <a:pt x="225" y="18"/>
                    <a:pt x="220" y="14"/>
                  </a:cubicBezTo>
                  <a:cubicBezTo>
                    <a:pt x="223" y="13"/>
                    <a:pt x="229" y="13"/>
                    <a:pt x="227" y="8"/>
                  </a:cubicBezTo>
                  <a:cubicBezTo>
                    <a:pt x="224" y="10"/>
                    <a:pt x="220" y="9"/>
                    <a:pt x="217" y="11"/>
                  </a:cubicBezTo>
                  <a:cubicBezTo>
                    <a:pt x="217" y="17"/>
                    <a:pt x="221" y="18"/>
                    <a:pt x="222" y="20"/>
                  </a:cubicBezTo>
                  <a:cubicBezTo>
                    <a:pt x="218" y="17"/>
                    <a:pt x="213" y="23"/>
                    <a:pt x="210" y="18"/>
                  </a:cubicBezTo>
                  <a:cubicBezTo>
                    <a:pt x="212" y="17"/>
                    <a:pt x="214" y="19"/>
                    <a:pt x="217" y="16"/>
                  </a:cubicBezTo>
                  <a:cubicBezTo>
                    <a:pt x="213" y="12"/>
                    <a:pt x="214" y="10"/>
                    <a:pt x="210" y="7"/>
                  </a:cubicBezTo>
                  <a:cubicBezTo>
                    <a:pt x="207" y="10"/>
                    <a:pt x="201" y="9"/>
                    <a:pt x="195" y="10"/>
                  </a:cubicBezTo>
                  <a:cubicBezTo>
                    <a:pt x="194" y="15"/>
                    <a:pt x="191" y="20"/>
                    <a:pt x="184" y="20"/>
                  </a:cubicBezTo>
                  <a:cubicBezTo>
                    <a:pt x="187" y="18"/>
                    <a:pt x="185" y="17"/>
                    <a:pt x="188" y="17"/>
                  </a:cubicBezTo>
                  <a:cubicBezTo>
                    <a:pt x="187" y="13"/>
                    <a:pt x="184" y="13"/>
                    <a:pt x="182" y="13"/>
                  </a:cubicBezTo>
                  <a:cubicBezTo>
                    <a:pt x="182" y="12"/>
                    <a:pt x="183" y="12"/>
                    <a:pt x="182" y="11"/>
                  </a:cubicBezTo>
                  <a:cubicBezTo>
                    <a:pt x="186" y="11"/>
                    <a:pt x="192" y="16"/>
                    <a:pt x="193" y="9"/>
                  </a:cubicBezTo>
                  <a:cubicBezTo>
                    <a:pt x="187" y="6"/>
                    <a:pt x="183" y="10"/>
                    <a:pt x="179" y="7"/>
                  </a:cubicBezTo>
                  <a:cubicBezTo>
                    <a:pt x="176" y="12"/>
                    <a:pt x="169" y="13"/>
                    <a:pt x="165" y="12"/>
                  </a:cubicBezTo>
                  <a:cubicBezTo>
                    <a:pt x="168" y="14"/>
                    <a:pt x="164" y="16"/>
                    <a:pt x="164" y="18"/>
                  </a:cubicBezTo>
                  <a:cubicBezTo>
                    <a:pt x="161" y="9"/>
                    <a:pt x="169" y="12"/>
                    <a:pt x="171" y="7"/>
                  </a:cubicBezTo>
                  <a:cubicBezTo>
                    <a:pt x="161" y="8"/>
                    <a:pt x="156" y="3"/>
                    <a:pt x="154" y="13"/>
                  </a:cubicBezTo>
                  <a:cubicBezTo>
                    <a:pt x="154" y="11"/>
                    <a:pt x="154" y="9"/>
                    <a:pt x="153" y="7"/>
                  </a:cubicBezTo>
                  <a:cubicBezTo>
                    <a:pt x="149" y="12"/>
                    <a:pt x="146" y="6"/>
                    <a:pt x="143" y="5"/>
                  </a:cubicBezTo>
                  <a:cubicBezTo>
                    <a:pt x="139" y="6"/>
                    <a:pt x="138" y="13"/>
                    <a:pt x="136" y="11"/>
                  </a:cubicBezTo>
                  <a:cubicBezTo>
                    <a:pt x="134" y="9"/>
                    <a:pt x="137" y="4"/>
                    <a:pt x="133" y="6"/>
                  </a:cubicBezTo>
                  <a:cubicBezTo>
                    <a:pt x="133" y="7"/>
                    <a:pt x="132" y="13"/>
                    <a:pt x="129" y="11"/>
                  </a:cubicBezTo>
                  <a:cubicBezTo>
                    <a:pt x="128" y="9"/>
                    <a:pt x="132" y="7"/>
                    <a:pt x="128" y="4"/>
                  </a:cubicBezTo>
                  <a:cubicBezTo>
                    <a:pt x="126" y="11"/>
                    <a:pt x="120" y="11"/>
                    <a:pt x="117" y="18"/>
                  </a:cubicBezTo>
                  <a:cubicBezTo>
                    <a:pt x="117" y="15"/>
                    <a:pt x="116" y="17"/>
                    <a:pt x="114" y="14"/>
                  </a:cubicBezTo>
                  <a:cubicBezTo>
                    <a:pt x="119" y="11"/>
                    <a:pt x="117" y="9"/>
                    <a:pt x="122" y="8"/>
                  </a:cubicBezTo>
                  <a:cubicBezTo>
                    <a:pt x="118" y="7"/>
                    <a:pt x="110" y="0"/>
                    <a:pt x="108" y="7"/>
                  </a:cubicBezTo>
                  <a:cubicBezTo>
                    <a:pt x="110" y="6"/>
                    <a:pt x="111" y="8"/>
                    <a:pt x="110" y="9"/>
                  </a:cubicBezTo>
                  <a:cubicBezTo>
                    <a:pt x="103" y="8"/>
                    <a:pt x="102" y="17"/>
                    <a:pt x="98" y="21"/>
                  </a:cubicBezTo>
                  <a:cubicBezTo>
                    <a:pt x="90" y="13"/>
                    <a:pt x="105" y="12"/>
                    <a:pt x="104" y="6"/>
                  </a:cubicBezTo>
                  <a:cubicBezTo>
                    <a:pt x="95" y="2"/>
                    <a:pt x="78" y="12"/>
                    <a:pt x="84" y="22"/>
                  </a:cubicBezTo>
                  <a:cubicBezTo>
                    <a:pt x="80" y="21"/>
                    <a:pt x="75" y="24"/>
                    <a:pt x="71" y="20"/>
                  </a:cubicBezTo>
                  <a:cubicBezTo>
                    <a:pt x="80" y="15"/>
                    <a:pt x="84" y="13"/>
                    <a:pt x="84" y="4"/>
                  </a:cubicBezTo>
                  <a:cubicBezTo>
                    <a:pt x="75" y="5"/>
                    <a:pt x="77" y="11"/>
                    <a:pt x="68" y="15"/>
                  </a:cubicBezTo>
                  <a:cubicBezTo>
                    <a:pt x="66" y="13"/>
                    <a:pt x="65" y="14"/>
                    <a:pt x="63" y="12"/>
                  </a:cubicBezTo>
                  <a:cubicBezTo>
                    <a:pt x="69" y="13"/>
                    <a:pt x="65" y="5"/>
                    <a:pt x="70" y="6"/>
                  </a:cubicBezTo>
                  <a:cubicBezTo>
                    <a:pt x="61" y="4"/>
                    <a:pt x="52" y="7"/>
                    <a:pt x="44" y="5"/>
                  </a:cubicBezTo>
                  <a:cubicBezTo>
                    <a:pt x="40" y="15"/>
                    <a:pt x="20" y="7"/>
                    <a:pt x="19" y="17"/>
                  </a:cubicBezTo>
                  <a:close/>
                  <a:moveTo>
                    <a:pt x="667" y="62"/>
                  </a:moveTo>
                  <a:cubicBezTo>
                    <a:pt x="667" y="64"/>
                    <a:pt x="667" y="65"/>
                    <a:pt x="669" y="67"/>
                  </a:cubicBezTo>
                  <a:cubicBezTo>
                    <a:pt x="667" y="67"/>
                    <a:pt x="666" y="68"/>
                    <a:pt x="665" y="69"/>
                  </a:cubicBezTo>
                  <a:cubicBezTo>
                    <a:pt x="664" y="68"/>
                    <a:pt x="663" y="67"/>
                    <a:pt x="662" y="68"/>
                  </a:cubicBezTo>
                  <a:cubicBezTo>
                    <a:pt x="660" y="66"/>
                    <a:pt x="666" y="64"/>
                    <a:pt x="667" y="62"/>
                  </a:cubicBezTo>
                  <a:close/>
                  <a:moveTo>
                    <a:pt x="394" y="88"/>
                  </a:moveTo>
                  <a:cubicBezTo>
                    <a:pt x="392" y="84"/>
                    <a:pt x="388" y="88"/>
                    <a:pt x="388" y="83"/>
                  </a:cubicBezTo>
                  <a:cubicBezTo>
                    <a:pt x="395" y="86"/>
                    <a:pt x="400" y="82"/>
                    <a:pt x="403" y="77"/>
                  </a:cubicBezTo>
                  <a:cubicBezTo>
                    <a:pt x="404" y="82"/>
                    <a:pt x="399" y="85"/>
                    <a:pt x="394" y="88"/>
                  </a:cubicBezTo>
                  <a:close/>
                  <a:moveTo>
                    <a:pt x="413" y="77"/>
                  </a:moveTo>
                  <a:cubicBezTo>
                    <a:pt x="412" y="73"/>
                    <a:pt x="419" y="70"/>
                    <a:pt x="421" y="74"/>
                  </a:cubicBezTo>
                  <a:cubicBezTo>
                    <a:pt x="422" y="73"/>
                    <a:pt x="421" y="72"/>
                    <a:pt x="420" y="71"/>
                  </a:cubicBezTo>
                  <a:cubicBezTo>
                    <a:pt x="423" y="67"/>
                    <a:pt x="424" y="71"/>
                    <a:pt x="427" y="69"/>
                  </a:cubicBezTo>
                  <a:cubicBezTo>
                    <a:pt x="426" y="72"/>
                    <a:pt x="422" y="73"/>
                    <a:pt x="419" y="78"/>
                  </a:cubicBezTo>
                  <a:cubicBezTo>
                    <a:pt x="417" y="77"/>
                    <a:pt x="415" y="74"/>
                    <a:pt x="413" y="77"/>
                  </a:cubicBezTo>
                  <a:close/>
                  <a:moveTo>
                    <a:pt x="426" y="66"/>
                  </a:moveTo>
                  <a:cubicBezTo>
                    <a:pt x="428" y="65"/>
                    <a:pt x="429" y="64"/>
                    <a:pt x="431" y="63"/>
                  </a:cubicBezTo>
                  <a:cubicBezTo>
                    <a:pt x="433" y="68"/>
                    <a:pt x="427" y="67"/>
                    <a:pt x="434" y="71"/>
                  </a:cubicBezTo>
                  <a:cubicBezTo>
                    <a:pt x="434" y="71"/>
                    <a:pt x="435" y="70"/>
                    <a:pt x="436" y="70"/>
                  </a:cubicBezTo>
                  <a:cubicBezTo>
                    <a:pt x="438" y="73"/>
                    <a:pt x="433" y="70"/>
                    <a:pt x="431" y="73"/>
                  </a:cubicBezTo>
                  <a:cubicBezTo>
                    <a:pt x="432" y="70"/>
                    <a:pt x="428" y="69"/>
                    <a:pt x="429" y="73"/>
                  </a:cubicBezTo>
                  <a:cubicBezTo>
                    <a:pt x="428" y="76"/>
                    <a:pt x="428" y="68"/>
                    <a:pt x="426" y="66"/>
                  </a:cubicBezTo>
                  <a:close/>
                  <a:moveTo>
                    <a:pt x="420" y="84"/>
                  </a:moveTo>
                  <a:cubicBezTo>
                    <a:pt x="418" y="81"/>
                    <a:pt x="422" y="78"/>
                    <a:pt x="425" y="78"/>
                  </a:cubicBezTo>
                  <a:cubicBezTo>
                    <a:pt x="427" y="81"/>
                    <a:pt x="422" y="84"/>
                    <a:pt x="420" y="84"/>
                  </a:cubicBezTo>
                  <a:close/>
                  <a:moveTo>
                    <a:pt x="434" y="82"/>
                  </a:moveTo>
                  <a:cubicBezTo>
                    <a:pt x="434" y="80"/>
                    <a:pt x="434" y="79"/>
                    <a:pt x="433" y="77"/>
                  </a:cubicBezTo>
                  <a:cubicBezTo>
                    <a:pt x="436" y="74"/>
                    <a:pt x="438" y="76"/>
                    <a:pt x="440" y="75"/>
                  </a:cubicBezTo>
                  <a:cubicBezTo>
                    <a:pt x="442" y="78"/>
                    <a:pt x="436" y="79"/>
                    <a:pt x="434" y="82"/>
                  </a:cubicBezTo>
                  <a:close/>
                  <a:moveTo>
                    <a:pt x="458" y="56"/>
                  </a:moveTo>
                  <a:cubicBezTo>
                    <a:pt x="456" y="52"/>
                    <a:pt x="462" y="54"/>
                    <a:pt x="463" y="54"/>
                  </a:cubicBezTo>
                  <a:cubicBezTo>
                    <a:pt x="463" y="56"/>
                    <a:pt x="462" y="58"/>
                    <a:pt x="463" y="61"/>
                  </a:cubicBezTo>
                  <a:cubicBezTo>
                    <a:pt x="462" y="67"/>
                    <a:pt x="462" y="50"/>
                    <a:pt x="458" y="56"/>
                  </a:cubicBezTo>
                  <a:close/>
                  <a:moveTo>
                    <a:pt x="470" y="46"/>
                  </a:moveTo>
                  <a:cubicBezTo>
                    <a:pt x="473" y="50"/>
                    <a:pt x="471" y="54"/>
                    <a:pt x="470" y="57"/>
                  </a:cubicBezTo>
                  <a:cubicBezTo>
                    <a:pt x="467" y="53"/>
                    <a:pt x="465" y="49"/>
                    <a:pt x="470" y="46"/>
                  </a:cubicBezTo>
                  <a:close/>
                  <a:moveTo>
                    <a:pt x="458" y="81"/>
                  </a:moveTo>
                  <a:cubicBezTo>
                    <a:pt x="457" y="80"/>
                    <a:pt x="461" y="76"/>
                    <a:pt x="456" y="79"/>
                  </a:cubicBezTo>
                  <a:cubicBezTo>
                    <a:pt x="456" y="73"/>
                    <a:pt x="450" y="78"/>
                    <a:pt x="453" y="73"/>
                  </a:cubicBezTo>
                  <a:cubicBezTo>
                    <a:pt x="462" y="72"/>
                    <a:pt x="460" y="74"/>
                    <a:pt x="467" y="72"/>
                  </a:cubicBezTo>
                  <a:cubicBezTo>
                    <a:pt x="469" y="71"/>
                    <a:pt x="467" y="75"/>
                    <a:pt x="470" y="74"/>
                  </a:cubicBezTo>
                  <a:cubicBezTo>
                    <a:pt x="469" y="80"/>
                    <a:pt x="459" y="72"/>
                    <a:pt x="458" y="81"/>
                  </a:cubicBezTo>
                  <a:close/>
                  <a:moveTo>
                    <a:pt x="473" y="62"/>
                  </a:moveTo>
                  <a:cubicBezTo>
                    <a:pt x="474" y="63"/>
                    <a:pt x="473" y="64"/>
                    <a:pt x="472" y="65"/>
                  </a:cubicBezTo>
                  <a:cubicBezTo>
                    <a:pt x="473" y="65"/>
                    <a:pt x="474" y="66"/>
                    <a:pt x="476" y="67"/>
                  </a:cubicBezTo>
                  <a:cubicBezTo>
                    <a:pt x="471" y="72"/>
                    <a:pt x="467" y="64"/>
                    <a:pt x="473" y="62"/>
                  </a:cubicBezTo>
                  <a:close/>
                  <a:moveTo>
                    <a:pt x="476" y="78"/>
                  </a:moveTo>
                  <a:cubicBezTo>
                    <a:pt x="475" y="79"/>
                    <a:pt x="472" y="78"/>
                    <a:pt x="473" y="80"/>
                  </a:cubicBezTo>
                  <a:cubicBezTo>
                    <a:pt x="469" y="83"/>
                    <a:pt x="471" y="74"/>
                    <a:pt x="473" y="78"/>
                  </a:cubicBezTo>
                  <a:cubicBezTo>
                    <a:pt x="473" y="76"/>
                    <a:pt x="473" y="67"/>
                    <a:pt x="478" y="73"/>
                  </a:cubicBezTo>
                  <a:cubicBezTo>
                    <a:pt x="477" y="74"/>
                    <a:pt x="477" y="73"/>
                    <a:pt x="476" y="72"/>
                  </a:cubicBezTo>
                  <a:cubicBezTo>
                    <a:pt x="476" y="74"/>
                    <a:pt x="476" y="76"/>
                    <a:pt x="476" y="78"/>
                  </a:cubicBezTo>
                  <a:close/>
                  <a:moveTo>
                    <a:pt x="486" y="69"/>
                  </a:moveTo>
                  <a:cubicBezTo>
                    <a:pt x="487" y="67"/>
                    <a:pt x="489" y="66"/>
                    <a:pt x="488" y="65"/>
                  </a:cubicBezTo>
                  <a:cubicBezTo>
                    <a:pt x="493" y="62"/>
                    <a:pt x="490" y="72"/>
                    <a:pt x="494" y="69"/>
                  </a:cubicBezTo>
                  <a:cubicBezTo>
                    <a:pt x="495" y="72"/>
                    <a:pt x="487" y="73"/>
                    <a:pt x="486" y="69"/>
                  </a:cubicBezTo>
                  <a:close/>
                  <a:moveTo>
                    <a:pt x="503" y="64"/>
                  </a:moveTo>
                  <a:cubicBezTo>
                    <a:pt x="501" y="61"/>
                    <a:pt x="500" y="58"/>
                    <a:pt x="503" y="56"/>
                  </a:cubicBezTo>
                  <a:cubicBezTo>
                    <a:pt x="506" y="59"/>
                    <a:pt x="508" y="62"/>
                    <a:pt x="503" y="64"/>
                  </a:cubicBezTo>
                  <a:close/>
                  <a:moveTo>
                    <a:pt x="528" y="44"/>
                  </a:moveTo>
                  <a:cubicBezTo>
                    <a:pt x="529" y="50"/>
                    <a:pt x="522" y="47"/>
                    <a:pt x="520" y="47"/>
                  </a:cubicBezTo>
                  <a:cubicBezTo>
                    <a:pt x="519" y="43"/>
                    <a:pt x="526" y="46"/>
                    <a:pt x="528" y="44"/>
                  </a:cubicBezTo>
                  <a:close/>
                  <a:moveTo>
                    <a:pt x="516" y="54"/>
                  </a:moveTo>
                  <a:cubicBezTo>
                    <a:pt x="517" y="51"/>
                    <a:pt x="523" y="52"/>
                    <a:pt x="527" y="49"/>
                  </a:cubicBezTo>
                  <a:cubicBezTo>
                    <a:pt x="529" y="54"/>
                    <a:pt x="523" y="52"/>
                    <a:pt x="520" y="56"/>
                  </a:cubicBezTo>
                  <a:cubicBezTo>
                    <a:pt x="518" y="55"/>
                    <a:pt x="517" y="53"/>
                    <a:pt x="516" y="54"/>
                  </a:cubicBezTo>
                  <a:close/>
                  <a:moveTo>
                    <a:pt x="517" y="71"/>
                  </a:moveTo>
                  <a:cubicBezTo>
                    <a:pt x="513" y="71"/>
                    <a:pt x="515" y="73"/>
                    <a:pt x="512" y="75"/>
                  </a:cubicBezTo>
                  <a:cubicBezTo>
                    <a:pt x="511" y="74"/>
                    <a:pt x="511" y="73"/>
                    <a:pt x="510" y="71"/>
                  </a:cubicBezTo>
                  <a:cubicBezTo>
                    <a:pt x="515" y="72"/>
                    <a:pt x="510" y="67"/>
                    <a:pt x="515" y="65"/>
                  </a:cubicBezTo>
                  <a:cubicBezTo>
                    <a:pt x="514" y="65"/>
                    <a:pt x="512" y="63"/>
                    <a:pt x="511" y="61"/>
                  </a:cubicBezTo>
                  <a:cubicBezTo>
                    <a:pt x="512" y="61"/>
                    <a:pt x="514" y="61"/>
                    <a:pt x="513" y="60"/>
                  </a:cubicBezTo>
                  <a:cubicBezTo>
                    <a:pt x="515" y="59"/>
                    <a:pt x="516" y="61"/>
                    <a:pt x="517" y="60"/>
                  </a:cubicBezTo>
                  <a:cubicBezTo>
                    <a:pt x="518" y="62"/>
                    <a:pt x="516" y="62"/>
                    <a:pt x="516" y="61"/>
                  </a:cubicBezTo>
                  <a:cubicBezTo>
                    <a:pt x="518" y="65"/>
                    <a:pt x="514" y="68"/>
                    <a:pt x="517" y="71"/>
                  </a:cubicBezTo>
                  <a:close/>
                  <a:moveTo>
                    <a:pt x="504" y="76"/>
                  </a:moveTo>
                  <a:cubicBezTo>
                    <a:pt x="497" y="80"/>
                    <a:pt x="493" y="77"/>
                    <a:pt x="488" y="81"/>
                  </a:cubicBezTo>
                  <a:cubicBezTo>
                    <a:pt x="488" y="75"/>
                    <a:pt x="499" y="74"/>
                    <a:pt x="504" y="76"/>
                  </a:cubicBezTo>
                  <a:close/>
                  <a:moveTo>
                    <a:pt x="488" y="88"/>
                  </a:moveTo>
                  <a:cubicBezTo>
                    <a:pt x="486" y="86"/>
                    <a:pt x="489" y="85"/>
                    <a:pt x="488" y="83"/>
                  </a:cubicBezTo>
                  <a:cubicBezTo>
                    <a:pt x="492" y="84"/>
                    <a:pt x="495" y="86"/>
                    <a:pt x="499" y="85"/>
                  </a:cubicBezTo>
                  <a:cubicBezTo>
                    <a:pt x="499" y="92"/>
                    <a:pt x="492" y="84"/>
                    <a:pt x="488" y="88"/>
                  </a:cubicBezTo>
                  <a:close/>
                  <a:moveTo>
                    <a:pt x="520" y="62"/>
                  </a:moveTo>
                  <a:cubicBezTo>
                    <a:pt x="518" y="55"/>
                    <a:pt x="523" y="61"/>
                    <a:pt x="527" y="56"/>
                  </a:cubicBezTo>
                  <a:cubicBezTo>
                    <a:pt x="527" y="60"/>
                    <a:pt x="527" y="62"/>
                    <a:pt x="531" y="64"/>
                  </a:cubicBezTo>
                  <a:cubicBezTo>
                    <a:pt x="534" y="62"/>
                    <a:pt x="535" y="60"/>
                    <a:pt x="534" y="58"/>
                  </a:cubicBezTo>
                  <a:cubicBezTo>
                    <a:pt x="538" y="57"/>
                    <a:pt x="536" y="62"/>
                    <a:pt x="536" y="64"/>
                  </a:cubicBezTo>
                  <a:cubicBezTo>
                    <a:pt x="526" y="68"/>
                    <a:pt x="528" y="61"/>
                    <a:pt x="520" y="62"/>
                  </a:cubicBezTo>
                  <a:close/>
                  <a:moveTo>
                    <a:pt x="551" y="41"/>
                  </a:moveTo>
                  <a:cubicBezTo>
                    <a:pt x="551" y="44"/>
                    <a:pt x="549" y="46"/>
                    <a:pt x="546" y="48"/>
                  </a:cubicBezTo>
                  <a:cubicBezTo>
                    <a:pt x="545" y="47"/>
                    <a:pt x="544" y="46"/>
                    <a:pt x="543" y="45"/>
                  </a:cubicBezTo>
                  <a:cubicBezTo>
                    <a:pt x="546" y="42"/>
                    <a:pt x="548" y="44"/>
                    <a:pt x="551" y="41"/>
                  </a:cubicBezTo>
                  <a:close/>
                  <a:moveTo>
                    <a:pt x="567" y="43"/>
                  </a:moveTo>
                  <a:cubicBezTo>
                    <a:pt x="564" y="45"/>
                    <a:pt x="561" y="46"/>
                    <a:pt x="559" y="42"/>
                  </a:cubicBezTo>
                  <a:cubicBezTo>
                    <a:pt x="562" y="39"/>
                    <a:pt x="565" y="39"/>
                    <a:pt x="567" y="43"/>
                  </a:cubicBezTo>
                  <a:close/>
                  <a:moveTo>
                    <a:pt x="508" y="85"/>
                  </a:moveTo>
                  <a:cubicBezTo>
                    <a:pt x="510" y="79"/>
                    <a:pt x="517" y="78"/>
                    <a:pt x="520" y="73"/>
                  </a:cubicBezTo>
                  <a:cubicBezTo>
                    <a:pt x="524" y="80"/>
                    <a:pt x="512" y="79"/>
                    <a:pt x="516" y="84"/>
                  </a:cubicBezTo>
                  <a:cubicBezTo>
                    <a:pt x="513" y="88"/>
                    <a:pt x="511" y="84"/>
                    <a:pt x="508" y="85"/>
                  </a:cubicBezTo>
                  <a:close/>
                  <a:moveTo>
                    <a:pt x="542" y="60"/>
                  </a:moveTo>
                  <a:cubicBezTo>
                    <a:pt x="549" y="57"/>
                    <a:pt x="546" y="53"/>
                    <a:pt x="551" y="50"/>
                  </a:cubicBezTo>
                  <a:cubicBezTo>
                    <a:pt x="554" y="53"/>
                    <a:pt x="558" y="53"/>
                    <a:pt x="562" y="48"/>
                  </a:cubicBezTo>
                  <a:cubicBezTo>
                    <a:pt x="566" y="57"/>
                    <a:pt x="556" y="51"/>
                    <a:pt x="551" y="55"/>
                  </a:cubicBezTo>
                  <a:cubicBezTo>
                    <a:pt x="549" y="57"/>
                    <a:pt x="556" y="57"/>
                    <a:pt x="557" y="58"/>
                  </a:cubicBezTo>
                  <a:cubicBezTo>
                    <a:pt x="555" y="61"/>
                    <a:pt x="561" y="65"/>
                    <a:pt x="556" y="68"/>
                  </a:cubicBezTo>
                  <a:cubicBezTo>
                    <a:pt x="555" y="58"/>
                    <a:pt x="549" y="61"/>
                    <a:pt x="542" y="60"/>
                  </a:cubicBezTo>
                  <a:close/>
                  <a:moveTo>
                    <a:pt x="560" y="62"/>
                  </a:moveTo>
                  <a:cubicBezTo>
                    <a:pt x="562" y="62"/>
                    <a:pt x="563" y="61"/>
                    <a:pt x="564" y="60"/>
                  </a:cubicBezTo>
                  <a:cubicBezTo>
                    <a:pt x="566" y="63"/>
                    <a:pt x="567" y="61"/>
                    <a:pt x="567" y="64"/>
                  </a:cubicBezTo>
                  <a:cubicBezTo>
                    <a:pt x="565" y="65"/>
                    <a:pt x="562" y="65"/>
                    <a:pt x="560" y="62"/>
                  </a:cubicBezTo>
                  <a:close/>
                  <a:moveTo>
                    <a:pt x="528" y="86"/>
                  </a:moveTo>
                  <a:cubicBezTo>
                    <a:pt x="527" y="81"/>
                    <a:pt x="526" y="83"/>
                    <a:pt x="525" y="79"/>
                  </a:cubicBezTo>
                  <a:cubicBezTo>
                    <a:pt x="532" y="82"/>
                    <a:pt x="539" y="71"/>
                    <a:pt x="545" y="66"/>
                  </a:cubicBezTo>
                  <a:cubicBezTo>
                    <a:pt x="548" y="72"/>
                    <a:pt x="538" y="73"/>
                    <a:pt x="537" y="77"/>
                  </a:cubicBezTo>
                  <a:cubicBezTo>
                    <a:pt x="539" y="80"/>
                    <a:pt x="540" y="79"/>
                    <a:pt x="542" y="80"/>
                  </a:cubicBezTo>
                  <a:cubicBezTo>
                    <a:pt x="547" y="77"/>
                    <a:pt x="547" y="74"/>
                    <a:pt x="550" y="70"/>
                  </a:cubicBezTo>
                  <a:cubicBezTo>
                    <a:pt x="555" y="75"/>
                    <a:pt x="546" y="77"/>
                    <a:pt x="552" y="82"/>
                  </a:cubicBezTo>
                  <a:cubicBezTo>
                    <a:pt x="543" y="80"/>
                    <a:pt x="538" y="85"/>
                    <a:pt x="528" y="86"/>
                  </a:cubicBezTo>
                  <a:close/>
                  <a:moveTo>
                    <a:pt x="553" y="74"/>
                  </a:moveTo>
                  <a:cubicBezTo>
                    <a:pt x="558" y="69"/>
                    <a:pt x="559" y="71"/>
                    <a:pt x="563" y="66"/>
                  </a:cubicBezTo>
                  <a:cubicBezTo>
                    <a:pt x="565" y="68"/>
                    <a:pt x="563" y="69"/>
                    <a:pt x="561" y="71"/>
                  </a:cubicBezTo>
                  <a:cubicBezTo>
                    <a:pt x="562" y="72"/>
                    <a:pt x="563" y="71"/>
                    <a:pt x="563" y="71"/>
                  </a:cubicBezTo>
                  <a:cubicBezTo>
                    <a:pt x="563" y="72"/>
                    <a:pt x="555" y="73"/>
                    <a:pt x="555" y="79"/>
                  </a:cubicBezTo>
                  <a:cubicBezTo>
                    <a:pt x="551" y="81"/>
                    <a:pt x="557" y="75"/>
                    <a:pt x="553" y="74"/>
                  </a:cubicBezTo>
                  <a:close/>
                  <a:moveTo>
                    <a:pt x="567" y="66"/>
                  </a:moveTo>
                  <a:cubicBezTo>
                    <a:pt x="571" y="62"/>
                    <a:pt x="576" y="63"/>
                    <a:pt x="577" y="55"/>
                  </a:cubicBezTo>
                  <a:cubicBezTo>
                    <a:pt x="578" y="59"/>
                    <a:pt x="581" y="56"/>
                    <a:pt x="583" y="56"/>
                  </a:cubicBezTo>
                  <a:cubicBezTo>
                    <a:pt x="581" y="60"/>
                    <a:pt x="575" y="68"/>
                    <a:pt x="567" y="66"/>
                  </a:cubicBezTo>
                  <a:close/>
                  <a:moveTo>
                    <a:pt x="587" y="85"/>
                  </a:moveTo>
                  <a:cubicBezTo>
                    <a:pt x="583" y="82"/>
                    <a:pt x="588" y="80"/>
                    <a:pt x="587" y="78"/>
                  </a:cubicBezTo>
                  <a:cubicBezTo>
                    <a:pt x="584" y="76"/>
                    <a:pt x="587" y="82"/>
                    <a:pt x="582" y="83"/>
                  </a:cubicBezTo>
                  <a:cubicBezTo>
                    <a:pt x="579" y="80"/>
                    <a:pt x="581" y="78"/>
                    <a:pt x="583" y="75"/>
                  </a:cubicBezTo>
                  <a:cubicBezTo>
                    <a:pt x="587" y="76"/>
                    <a:pt x="590" y="79"/>
                    <a:pt x="594" y="82"/>
                  </a:cubicBezTo>
                  <a:cubicBezTo>
                    <a:pt x="593" y="85"/>
                    <a:pt x="590" y="84"/>
                    <a:pt x="587" y="85"/>
                  </a:cubicBezTo>
                  <a:close/>
                  <a:moveTo>
                    <a:pt x="611" y="59"/>
                  </a:moveTo>
                  <a:cubicBezTo>
                    <a:pt x="612" y="63"/>
                    <a:pt x="611" y="67"/>
                    <a:pt x="606" y="70"/>
                  </a:cubicBezTo>
                  <a:cubicBezTo>
                    <a:pt x="605" y="67"/>
                    <a:pt x="603" y="66"/>
                    <a:pt x="600" y="67"/>
                  </a:cubicBezTo>
                  <a:cubicBezTo>
                    <a:pt x="600" y="66"/>
                    <a:pt x="608" y="63"/>
                    <a:pt x="611" y="59"/>
                  </a:cubicBezTo>
                  <a:close/>
                  <a:moveTo>
                    <a:pt x="593" y="79"/>
                  </a:moveTo>
                  <a:cubicBezTo>
                    <a:pt x="592" y="77"/>
                    <a:pt x="594" y="75"/>
                    <a:pt x="593" y="73"/>
                  </a:cubicBezTo>
                  <a:cubicBezTo>
                    <a:pt x="595" y="72"/>
                    <a:pt x="597" y="73"/>
                    <a:pt x="598" y="76"/>
                  </a:cubicBezTo>
                  <a:cubicBezTo>
                    <a:pt x="596" y="79"/>
                    <a:pt x="595" y="78"/>
                    <a:pt x="593" y="79"/>
                  </a:cubicBezTo>
                  <a:close/>
                  <a:moveTo>
                    <a:pt x="612" y="69"/>
                  </a:moveTo>
                  <a:cubicBezTo>
                    <a:pt x="613" y="65"/>
                    <a:pt x="616" y="62"/>
                    <a:pt x="615" y="58"/>
                  </a:cubicBezTo>
                  <a:cubicBezTo>
                    <a:pt x="616" y="57"/>
                    <a:pt x="616" y="59"/>
                    <a:pt x="616" y="59"/>
                  </a:cubicBezTo>
                  <a:cubicBezTo>
                    <a:pt x="619" y="61"/>
                    <a:pt x="623" y="58"/>
                    <a:pt x="625" y="62"/>
                  </a:cubicBezTo>
                  <a:cubicBezTo>
                    <a:pt x="620" y="62"/>
                    <a:pt x="617" y="68"/>
                    <a:pt x="612" y="69"/>
                  </a:cubicBezTo>
                  <a:close/>
                  <a:moveTo>
                    <a:pt x="620" y="74"/>
                  </a:moveTo>
                  <a:cubicBezTo>
                    <a:pt x="616" y="78"/>
                    <a:pt x="614" y="73"/>
                    <a:pt x="610" y="78"/>
                  </a:cubicBezTo>
                  <a:cubicBezTo>
                    <a:pt x="609" y="76"/>
                    <a:pt x="609" y="74"/>
                    <a:pt x="610" y="73"/>
                  </a:cubicBezTo>
                  <a:cubicBezTo>
                    <a:pt x="613" y="72"/>
                    <a:pt x="617" y="71"/>
                    <a:pt x="620" y="74"/>
                  </a:cubicBezTo>
                  <a:close/>
                  <a:moveTo>
                    <a:pt x="642" y="62"/>
                  </a:moveTo>
                  <a:cubicBezTo>
                    <a:pt x="639" y="63"/>
                    <a:pt x="636" y="62"/>
                    <a:pt x="633" y="65"/>
                  </a:cubicBezTo>
                  <a:cubicBezTo>
                    <a:pt x="632" y="63"/>
                    <a:pt x="634" y="62"/>
                    <a:pt x="633" y="60"/>
                  </a:cubicBezTo>
                  <a:cubicBezTo>
                    <a:pt x="636" y="58"/>
                    <a:pt x="639" y="58"/>
                    <a:pt x="642" y="62"/>
                  </a:cubicBezTo>
                  <a:close/>
                  <a:moveTo>
                    <a:pt x="659" y="41"/>
                  </a:moveTo>
                  <a:cubicBezTo>
                    <a:pt x="653" y="42"/>
                    <a:pt x="658" y="46"/>
                    <a:pt x="653" y="49"/>
                  </a:cubicBezTo>
                  <a:cubicBezTo>
                    <a:pt x="652" y="49"/>
                    <a:pt x="651" y="48"/>
                    <a:pt x="649" y="49"/>
                  </a:cubicBezTo>
                  <a:cubicBezTo>
                    <a:pt x="648" y="44"/>
                    <a:pt x="654" y="34"/>
                    <a:pt x="659" y="41"/>
                  </a:cubicBezTo>
                  <a:close/>
                  <a:moveTo>
                    <a:pt x="646" y="35"/>
                  </a:moveTo>
                  <a:cubicBezTo>
                    <a:pt x="646" y="39"/>
                    <a:pt x="643" y="42"/>
                    <a:pt x="639" y="45"/>
                  </a:cubicBezTo>
                  <a:cubicBezTo>
                    <a:pt x="638" y="44"/>
                    <a:pt x="639" y="43"/>
                    <a:pt x="640" y="42"/>
                  </a:cubicBezTo>
                  <a:cubicBezTo>
                    <a:pt x="641" y="40"/>
                    <a:pt x="639" y="41"/>
                    <a:pt x="638" y="38"/>
                  </a:cubicBezTo>
                  <a:cubicBezTo>
                    <a:pt x="640" y="37"/>
                    <a:pt x="639" y="35"/>
                    <a:pt x="641" y="34"/>
                  </a:cubicBezTo>
                  <a:cubicBezTo>
                    <a:pt x="643" y="34"/>
                    <a:pt x="644" y="36"/>
                    <a:pt x="646" y="35"/>
                  </a:cubicBezTo>
                  <a:close/>
                  <a:moveTo>
                    <a:pt x="643" y="43"/>
                  </a:moveTo>
                  <a:cubicBezTo>
                    <a:pt x="643" y="52"/>
                    <a:pt x="632" y="57"/>
                    <a:pt x="622" y="56"/>
                  </a:cubicBezTo>
                  <a:cubicBezTo>
                    <a:pt x="622" y="51"/>
                    <a:pt x="631" y="55"/>
                    <a:pt x="633" y="49"/>
                  </a:cubicBezTo>
                  <a:cubicBezTo>
                    <a:pt x="632" y="47"/>
                    <a:pt x="630" y="47"/>
                    <a:pt x="628" y="47"/>
                  </a:cubicBezTo>
                  <a:cubicBezTo>
                    <a:pt x="628" y="45"/>
                    <a:pt x="629" y="43"/>
                    <a:pt x="632" y="41"/>
                  </a:cubicBezTo>
                  <a:cubicBezTo>
                    <a:pt x="633" y="46"/>
                    <a:pt x="638" y="48"/>
                    <a:pt x="643" y="43"/>
                  </a:cubicBezTo>
                  <a:close/>
                  <a:moveTo>
                    <a:pt x="621" y="42"/>
                  </a:moveTo>
                  <a:cubicBezTo>
                    <a:pt x="627" y="46"/>
                    <a:pt x="618" y="47"/>
                    <a:pt x="622" y="51"/>
                  </a:cubicBezTo>
                  <a:cubicBezTo>
                    <a:pt x="620" y="52"/>
                    <a:pt x="617" y="51"/>
                    <a:pt x="618" y="53"/>
                  </a:cubicBezTo>
                  <a:cubicBezTo>
                    <a:pt x="617" y="54"/>
                    <a:pt x="616" y="52"/>
                    <a:pt x="615" y="51"/>
                  </a:cubicBezTo>
                  <a:cubicBezTo>
                    <a:pt x="620" y="48"/>
                    <a:pt x="615" y="45"/>
                    <a:pt x="621" y="42"/>
                  </a:cubicBezTo>
                  <a:close/>
                  <a:moveTo>
                    <a:pt x="610" y="52"/>
                  </a:moveTo>
                  <a:cubicBezTo>
                    <a:pt x="612" y="56"/>
                    <a:pt x="605" y="56"/>
                    <a:pt x="604" y="58"/>
                  </a:cubicBezTo>
                  <a:cubicBezTo>
                    <a:pt x="600" y="52"/>
                    <a:pt x="609" y="54"/>
                    <a:pt x="610" y="52"/>
                  </a:cubicBezTo>
                  <a:close/>
                  <a:moveTo>
                    <a:pt x="594" y="67"/>
                  </a:moveTo>
                  <a:cubicBezTo>
                    <a:pt x="595" y="66"/>
                    <a:pt x="588" y="65"/>
                    <a:pt x="587" y="73"/>
                  </a:cubicBezTo>
                  <a:cubicBezTo>
                    <a:pt x="578" y="68"/>
                    <a:pt x="598" y="57"/>
                    <a:pt x="600" y="50"/>
                  </a:cubicBezTo>
                  <a:cubicBezTo>
                    <a:pt x="602" y="56"/>
                    <a:pt x="597" y="61"/>
                    <a:pt x="594" y="67"/>
                  </a:cubicBezTo>
                  <a:close/>
                  <a:moveTo>
                    <a:pt x="608" y="47"/>
                  </a:moveTo>
                  <a:cubicBezTo>
                    <a:pt x="607" y="51"/>
                    <a:pt x="602" y="47"/>
                    <a:pt x="604" y="50"/>
                  </a:cubicBezTo>
                  <a:cubicBezTo>
                    <a:pt x="600" y="53"/>
                    <a:pt x="603" y="43"/>
                    <a:pt x="598" y="46"/>
                  </a:cubicBezTo>
                  <a:cubicBezTo>
                    <a:pt x="596" y="43"/>
                    <a:pt x="601" y="46"/>
                    <a:pt x="603" y="42"/>
                  </a:cubicBezTo>
                  <a:cubicBezTo>
                    <a:pt x="604" y="46"/>
                    <a:pt x="606" y="44"/>
                    <a:pt x="608" y="47"/>
                  </a:cubicBezTo>
                  <a:close/>
                  <a:moveTo>
                    <a:pt x="608" y="45"/>
                  </a:moveTo>
                  <a:cubicBezTo>
                    <a:pt x="606" y="40"/>
                    <a:pt x="605" y="41"/>
                    <a:pt x="604" y="37"/>
                  </a:cubicBezTo>
                  <a:cubicBezTo>
                    <a:pt x="607" y="36"/>
                    <a:pt x="613" y="42"/>
                    <a:pt x="608" y="45"/>
                  </a:cubicBezTo>
                  <a:close/>
                  <a:moveTo>
                    <a:pt x="590" y="56"/>
                  </a:moveTo>
                  <a:cubicBezTo>
                    <a:pt x="585" y="52"/>
                    <a:pt x="591" y="49"/>
                    <a:pt x="588" y="45"/>
                  </a:cubicBezTo>
                  <a:cubicBezTo>
                    <a:pt x="594" y="43"/>
                    <a:pt x="594" y="53"/>
                    <a:pt x="590" y="56"/>
                  </a:cubicBezTo>
                  <a:close/>
                  <a:moveTo>
                    <a:pt x="575" y="51"/>
                  </a:moveTo>
                  <a:cubicBezTo>
                    <a:pt x="572" y="43"/>
                    <a:pt x="582" y="48"/>
                    <a:pt x="585" y="43"/>
                  </a:cubicBezTo>
                  <a:cubicBezTo>
                    <a:pt x="587" y="51"/>
                    <a:pt x="576" y="43"/>
                    <a:pt x="575" y="51"/>
                  </a:cubicBezTo>
                  <a:close/>
                  <a:moveTo>
                    <a:pt x="577" y="40"/>
                  </a:moveTo>
                  <a:cubicBezTo>
                    <a:pt x="586" y="38"/>
                    <a:pt x="577" y="35"/>
                    <a:pt x="583" y="31"/>
                  </a:cubicBezTo>
                  <a:cubicBezTo>
                    <a:pt x="584" y="31"/>
                    <a:pt x="585" y="32"/>
                    <a:pt x="586" y="33"/>
                  </a:cubicBezTo>
                  <a:cubicBezTo>
                    <a:pt x="585" y="37"/>
                    <a:pt x="585" y="49"/>
                    <a:pt x="577" y="40"/>
                  </a:cubicBezTo>
                  <a:close/>
                  <a:moveTo>
                    <a:pt x="585" y="25"/>
                  </a:moveTo>
                  <a:cubicBezTo>
                    <a:pt x="590" y="29"/>
                    <a:pt x="583" y="33"/>
                    <a:pt x="581" y="28"/>
                  </a:cubicBezTo>
                  <a:cubicBezTo>
                    <a:pt x="582" y="25"/>
                    <a:pt x="582" y="27"/>
                    <a:pt x="585" y="25"/>
                  </a:cubicBezTo>
                  <a:close/>
                  <a:moveTo>
                    <a:pt x="577" y="33"/>
                  </a:moveTo>
                  <a:cubicBezTo>
                    <a:pt x="578" y="38"/>
                    <a:pt x="573" y="40"/>
                    <a:pt x="569" y="39"/>
                  </a:cubicBezTo>
                  <a:cubicBezTo>
                    <a:pt x="571" y="35"/>
                    <a:pt x="570" y="34"/>
                    <a:pt x="574" y="29"/>
                  </a:cubicBezTo>
                  <a:cubicBezTo>
                    <a:pt x="574" y="29"/>
                    <a:pt x="574" y="35"/>
                    <a:pt x="577" y="33"/>
                  </a:cubicBezTo>
                  <a:close/>
                  <a:moveTo>
                    <a:pt x="566" y="30"/>
                  </a:moveTo>
                  <a:cubicBezTo>
                    <a:pt x="565" y="32"/>
                    <a:pt x="567" y="35"/>
                    <a:pt x="567" y="38"/>
                  </a:cubicBezTo>
                  <a:cubicBezTo>
                    <a:pt x="564" y="41"/>
                    <a:pt x="563" y="37"/>
                    <a:pt x="560" y="39"/>
                  </a:cubicBezTo>
                  <a:cubicBezTo>
                    <a:pt x="560" y="37"/>
                    <a:pt x="560" y="36"/>
                    <a:pt x="562" y="34"/>
                  </a:cubicBezTo>
                  <a:cubicBezTo>
                    <a:pt x="560" y="34"/>
                    <a:pt x="559" y="33"/>
                    <a:pt x="557" y="31"/>
                  </a:cubicBezTo>
                  <a:cubicBezTo>
                    <a:pt x="552" y="33"/>
                    <a:pt x="556" y="36"/>
                    <a:pt x="552" y="38"/>
                  </a:cubicBezTo>
                  <a:cubicBezTo>
                    <a:pt x="547" y="23"/>
                    <a:pt x="559" y="31"/>
                    <a:pt x="566" y="30"/>
                  </a:cubicBezTo>
                  <a:close/>
                  <a:moveTo>
                    <a:pt x="544" y="23"/>
                  </a:moveTo>
                  <a:cubicBezTo>
                    <a:pt x="549" y="21"/>
                    <a:pt x="542" y="27"/>
                    <a:pt x="540" y="28"/>
                  </a:cubicBezTo>
                  <a:cubicBezTo>
                    <a:pt x="542" y="32"/>
                    <a:pt x="545" y="26"/>
                    <a:pt x="546" y="30"/>
                  </a:cubicBezTo>
                  <a:cubicBezTo>
                    <a:pt x="540" y="33"/>
                    <a:pt x="549" y="37"/>
                    <a:pt x="544" y="39"/>
                  </a:cubicBezTo>
                  <a:cubicBezTo>
                    <a:pt x="541" y="32"/>
                    <a:pt x="537" y="28"/>
                    <a:pt x="536" y="24"/>
                  </a:cubicBezTo>
                  <a:cubicBezTo>
                    <a:pt x="539" y="20"/>
                    <a:pt x="541" y="29"/>
                    <a:pt x="544" y="23"/>
                  </a:cubicBezTo>
                  <a:close/>
                  <a:moveTo>
                    <a:pt x="530" y="28"/>
                  </a:moveTo>
                  <a:cubicBezTo>
                    <a:pt x="528" y="31"/>
                    <a:pt x="534" y="35"/>
                    <a:pt x="529" y="38"/>
                  </a:cubicBezTo>
                  <a:cubicBezTo>
                    <a:pt x="531" y="39"/>
                    <a:pt x="532" y="37"/>
                    <a:pt x="534" y="40"/>
                  </a:cubicBezTo>
                  <a:cubicBezTo>
                    <a:pt x="536" y="39"/>
                    <a:pt x="535" y="37"/>
                    <a:pt x="534" y="36"/>
                  </a:cubicBezTo>
                  <a:cubicBezTo>
                    <a:pt x="539" y="36"/>
                    <a:pt x="537" y="41"/>
                    <a:pt x="545" y="42"/>
                  </a:cubicBezTo>
                  <a:cubicBezTo>
                    <a:pt x="541" y="45"/>
                    <a:pt x="540" y="48"/>
                    <a:pt x="543" y="51"/>
                  </a:cubicBezTo>
                  <a:cubicBezTo>
                    <a:pt x="540" y="52"/>
                    <a:pt x="537" y="54"/>
                    <a:pt x="535" y="51"/>
                  </a:cubicBezTo>
                  <a:cubicBezTo>
                    <a:pt x="539" y="49"/>
                    <a:pt x="537" y="44"/>
                    <a:pt x="541" y="45"/>
                  </a:cubicBezTo>
                  <a:cubicBezTo>
                    <a:pt x="536" y="38"/>
                    <a:pt x="529" y="48"/>
                    <a:pt x="524" y="39"/>
                  </a:cubicBezTo>
                  <a:cubicBezTo>
                    <a:pt x="529" y="35"/>
                    <a:pt x="523" y="29"/>
                    <a:pt x="530" y="28"/>
                  </a:cubicBezTo>
                  <a:close/>
                  <a:moveTo>
                    <a:pt x="519" y="33"/>
                  </a:moveTo>
                  <a:cubicBezTo>
                    <a:pt x="520" y="40"/>
                    <a:pt x="513" y="40"/>
                    <a:pt x="511" y="47"/>
                  </a:cubicBezTo>
                  <a:cubicBezTo>
                    <a:pt x="506" y="44"/>
                    <a:pt x="512" y="41"/>
                    <a:pt x="511" y="38"/>
                  </a:cubicBezTo>
                  <a:cubicBezTo>
                    <a:pt x="517" y="39"/>
                    <a:pt x="515" y="34"/>
                    <a:pt x="519" y="33"/>
                  </a:cubicBezTo>
                  <a:close/>
                  <a:moveTo>
                    <a:pt x="505" y="42"/>
                  </a:moveTo>
                  <a:cubicBezTo>
                    <a:pt x="502" y="48"/>
                    <a:pt x="506" y="48"/>
                    <a:pt x="502" y="52"/>
                  </a:cubicBezTo>
                  <a:cubicBezTo>
                    <a:pt x="501" y="49"/>
                    <a:pt x="504" y="44"/>
                    <a:pt x="499" y="46"/>
                  </a:cubicBezTo>
                  <a:cubicBezTo>
                    <a:pt x="494" y="44"/>
                    <a:pt x="503" y="46"/>
                    <a:pt x="505" y="42"/>
                  </a:cubicBezTo>
                  <a:close/>
                  <a:moveTo>
                    <a:pt x="492" y="54"/>
                  </a:moveTo>
                  <a:cubicBezTo>
                    <a:pt x="496" y="50"/>
                    <a:pt x="495" y="51"/>
                    <a:pt x="500" y="48"/>
                  </a:cubicBezTo>
                  <a:cubicBezTo>
                    <a:pt x="502" y="52"/>
                    <a:pt x="495" y="55"/>
                    <a:pt x="494" y="58"/>
                  </a:cubicBezTo>
                  <a:cubicBezTo>
                    <a:pt x="493" y="56"/>
                    <a:pt x="491" y="55"/>
                    <a:pt x="489" y="57"/>
                  </a:cubicBezTo>
                  <a:cubicBezTo>
                    <a:pt x="487" y="49"/>
                    <a:pt x="484" y="54"/>
                    <a:pt x="481" y="54"/>
                  </a:cubicBezTo>
                  <a:cubicBezTo>
                    <a:pt x="477" y="49"/>
                    <a:pt x="485" y="52"/>
                    <a:pt x="487" y="47"/>
                  </a:cubicBezTo>
                  <a:cubicBezTo>
                    <a:pt x="488" y="53"/>
                    <a:pt x="492" y="49"/>
                    <a:pt x="492" y="54"/>
                  </a:cubicBezTo>
                  <a:close/>
                  <a:moveTo>
                    <a:pt x="507" y="32"/>
                  </a:moveTo>
                  <a:cubicBezTo>
                    <a:pt x="508" y="34"/>
                    <a:pt x="505" y="34"/>
                    <a:pt x="504" y="32"/>
                  </a:cubicBezTo>
                  <a:cubicBezTo>
                    <a:pt x="504" y="35"/>
                    <a:pt x="505" y="37"/>
                    <a:pt x="501" y="37"/>
                  </a:cubicBezTo>
                  <a:cubicBezTo>
                    <a:pt x="501" y="35"/>
                    <a:pt x="502" y="34"/>
                    <a:pt x="500" y="32"/>
                  </a:cubicBezTo>
                  <a:cubicBezTo>
                    <a:pt x="503" y="28"/>
                    <a:pt x="505" y="34"/>
                    <a:pt x="507" y="32"/>
                  </a:cubicBezTo>
                  <a:close/>
                  <a:moveTo>
                    <a:pt x="485" y="29"/>
                  </a:moveTo>
                  <a:cubicBezTo>
                    <a:pt x="489" y="32"/>
                    <a:pt x="483" y="33"/>
                    <a:pt x="484" y="36"/>
                  </a:cubicBezTo>
                  <a:cubicBezTo>
                    <a:pt x="485" y="36"/>
                    <a:pt x="488" y="37"/>
                    <a:pt x="486" y="39"/>
                  </a:cubicBezTo>
                  <a:cubicBezTo>
                    <a:pt x="491" y="40"/>
                    <a:pt x="494" y="34"/>
                    <a:pt x="500" y="39"/>
                  </a:cubicBezTo>
                  <a:cubicBezTo>
                    <a:pt x="496" y="39"/>
                    <a:pt x="489" y="42"/>
                    <a:pt x="486" y="46"/>
                  </a:cubicBezTo>
                  <a:cubicBezTo>
                    <a:pt x="482" y="42"/>
                    <a:pt x="483" y="34"/>
                    <a:pt x="476" y="36"/>
                  </a:cubicBezTo>
                  <a:cubicBezTo>
                    <a:pt x="477" y="32"/>
                    <a:pt x="483" y="35"/>
                    <a:pt x="485" y="29"/>
                  </a:cubicBezTo>
                  <a:close/>
                  <a:moveTo>
                    <a:pt x="474" y="33"/>
                  </a:moveTo>
                  <a:cubicBezTo>
                    <a:pt x="471" y="36"/>
                    <a:pt x="468" y="36"/>
                    <a:pt x="474" y="42"/>
                  </a:cubicBezTo>
                  <a:cubicBezTo>
                    <a:pt x="472" y="46"/>
                    <a:pt x="469" y="46"/>
                    <a:pt x="465" y="43"/>
                  </a:cubicBezTo>
                  <a:cubicBezTo>
                    <a:pt x="468" y="41"/>
                    <a:pt x="467" y="40"/>
                    <a:pt x="466" y="41"/>
                  </a:cubicBezTo>
                  <a:cubicBezTo>
                    <a:pt x="467" y="37"/>
                    <a:pt x="470" y="33"/>
                    <a:pt x="469" y="29"/>
                  </a:cubicBezTo>
                  <a:cubicBezTo>
                    <a:pt x="472" y="26"/>
                    <a:pt x="470" y="35"/>
                    <a:pt x="474" y="33"/>
                  </a:cubicBezTo>
                  <a:close/>
                  <a:moveTo>
                    <a:pt x="457" y="39"/>
                  </a:moveTo>
                  <a:cubicBezTo>
                    <a:pt x="461" y="47"/>
                    <a:pt x="449" y="43"/>
                    <a:pt x="445" y="44"/>
                  </a:cubicBezTo>
                  <a:cubicBezTo>
                    <a:pt x="445" y="37"/>
                    <a:pt x="442" y="48"/>
                    <a:pt x="438" y="42"/>
                  </a:cubicBezTo>
                  <a:cubicBezTo>
                    <a:pt x="446" y="36"/>
                    <a:pt x="450" y="47"/>
                    <a:pt x="457" y="39"/>
                  </a:cubicBezTo>
                  <a:close/>
                  <a:moveTo>
                    <a:pt x="393" y="75"/>
                  </a:moveTo>
                  <a:cubicBezTo>
                    <a:pt x="392" y="74"/>
                    <a:pt x="391" y="73"/>
                    <a:pt x="390" y="71"/>
                  </a:cubicBezTo>
                  <a:cubicBezTo>
                    <a:pt x="390" y="76"/>
                    <a:pt x="386" y="78"/>
                    <a:pt x="382" y="79"/>
                  </a:cubicBezTo>
                  <a:cubicBezTo>
                    <a:pt x="380" y="72"/>
                    <a:pt x="392" y="73"/>
                    <a:pt x="391" y="68"/>
                  </a:cubicBezTo>
                  <a:cubicBezTo>
                    <a:pt x="395" y="67"/>
                    <a:pt x="399" y="73"/>
                    <a:pt x="393" y="75"/>
                  </a:cubicBezTo>
                  <a:close/>
                  <a:moveTo>
                    <a:pt x="421" y="50"/>
                  </a:moveTo>
                  <a:cubicBezTo>
                    <a:pt x="417" y="56"/>
                    <a:pt x="415" y="48"/>
                    <a:pt x="411" y="52"/>
                  </a:cubicBezTo>
                  <a:cubicBezTo>
                    <a:pt x="410" y="50"/>
                    <a:pt x="412" y="48"/>
                    <a:pt x="415" y="46"/>
                  </a:cubicBezTo>
                  <a:cubicBezTo>
                    <a:pt x="419" y="47"/>
                    <a:pt x="417" y="48"/>
                    <a:pt x="421" y="50"/>
                  </a:cubicBezTo>
                  <a:close/>
                  <a:moveTo>
                    <a:pt x="441" y="30"/>
                  </a:moveTo>
                  <a:cubicBezTo>
                    <a:pt x="443" y="34"/>
                    <a:pt x="435" y="35"/>
                    <a:pt x="434" y="37"/>
                  </a:cubicBezTo>
                  <a:cubicBezTo>
                    <a:pt x="432" y="34"/>
                    <a:pt x="432" y="31"/>
                    <a:pt x="435" y="29"/>
                  </a:cubicBezTo>
                  <a:cubicBezTo>
                    <a:pt x="433" y="35"/>
                    <a:pt x="438" y="34"/>
                    <a:pt x="441" y="30"/>
                  </a:cubicBezTo>
                  <a:close/>
                  <a:moveTo>
                    <a:pt x="375" y="79"/>
                  </a:moveTo>
                  <a:cubicBezTo>
                    <a:pt x="375" y="82"/>
                    <a:pt x="364" y="82"/>
                    <a:pt x="365" y="78"/>
                  </a:cubicBezTo>
                  <a:cubicBezTo>
                    <a:pt x="367" y="79"/>
                    <a:pt x="370" y="79"/>
                    <a:pt x="373" y="75"/>
                  </a:cubicBezTo>
                  <a:cubicBezTo>
                    <a:pt x="375" y="76"/>
                    <a:pt x="371" y="81"/>
                    <a:pt x="375" y="79"/>
                  </a:cubicBezTo>
                  <a:close/>
                  <a:moveTo>
                    <a:pt x="389" y="59"/>
                  </a:moveTo>
                  <a:cubicBezTo>
                    <a:pt x="388" y="57"/>
                    <a:pt x="397" y="55"/>
                    <a:pt x="391" y="54"/>
                  </a:cubicBezTo>
                  <a:cubicBezTo>
                    <a:pt x="390" y="49"/>
                    <a:pt x="396" y="55"/>
                    <a:pt x="398" y="54"/>
                  </a:cubicBezTo>
                  <a:cubicBezTo>
                    <a:pt x="400" y="50"/>
                    <a:pt x="404" y="44"/>
                    <a:pt x="408" y="48"/>
                  </a:cubicBezTo>
                  <a:cubicBezTo>
                    <a:pt x="402" y="58"/>
                    <a:pt x="397" y="53"/>
                    <a:pt x="389" y="59"/>
                  </a:cubicBezTo>
                  <a:close/>
                  <a:moveTo>
                    <a:pt x="417" y="37"/>
                  </a:moveTo>
                  <a:cubicBezTo>
                    <a:pt x="418" y="40"/>
                    <a:pt x="411" y="43"/>
                    <a:pt x="409" y="38"/>
                  </a:cubicBezTo>
                  <a:cubicBezTo>
                    <a:pt x="412" y="35"/>
                    <a:pt x="415" y="39"/>
                    <a:pt x="417" y="37"/>
                  </a:cubicBezTo>
                  <a:close/>
                  <a:moveTo>
                    <a:pt x="358" y="76"/>
                  </a:moveTo>
                  <a:cubicBezTo>
                    <a:pt x="358" y="77"/>
                    <a:pt x="359" y="77"/>
                    <a:pt x="360" y="76"/>
                  </a:cubicBezTo>
                  <a:cubicBezTo>
                    <a:pt x="361" y="78"/>
                    <a:pt x="359" y="78"/>
                    <a:pt x="359" y="77"/>
                  </a:cubicBezTo>
                  <a:cubicBezTo>
                    <a:pt x="356" y="79"/>
                    <a:pt x="361" y="80"/>
                    <a:pt x="362" y="80"/>
                  </a:cubicBezTo>
                  <a:cubicBezTo>
                    <a:pt x="363" y="81"/>
                    <a:pt x="361" y="83"/>
                    <a:pt x="360" y="82"/>
                  </a:cubicBezTo>
                  <a:cubicBezTo>
                    <a:pt x="359" y="82"/>
                    <a:pt x="359" y="83"/>
                    <a:pt x="360" y="84"/>
                  </a:cubicBezTo>
                  <a:cubicBezTo>
                    <a:pt x="359" y="84"/>
                    <a:pt x="358" y="83"/>
                    <a:pt x="359" y="82"/>
                  </a:cubicBezTo>
                  <a:cubicBezTo>
                    <a:pt x="357" y="80"/>
                    <a:pt x="355" y="83"/>
                    <a:pt x="353" y="80"/>
                  </a:cubicBezTo>
                  <a:cubicBezTo>
                    <a:pt x="356" y="80"/>
                    <a:pt x="357" y="78"/>
                    <a:pt x="357" y="75"/>
                  </a:cubicBezTo>
                  <a:cubicBezTo>
                    <a:pt x="358" y="74"/>
                    <a:pt x="358" y="76"/>
                    <a:pt x="358" y="76"/>
                  </a:cubicBezTo>
                  <a:close/>
                  <a:moveTo>
                    <a:pt x="360" y="62"/>
                  </a:moveTo>
                  <a:cubicBezTo>
                    <a:pt x="360" y="60"/>
                    <a:pt x="361" y="60"/>
                    <a:pt x="364" y="57"/>
                  </a:cubicBezTo>
                  <a:cubicBezTo>
                    <a:pt x="365" y="58"/>
                    <a:pt x="364" y="59"/>
                    <a:pt x="363" y="60"/>
                  </a:cubicBezTo>
                  <a:cubicBezTo>
                    <a:pt x="368" y="59"/>
                    <a:pt x="367" y="66"/>
                    <a:pt x="373" y="63"/>
                  </a:cubicBezTo>
                  <a:cubicBezTo>
                    <a:pt x="369" y="71"/>
                    <a:pt x="366" y="57"/>
                    <a:pt x="360" y="62"/>
                  </a:cubicBezTo>
                  <a:close/>
                  <a:moveTo>
                    <a:pt x="411" y="24"/>
                  </a:moveTo>
                  <a:cubicBezTo>
                    <a:pt x="414" y="24"/>
                    <a:pt x="417" y="24"/>
                    <a:pt x="420" y="24"/>
                  </a:cubicBezTo>
                  <a:cubicBezTo>
                    <a:pt x="420" y="33"/>
                    <a:pt x="415" y="24"/>
                    <a:pt x="411" y="26"/>
                  </a:cubicBezTo>
                  <a:cubicBezTo>
                    <a:pt x="411" y="24"/>
                    <a:pt x="409" y="22"/>
                    <a:pt x="410" y="21"/>
                  </a:cubicBezTo>
                  <a:cubicBezTo>
                    <a:pt x="409" y="16"/>
                    <a:pt x="413" y="23"/>
                    <a:pt x="411" y="24"/>
                  </a:cubicBezTo>
                  <a:close/>
                  <a:moveTo>
                    <a:pt x="345" y="72"/>
                  </a:moveTo>
                  <a:cubicBezTo>
                    <a:pt x="348" y="76"/>
                    <a:pt x="353" y="68"/>
                    <a:pt x="356" y="72"/>
                  </a:cubicBezTo>
                  <a:cubicBezTo>
                    <a:pt x="347" y="73"/>
                    <a:pt x="349" y="82"/>
                    <a:pt x="342" y="79"/>
                  </a:cubicBezTo>
                  <a:cubicBezTo>
                    <a:pt x="343" y="77"/>
                    <a:pt x="344" y="77"/>
                    <a:pt x="345" y="79"/>
                  </a:cubicBezTo>
                  <a:cubicBezTo>
                    <a:pt x="344" y="69"/>
                    <a:pt x="333" y="76"/>
                    <a:pt x="328" y="73"/>
                  </a:cubicBezTo>
                  <a:cubicBezTo>
                    <a:pt x="337" y="69"/>
                    <a:pt x="343" y="70"/>
                    <a:pt x="347" y="67"/>
                  </a:cubicBezTo>
                  <a:cubicBezTo>
                    <a:pt x="347" y="68"/>
                    <a:pt x="346" y="70"/>
                    <a:pt x="345" y="72"/>
                  </a:cubicBezTo>
                  <a:close/>
                  <a:moveTo>
                    <a:pt x="359" y="55"/>
                  </a:moveTo>
                  <a:cubicBezTo>
                    <a:pt x="358" y="52"/>
                    <a:pt x="355" y="49"/>
                    <a:pt x="361" y="48"/>
                  </a:cubicBezTo>
                  <a:cubicBezTo>
                    <a:pt x="364" y="51"/>
                    <a:pt x="363" y="53"/>
                    <a:pt x="359" y="55"/>
                  </a:cubicBezTo>
                  <a:close/>
                  <a:moveTo>
                    <a:pt x="383" y="32"/>
                  </a:moveTo>
                  <a:cubicBezTo>
                    <a:pt x="384" y="37"/>
                    <a:pt x="378" y="37"/>
                    <a:pt x="376" y="35"/>
                  </a:cubicBezTo>
                  <a:cubicBezTo>
                    <a:pt x="377" y="38"/>
                    <a:pt x="371" y="40"/>
                    <a:pt x="374" y="44"/>
                  </a:cubicBezTo>
                  <a:cubicBezTo>
                    <a:pt x="372" y="44"/>
                    <a:pt x="371" y="42"/>
                    <a:pt x="369" y="44"/>
                  </a:cubicBezTo>
                  <a:cubicBezTo>
                    <a:pt x="371" y="38"/>
                    <a:pt x="376" y="32"/>
                    <a:pt x="383" y="32"/>
                  </a:cubicBezTo>
                  <a:close/>
                  <a:moveTo>
                    <a:pt x="237" y="77"/>
                  </a:moveTo>
                  <a:cubicBezTo>
                    <a:pt x="235" y="74"/>
                    <a:pt x="241" y="76"/>
                    <a:pt x="242" y="74"/>
                  </a:cubicBezTo>
                  <a:cubicBezTo>
                    <a:pt x="244" y="77"/>
                    <a:pt x="246" y="79"/>
                    <a:pt x="242" y="81"/>
                  </a:cubicBezTo>
                  <a:cubicBezTo>
                    <a:pt x="241" y="80"/>
                    <a:pt x="239" y="75"/>
                    <a:pt x="237" y="77"/>
                  </a:cubicBezTo>
                  <a:close/>
                  <a:moveTo>
                    <a:pt x="260" y="64"/>
                  </a:moveTo>
                  <a:cubicBezTo>
                    <a:pt x="263" y="62"/>
                    <a:pt x="265" y="60"/>
                    <a:pt x="264" y="58"/>
                  </a:cubicBezTo>
                  <a:cubicBezTo>
                    <a:pt x="269" y="59"/>
                    <a:pt x="262" y="67"/>
                    <a:pt x="261" y="70"/>
                  </a:cubicBezTo>
                  <a:cubicBezTo>
                    <a:pt x="260" y="69"/>
                    <a:pt x="259" y="68"/>
                    <a:pt x="258" y="67"/>
                  </a:cubicBezTo>
                  <a:cubicBezTo>
                    <a:pt x="260" y="66"/>
                    <a:pt x="260" y="68"/>
                    <a:pt x="261" y="68"/>
                  </a:cubicBezTo>
                  <a:cubicBezTo>
                    <a:pt x="263" y="67"/>
                    <a:pt x="261" y="66"/>
                    <a:pt x="260" y="64"/>
                  </a:cubicBezTo>
                  <a:close/>
                  <a:moveTo>
                    <a:pt x="248" y="82"/>
                  </a:moveTo>
                  <a:cubicBezTo>
                    <a:pt x="246" y="79"/>
                    <a:pt x="249" y="77"/>
                    <a:pt x="251" y="74"/>
                  </a:cubicBezTo>
                  <a:cubicBezTo>
                    <a:pt x="254" y="79"/>
                    <a:pt x="253" y="81"/>
                    <a:pt x="248" y="82"/>
                  </a:cubicBezTo>
                  <a:close/>
                  <a:moveTo>
                    <a:pt x="272" y="64"/>
                  </a:moveTo>
                  <a:cubicBezTo>
                    <a:pt x="267" y="59"/>
                    <a:pt x="278" y="60"/>
                    <a:pt x="275" y="58"/>
                  </a:cubicBezTo>
                  <a:cubicBezTo>
                    <a:pt x="281" y="58"/>
                    <a:pt x="276" y="64"/>
                    <a:pt x="272" y="64"/>
                  </a:cubicBezTo>
                  <a:close/>
                  <a:moveTo>
                    <a:pt x="288" y="47"/>
                  </a:moveTo>
                  <a:cubicBezTo>
                    <a:pt x="290" y="49"/>
                    <a:pt x="293" y="49"/>
                    <a:pt x="289" y="43"/>
                  </a:cubicBezTo>
                  <a:cubicBezTo>
                    <a:pt x="293" y="42"/>
                    <a:pt x="291" y="44"/>
                    <a:pt x="293" y="47"/>
                  </a:cubicBezTo>
                  <a:cubicBezTo>
                    <a:pt x="294" y="45"/>
                    <a:pt x="293" y="44"/>
                    <a:pt x="295" y="42"/>
                  </a:cubicBezTo>
                  <a:cubicBezTo>
                    <a:pt x="294" y="46"/>
                    <a:pt x="299" y="44"/>
                    <a:pt x="301" y="48"/>
                  </a:cubicBezTo>
                  <a:cubicBezTo>
                    <a:pt x="301" y="50"/>
                    <a:pt x="300" y="51"/>
                    <a:pt x="298" y="53"/>
                  </a:cubicBezTo>
                  <a:cubicBezTo>
                    <a:pt x="301" y="45"/>
                    <a:pt x="291" y="50"/>
                    <a:pt x="291" y="53"/>
                  </a:cubicBezTo>
                  <a:cubicBezTo>
                    <a:pt x="286" y="54"/>
                    <a:pt x="290" y="49"/>
                    <a:pt x="288" y="47"/>
                  </a:cubicBezTo>
                  <a:close/>
                  <a:moveTo>
                    <a:pt x="270" y="69"/>
                  </a:moveTo>
                  <a:cubicBezTo>
                    <a:pt x="271" y="70"/>
                    <a:pt x="270" y="71"/>
                    <a:pt x="269" y="71"/>
                  </a:cubicBezTo>
                  <a:cubicBezTo>
                    <a:pt x="270" y="72"/>
                    <a:pt x="272" y="72"/>
                    <a:pt x="273" y="74"/>
                  </a:cubicBezTo>
                  <a:cubicBezTo>
                    <a:pt x="273" y="72"/>
                    <a:pt x="274" y="71"/>
                    <a:pt x="276" y="73"/>
                  </a:cubicBezTo>
                  <a:cubicBezTo>
                    <a:pt x="271" y="76"/>
                    <a:pt x="270" y="79"/>
                    <a:pt x="267" y="82"/>
                  </a:cubicBezTo>
                  <a:cubicBezTo>
                    <a:pt x="266" y="77"/>
                    <a:pt x="267" y="73"/>
                    <a:pt x="270" y="69"/>
                  </a:cubicBezTo>
                  <a:close/>
                  <a:moveTo>
                    <a:pt x="303" y="47"/>
                  </a:moveTo>
                  <a:cubicBezTo>
                    <a:pt x="304" y="45"/>
                    <a:pt x="306" y="45"/>
                    <a:pt x="308" y="47"/>
                  </a:cubicBezTo>
                  <a:cubicBezTo>
                    <a:pt x="307" y="48"/>
                    <a:pt x="306" y="47"/>
                    <a:pt x="306" y="46"/>
                  </a:cubicBezTo>
                  <a:cubicBezTo>
                    <a:pt x="305" y="48"/>
                    <a:pt x="311" y="52"/>
                    <a:pt x="306" y="56"/>
                  </a:cubicBezTo>
                  <a:cubicBezTo>
                    <a:pt x="302" y="52"/>
                    <a:pt x="307" y="50"/>
                    <a:pt x="303" y="47"/>
                  </a:cubicBezTo>
                  <a:close/>
                  <a:moveTo>
                    <a:pt x="329" y="32"/>
                  </a:moveTo>
                  <a:cubicBezTo>
                    <a:pt x="331" y="34"/>
                    <a:pt x="329" y="35"/>
                    <a:pt x="328" y="36"/>
                  </a:cubicBezTo>
                  <a:cubicBezTo>
                    <a:pt x="330" y="40"/>
                    <a:pt x="332" y="38"/>
                    <a:pt x="334" y="41"/>
                  </a:cubicBezTo>
                  <a:cubicBezTo>
                    <a:pt x="329" y="42"/>
                    <a:pt x="323" y="36"/>
                    <a:pt x="329" y="32"/>
                  </a:cubicBezTo>
                  <a:close/>
                  <a:moveTo>
                    <a:pt x="326" y="47"/>
                  </a:moveTo>
                  <a:cubicBezTo>
                    <a:pt x="316" y="49"/>
                    <a:pt x="319" y="57"/>
                    <a:pt x="314" y="62"/>
                  </a:cubicBezTo>
                  <a:cubicBezTo>
                    <a:pt x="312" y="62"/>
                    <a:pt x="312" y="61"/>
                    <a:pt x="313" y="61"/>
                  </a:cubicBezTo>
                  <a:cubicBezTo>
                    <a:pt x="312" y="60"/>
                    <a:pt x="311" y="61"/>
                    <a:pt x="310" y="61"/>
                  </a:cubicBezTo>
                  <a:cubicBezTo>
                    <a:pt x="308" y="57"/>
                    <a:pt x="315" y="55"/>
                    <a:pt x="317" y="54"/>
                  </a:cubicBezTo>
                  <a:cubicBezTo>
                    <a:pt x="315" y="53"/>
                    <a:pt x="314" y="53"/>
                    <a:pt x="312" y="54"/>
                  </a:cubicBezTo>
                  <a:cubicBezTo>
                    <a:pt x="316" y="51"/>
                    <a:pt x="319" y="39"/>
                    <a:pt x="326" y="47"/>
                  </a:cubicBezTo>
                  <a:close/>
                  <a:moveTo>
                    <a:pt x="296" y="76"/>
                  </a:moveTo>
                  <a:cubicBezTo>
                    <a:pt x="295" y="74"/>
                    <a:pt x="297" y="75"/>
                    <a:pt x="298" y="74"/>
                  </a:cubicBezTo>
                  <a:cubicBezTo>
                    <a:pt x="294" y="73"/>
                    <a:pt x="294" y="74"/>
                    <a:pt x="293" y="69"/>
                  </a:cubicBezTo>
                  <a:cubicBezTo>
                    <a:pt x="294" y="68"/>
                    <a:pt x="295" y="70"/>
                    <a:pt x="296" y="71"/>
                  </a:cubicBezTo>
                  <a:cubicBezTo>
                    <a:pt x="297" y="70"/>
                    <a:pt x="296" y="69"/>
                    <a:pt x="296" y="69"/>
                  </a:cubicBezTo>
                  <a:cubicBezTo>
                    <a:pt x="297" y="68"/>
                    <a:pt x="299" y="70"/>
                    <a:pt x="298" y="71"/>
                  </a:cubicBezTo>
                  <a:cubicBezTo>
                    <a:pt x="298" y="72"/>
                    <a:pt x="299" y="73"/>
                    <a:pt x="300" y="72"/>
                  </a:cubicBezTo>
                  <a:cubicBezTo>
                    <a:pt x="302" y="75"/>
                    <a:pt x="297" y="76"/>
                    <a:pt x="296" y="76"/>
                  </a:cubicBezTo>
                  <a:close/>
                  <a:moveTo>
                    <a:pt x="334" y="66"/>
                  </a:moveTo>
                  <a:cubicBezTo>
                    <a:pt x="330" y="68"/>
                    <a:pt x="327" y="68"/>
                    <a:pt x="324" y="65"/>
                  </a:cubicBezTo>
                  <a:cubicBezTo>
                    <a:pt x="327" y="63"/>
                    <a:pt x="333" y="65"/>
                    <a:pt x="330" y="59"/>
                  </a:cubicBezTo>
                  <a:cubicBezTo>
                    <a:pt x="332" y="56"/>
                    <a:pt x="333" y="62"/>
                    <a:pt x="335" y="63"/>
                  </a:cubicBezTo>
                  <a:cubicBezTo>
                    <a:pt x="334" y="64"/>
                    <a:pt x="333" y="65"/>
                    <a:pt x="334" y="66"/>
                  </a:cubicBezTo>
                  <a:close/>
                  <a:moveTo>
                    <a:pt x="347" y="54"/>
                  </a:moveTo>
                  <a:cubicBezTo>
                    <a:pt x="345" y="50"/>
                    <a:pt x="346" y="47"/>
                    <a:pt x="345" y="44"/>
                  </a:cubicBezTo>
                  <a:cubicBezTo>
                    <a:pt x="351" y="43"/>
                    <a:pt x="351" y="50"/>
                    <a:pt x="347" y="54"/>
                  </a:cubicBezTo>
                  <a:close/>
                  <a:moveTo>
                    <a:pt x="356" y="34"/>
                  </a:moveTo>
                  <a:cubicBezTo>
                    <a:pt x="359" y="38"/>
                    <a:pt x="355" y="40"/>
                    <a:pt x="356" y="43"/>
                  </a:cubicBezTo>
                  <a:cubicBezTo>
                    <a:pt x="354" y="44"/>
                    <a:pt x="353" y="42"/>
                    <a:pt x="352" y="41"/>
                  </a:cubicBezTo>
                  <a:cubicBezTo>
                    <a:pt x="357" y="39"/>
                    <a:pt x="352" y="36"/>
                    <a:pt x="356" y="34"/>
                  </a:cubicBezTo>
                  <a:close/>
                  <a:moveTo>
                    <a:pt x="340" y="49"/>
                  </a:moveTo>
                  <a:cubicBezTo>
                    <a:pt x="338" y="52"/>
                    <a:pt x="335" y="55"/>
                    <a:pt x="339" y="59"/>
                  </a:cubicBezTo>
                  <a:cubicBezTo>
                    <a:pt x="334" y="59"/>
                    <a:pt x="334" y="51"/>
                    <a:pt x="334" y="48"/>
                  </a:cubicBezTo>
                  <a:cubicBezTo>
                    <a:pt x="330" y="47"/>
                    <a:pt x="330" y="48"/>
                    <a:pt x="327" y="51"/>
                  </a:cubicBezTo>
                  <a:cubicBezTo>
                    <a:pt x="326" y="49"/>
                    <a:pt x="331" y="47"/>
                    <a:pt x="329" y="44"/>
                  </a:cubicBezTo>
                  <a:cubicBezTo>
                    <a:pt x="331" y="44"/>
                    <a:pt x="337" y="50"/>
                    <a:pt x="336" y="44"/>
                  </a:cubicBezTo>
                  <a:cubicBezTo>
                    <a:pt x="339" y="42"/>
                    <a:pt x="336" y="47"/>
                    <a:pt x="340" y="49"/>
                  </a:cubicBezTo>
                  <a:close/>
                  <a:moveTo>
                    <a:pt x="348" y="29"/>
                  </a:moveTo>
                  <a:cubicBezTo>
                    <a:pt x="347" y="34"/>
                    <a:pt x="343" y="37"/>
                    <a:pt x="338" y="41"/>
                  </a:cubicBezTo>
                  <a:cubicBezTo>
                    <a:pt x="339" y="34"/>
                    <a:pt x="343" y="30"/>
                    <a:pt x="348" y="26"/>
                  </a:cubicBezTo>
                  <a:cubicBezTo>
                    <a:pt x="349" y="28"/>
                    <a:pt x="342" y="33"/>
                    <a:pt x="348" y="29"/>
                  </a:cubicBezTo>
                  <a:close/>
                  <a:moveTo>
                    <a:pt x="332" y="37"/>
                  </a:moveTo>
                  <a:cubicBezTo>
                    <a:pt x="331" y="30"/>
                    <a:pt x="333" y="26"/>
                    <a:pt x="336" y="23"/>
                  </a:cubicBezTo>
                  <a:cubicBezTo>
                    <a:pt x="335" y="27"/>
                    <a:pt x="338" y="31"/>
                    <a:pt x="332" y="37"/>
                  </a:cubicBezTo>
                  <a:close/>
                  <a:moveTo>
                    <a:pt x="332" y="24"/>
                  </a:moveTo>
                  <a:cubicBezTo>
                    <a:pt x="330" y="24"/>
                    <a:pt x="329" y="25"/>
                    <a:pt x="329" y="26"/>
                  </a:cubicBezTo>
                  <a:cubicBezTo>
                    <a:pt x="328" y="27"/>
                    <a:pt x="327" y="24"/>
                    <a:pt x="325" y="26"/>
                  </a:cubicBezTo>
                  <a:cubicBezTo>
                    <a:pt x="325" y="27"/>
                    <a:pt x="325" y="28"/>
                    <a:pt x="323" y="29"/>
                  </a:cubicBezTo>
                  <a:cubicBezTo>
                    <a:pt x="321" y="26"/>
                    <a:pt x="325" y="23"/>
                    <a:pt x="326" y="20"/>
                  </a:cubicBezTo>
                  <a:cubicBezTo>
                    <a:pt x="328" y="23"/>
                    <a:pt x="330" y="21"/>
                    <a:pt x="332" y="24"/>
                  </a:cubicBezTo>
                  <a:close/>
                  <a:moveTo>
                    <a:pt x="319" y="27"/>
                  </a:moveTo>
                  <a:cubicBezTo>
                    <a:pt x="317" y="29"/>
                    <a:pt x="316" y="28"/>
                    <a:pt x="317" y="27"/>
                  </a:cubicBezTo>
                  <a:cubicBezTo>
                    <a:pt x="317" y="25"/>
                    <a:pt x="310" y="31"/>
                    <a:pt x="314" y="29"/>
                  </a:cubicBezTo>
                  <a:cubicBezTo>
                    <a:pt x="316" y="32"/>
                    <a:pt x="310" y="31"/>
                    <a:pt x="309" y="28"/>
                  </a:cubicBezTo>
                  <a:cubicBezTo>
                    <a:pt x="313" y="24"/>
                    <a:pt x="316" y="23"/>
                    <a:pt x="319" y="27"/>
                  </a:cubicBezTo>
                  <a:close/>
                  <a:moveTo>
                    <a:pt x="304" y="30"/>
                  </a:moveTo>
                  <a:cubicBezTo>
                    <a:pt x="302" y="37"/>
                    <a:pt x="308" y="34"/>
                    <a:pt x="309" y="40"/>
                  </a:cubicBezTo>
                  <a:cubicBezTo>
                    <a:pt x="311" y="33"/>
                    <a:pt x="316" y="36"/>
                    <a:pt x="323" y="31"/>
                  </a:cubicBezTo>
                  <a:cubicBezTo>
                    <a:pt x="323" y="33"/>
                    <a:pt x="322" y="35"/>
                    <a:pt x="323" y="36"/>
                  </a:cubicBezTo>
                  <a:cubicBezTo>
                    <a:pt x="320" y="38"/>
                    <a:pt x="313" y="35"/>
                    <a:pt x="315" y="41"/>
                  </a:cubicBezTo>
                  <a:cubicBezTo>
                    <a:pt x="314" y="42"/>
                    <a:pt x="308" y="38"/>
                    <a:pt x="309" y="42"/>
                  </a:cubicBezTo>
                  <a:cubicBezTo>
                    <a:pt x="306" y="39"/>
                    <a:pt x="302" y="42"/>
                    <a:pt x="299" y="39"/>
                  </a:cubicBezTo>
                  <a:cubicBezTo>
                    <a:pt x="304" y="36"/>
                    <a:pt x="297" y="32"/>
                    <a:pt x="304" y="30"/>
                  </a:cubicBezTo>
                  <a:close/>
                  <a:moveTo>
                    <a:pt x="278" y="50"/>
                  </a:moveTo>
                  <a:cubicBezTo>
                    <a:pt x="276" y="50"/>
                    <a:pt x="275" y="49"/>
                    <a:pt x="273" y="47"/>
                  </a:cubicBezTo>
                  <a:cubicBezTo>
                    <a:pt x="276" y="45"/>
                    <a:pt x="277" y="46"/>
                    <a:pt x="277" y="49"/>
                  </a:cubicBezTo>
                  <a:cubicBezTo>
                    <a:pt x="277" y="42"/>
                    <a:pt x="283" y="46"/>
                    <a:pt x="284" y="44"/>
                  </a:cubicBezTo>
                  <a:cubicBezTo>
                    <a:pt x="290" y="47"/>
                    <a:pt x="282" y="46"/>
                    <a:pt x="278" y="50"/>
                  </a:cubicBezTo>
                  <a:close/>
                  <a:moveTo>
                    <a:pt x="298" y="25"/>
                  </a:moveTo>
                  <a:cubicBezTo>
                    <a:pt x="303" y="25"/>
                    <a:pt x="295" y="32"/>
                    <a:pt x="295" y="35"/>
                  </a:cubicBezTo>
                  <a:cubicBezTo>
                    <a:pt x="292" y="34"/>
                    <a:pt x="289" y="37"/>
                    <a:pt x="286" y="33"/>
                  </a:cubicBezTo>
                  <a:cubicBezTo>
                    <a:pt x="288" y="32"/>
                    <a:pt x="289" y="31"/>
                    <a:pt x="288" y="29"/>
                  </a:cubicBezTo>
                  <a:cubicBezTo>
                    <a:pt x="292" y="35"/>
                    <a:pt x="294" y="26"/>
                    <a:pt x="298" y="25"/>
                  </a:cubicBezTo>
                  <a:close/>
                  <a:moveTo>
                    <a:pt x="272" y="47"/>
                  </a:moveTo>
                  <a:cubicBezTo>
                    <a:pt x="269" y="51"/>
                    <a:pt x="267" y="48"/>
                    <a:pt x="265" y="50"/>
                  </a:cubicBezTo>
                  <a:cubicBezTo>
                    <a:pt x="262" y="45"/>
                    <a:pt x="270" y="44"/>
                    <a:pt x="272" y="47"/>
                  </a:cubicBezTo>
                  <a:close/>
                  <a:moveTo>
                    <a:pt x="230" y="75"/>
                  </a:moveTo>
                  <a:cubicBezTo>
                    <a:pt x="231" y="76"/>
                    <a:pt x="230" y="76"/>
                    <a:pt x="230" y="77"/>
                  </a:cubicBezTo>
                  <a:cubicBezTo>
                    <a:pt x="229" y="77"/>
                    <a:pt x="229" y="78"/>
                    <a:pt x="230" y="79"/>
                  </a:cubicBezTo>
                  <a:cubicBezTo>
                    <a:pt x="228" y="79"/>
                    <a:pt x="224" y="71"/>
                    <a:pt x="219" y="72"/>
                  </a:cubicBezTo>
                  <a:cubicBezTo>
                    <a:pt x="219" y="67"/>
                    <a:pt x="226" y="60"/>
                    <a:pt x="230" y="66"/>
                  </a:cubicBezTo>
                  <a:cubicBezTo>
                    <a:pt x="229" y="66"/>
                    <a:pt x="228" y="65"/>
                    <a:pt x="227" y="64"/>
                  </a:cubicBezTo>
                  <a:cubicBezTo>
                    <a:pt x="226" y="65"/>
                    <a:pt x="228" y="66"/>
                    <a:pt x="228" y="67"/>
                  </a:cubicBezTo>
                  <a:cubicBezTo>
                    <a:pt x="225" y="68"/>
                    <a:pt x="223" y="67"/>
                    <a:pt x="219" y="70"/>
                  </a:cubicBezTo>
                  <a:cubicBezTo>
                    <a:pt x="221" y="72"/>
                    <a:pt x="224" y="68"/>
                    <a:pt x="226" y="69"/>
                  </a:cubicBezTo>
                  <a:cubicBezTo>
                    <a:pt x="226" y="72"/>
                    <a:pt x="225" y="77"/>
                    <a:pt x="230" y="75"/>
                  </a:cubicBezTo>
                  <a:close/>
                  <a:moveTo>
                    <a:pt x="256" y="49"/>
                  </a:moveTo>
                  <a:cubicBezTo>
                    <a:pt x="255" y="54"/>
                    <a:pt x="254" y="47"/>
                    <a:pt x="252" y="45"/>
                  </a:cubicBezTo>
                  <a:cubicBezTo>
                    <a:pt x="255" y="42"/>
                    <a:pt x="258" y="42"/>
                    <a:pt x="261" y="45"/>
                  </a:cubicBezTo>
                  <a:cubicBezTo>
                    <a:pt x="262" y="48"/>
                    <a:pt x="259" y="45"/>
                    <a:pt x="258" y="44"/>
                  </a:cubicBezTo>
                  <a:cubicBezTo>
                    <a:pt x="256" y="46"/>
                    <a:pt x="255" y="47"/>
                    <a:pt x="256" y="49"/>
                  </a:cubicBezTo>
                  <a:close/>
                  <a:moveTo>
                    <a:pt x="280" y="28"/>
                  </a:moveTo>
                  <a:cubicBezTo>
                    <a:pt x="285" y="18"/>
                    <a:pt x="292" y="27"/>
                    <a:pt x="280" y="28"/>
                  </a:cubicBezTo>
                  <a:close/>
                  <a:moveTo>
                    <a:pt x="277" y="22"/>
                  </a:moveTo>
                  <a:cubicBezTo>
                    <a:pt x="280" y="21"/>
                    <a:pt x="278" y="29"/>
                    <a:pt x="278" y="32"/>
                  </a:cubicBezTo>
                  <a:cubicBezTo>
                    <a:pt x="274" y="34"/>
                    <a:pt x="277" y="28"/>
                    <a:pt x="276" y="27"/>
                  </a:cubicBezTo>
                  <a:cubicBezTo>
                    <a:pt x="272" y="24"/>
                    <a:pt x="273" y="30"/>
                    <a:pt x="270" y="31"/>
                  </a:cubicBezTo>
                  <a:cubicBezTo>
                    <a:pt x="266" y="24"/>
                    <a:pt x="277" y="25"/>
                    <a:pt x="277" y="22"/>
                  </a:cubicBezTo>
                  <a:close/>
                  <a:moveTo>
                    <a:pt x="266" y="32"/>
                  </a:moveTo>
                  <a:cubicBezTo>
                    <a:pt x="269" y="36"/>
                    <a:pt x="267" y="40"/>
                    <a:pt x="271" y="35"/>
                  </a:cubicBezTo>
                  <a:cubicBezTo>
                    <a:pt x="274" y="41"/>
                    <a:pt x="266" y="39"/>
                    <a:pt x="263" y="40"/>
                  </a:cubicBezTo>
                  <a:cubicBezTo>
                    <a:pt x="261" y="36"/>
                    <a:pt x="260" y="38"/>
                    <a:pt x="259" y="34"/>
                  </a:cubicBezTo>
                  <a:cubicBezTo>
                    <a:pt x="262" y="33"/>
                    <a:pt x="264" y="33"/>
                    <a:pt x="266" y="32"/>
                  </a:cubicBezTo>
                  <a:close/>
                  <a:moveTo>
                    <a:pt x="247" y="41"/>
                  </a:moveTo>
                  <a:cubicBezTo>
                    <a:pt x="249" y="44"/>
                    <a:pt x="243" y="46"/>
                    <a:pt x="244" y="49"/>
                  </a:cubicBezTo>
                  <a:cubicBezTo>
                    <a:pt x="243" y="50"/>
                    <a:pt x="242" y="48"/>
                    <a:pt x="243" y="47"/>
                  </a:cubicBezTo>
                  <a:cubicBezTo>
                    <a:pt x="242" y="46"/>
                    <a:pt x="241" y="46"/>
                    <a:pt x="241" y="47"/>
                  </a:cubicBezTo>
                  <a:cubicBezTo>
                    <a:pt x="240" y="45"/>
                    <a:pt x="241" y="45"/>
                    <a:pt x="242" y="46"/>
                  </a:cubicBezTo>
                  <a:cubicBezTo>
                    <a:pt x="246" y="44"/>
                    <a:pt x="244" y="41"/>
                    <a:pt x="247" y="41"/>
                  </a:cubicBezTo>
                  <a:close/>
                  <a:moveTo>
                    <a:pt x="191" y="73"/>
                  </a:moveTo>
                  <a:cubicBezTo>
                    <a:pt x="190" y="69"/>
                    <a:pt x="191" y="71"/>
                    <a:pt x="188" y="74"/>
                  </a:cubicBezTo>
                  <a:cubicBezTo>
                    <a:pt x="187" y="71"/>
                    <a:pt x="187" y="69"/>
                    <a:pt x="189" y="67"/>
                  </a:cubicBezTo>
                  <a:cubicBezTo>
                    <a:pt x="193" y="67"/>
                    <a:pt x="195" y="71"/>
                    <a:pt x="191" y="73"/>
                  </a:cubicBezTo>
                  <a:close/>
                  <a:moveTo>
                    <a:pt x="215" y="53"/>
                  </a:moveTo>
                  <a:cubicBezTo>
                    <a:pt x="214" y="54"/>
                    <a:pt x="213" y="53"/>
                    <a:pt x="213" y="52"/>
                  </a:cubicBezTo>
                  <a:cubicBezTo>
                    <a:pt x="212" y="51"/>
                    <a:pt x="211" y="52"/>
                    <a:pt x="211" y="52"/>
                  </a:cubicBezTo>
                  <a:cubicBezTo>
                    <a:pt x="208" y="51"/>
                    <a:pt x="218" y="49"/>
                    <a:pt x="212" y="49"/>
                  </a:cubicBezTo>
                  <a:cubicBezTo>
                    <a:pt x="212" y="45"/>
                    <a:pt x="221" y="48"/>
                    <a:pt x="222" y="41"/>
                  </a:cubicBezTo>
                  <a:cubicBezTo>
                    <a:pt x="224" y="45"/>
                    <a:pt x="227" y="40"/>
                    <a:pt x="229" y="45"/>
                  </a:cubicBezTo>
                  <a:cubicBezTo>
                    <a:pt x="224" y="46"/>
                    <a:pt x="215" y="46"/>
                    <a:pt x="215" y="53"/>
                  </a:cubicBezTo>
                  <a:close/>
                  <a:moveTo>
                    <a:pt x="259" y="29"/>
                  </a:moveTo>
                  <a:cubicBezTo>
                    <a:pt x="253" y="28"/>
                    <a:pt x="253" y="37"/>
                    <a:pt x="247" y="36"/>
                  </a:cubicBezTo>
                  <a:cubicBezTo>
                    <a:pt x="246" y="34"/>
                    <a:pt x="254" y="24"/>
                    <a:pt x="254" y="29"/>
                  </a:cubicBezTo>
                  <a:cubicBezTo>
                    <a:pt x="255" y="27"/>
                    <a:pt x="257" y="25"/>
                    <a:pt x="256" y="22"/>
                  </a:cubicBezTo>
                  <a:cubicBezTo>
                    <a:pt x="261" y="21"/>
                    <a:pt x="256" y="27"/>
                    <a:pt x="259" y="29"/>
                  </a:cubicBezTo>
                  <a:close/>
                  <a:moveTo>
                    <a:pt x="236" y="29"/>
                  </a:moveTo>
                  <a:cubicBezTo>
                    <a:pt x="239" y="33"/>
                    <a:pt x="234" y="35"/>
                    <a:pt x="237" y="39"/>
                  </a:cubicBezTo>
                  <a:cubicBezTo>
                    <a:pt x="235" y="40"/>
                    <a:pt x="235" y="38"/>
                    <a:pt x="236" y="38"/>
                  </a:cubicBezTo>
                  <a:cubicBezTo>
                    <a:pt x="234" y="35"/>
                    <a:pt x="231" y="43"/>
                    <a:pt x="230" y="37"/>
                  </a:cubicBezTo>
                  <a:cubicBezTo>
                    <a:pt x="230" y="36"/>
                    <a:pt x="231" y="37"/>
                    <a:pt x="232" y="37"/>
                  </a:cubicBezTo>
                  <a:cubicBezTo>
                    <a:pt x="237" y="35"/>
                    <a:pt x="230" y="31"/>
                    <a:pt x="236" y="29"/>
                  </a:cubicBezTo>
                  <a:close/>
                  <a:moveTo>
                    <a:pt x="203" y="54"/>
                  </a:moveTo>
                  <a:cubicBezTo>
                    <a:pt x="203" y="57"/>
                    <a:pt x="205" y="59"/>
                    <a:pt x="205" y="62"/>
                  </a:cubicBezTo>
                  <a:cubicBezTo>
                    <a:pt x="203" y="65"/>
                    <a:pt x="198" y="58"/>
                    <a:pt x="202" y="64"/>
                  </a:cubicBezTo>
                  <a:cubicBezTo>
                    <a:pt x="200" y="65"/>
                    <a:pt x="196" y="61"/>
                    <a:pt x="200" y="66"/>
                  </a:cubicBezTo>
                  <a:cubicBezTo>
                    <a:pt x="197" y="65"/>
                    <a:pt x="192" y="66"/>
                    <a:pt x="192" y="61"/>
                  </a:cubicBezTo>
                  <a:cubicBezTo>
                    <a:pt x="199" y="65"/>
                    <a:pt x="198" y="59"/>
                    <a:pt x="203" y="54"/>
                  </a:cubicBezTo>
                  <a:close/>
                  <a:moveTo>
                    <a:pt x="82" y="61"/>
                  </a:moveTo>
                  <a:cubicBezTo>
                    <a:pt x="76" y="60"/>
                    <a:pt x="82" y="52"/>
                    <a:pt x="75" y="59"/>
                  </a:cubicBezTo>
                  <a:cubicBezTo>
                    <a:pt x="74" y="55"/>
                    <a:pt x="83" y="51"/>
                    <a:pt x="89" y="47"/>
                  </a:cubicBezTo>
                  <a:cubicBezTo>
                    <a:pt x="90" y="50"/>
                    <a:pt x="90" y="52"/>
                    <a:pt x="91" y="54"/>
                  </a:cubicBezTo>
                  <a:cubicBezTo>
                    <a:pt x="85" y="55"/>
                    <a:pt x="83" y="55"/>
                    <a:pt x="82" y="61"/>
                  </a:cubicBezTo>
                  <a:close/>
                  <a:moveTo>
                    <a:pt x="106" y="38"/>
                  </a:moveTo>
                  <a:cubicBezTo>
                    <a:pt x="110" y="35"/>
                    <a:pt x="106" y="44"/>
                    <a:pt x="109" y="41"/>
                  </a:cubicBezTo>
                  <a:cubicBezTo>
                    <a:pt x="110" y="43"/>
                    <a:pt x="107" y="44"/>
                    <a:pt x="106" y="45"/>
                  </a:cubicBezTo>
                  <a:cubicBezTo>
                    <a:pt x="102" y="43"/>
                    <a:pt x="107" y="41"/>
                    <a:pt x="106" y="38"/>
                  </a:cubicBezTo>
                  <a:close/>
                  <a:moveTo>
                    <a:pt x="80" y="70"/>
                  </a:moveTo>
                  <a:cubicBezTo>
                    <a:pt x="75" y="67"/>
                    <a:pt x="86" y="62"/>
                    <a:pt x="88" y="67"/>
                  </a:cubicBezTo>
                  <a:cubicBezTo>
                    <a:pt x="85" y="70"/>
                    <a:pt x="83" y="65"/>
                    <a:pt x="80" y="70"/>
                  </a:cubicBezTo>
                  <a:close/>
                  <a:moveTo>
                    <a:pt x="151" y="43"/>
                  </a:moveTo>
                  <a:cubicBezTo>
                    <a:pt x="156" y="38"/>
                    <a:pt x="151" y="38"/>
                    <a:pt x="159" y="37"/>
                  </a:cubicBezTo>
                  <a:cubicBezTo>
                    <a:pt x="159" y="38"/>
                    <a:pt x="158" y="38"/>
                    <a:pt x="158" y="38"/>
                  </a:cubicBezTo>
                  <a:cubicBezTo>
                    <a:pt x="156" y="39"/>
                    <a:pt x="158" y="40"/>
                    <a:pt x="159" y="42"/>
                  </a:cubicBezTo>
                  <a:cubicBezTo>
                    <a:pt x="156" y="45"/>
                    <a:pt x="154" y="41"/>
                    <a:pt x="151" y="43"/>
                  </a:cubicBezTo>
                  <a:close/>
                  <a:moveTo>
                    <a:pt x="121" y="68"/>
                  </a:moveTo>
                  <a:cubicBezTo>
                    <a:pt x="123" y="69"/>
                    <a:pt x="124" y="71"/>
                    <a:pt x="125" y="72"/>
                  </a:cubicBezTo>
                  <a:cubicBezTo>
                    <a:pt x="121" y="76"/>
                    <a:pt x="116" y="70"/>
                    <a:pt x="121" y="68"/>
                  </a:cubicBezTo>
                  <a:close/>
                  <a:moveTo>
                    <a:pt x="170" y="40"/>
                  </a:moveTo>
                  <a:cubicBezTo>
                    <a:pt x="172" y="45"/>
                    <a:pt x="170" y="45"/>
                    <a:pt x="165" y="48"/>
                  </a:cubicBezTo>
                  <a:cubicBezTo>
                    <a:pt x="161" y="44"/>
                    <a:pt x="169" y="43"/>
                    <a:pt x="170" y="40"/>
                  </a:cubicBezTo>
                  <a:close/>
                  <a:moveTo>
                    <a:pt x="134" y="77"/>
                  </a:moveTo>
                  <a:cubicBezTo>
                    <a:pt x="132" y="75"/>
                    <a:pt x="133" y="74"/>
                    <a:pt x="132" y="72"/>
                  </a:cubicBezTo>
                  <a:cubicBezTo>
                    <a:pt x="134" y="72"/>
                    <a:pt x="135" y="71"/>
                    <a:pt x="137" y="70"/>
                  </a:cubicBezTo>
                  <a:cubicBezTo>
                    <a:pt x="140" y="72"/>
                    <a:pt x="139" y="73"/>
                    <a:pt x="140" y="75"/>
                  </a:cubicBezTo>
                  <a:cubicBezTo>
                    <a:pt x="138" y="77"/>
                    <a:pt x="136" y="75"/>
                    <a:pt x="134" y="77"/>
                  </a:cubicBezTo>
                  <a:close/>
                  <a:moveTo>
                    <a:pt x="142" y="71"/>
                  </a:moveTo>
                  <a:cubicBezTo>
                    <a:pt x="142" y="65"/>
                    <a:pt x="146" y="71"/>
                    <a:pt x="152" y="67"/>
                  </a:cubicBezTo>
                  <a:cubicBezTo>
                    <a:pt x="150" y="67"/>
                    <a:pt x="148" y="68"/>
                    <a:pt x="147" y="66"/>
                  </a:cubicBezTo>
                  <a:cubicBezTo>
                    <a:pt x="149" y="64"/>
                    <a:pt x="151" y="64"/>
                    <a:pt x="153" y="66"/>
                  </a:cubicBezTo>
                  <a:cubicBezTo>
                    <a:pt x="152" y="72"/>
                    <a:pt x="146" y="68"/>
                    <a:pt x="142" y="71"/>
                  </a:cubicBezTo>
                  <a:close/>
                  <a:moveTo>
                    <a:pt x="159" y="63"/>
                  </a:moveTo>
                  <a:cubicBezTo>
                    <a:pt x="158" y="61"/>
                    <a:pt x="162" y="63"/>
                    <a:pt x="161" y="60"/>
                  </a:cubicBezTo>
                  <a:cubicBezTo>
                    <a:pt x="165" y="64"/>
                    <a:pt x="161" y="69"/>
                    <a:pt x="162" y="74"/>
                  </a:cubicBezTo>
                  <a:cubicBezTo>
                    <a:pt x="159" y="71"/>
                    <a:pt x="161" y="64"/>
                    <a:pt x="159" y="63"/>
                  </a:cubicBezTo>
                  <a:close/>
                  <a:moveTo>
                    <a:pt x="195" y="37"/>
                  </a:moveTo>
                  <a:cubicBezTo>
                    <a:pt x="191" y="34"/>
                    <a:pt x="199" y="30"/>
                    <a:pt x="201" y="31"/>
                  </a:cubicBezTo>
                  <a:cubicBezTo>
                    <a:pt x="203" y="36"/>
                    <a:pt x="198" y="34"/>
                    <a:pt x="195" y="37"/>
                  </a:cubicBezTo>
                  <a:close/>
                  <a:moveTo>
                    <a:pt x="229" y="29"/>
                  </a:moveTo>
                  <a:cubicBezTo>
                    <a:pt x="227" y="31"/>
                    <a:pt x="225" y="29"/>
                    <a:pt x="223" y="31"/>
                  </a:cubicBezTo>
                  <a:cubicBezTo>
                    <a:pt x="221" y="33"/>
                    <a:pt x="228" y="28"/>
                    <a:pt x="224" y="25"/>
                  </a:cubicBezTo>
                  <a:cubicBezTo>
                    <a:pt x="226" y="24"/>
                    <a:pt x="228" y="22"/>
                    <a:pt x="230" y="21"/>
                  </a:cubicBezTo>
                  <a:cubicBezTo>
                    <a:pt x="227" y="21"/>
                    <a:pt x="227" y="19"/>
                    <a:pt x="229" y="18"/>
                  </a:cubicBezTo>
                  <a:cubicBezTo>
                    <a:pt x="233" y="22"/>
                    <a:pt x="226" y="25"/>
                    <a:pt x="229" y="29"/>
                  </a:cubicBezTo>
                  <a:close/>
                  <a:moveTo>
                    <a:pt x="182" y="51"/>
                  </a:moveTo>
                  <a:cubicBezTo>
                    <a:pt x="185" y="50"/>
                    <a:pt x="180" y="56"/>
                    <a:pt x="181" y="59"/>
                  </a:cubicBezTo>
                  <a:cubicBezTo>
                    <a:pt x="178" y="61"/>
                    <a:pt x="175" y="56"/>
                    <a:pt x="179" y="53"/>
                  </a:cubicBezTo>
                  <a:cubicBezTo>
                    <a:pt x="180" y="59"/>
                    <a:pt x="179" y="53"/>
                    <a:pt x="182" y="51"/>
                  </a:cubicBezTo>
                  <a:close/>
                  <a:moveTo>
                    <a:pt x="212" y="24"/>
                  </a:moveTo>
                  <a:cubicBezTo>
                    <a:pt x="218" y="25"/>
                    <a:pt x="209" y="27"/>
                    <a:pt x="206" y="30"/>
                  </a:cubicBezTo>
                  <a:cubicBezTo>
                    <a:pt x="206" y="29"/>
                    <a:pt x="206" y="28"/>
                    <a:pt x="205" y="26"/>
                  </a:cubicBezTo>
                  <a:cubicBezTo>
                    <a:pt x="207" y="21"/>
                    <a:pt x="213" y="30"/>
                    <a:pt x="212" y="24"/>
                  </a:cubicBezTo>
                  <a:close/>
                  <a:moveTo>
                    <a:pt x="184" y="44"/>
                  </a:moveTo>
                  <a:cubicBezTo>
                    <a:pt x="182" y="48"/>
                    <a:pt x="176" y="42"/>
                    <a:pt x="177" y="48"/>
                  </a:cubicBezTo>
                  <a:cubicBezTo>
                    <a:pt x="172" y="49"/>
                    <a:pt x="175" y="44"/>
                    <a:pt x="178" y="43"/>
                  </a:cubicBezTo>
                  <a:cubicBezTo>
                    <a:pt x="176" y="41"/>
                    <a:pt x="174" y="44"/>
                    <a:pt x="172" y="40"/>
                  </a:cubicBezTo>
                  <a:cubicBezTo>
                    <a:pt x="174" y="38"/>
                    <a:pt x="176" y="40"/>
                    <a:pt x="174" y="41"/>
                  </a:cubicBezTo>
                  <a:cubicBezTo>
                    <a:pt x="179" y="43"/>
                    <a:pt x="180" y="37"/>
                    <a:pt x="183" y="38"/>
                  </a:cubicBezTo>
                  <a:cubicBezTo>
                    <a:pt x="184" y="40"/>
                    <a:pt x="180" y="41"/>
                    <a:pt x="184" y="44"/>
                  </a:cubicBezTo>
                  <a:close/>
                  <a:moveTo>
                    <a:pt x="194" y="18"/>
                  </a:moveTo>
                  <a:cubicBezTo>
                    <a:pt x="197" y="17"/>
                    <a:pt x="199" y="17"/>
                    <a:pt x="201" y="16"/>
                  </a:cubicBezTo>
                  <a:cubicBezTo>
                    <a:pt x="205" y="24"/>
                    <a:pt x="195" y="20"/>
                    <a:pt x="194" y="29"/>
                  </a:cubicBezTo>
                  <a:cubicBezTo>
                    <a:pt x="190" y="29"/>
                    <a:pt x="190" y="27"/>
                    <a:pt x="190" y="23"/>
                  </a:cubicBezTo>
                  <a:cubicBezTo>
                    <a:pt x="189" y="26"/>
                    <a:pt x="188" y="26"/>
                    <a:pt x="187" y="24"/>
                  </a:cubicBezTo>
                  <a:cubicBezTo>
                    <a:pt x="190" y="23"/>
                    <a:pt x="194" y="22"/>
                    <a:pt x="197" y="21"/>
                  </a:cubicBezTo>
                  <a:cubicBezTo>
                    <a:pt x="198" y="19"/>
                    <a:pt x="196" y="20"/>
                    <a:pt x="194" y="18"/>
                  </a:cubicBezTo>
                  <a:close/>
                  <a:moveTo>
                    <a:pt x="185" y="31"/>
                  </a:moveTo>
                  <a:cubicBezTo>
                    <a:pt x="182" y="32"/>
                    <a:pt x="177" y="31"/>
                    <a:pt x="177" y="28"/>
                  </a:cubicBezTo>
                  <a:cubicBezTo>
                    <a:pt x="180" y="25"/>
                    <a:pt x="185" y="28"/>
                    <a:pt x="185" y="31"/>
                  </a:cubicBezTo>
                  <a:close/>
                  <a:moveTo>
                    <a:pt x="169" y="34"/>
                  </a:moveTo>
                  <a:cubicBezTo>
                    <a:pt x="164" y="30"/>
                    <a:pt x="171" y="28"/>
                    <a:pt x="169" y="25"/>
                  </a:cubicBezTo>
                  <a:cubicBezTo>
                    <a:pt x="171" y="24"/>
                    <a:pt x="171" y="32"/>
                    <a:pt x="169" y="34"/>
                  </a:cubicBezTo>
                  <a:close/>
                  <a:moveTo>
                    <a:pt x="120" y="63"/>
                  </a:moveTo>
                  <a:cubicBezTo>
                    <a:pt x="121" y="66"/>
                    <a:pt x="119" y="64"/>
                    <a:pt x="118" y="63"/>
                  </a:cubicBezTo>
                  <a:cubicBezTo>
                    <a:pt x="114" y="67"/>
                    <a:pt x="114" y="78"/>
                    <a:pt x="107" y="70"/>
                  </a:cubicBezTo>
                  <a:cubicBezTo>
                    <a:pt x="113" y="68"/>
                    <a:pt x="112" y="65"/>
                    <a:pt x="114" y="61"/>
                  </a:cubicBezTo>
                  <a:cubicBezTo>
                    <a:pt x="116" y="59"/>
                    <a:pt x="118" y="64"/>
                    <a:pt x="120" y="63"/>
                  </a:cubicBezTo>
                  <a:close/>
                  <a:moveTo>
                    <a:pt x="137" y="44"/>
                  </a:moveTo>
                  <a:cubicBezTo>
                    <a:pt x="136" y="45"/>
                    <a:pt x="137" y="45"/>
                    <a:pt x="137" y="46"/>
                  </a:cubicBezTo>
                  <a:cubicBezTo>
                    <a:pt x="131" y="45"/>
                    <a:pt x="140" y="43"/>
                    <a:pt x="141" y="40"/>
                  </a:cubicBezTo>
                  <a:cubicBezTo>
                    <a:pt x="145" y="43"/>
                    <a:pt x="140" y="46"/>
                    <a:pt x="137" y="44"/>
                  </a:cubicBezTo>
                  <a:close/>
                  <a:moveTo>
                    <a:pt x="160" y="29"/>
                  </a:moveTo>
                  <a:cubicBezTo>
                    <a:pt x="157" y="30"/>
                    <a:pt x="155" y="32"/>
                    <a:pt x="153" y="34"/>
                  </a:cubicBezTo>
                  <a:cubicBezTo>
                    <a:pt x="151" y="30"/>
                    <a:pt x="156" y="27"/>
                    <a:pt x="156" y="24"/>
                  </a:cubicBezTo>
                  <a:cubicBezTo>
                    <a:pt x="160" y="25"/>
                    <a:pt x="157" y="26"/>
                    <a:pt x="160" y="29"/>
                  </a:cubicBezTo>
                  <a:close/>
                  <a:moveTo>
                    <a:pt x="118" y="54"/>
                  </a:moveTo>
                  <a:cubicBezTo>
                    <a:pt x="121" y="55"/>
                    <a:pt x="121" y="50"/>
                    <a:pt x="125" y="52"/>
                  </a:cubicBezTo>
                  <a:cubicBezTo>
                    <a:pt x="126" y="58"/>
                    <a:pt x="119" y="56"/>
                    <a:pt x="116" y="59"/>
                  </a:cubicBezTo>
                  <a:cubicBezTo>
                    <a:pt x="115" y="57"/>
                    <a:pt x="114" y="56"/>
                    <a:pt x="113" y="54"/>
                  </a:cubicBezTo>
                  <a:cubicBezTo>
                    <a:pt x="115" y="51"/>
                    <a:pt x="116" y="49"/>
                    <a:pt x="117" y="48"/>
                  </a:cubicBezTo>
                  <a:cubicBezTo>
                    <a:pt x="121" y="46"/>
                    <a:pt x="116" y="52"/>
                    <a:pt x="118" y="54"/>
                  </a:cubicBezTo>
                  <a:close/>
                  <a:moveTo>
                    <a:pt x="124" y="36"/>
                  </a:moveTo>
                  <a:cubicBezTo>
                    <a:pt x="128" y="40"/>
                    <a:pt x="124" y="43"/>
                    <a:pt x="124" y="46"/>
                  </a:cubicBezTo>
                  <a:cubicBezTo>
                    <a:pt x="123" y="46"/>
                    <a:pt x="123" y="45"/>
                    <a:pt x="123" y="44"/>
                  </a:cubicBezTo>
                  <a:cubicBezTo>
                    <a:pt x="122" y="44"/>
                    <a:pt x="120" y="44"/>
                    <a:pt x="118" y="45"/>
                  </a:cubicBezTo>
                  <a:cubicBezTo>
                    <a:pt x="117" y="42"/>
                    <a:pt x="120" y="39"/>
                    <a:pt x="124" y="36"/>
                  </a:cubicBezTo>
                  <a:close/>
                  <a:moveTo>
                    <a:pt x="108" y="51"/>
                  </a:moveTo>
                  <a:cubicBezTo>
                    <a:pt x="105" y="55"/>
                    <a:pt x="103" y="61"/>
                    <a:pt x="99" y="62"/>
                  </a:cubicBezTo>
                  <a:cubicBezTo>
                    <a:pt x="99" y="57"/>
                    <a:pt x="96" y="52"/>
                    <a:pt x="102" y="48"/>
                  </a:cubicBezTo>
                  <a:cubicBezTo>
                    <a:pt x="106" y="48"/>
                    <a:pt x="104" y="53"/>
                    <a:pt x="108" y="51"/>
                  </a:cubicBezTo>
                  <a:close/>
                  <a:moveTo>
                    <a:pt x="147" y="15"/>
                  </a:moveTo>
                  <a:cubicBezTo>
                    <a:pt x="145" y="17"/>
                    <a:pt x="144" y="16"/>
                    <a:pt x="145" y="15"/>
                  </a:cubicBezTo>
                  <a:cubicBezTo>
                    <a:pt x="143" y="14"/>
                    <a:pt x="139" y="17"/>
                    <a:pt x="137" y="18"/>
                  </a:cubicBezTo>
                  <a:cubicBezTo>
                    <a:pt x="134" y="14"/>
                    <a:pt x="144" y="9"/>
                    <a:pt x="147" y="15"/>
                  </a:cubicBezTo>
                  <a:close/>
                  <a:moveTo>
                    <a:pt x="134" y="19"/>
                  </a:moveTo>
                  <a:cubicBezTo>
                    <a:pt x="134" y="24"/>
                    <a:pt x="130" y="26"/>
                    <a:pt x="131" y="29"/>
                  </a:cubicBezTo>
                  <a:cubicBezTo>
                    <a:pt x="129" y="31"/>
                    <a:pt x="127" y="33"/>
                    <a:pt x="124" y="34"/>
                  </a:cubicBezTo>
                  <a:cubicBezTo>
                    <a:pt x="122" y="33"/>
                    <a:pt x="122" y="31"/>
                    <a:pt x="124" y="29"/>
                  </a:cubicBezTo>
                  <a:cubicBezTo>
                    <a:pt x="125" y="30"/>
                    <a:pt x="124" y="31"/>
                    <a:pt x="124" y="31"/>
                  </a:cubicBezTo>
                  <a:cubicBezTo>
                    <a:pt x="128" y="32"/>
                    <a:pt x="130" y="18"/>
                    <a:pt x="128" y="21"/>
                  </a:cubicBezTo>
                  <a:cubicBezTo>
                    <a:pt x="127" y="19"/>
                    <a:pt x="131" y="18"/>
                    <a:pt x="130" y="16"/>
                  </a:cubicBezTo>
                  <a:cubicBezTo>
                    <a:pt x="132" y="15"/>
                    <a:pt x="131" y="18"/>
                    <a:pt x="134" y="19"/>
                  </a:cubicBezTo>
                  <a:close/>
                  <a:moveTo>
                    <a:pt x="120" y="24"/>
                  </a:moveTo>
                  <a:cubicBezTo>
                    <a:pt x="123" y="27"/>
                    <a:pt x="117" y="29"/>
                    <a:pt x="119" y="32"/>
                  </a:cubicBezTo>
                  <a:cubicBezTo>
                    <a:pt x="116" y="33"/>
                    <a:pt x="115" y="25"/>
                    <a:pt x="120" y="24"/>
                  </a:cubicBezTo>
                  <a:close/>
                  <a:moveTo>
                    <a:pt x="106" y="34"/>
                  </a:moveTo>
                  <a:cubicBezTo>
                    <a:pt x="106" y="31"/>
                    <a:pt x="109" y="28"/>
                    <a:pt x="112" y="26"/>
                  </a:cubicBezTo>
                  <a:cubicBezTo>
                    <a:pt x="117" y="31"/>
                    <a:pt x="110" y="32"/>
                    <a:pt x="106" y="34"/>
                  </a:cubicBezTo>
                  <a:close/>
                  <a:moveTo>
                    <a:pt x="45" y="55"/>
                  </a:moveTo>
                  <a:cubicBezTo>
                    <a:pt x="41" y="57"/>
                    <a:pt x="37" y="57"/>
                    <a:pt x="34" y="53"/>
                  </a:cubicBezTo>
                  <a:cubicBezTo>
                    <a:pt x="33" y="56"/>
                    <a:pt x="31" y="59"/>
                    <a:pt x="34" y="62"/>
                  </a:cubicBezTo>
                  <a:cubicBezTo>
                    <a:pt x="28" y="65"/>
                    <a:pt x="29" y="66"/>
                    <a:pt x="24" y="66"/>
                  </a:cubicBezTo>
                  <a:cubicBezTo>
                    <a:pt x="27" y="60"/>
                    <a:pt x="31" y="59"/>
                    <a:pt x="27" y="51"/>
                  </a:cubicBezTo>
                  <a:cubicBezTo>
                    <a:pt x="36" y="50"/>
                    <a:pt x="32" y="41"/>
                    <a:pt x="35" y="36"/>
                  </a:cubicBezTo>
                  <a:cubicBezTo>
                    <a:pt x="36" y="40"/>
                    <a:pt x="38" y="45"/>
                    <a:pt x="34" y="49"/>
                  </a:cubicBezTo>
                  <a:cubicBezTo>
                    <a:pt x="34" y="48"/>
                    <a:pt x="33" y="48"/>
                    <a:pt x="32" y="49"/>
                  </a:cubicBezTo>
                  <a:cubicBezTo>
                    <a:pt x="33" y="49"/>
                    <a:pt x="34" y="50"/>
                    <a:pt x="34" y="51"/>
                  </a:cubicBezTo>
                  <a:cubicBezTo>
                    <a:pt x="36" y="53"/>
                    <a:pt x="38" y="49"/>
                    <a:pt x="40" y="50"/>
                  </a:cubicBezTo>
                  <a:cubicBezTo>
                    <a:pt x="41" y="48"/>
                    <a:pt x="42" y="46"/>
                    <a:pt x="40" y="44"/>
                  </a:cubicBezTo>
                  <a:cubicBezTo>
                    <a:pt x="43" y="42"/>
                    <a:pt x="46" y="40"/>
                    <a:pt x="49" y="37"/>
                  </a:cubicBezTo>
                  <a:cubicBezTo>
                    <a:pt x="55" y="44"/>
                    <a:pt x="42" y="47"/>
                    <a:pt x="45" y="55"/>
                  </a:cubicBezTo>
                  <a:close/>
                  <a:moveTo>
                    <a:pt x="64" y="49"/>
                  </a:moveTo>
                  <a:cubicBezTo>
                    <a:pt x="63" y="48"/>
                    <a:pt x="62" y="50"/>
                    <a:pt x="61" y="50"/>
                  </a:cubicBezTo>
                  <a:cubicBezTo>
                    <a:pt x="57" y="41"/>
                    <a:pt x="73" y="49"/>
                    <a:pt x="65" y="54"/>
                  </a:cubicBezTo>
                  <a:cubicBezTo>
                    <a:pt x="64" y="52"/>
                    <a:pt x="65" y="51"/>
                    <a:pt x="64" y="49"/>
                  </a:cubicBezTo>
                  <a:close/>
                  <a:moveTo>
                    <a:pt x="97" y="29"/>
                  </a:moveTo>
                  <a:cubicBezTo>
                    <a:pt x="95" y="22"/>
                    <a:pt x="106" y="27"/>
                    <a:pt x="104" y="20"/>
                  </a:cubicBezTo>
                  <a:cubicBezTo>
                    <a:pt x="108" y="23"/>
                    <a:pt x="113" y="13"/>
                    <a:pt x="116" y="19"/>
                  </a:cubicBezTo>
                  <a:cubicBezTo>
                    <a:pt x="112" y="21"/>
                    <a:pt x="113" y="20"/>
                    <a:pt x="111" y="24"/>
                  </a:cubicBezTo>
                  <a:cubicBezTo>
                    <a:pt x="110" y="18"/>
                    <a:pt x="103" y="27"/>
                    <a:pt x="100" y="32"/>
                  </a:cubicBezTo>
                  <a:cubicBezTo>
                    <a:pt x="95" y="29"/>
                    <a:pt x="93" y="31"/>
                    <a:pt x="86" y="27"/>
                  </a:cubicBezTo>
                  <a:cubicBezTo>
                    <a:pt x="90" y="25"/>
                    <a:pt x="93" y="25"/>
                    <a:pt x="97" y="29"/>
                  </a:cubicBezTo>
                  <a:close/>
                  <a:moveTo>
                    <a:pt x="80" y="44"/>
                  </a:moveTo>
                  <a:cubicBezTo>
                    <a:pt x="76" y="38"/>
                    <a:pt x="87" y="38"/>
                    <a:pt x="90" y="36"/>
                  </a:cubicBezTo>
                  <a:cubicBezTo>
                    <a:pt x="92" y="42"/>
                    <a:pt x="83" y="40"/>
                    <a:pt x="80" y="44"/>
                  </a:cubicBezTo>
                  <a:close/>
                  <a:moveTo>
                    <a:pt x="84" y="32"/>
                  </a:moveTo>
                  <a:cubicBezTo>
                    <a:pt x="81" y="32"/>
                    <a:pt x="78" y="36"/>
                    <a:pt x="76" y="35"/>
                  </a:cubicBezTo>
                  <a:cubicBezTo>
                    <a:pt x="73" y="31"/>
                    <a:pt x="80" y="26"/>
                    <a:pt x="82" y="26"/>
                  </a:cubicBezTo>
                  <a:cubicBezTo>
                    <a:pt x="82" y="28"/>
                    <a:pt x="83" y="30"/>
                    <a:pt x="84" y="32"/>
                  </a:cubicBezTo>
                  <a:close/>
                  <a:moveTo>
                    <a:pt x="91" y="13"/>
                  </a:moveTo>
                  <a:cubicBezTo>
                    <a:pt x="93" y="17"/>
                    <a:pt x="91" y="22"/>
                    <a:pt x="87" y="22"/>
                  </a:cubicBezTo>
                  <a:cubicBezTo>
                    <a:pt x="86" y="19"/>
                    <a:pt x="87" y="16"/>
                    <a:pt x="91" y="13"/>
                  </a:cubicBezTo>
                  <a:close/>
                  <a:moveTo>
                    <a:pt x="69" y="56"/>
                  </a:moveTo>
                  <a:cubicBezTo>
                    <a:pt x="71" y="50"/>
                    <a:pt x="69" y="49"/>
                    <a:pt x="68" y="44"/>
                  </a:cubicBezTo>
                  <a:cubicBezTo>
                    <a:pt x="67" y="40"/>
                    <a:pt x="60" y="44"/>
                    <a:pt x="62" y="40"/>
                  </a:cubicBezTo>
                  <a:cubicBezTo>
                    <a:pt x="68" y="33"/>
                    <a:pt x="84" y="48"/>
                    <a:pt x="69" y="56"/>
                  </a:cubicBezTo>
                  <a:close/>
                  <a:moveTo>
                    <a:pt x="72" y="32"/>
                  </a:moveTo>
                  <a:cubicBezTo>
                    <a:pt x="70" y="34"/>
                    <a:pt x="58" y="37"/>
                    <a:pt x="56" y="41"/>
                  </a:cubicBezTo>
                  <a:cubicBezTo>
                    <a:pt x="55" y="37"/>
                    <a:pt x="59" y="34"/>
                    <a:pt x="63" y="30"/>
                  </a:cubicBezTo>
                  <a:cubicBezTo>
                    <a:pt x="66" y="31"/>
                    <a:pt x="69" y="33"/>
                    <a:pt x="72" y="32"/>
                  </a:cubicBezTo>
                  <a:close/>
                  <a:moveTo>
                    <a:pt x="76" y="25"/>
                  </a:moveTo>
                  <a:cubicBezTo>
                    <a:pt x="70" y="25"/>
                    <a:pt x="70" y="26"/>
                    <a:pt x="65" y="28"/>
                  </a:cubicBezTo>
                  <a:cubicBezTo>
                    <a:pt x="63" y="26"/>
                    <a:pt x="66" y="25"/>
                    <a:pt x="65" y="23"/>
                  </a:cubicBezTo>
                  <a:cubicBezTo>
                    <a:pt x="62" y="22"/>
                    <a:pt x="58" y="33"/>
                    <a:pt x="53" y="27"/>
                  </a:cubicBezTo>
                  <a:cubicBezTo>
                    <a:pt x="60" y="23"/>
                    <a:pt x="59" y="19"/>
                    <a:pt x="64" y="15"/>
                  </a:cubicBezTo>
                  <a:cubicBezTo>
                    <a:pt x="66" y="21"/>
                    <a:pt x="69" y="23"/>
                    <a:pt x="76" y="25"/>
                  </a:cubicBezTo>
                  <a:close/>
                  <a:moveTo>
                    <a:pt x="50" y="25"/>
                  </a:moveTo>
                  <a:cubicBezTo>
                    <a:pt x="46" y="32"/>
                    <a:pt x="57" y="33"/>
                    <a:pt x="53" y="36"/>
                  </a:cubicBezTo>
                  <a:cubicBezTo>
                    <a:pt x="51" y="32"/>
                    <a:pt x="48" y="36"/>
                    <a:pt x="47" y="32"/>
                  </a:cubicBezTo>
                  <a:cubicBezTo>
                    <a:pt x="45" y="35"/>
                    <a:pt x="45" y="38"/>
                    <a:pt x="40" y="40"/>
                  </a:cubicBezTo>
                  <a:cubicBezTo>
                    <a:pt x="40" y="32"/>
                    <a:pt x="41" y="27"/>
                    <a:pt x="50" y="25"/>
                  </a:cubicBezTo>
                  <a:close/>
                  <a:moveTo>
                    <a:pt x="62" y="13"/>
                  </a:moveTo>
                  <a:cubicBezTo>
                    <a:pt x="62" y="17"/>
                    <a:pt x="53" y="15"/>
                    <a:pt x="50" y="22"/>
                  </a:cubicBezTo>
                  <a:cubicBezTo>
                    <a:pt x="48" y="20"/>
                    <a:pt x="46" y="23"/>
                    <a:pt x="44" y="20"/>
                  </a:cubicBezTo>
                  <a:cubicBezTo>
                    <a:pt x="47" y="17"/>
                    <a:pt x="53" y="20"/>
                    <a:pt x="49" y="14"/>
                  </a:cubicBezTo>
                  <a:cubicBezTo>
                    <a:pt x="54" y="10"/>
                    <a:pt x="58" y="14"/>
                    <a:pt x="62" y="13"/>
                  </a:cubicBezTo>
                  <a:close/>
                </a:path>
              </a:pathLst>
            </a:custGeom>
            <a:solidFill>
              <a:srgbClr val="5F779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6" name="矩形 425"/>
            <p:cNvSpPr/>
            <p:nvPr/>
          </p:nvSpPr>
          <p:spPr>
            <a:xfrm>
              <a:off x="5083820" y="544573"/>
              <a:ext cx="2472690" cy="5530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000" b="1" dirty="0">
                  <a:solidFill>
                    <a:srgbClr val="5F7797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四、</a:t>
              </a:r>
              <a:r>
                <a:rPr lang="zh-CN" altLang="en-US" sz="3000" dirty="0">
                  <a:solidFill>
                    <a:srgbClr val="5F7797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辨析变式</a:t>
              </a:r>
              <a:endParaRPr lang="zh-CN" altLang="en-US" sz="3000" b="1" dirty="0">
                <a:solidFill>
                  <a:srgbClr val="5F7797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80" name="矩形 79"/>
          <p:cNvSpPr/>
          <p:nvPr/>
        </p:nvSpPr>
        <p:spPr>
          <a:xfrm>
            <a:off x="922020" y="2178050"/>
            <a:ext cx="4090670" cy="10896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Calibri" panose="020F0502020204030204" charset="0"/>
            </a:endParaRPr>
          </a:p>
        </p:txBody>
      </p:sp>
      <p:sp>
        <p:nvSpPr>
          <p:cNvPr id="3" name="流程图: 可选过程 2"/>
          <p:cNvSpPr/>
          <p:nvPr/>
        </p:nvSpPr>
        <p:spPr>
          <a:xfrm>
            <a:off x="1908810" y="1220470"/>
            <a:ext cx="2116455" cy="599440"/>
          </a:xfrm>
          <a:prstGeom prst="flowChartAlternateProcess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了解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研究</a:t>
            </a: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起源</a:t>
            </a:r>
            <a:endParaRPr lang="zh-CN" altLang="en-US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22020" y="4471670"/>
            <a:ext cx="4090670" cy="98425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i="1">
              <a:solidFill>
                <a:schemeClr val="tx1"/>
              </a:solidFill>
              <a:latin typeface="Cambria Math" panose="02040503050406030204" charset="0"/>
              <a:ea typeface="MS Mincho" charset="0"/>
              <a:cs typeface="Cambria Math" panose="02040503050406030204" charset="0"/>
            </a:endParaRPr>
          </a:p>
        </p:txBody>
      </p:sp>
      <p:cxnSp>
        <p:nvCxnSpPr>
          <p:cNvPr id="4" name="直接箭头连接符 3"/>
          <p:cNvCxnSpPr>
            <a:stCxn id="80" idx="2"/>
            <a:endCxn id="6" idx="0"/>
          </p:cNvCxnSpPr>
          <p:nvPr/>
        </p:nvCxnSpPr>
        <p:spPr>
          <a:xfrm>
            <a:off x="2967355" y="3267710"/>
            <a:ext cx="0" cy="12039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对象 1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027045" y="3538855"/>
          <a:ext cx="851535" cy="662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" r:id="rId1" imgW="457200" imgH="355600" progId="Equation.KSEE3">
                  <p:embed/>
                </p:oleObj>
              </mc:Choice>
              <mc:Fallback>
                <p:oleObj name="" r:id="rId1" imgW="457200" imgH="355600" progId="Equation.KSEE3">
                  <p:embed/>
                  <p:pic>
                    <p:nvPicPr>
                      <p:cNvPr id="0" name="图片 307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027045" y="3538855"/>
                        <a:ext cx="851535" cy="6623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5012690" y="2591435"/>
            <a:ext cx="690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一般</a:t>
            </a:r>
            <a:endParaRPr lang="zh-CN" altLang="en-US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13325" y="4780280"/>
            <a:ext cx="6896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特殊</a:t>
            </a:r>
            <a:endParaRPr lang="zh-CN" altLang="en-US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1">
            <a:off x="5356860" y="2959735"/>
            <a:ext cx="635" cy="1819910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1180465" y="2672080"/>
            <a:ext cx="767080" cy="401955"/>
          </a:xfrm>
          <a:prstGeom prst="ellipse">
            <a:avLst/>
          </a:prstGeom>
          <a:noFill/>
          <a:ln w="28575" cmpd="sng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2056130" y="2672080"/>
            <a:ext cx="767080" cy="40195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485900" y="3674745"/>
            <a:ext cx="12103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如何得到？</a:t>
            </a:r>
            <a:endParaRPr lang="zh-CN" altLang="en-US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0" name="流程图: 可选过程 19"/>
          <p:cNvSpPr/>
          <p:nvPr/>
        </p:nvSpPr>
        <p:spPr>
          <a:xfrm>
            <a:off x="6915785" y="1219835"/>
            <a:ext cx="2090420" cy="599440"/>
          </a:xfrm>
          <a:prstGeom prst="flowChartAlternateProcess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明确</a:t>
            </a:r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研究</a:t>
            </a: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意义</a:t>
            </a:r>
            <a:endParaRPr lang="zh-CN" altLang="en-US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006205" y="1165860"/>
            <a:ext cx="680085" cy="70675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4000" b="1" i="1"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？</a:t>
            </a:r>
            <a:endParaRPr lang="zh-CN" altLang="en-US" sz="4000" b="1" i="1"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>
            <a:off x="8095615" y="3267710"/>
            <a:ext cx="0" cy="11868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8068945" y="3676650"/>
            <a:ext cx="41230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省略中间的化简过程，简化运算步骤。</a:t>
            </a:r>
            <a:endParaRPr lang="zh-CN" altLang="en-US" b="1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3" name="图片 32" descr="图片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7785" y="4643755"/>
            <a:ext cx="3279775" cy="640080"/>
          </a:xfrm>
          <a:prstGeom prst="rect">
            <a:avLst/>
          </a:prstGeom>
        </p:spPr>
      </p:pic>
      <p:pic>
        <p:nvPicPr>
          <p:cNvPr id="31" name="图片 30" descr="图片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95" y="2346325"/>
            <a:ext cx="4541520" cy="749935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1707515" y="4897755"/>
            <a:ext cx="767080" cy="401955"/>
          </a:xfrm>
          <a:prstGeom prst="ellipse">
            <a:avLst/>
          </a:prstGeom>
          <a:noFill/>
          <a:ln w="28575" cmpd="sng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2474595" y="4907280"/>
            <a:ext cx="767080" cy="401955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图片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640" y="2138680"/>
            <a:ext cx="2377440" cy="1127760"/>
          </a:xfrm>
          <a:prstGeom prst="rect">
            <a:avLst/>
          </a:prstGeom>
        </p:spPr>
      </p:pic>
      <p:pic>
        <p:nvPicPr>
          <p:cNvPr id="8" name="图片 7" descr="图片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7055" y="4455160"/>
            <a:ext cx="2675890" cy="1127760"/>
          </a:xfrm>
          <a:prstGeom prst="rect">
            <a:avLst/>
          </a:prstGeom>
        </p:spPr>
      </p:pic>
      <p:sp>
        <p:nvSpPr>
          <p:cNvPr id="11" name="椭圆 10"/>
          <p:cNvSpPr/>
          <p:nvPr/>
        </p:nvSpPr>
        <p:spPr>
          <a:xfrm>
            <a:off x="6898640" y="2518410"/>
            <a:ext cx="2173605" cy="36893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左箭头 27"/>
          <p:cNvSpPr/>
          <p:nvPr/>
        </p:nvSpPr>
        <p:spPr>
          <a:xfrm>
            <a:off x="9276080" y="2277745"/>
            <a:ext cx="2313940" cy="843915"/>
          </a:xfrm>
          <a:prstGeom prst="leftArrow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rgbClr val="FF0000"/>
                </a:solidFill>
              </a:rPr>
              <a:t>多项式乘法法则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29" name="左箭头 28"/>
          <p:cNvSpPr/>
          <p:nvPr/>
        </p:nvSpPr>
        <p:spPr>
          <a:xfrm>
            <a:off x="9276080" y="4662805"/>
            <a:ext cx="2313940" cy="843915"/>
          </a:xfrm>
          <a:prstGeom prst="leftArrow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rgbClr val="00B050"/>
                </a:solidFill>
              </a:rPr>
              <a:t>平方差公式</a:t>
            </a:r>
            <a:endParaRPr lang="zh-CN" altLang="en-US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3" grpId="0"/>
      <p:bldP spid="14" grpId="0"/>
      <p:bldP spid="16" grpId="0" bldLvl="0" animBg="1"/>
      <p:bldP spid="17" grpId="0" bldLvl="0" animBg="1"/>
      <p:bldP spid="20" grpId="1" animBg="1"/>
      <p:bldP spid="20" grpId="2" bldLvl="0" animBg="1"/>
      <p:bldP spid="21" grpId="0"/>
      <p:bldP spid="25" grpId="0"/>
      <p:bldP spid="2" grpId="0" bldLvl="0" animBg="1"/>
      <p:bldP spid="5" grpId="0" bldLvl="0" animBg="1"/>
      <p:bldP spid="11" grpId="0" animBg="1"/>
      <p:bldP spid="28" grpId="0" bldLvl="0" animBg="1"/>
      <p:bldP spid="2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chenying0907 423"/>
          <p:cNvGrpSpPr/>
          <p:nvPr/>
        </p:nvGrpSpPr>
        <p:grpSpPr>
          <a:xfrm>
            <a:off x="241943" y="113408"/>
            <a:ext cx="3539490" cy="659130"/>
            <a:chOff x="4588518" y="544573"/>
            <a:chExt cx="3539490" cy="659130"/>
          </a:xfrm>
        </p:grpSpPr>
        <p:sp>
          <p:nvSpPr>
            <p:cNvPr id="425" name="Freeform 544"/>
            <p:cNvSpPr>
              <a:spLocks noEditPoints="1"/>
            </p:cNvSpPr>
            <p:nvPr/>
          </p:nvSpPr>
          <p:spPr bwMode="auto">
            <a:xfrm>
              <a:off x="4588518" y="1097658"/>
              <a:ext cx="3539490" cy="106045"/>
            </a:xfrm>
            <a:custGeom>
              <a:avLst/>
              <a:gdLst>
                <a:gd name="T0" fmla="*/ 26 w 715"/>
                <a:gd name="T1" fmla="*/ 50 h 95"/>
                <a:gd name="T2" fmla="*/ 43 w 715"/>
                <a:gd name="T3" fmla="*/ 67 h 95"/>
                <a:gd name="T4" fmla="*/ 65 w 715"/>
                <a:gd name="T5" fmla="*/ 76 h 95"/>
                <a:gd name="T6" fmla="*/ 143 w 715"/>
                <a:gd name="T7" fmla="*/ 81 h 95"/>
                <a:gd name="T8" fmla="*/ 218 w 715"/>
                <a:gd name="T9" fmla="*/ 80 h 95"/>
                <a:gd name="T10" fmla="*/ 301 w 715"/>
                <a:gd name="T11" fmla="*/ 79 h 95"/>
                <a:gd name="T12" fmla="*/ 405 w 715"/>
                <a:gd name="T13" fmla="*/ 88 h 95"/>
                <a:gd name="T14" fmla="*/ 491 w 715"/>
                <a:gd name="T15" fmla="*/ 93 h 95"/>
                <a:gd name="T16" fmla="*/ 630 w 715"/>
                <a:gd name="T17" fmla="*/ 64 h 95"/>
                <a:gd name="T18" fmla="*/ 678 w 715"/>
                <a:gd name="T19" fmla="*/ 58 h 95"/>
                <a:gd name="T20" fmla="*/ 664 w 715"/>
                <a:gd name="T21" fmla="*/ 52 h 95"/>
                <a:gd name="T22" fmla="*/ 662 w 715"/>
                <a:gd name="T23" fmla="*/ 30 h 95"/>
                <a:gd name="T24" fmla="*/ 598 w 715"/>
                <a:gd name="T25" fmla="*/ 37 h 95"/>
                <a:gd name="T26" fmla="*/ 564 w 715"/>
                <a:gd name="T27" fmla="*/ 25 h 95"/>
                <a:gd name="T28" fmla="*/ 500 w 715"/>
                <a:gd name="T29" fmla="*/ 17 h 95"/>
                <a:gd name="T30" fmla="*/ 443 w 715"/>
                <a:gd name="T31" fmla="*/ 26 h 95"/>
                <a:gd name="T32" fmla="*/ 372 w 715"/>
                <a:gd name="T33" fmla="*/ 20 h 95"/>
                <a:gd name="T34" fmla="*/ 263 w 715"/>
                <a:gd name="T35" fmla="*/ 13 h 95"/>
                <a:gd name="T36" fmla="*/ 193 w 715"/>
                <a:gd name="T37" fmla="*/ 9 h 95"/>
                <a:gd name="T38" fmla="*/ 98 w 715"/>
                <a:gd name="T39" fmla="*/ 21 h 95"/>
                <a:gd name="T40" fmla="*/ 403 w 715"/>
                <a:gd name="T41" fmla="*/ 77 h 95"/>
                <a:gd name="T42" fmla="*/ 420 w 715"/>
                <a:gd name="T43" fmla="*/ 84 h 95"/>
                <a:gd name="T44" fmla="*/ 458 w 715"/>
                <a:gd name="T45" fmla="*/ 81 h 95"/>
                <a:gd name="T46" fmla="*/ 503 w 715"/>
                <a:gd name="T47" fmla="*/ 64 h 95"/>
                <a:gd name="T48" fmla="*/ 504 w 715"/>
                <a:gd name="T49" fmla="*/ 76 h 95"/>
                <a:gd name="T50" fmla="*/ 567 w 715"/>
                <a:gd name="T51" fmla="*/ 43 h 95"/>
                <a:gd name="T52" fmla="*/ 560 w 715"/>
                <a:gd name="T53" fmla="*/ 62 h 95"/>
                <a:gd name="T54" fmla="*/ 583 w 715"/>
                <a:gd name="T55" fmla="*/ 56 h 95"/>
                <a:gd name="T56" fmla="*/ 615 w 715"/>
                <a:gd name="T57" fmla="*/ 58 h 95"/>
                <a:gd name="T58" fmla="*/ 639 w 715"/>
                <a:gd name="T59" fmla="*/ 45 h 95"/>
                <a:gd name="T60" fmla="*/ 604 w 715"/>
                <a:gd name="T61" fmla="*/ 58 h 95"/>
                <a:gd name="T62" fmla="*/ 575 w 715"/>
                <a:gd name="T63" fmla="*/ 51 h 95"/>
                <a:gd name="T64" fmla="*/ 562 w 715"/>
                <a:gd name="T65" fmla="*/ 34 h 95"/>
                <a:gd name="T66" fmla="*/ 541 w 715"/>
                <a:gd name="T67" fmla="*/ 45 h 95"/>
                <a:gd name="T68" fmla="*/ 492 w 715"/>
                <a:gd name="T69" fmla="*/ 54 h 95"/>
                <a:gd name="T70" fmla="*/ 469 w 715"/>
                <a:gd name="T71" fmla="*/ 29 h 95"/>
                <a:gd name="T72" fmla="*/ 435 w 715"/>
                <a:gd name="T73" fmla="*/ 29 h 95"/>
                <a:gd name="T74" fmla="*/ 362 w 715"/>
                <a:gd name="T75" fmla="*/ 80 h 95"/>
                <a:gd name="T76" fmla="*/ 345 w 715"/>
                <a:gd name="T77" fmla="*/ 72 h 95"/>
                <a:gd name="T78" fmla="*/ 242 w 715"/>
                <a:gd name="T79" fmla="*/ 81 h 95"/>
                <a:gd name="T80" fmla="*/ 295 w 715"/>
                <a:gd name="T81" fmla="*/ 42 h 95"/>
                <a:gd name="T82" fmla="*/ 328 w 715"/>
                <a:gd name="T83" fmla="*/ 36 h 95"/>
                <a:gd name="T84" fmla="*/ 296 w 715"/>
                <a:gd name="T85" fmla="*/ 76 h 95"/>
                <a:gd name="T86" fmla="*/ 329 w 715"/>
                <a:gd name="T87" fmla="*/ 44 h 95"/>
                <a:gd name="T88" fmla="*/ 317 w 715"/>
                <a:gd name="T89" fmla="*/ 27 h 95"/>
                <a:gd name="T90" fmla="*/ 298 w 715"/>
                <a:gd name="T91" fmla="*/ 25 h 95"/>
                <a:gd name="T92" fmla="*/ 230 w 715"/>
                <a:gd name="T93" fmla="*/ 75 h 95"/>
                <a:gd name="T94" fmla="*/ 266 w 715"/>
                <a:gd name="T95" fmla="*/ 32 h 95"/>
                <a:gd name="T96" fmla="*/ 215 w 715"/>
                <a:gd name="T97" fmla="*/ 53 h 95"/>
                <a:gd name="T98" fmla="*/ 203 w 715"/>
                <a:gd name="T99" fmla="*/ 54 h 95"/>
                <a:gd name="T100" fmla="*/ 151 w 715"/>
                <a:gd name="T101" fmla="*/ 43 h 95"/>
                <a:gd name="T102" fmla="*/ 159 w 715"/>
                <a:gd name="T103" fmla="*/ 63 h 95"/>
                <a:gd name="T104" fmla="*/ 212 w 715"/>
                <a:gd name="T105" fmla="*/ 24 h 95"/>
                <a:gd name="T106" fmla="*/ 194 w 715"/>
                <a:gd name="T107" fmla="*/ 18 h 95"/>
                <a:gd name="T108" fmla="*/ 153 w 715"/>
                <a:gd name="T109" fmla="*/ 34 h 95"/>
                <a:gd name="T110" fmla="*/ 108 w 715"/>
                <a:gd name="T111" fmla="*/ 51 h 95"/>
                <a:gd name="T112" fmla="*/ 112 w 715"/>
                <a:gd name="T113" fmla="*/ 26 h 95"/>
                <a:gd name="T114" fmla="*/ 65 w 715"/>
                <a:gd name="T115" fmla="*/ 54 h 95"/>
                <a:gd name="T116" fmla="*/ 87 w 715"/>
                <a:gd name="T117" fmla="*/ 22 h 95"/>
                <a:gd name="T118" fmla="*/ 53 w 715"/>
                <a:gd name="T119" fmla="*/ 3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15" h="95">
                  <a:moveTo>
                    <a:pt x="19" y="17"/>
                  </a:moveTo>
                  <a:cubicBezTo>
                    <a:pt x="21" y="19"/>
                    <a:pt x="23" y="14"/>
                    <a:pt x="25" y="16"/>
                  </a:cubicBezTo>
                  <a:cubicBezTo>
                    <a:pt x="24" y="17"/>
                    <a:pt x="25" y="18"/>
                    <a:pt x="24" y="19"/>
                  </a:cubicBezTo>
                  <a:cubicBezTo>
                    <a:pt x="19" y="17"/>
                    <a:pt x="19" y="22"/>
                    <a:pt x="14" y="23"/>
                  </a:cubicBezTo>
                  <a:cubicBezTo>
                    <a:pt x="16" y="26"/>
                    <a:pt x="20" y="22"/>
                    <a:pt x="20" y="28"/>
                  </a:cubicBezTo>
                  <a:cubicBezTo>
                    <a:pt x="27" y="25"/>
                    <a:pt x="29" y="13"/>
                    <a:pt x="34" y="16"/>
                  </a:cubicBezTo>
                  <a:cubicBezTo>
                    <a:pt x="33" y="17"/>
                    <a:pt x="35" y="19"/>
                    <a:pt x="34" y="20"/>
                  </a:cubicBezTo>
                  <a:cubicBezTo>
                    <a:pt x="31" y="23"/>
                    <a:pt x="28" y="26"/>
                    <a:pt x="32" y="29"/>
                  </a:cubicBezTo>
                  <a:cubicBezTo>
                    <a:pt x="34" y="28"/>
                    <a:pt x="35" y="26"/>
                    <a:pt x="37" y="25"/>
                  </a:cubicBezTo>
                  <a:cubicBezTo>
                    <a:pt x="36" y="20"/>
                    <a:pt x="35" y="16"/>
                    <a:pt x="38" y="12"/>
                  </a:cubicBezTo>
                  <a:cubicBezTo>
                    <a:pt x="39" y="17"/>
                    <a:pt x="40" y="17"/>
                    <a:pt x="44" y="22"/>
                  </a:cubicBezTo>
                  <a:cubicBezTo>
                    <a:pt x="40" y="26"/>
                    <a:pt x="38" y="26"/>
                    <a:pt x="37" y="32"/>
                  </a:cubicBezTo>
                  <a:cubicBezTo>
                    <a:pt x="34" y="27"/>
                    <a:pt x="34" y="33"/>
                    <a:pt x="34" y="35"/>
                  </a:cubicBezTo>
                  <a:cubicBezTo>
                    <a:pt x="33" y="33"/>
                    <a:pt x="32" y="32"/>
                    <a:pt x="31" y="31"/>
                  </a:cubicBezTo>
                  <a:cubicBezTo>
                    <a:pt x="25" y="37"/>
                    <a:pt x="30" y="42"/>
                    <a:pt x="25" y="46"/>
                  </a:cubicBezTo>
                  <a:cubicBezTo>
                    <a:pt x="26" y="45"/>
                    <a:pt x="28" y="45"/>
                    <a:pt x="30" y="45"/>
                  </a:cubicBezTo>
                  <a:cubicBezTo>
                    <a:pt x="27" y="47"/>
                    <a:pt x="28" y="48"/>
                    <a:pt x="26" y="50"/>
                  </a:cubicBezTo>
                  <a:cubicBezTo>
                    <a:pt x="24" y="43"/>
                    <a:pt x="20" y="51"/>
                    <a:pt x="17" y="48"/>
                  </a:cubicBezTo>
                  <a:cubicBezTo>
                    <a:pt x="20" y="41"/>
                    <a:pt x="21" y="34"/>
                    <a:pt x="25" y="29"/>
                  </a:cubicBezTo>
                  <a:cubicBezTo>
                    <a:pt x="22" y="28"/>
                    <a:pt x="18" y="30"/>
                    <a:pt x="16" y="27"/>
                  </a:cubicBezTo>
                  <a:cubicBezTo>
                    <a:pt x="12" y="30"/>
                    <a:pt x="10" y="33"/>
                    <a:pt x="10" y="36"/>
                  </a:cubicBezTo>
                  <a:cubicBezTo>
                    <a:pt x="13" y="37"/>
                    <a:pt x="12" y="30"/>
                    <a:pt x="16" y="32"/>
                  </a:cubicBezTo>
                  <a:cubicBezTo>
                    <a:pt x="18" y="35"/>
                    <a:pt x="14" y="36"/>
                    <a:pt x="15" y="38"/>
                  </a:cubicBezTo>
                  <a:cubicBezTo>
                    <a:pt x="16" y="38"/>
                    <a:pt x="18" y="37"/>
                    <a:pt x="18" y="38"/>
                  </a:cubicBezTo>
                  <a:cubicBezTo>
                    <a:pt x="7" y="44"/>
                    <a:pt x="7" y="53"/>
                    <a:pt x="0" y="60"/>
                  </a:cubicBezTo>
                  <a:cubicBezTo>
                    <a:pt x="6" y="57"/>
                    <a:pt x="12" y="53"/>
                    <a:pt x="17" y="57"/>
                  </a:cubicBezTo>
                  <a:cubicBezTo>
                    <a:pt x="19" y="53"/>
                    <a:pt x="8" y="52"/>
                    <a:pt x="13" y="47"/>
                  </a:cubicBezTo>
                  <a:cubicBezTo>
                    <a:pt x="14" y="52"/>
                    <a:pt x="22" y="50"/>
                    <a:pt x="25" y="56"/>
                  </a:cubicBezTo>
                  <a:cubicBezTo>
                    <a:pt x="22" y="58"/>
                    <a:pt x="19" y="61"/>
                    <a:pt x="16" y="63"/>
                  </a:cubicBezTo>
                  <a:cubicBezTo>
                    <a:pt x="12" y="59"/>
                    <a:pt x="7" y="64"/>
                    <a:pt x="3" y="64"/>
                  </a:cubicBezTo>
                  <a:cubicBezTo>
                    <a:pt x="6" y="67"/>
                    <a:pt x="2" y="72"/>
                    <a:pt x="7" y="70"/>
                  </a:cubicBezTo>
                  <a:cubicBezTo>
                    <a:pt x="7" y="64"/>
                    <a:pt x="24" y="64"/>
                    <a:pt x="26" y="70"/>
                  </a:cubicBezTo>
                  <a:cubicBezTo>
                    <a:pt x="28" y="68"/>
                    <a:pt x="31" y="66"/>
                    <a:pt x="34" y="64"/>
                  </a:cubicBezTo>
                  <a:cubicBezTo>
                    <a:pt x="36" y="70"/>
                    <a:pt x="40" y="64"/>
                    <a:pt x="43" y="67"/>
                  </a:cubicBezTo>
                  <a:cubicBezTo>
                    <a:pt x="43" y="74"/>
                    <a:pt x="40" y="69"/>
                    <a:pt x="36" y="71"/>
                  </a:cubicBezTo>
                  <a:cubicBezTo>
                    <a:pt x="35" y="73"/>
                    <a:pt x="35" y="75"/>
                    <a:pt x="37" y="78"/>
                  </a:cubicBezTo>
                  <a:cubicBezTo>
                    <a:pt x="41" y="73"/>
                    <a:pt x="44" y="75"/>
                    <a:pt x="48" y="71"/>
                  </a:cubicBezTo>
                  <a:cubicBezTo>
                    <a:pt x="46" y="68"/>
                    <a:pt x="42" y="60"/>
                    <a:pt x="50" y="60"/>
                  </a:cubicBezTo>
                  <a:cubicBezTo>
                    <a:pt x="48" y="57"/>
                    <a:pt x="44" y="54"/>
                    <a:pt x="47" y="51"/>
                  </a:cubicBezTo>
                  <a:cubicBezTo>
                    <a:pt x="52" y="53"/>
                    <a:pt x="52" y="44"/>
                    <a:pt x="56" y="46"/>
                  </a:cubicBezTo>
                  <a:cubicBezTo>
                    <a:pt x="54" y="48"/>
                    <a:pt x="56" y="49"/>
                    <a:pt x="55" y="50"/>
                  </a:cubicBezTo>
                  <a:cubicBezTo>
                    <a:pt x="54" y="51"/>
                    <a:pt x="51" y="50"/>
                    <a:pt x="52" y="53"/>
                  </a:cubicBezTo>
                  <a:cubicBezTo>
                    <a:pt x="56" y="53"/>
                    <a:pt x="50" y="69"/>
                    <a:pt x="49" y="75"/>
                  </a:cubicBezTo>
                  <a:cubicBezTo>
                    <a:pt x="55" y="75"/>
                    <a:pt x="57" y="68"/>
                    <a:pt x="59" y="76"/>
                  </a:cubicBezTo>
                  <a:cubicBezTo>
                    <a:pt x="62" y="70"/>
                    <a:pt x="68" y="71"/>
                    <a:pt x="65" y="65"/>
                  </a:cubicBezTo>
                  <a:cubicBezTo>
                    <a:pt x="62" y="65"/>
                    <a:pt x="61" y="66"/>
                    <a:pt x="60" y="68"/>
                  </a:cubicBezTo>
                  <a:cubicBezTo>
                    <a:pt x="60" y="66"/>
                    <a:pt x="53" y="66"/>
                    <a:pt x="56" y="63"/>
                  </a:cubicBezTo>
                  <a:cubicBezTo>
                    <a:pt x="62" y="62"/>
                    <a:pt x="61" y="61"/>
                    <a:pt x="62" y="56"/>
                  </a:cubicBezTo>
                  <a:cubicBezTo>
                    <a:pt x="64" y="58"/>
                    <a:pt x="67" y="54"/>
                    <a:pt x="69" y="58"/>
                  </a:cubicBezTo>
                  <a:cubicBezTo>
                    <a:pt x="62" y="62"/>
                    <a:pt x="67" y="64"/>
                    <a:pt x="71" y="63"/>
                  </a:cubicBezTo>
                  <a:cubicBezTo>
                    <a:pt x="67" y="67"/>
                    <a:pt x="66" y="72"/>
                    <a:pt x="65" y="76"/>
                  </a:cubicBezTo>
                  <a:cubicBezTo>
                    <a:pt x="72" y="78"/>
                    <a:pt x="75" y="64"/>
                    <a:pt x="82" y="73"/>
                  </a:cubicBezTo>
                  <a:cubicBezTo>
                    <a:pt x="81" y="75"/>
                    <a:pt x="78" y="74"/>
                    <a:pt x="79" y="76"/>
                  </a:cubicBezTo>
                  <a:cubicBezTo>
                    <a:pt x="81" y="75"/>
                    <a:pt x="80" y="77"/>
                    <a:pt x="81" y="79"/>
                  </a:cubicBezTo>
                  <a:cubicBezTo>
                    <a:pt x="85" y="73"/>
                    <a:pt x="89" y="72"/>
                    <a:pt x="92" y="65"/>
                  </a:cubicBezTo>
                  <a:cubicBezTo>
                    <a:pt x="95" y="66"/>
                    <a:pt x="98" y="63"/>
                    <a:pt x="101" y="64"/>
                  </a:cubicBezTo>
                  <a:cubicBezTo>
                    <a:pt x="96" y="67"/>
                    <a:pt x="97" y="72"/>
                    <a:pt x="95" y="76"/>
                  </a:cubicBezTo>
                  <a:cubicBezTo>
                    <a:pt x="93" y="77"/>
                    <a:pt x="87" y="74"/>
                    <a:pt x="88" y="78"/>
                  </a:cubicBezTo>
                  <a:cubicBezTo>
                    <a:pt x="90" y="76"/>
                    <a:pt x="91" y="81"/>
                    <a:pt x="93" y="80"/>
                  </a:cubicBezTo>
                  <a:cubicBezTo>
                    <a:pt x="95" y="79"/>
                    <a:pt x="97" y="77"/>
                    <a:pt x="99" y="76"/>
                  </a:cubicBezTo>
                  <a:cubicBezTo>
                    <a:pt x="102" y="79"/>
                    <a:pt x="99" y="80"/>
                    <a:pt x="103" y="81"/>
                  </a:cubicBezTo>
                  <a:cubicBezTo>
                    <a:pt x="107" y="79"/>
                    <a:pt x="108" y="78"/>
                    <a:pt x="108" y="74"/>
                  </a:cubicBezTo>
                  <a:cubicBezTo>
                    <a:pt x="115" y="75"/>
                    <a:pt x="110" y="78"/>
                    <a:pt x="117" y="82"/>
                  </a:cubicBezTo>
                  <a:cubicBezTo>
                    <a:pt x="121" y="77"/>
                    <a:pt x="124" y="82"/>
                    <a:pt x="128" y="77"/>
                  </a:cubicBezTo>
                  <a:cubicBezTo>
                    <a:pt x="129" y="78"/>
                    <a:pt x="128" y="80"/>
                    <a:pt x="131" y="82"/>
                  </a:cubicBezTo>
                  <a:cubicBezTo>
                    <a:pt x="134" y="81"/>
                    <a:pt x="138" y="80"/>
                    <a:pt x="141" y="81"/>
                  </a:cubicBezTo>
                  <a:cubicBezTo>
                    <a:pt x="138" y="78"/>
                    <a:pt x="145" y="73"/>
                    <a:pt x="148" y="76"/>
                  </a:cubicBezTo>
                  <a:cubicBezTo>
                    <a:pt x="148" y="81"/>
                    <a:pt x="140" y="75"/>
                    <a:pt x="143" y="81"/>
                  </a:cubicBezTo>
                  <a:cubicBezTo>
                    <a:pt x="154" y="79"/>
                    <a:pt x="164" y="84"/>
                    <a:pt x="176" y="81"/>
                  </a:cubicBezTo>
                  <a:cubicBezTo>
                    <a:pt x="171" y="78"/>
                    <a:pt x="175" y="75"/>
                    <a:pt x="176" y="72"/>
                  </a:cubicBezTo>
                  <a:cubicBezTo>
                    <a:pt x="175" y="79"/>
                    <a:pt x="187" y="90"/>
                    <a:pt x="187" y="80"/>
                  </a:cubicBezTo>
                  <a:cubicBezTo>
                    <a:pt x="182" y="83"/>
                    <a:pt x="184" y="72"/>
                    <a:pt x="180" y="71"/>
                  </a:cubicBezTo>
                  <a:cubicBezTo>
                    <a:pt x="181" y="70"/>
                    <a:pt x="182" y="68"/>
                    <a:pt x="182" y="67"/>
                  </a:cubicBezTo>
                  <a:cubicBezTo>
                    <a:pt x="182" y="71"/>
                    <a:pt x="184" y="70"/>
                    <a:pt x="187" y="71"/>
                  </a:cubicBezTo>
                  <a:cubicBezTo>
                    <a:pt x="181" y="75"/>
                    <a:pt x="189" y="79"/>
                    <a:pt x="192" y="77"/>
                  </a:cubicBezTo>
                  <a:cubicBezTo>
                    <a:pt x="190" y="79"/>
                    <a:pt x="189" y="81"/>
                    <a:pt x="192" y="83"/>
                  </a:cubicBezTo>
                  <a:cubicBezTo>
                    <a:pt x="193" y="83"/>
                    <a:pt x="194" y="82"/>
                    <a:pt x="195" y="83"/>
                  </a:cubicBezTo>
                  <a:cubicBezTo>
                    <a:pt x="196" y="75"/>
                    <a:pt x="204" y="76"/>
                    <a:pt x="203" y="65"/>
                  </a:cubicBezTo>
                  <a:cubicBezTo>
                    <a:pt x="203" y="66"/>
                    <a:pt x="204" y="67"/>
                    <a:pt x="205" y="66"/>
                  </a:cubicBezTo>
                  <a:cubicBezTo>
                    <a:pt x="204" y="68"/>
                    <a:pt x="204" y="71"/>
                    <a:pt x="208" y="74"/>
                  </a:cubicBezTo>
                  <a:cubicBezTo>
                    <a:pt x="211" y="72"/>
                    <a:pt x="221" y="72"/>
                    <a:pt x="218" y="77"/>
                  </a:cubicBezTo>
                  <a:cubicBezTo>
                    <a:pt x="214" y="72"/>
                    <a:pt x="209" y="78"/>
                    <a:pt x="201" y="76"/>
                  </a:cubicBezTo>
                  <a:cubicBezTo>
                    <a:pt x="199" y="78"/>
                    <a:pt x="200" y="80"/>
                    <a:pt x="199" y="81"/>
                  </a:cubicBezTo>
                  <a:cubicBezTo>
                    <a:pt x="205" y="86"/>
                    <a:pt x="212" y="82"/>
                    <a:pt x="218" y="84"/>
                  </a:cubicBezTo>
                  <a:cubicBezTo>
                    <a:pt x="217" y="83"/>
                    <a:pt x="216" y="82"/>
                    <a:pt x="218" y="80"/>
                  </a:cubicBezTo>
                  <a:cubicBezTo>
                    <a:pt x="227" y="77"/>
                    <a:pt x="225" y="91"/>
                    <a:pt x="225" y="91"/>
                  </a:cubicBezTo>
                  <a:cubicBezTo>
                    <a:pt x="228" y="88"/>
                    <a:pt x="234" y="85"/>
                    <a:pt x="227" y="85"/>
                  </a:cubicBezTo>
                  <a:cubicBezTo>
                    <a:pt x="228" y="81"/>
                    <a:pt x="233" y="78"/>
                    <a:pt x="235" y="86"/>
                  </a:cubicBezTo>
                  <a:cubicBezTo>
                    <a:pt x="246" y="83"/>
                    <a:pt x="253" y="88"/>
                    <a:pt x="263" y="82"/>
                  </a:cubicBezTo>
                  <a:cubicBezTo>
                    <a:pt x="264" y="87"/>
                    <a:pt x="273" y="86"/>
                    <a:pt x="278" y="85"/>
                  </a:cubicBezTo>
                  <a:cubicBezTo>
                    <a:pt x="279" y="79"/>
                    <a:pt x="281" y="81"/>
                    <a:pt x="279" y="78"/>
                  </a:cubicBezTo>
                  <a:cubicBezTo>
                    <a:pt x="281" y="77"/>
                    <a:pt x="282" y="75"/>
                    <a:pt x="284" y="74"/>
                  </a:cubicBezTo>
                  <a:cubicBezTo>
                    <a:pt x="284" y="77"/>
                    <a:pt x="286" y="79"/>
                    <a:pt x="289" y="76"/>
                  </a:cubicBezTo>
                  <a:cubicBezTo>
                    <a:pt x="289" y="72"/>
                    <a:pt x="287" y="74"/>
                    <a:pt x="284" y="72"/>
                  </a:cubicBezTo>
                  <a:cubicBezTo>
                    <a:pt x="286" y="70"/>
                    <a:pt x="285" y="68"/>
                    <a:pt x="288" y="66"/>
                  </a:cubicBezTo>
                  <a:cubicBezTo>
                    <a:pt x="288" y="72"/>
                    <a:pt x="294" y="80"/>
                    <a:pt x="286" y="86"/>
                  </a:cubicBezTo>
                  <a:cubicBezTo>
                    <a:pt x="289" y="91"/>
                    <a:pt x="289" y="81"/>
                    <a:pt x="292" y="88"/>
                  </a:cubicBezTo>
                  <a:cubicBezTo>
                    <a:pt x="296" y="87"/>
                    <a:pt x="296" y="81"/>
                    <a:pt x="298" y="83"/>
                  </a:cubicBezTo>
                  <a:cubicBezTo>
                    <a:pt x="300" y="91"/>
                    <a:pt x="301" y="82"/>
                    <a:pt x="307" y="83"/>
                  </a:cubicBezTo>
                  <a:cubicBezTo>
                    <a:pt x="308" y="85"/>
                    <a:pt x="306" y="86"/>
                    <a:pt x="305" y="87"/>
                  </a:cubicBezTo>
                  <a:cubicBezTo>
                    <a:pt x="315" y="93"/>
                    <a:pt x="308" y="77"/>
                    <a:pt x="316" y="74"/>
                  </a:cubicBezTo>
                  <a:cubicBezTo>
                    <a:pt x="309" y="67"/>
                    <a:pt x="309" y="86"/>
                    <a:pt x="301" y="79"/>
                  </a:cubicBezTo>
                  <a:cubicBezTo>
                    <a:pt x="309" y="80"/>
                    <a:pt x="307" y="68"/>
                    <a:pt x="315" y="70"/>
                  </a:cubicBezTo>
                  <a:cubicBezTo>
                    <a:pt x="316" y="66"/>
                    <a:pt x="317" y="62"/>
                    <a:pt x="320" y="58"/>
                  </a:cubicBezTo>
                  <a:cubicBezTo>
                    <a:pt x="323" y="62"/>
                    <a:pt x="316" y="67"/>
                    <a:pt x="323" y="66"/>
                  </a:cubicBezTo>
                  <a:cubicBezTo>
                    <a:pt x="320" y="70"/>
                    <a:pt x="318" y="66"/>
                    <a:pt x="316" y="67"/>
                  </a:cubicBezTo>
                  <a:cubicBezTo>
                    <a:pt x="324" y="75"/>
                    <a:pt x="309" y="81"/>
                    <a:pt x="316" y="89"/>
                  </a:cubicBezTo>
                  <a:cubicBezTo>
                    <a:pt x="320" y="86"/>
                    <a:pt x="323" y="82"/>
                    <a:pt x="321" y="78"/>
                  </a:cubicBezTo>
                  <a:cubicBezTo>
                    <a:pt x="325" y="74"/>
                    <a:pt x="328" y="76"/>
                    <a:pt x="331" y="77"/>
                  </a:cubicBezTo>
                  <a:cubicBezTo>
                    <a:pt x="326" y="79"/>
                    <a:pt x="330" y="82"/>
                    <a:pt x="326" y="85"/>
                  </a:cubicBezTo>
                  <a:cubicBezTo>
                    <a:pt x="325" y="83"/>
                    <a:pt x="324" y="81"/>
                    <a:pt x="323" y="82"/>
                  </a:cubicBezTo>
                  <a:cubicBezTo>
                    <a:pt x="326" y="87"/>
                    <a:pt x="322" y="84"/>
                    <a:pt x="323" y="89"/>
                  </a:cubicBezTo>
                  <a:cubicBezTo>
                    <a:pt x="327" y="88"/>
                    <a:pt x="333" y="89"/>
                    <a:pt x="334" y="86"/>
                  </a:cubicBezTo>
                  <a:cubicBezTo>
                    <a:pt x="333" y="83"/>
                    <a:pt x="331" y="84"/>
                    <a:pt x="329" y="84"/>
                  </a:cubicBezTo>
                  <a:cubicBezTo>
                    <a:pt x="335" y="84"/>
                    <a:pt x="332" y="78"/>
                    <a:pt x="335" y="80"/>
                  </a:cubicBezTo>
                  <a:cubicBezTo>
                    <a:pt x="336" y="82"/>
                    <a:pt x="336" y="85"/>
                    <a:pt x="336" y="88"/>
                  </a:cubicBezTo>
                  <a:cubicBezTo>
                    <a:pt x="359" y="87"/>
                    <a:pt x="382" y="90"/>
                    <a:pt x="405" y="88"/>
                  </a:cubicBezTo>
                  <a:cubicBezTo>
                    <a:pt x="400" y="82"/>
                    <a:pt x="408" y="79"/>
                    <a:pt x="410" y="79"/>
                  </a:cubicBezTo>
                  <a:cubicBezTo>
                    <a:pt x="411" y="84"/>
                    <a:pt x="407" y="84"/>
                    <a:pt x="405" y="88"/>
                  </a:cubicBezTo>
                  <a:cubicBezTo>
                    <a:pt x="408" y="93"/>
                    <a:pt x="412" y="88"/>
                    <a:pt x="414" y="85"/>
                  </a:cubicBezTo>
                  <a:cubicBezTo>
                    <a:pt x="418" y="86"/>
                    <a:pt x="415" y="90"/>
                    <a:pt x="419" y="85"/>
                  </a:cubicBezTo>
                  <a:cubicBezTo>
                    <a:pt x="419" y="93"/>
                    <a:pt x="428" y="85"/>
                    <a:pt x="432" y="90"/>
                  </a:cubicBezTo>
                  <a:cubicBezTo>
                    <a:pt x="432" y="89"/>
                    <a:pt x="438" y="87"/>
                    <a:pt x="439" y="83"/>
                  </a:cubicBezTo>
                  <a:cubicBezTo>
                    <a:pt x="440" y="85"/>
                    <a:pt x="442" y="85"/>
                    <a:pt x="443" y="86"/>
                  </a:cubicBezTo>
                  <a:cubicBezTo>
                    <a:pt x="442" y="88"/>
                    <a:pt x="437" y="85"/>
                    <a:pt x="438" y="89"/>
                  </a:cubicBezTo>
                  <a:cubicBezTo>
                    <a:pt x="441" y="88"/>
                    <a:pt x="439" y="91"/>
                    <a:pt x="441" y="93"/>
                  </a:cubicBezTo>
                  <a:cubicBezTo>
                    <a:pt x="448" y="88"/>
                    <a:pt x="460" y="95"/>
                    <a:pt x="464" y="89"/>
                  </a:cubicBezTo>
                  <a:cubicBezTo>
                    <a:pt x="462" y="85"/>
                    <a:pt x="448" y="89"/>
                    <a:pt x="446" y="83"/>
                  </a:cubicBezTo>
                  <a:cubicBezTo>
                    <a:pt x="454" y="87"/>
                    <a:pt x="463" y="84"/>
                    <a:pt x="472" y="83"/>
                  </a:cubicBezTo>
                  <a:cubicBezTo>
                    <a:pt x="470" y="84"/>
                    <a:pt x="469" y="85"/>
                    <a:pt x="467" y="87"/>
                  </a:cubicBezTo>
                  <a:cubicBezTo>
                    <a:pt x="469" y="89"/>
                    <a:pt x="471" y="91"/>
                    <a:pt x="472" y="93"/>
                  </a:cubicBezTo>
                  <a:cubicBezTo>
                    <a:pt x="478" y="91"/>
                    <a:pt x="472" y="86"/>
                    <a:pt x="476" y="84"/>
                  </a:cubicBezTo>
                  <a:cubicBezTo>
                    <a:pt x="477" y="85"/>
                    <a:pt x="475" y="86"/>
                    <a:pt x="477" y="88"/>
                  </a:cubicBezTo>
                  <a:cubicBezTo>
                    <a:pt x="485" y="83"/>
                    <a:pt x="479" y="72"/>
                    <a:pt x="485" y="71"/>
                  </a:cubicBezTo>
                  <a:cubicBezTo>
                    <a:pt x="482" y="76"/>
                    <a:pt x="486" y="83"/>
                    <a:pt x="479" y="88"/>
                  </a:cubicBezTo>
                  <a:cubicBezTo>
                    <a:pt x="485" y="95"/>
                    <a:pt x="486" y="85"/>
                    <a:pt x="491" y="93"/>
                  </a:cubicBezTo>
                  <a:cubicBezTo>
                    <a:pt x="494" y="90"/>
                    <a:pt x="496" y="92"/>
                    <a:pt x="499" y="88"/>
                  </a:cubicBezTo>
                  <a:cubicBezTo>
                    <a:pt x="500" y="93"/>
                    <a:pt x="511" y="95"/>
                    <a:pt x="513" y="89"/>
                  </a:cubicBezTo>
                  <a:cubicBezTo>
                    <a:pt x="517" y="92"/>
                    <a:pt x="524" y="95"/>
                    <a:pt x="528" y="88"/>
                  </a:cubicBezTo>
                  <a:cubicBezTo>
                    <a:pt x="529" y="93"/>
                    <a:pt x="536" y="93"/>
                    <a:pt x="536" y="87"/>
                  </a:cubicBezTo>
                  <a:cubicBezTo>
                    <a:pt x="538" y="89"/>
                    <a:pt x="539" y="91"/>
                    <a:pt x="539" y="92"/>
                  </a:cubicBezTo>
                  <a:cubicBezTo>
                    <a:pt x="545" y="84"/>
                    <a:pt x="568" y="91"/>
                    <a:pt x="563" y="77"/>
                  </a:cubicBezTo>
                  <a:cubicBezTo>
                    <a:pt x="565" y="76"/>
                    <a:pt x="566" y="79"/>
                    <a:pt x="567" y="81"/>
                  </a:cubicBezTo>
                  <a:cubicBezTo>
                    <a:pt x="570" y="79"/>
                    <a:pt x="568" y="77"/>
                    <a:pt x="569" y="76"/>
                  </a:cubicBezTo>
                  <a:cubicBezTo>
                    <a:pt x="571" y="76"/>
                    <a:pt x="574" y="73"/>
                    <a:pt x="576" y="76"/>
                  </a:cubicBezTo>
                  <a:cubicBezTo>
                    <a:pt x="572" y="79"/>
                    <a:pt x="570" y="81"/>
                    <a:pt x="571" y="87"/>
                  </a:cubicBezTo>
                  <a:cubicBezTo>
                    <a:pt x="567" y="86"/>
                    <a:pt x="563" y="90"/>
                    <a:pt x="560" y="90"/>
                  </a:cubicBezTo>
                  <a:cubicBezTo>
                    <a:pt x="571" y="93"/>
                    <a:pt x="591" y="94"/>
                    <a:pt x="603" y="84"/>
                  </a:cubicBezTo>
                  <a:cubicBezTo>
                    <a:pt x="605" y="90"/>
                    <a:pt x="609" y="79"/>
                    <a:pt x="612" y="82"/>
                  </a:cubicBezTo>
                  <a:cubicBezTo>
                    <a:pt x="608" y="85"/>
                    <a:pt x="604" y="88"/>
                    <a:pt x="604" y="92"/>
                  </a:cubicBezTo>
                  <a:cubicBezTo>
                    <a:pt x="606" y="91"/>
                    <a:pt x="609" y="89"/>
                    <a:pt x="611" y="92"/>
                  </a:cubicBezTo>
                  <a:cubicBezTo>
                    <a:pt x="618" y="87"/>
                    <a:pt x="615" y="77"/>
                    <a:pt x="623" y="78"/>
                  </a:cubicBezTo>
                  <a:cubicBezTo>
                    <a:pt x="624" y="74"/>
                    <a:pt x="622" y="64"/>
                    <a:pt x="630" y="64"/>
                  </a:cubicBezTo>
                  <a:cubicBezTo>
                    <a:pt x="626" y="75"/>
                    <a:pt x="631" y="82"/>
                    <a:pt x="616" y="90"/>
                  </a:cubicBezTo>
                  <a:cubicBezTo>
                    <a:pt x="623" y="95"/>
                    <a:pt x="634" y="89"/>
                    <a:pt x="639" y="82"/>
                  </a:cubicBezTo>
                  <a:cubicBezTo>
                    <a:pt x="637" y="78"/>
                    <a:pt x="634" y="82"/>
                    <a:pt x="633" y="78"/>
                  </a:cubicBezTo>
                  <a:cubicBezTo>
                    <a:pt x="634" y="78"/>
                    <a:pt x="633" y="76"/>
                    <a:pt x="634" y="76"/>
                  </a:cubicBezTo>
                  <a:cubicBezTo>
                    <a:pt x="641" y="77"/>
                    <a:pt x="651" y="76"/>
                    <a:pt x="655" y="68"/>
                  </a:cubicBezTo>
                  <a:cubicBezTo>
                    <a:pt x="659" y="71"/>
                    <a:pt x="656" y="74"/>
                    <a:pt x="653" y="77"/>
                  </a:cubicBezTo>
                  <a:cubicBezTo>
                    <a:pt x="652" y="75"/>
                    <a:pt x="653" y="73"/>
                    <a:pt x="650" y="75"/>
                  </a:cubicBezTo>
                  <a:cubicBezTo>
                    <a:pt x="648" y="81"/>
                    <a:pt x="652" y="78"/>
                    <a:pt x="655" y="81"/>
                  </a:cubicBezTo>
                  <a:cubicBezTo>
                    <a:pt x="652" y="82"/>
                    <a:pt x="650" y="87"/>
                    <a:pt x="648" y="84"/>
                  </a:cubicBezTo>
                  <a:cubicBezTo>
                    <a:pt x="645" y="82"/>
                    <a:pt x="649" y="80"/>
                    <a:pt x="647" y="78"/>
                  </a:cubicBezTo>
                  <a:cubicBezTo>
                    <a:pt x="636" y="79"/>
                    <a:pt x="644" y="86"/>
                    <a:pt x="639" y="91"/>
                  </a:cubicBezTo>
                  <a:cubicBezTo>
                    <a:pt x="645" y="93"/>
                    <a:pt x="655" y="83"/>
                    <a:pt x="659" y="78"/>
                  </a:cubicBezTo>
                  <a:cubicBezTo>
                    <a:pt x="661" y="79"/>
                    <a:pt x="662" y="78"/>
                    <a:pt x="664" y="81"/>
                  </a:cubicBezTo>
                  <a:cubicBezTo>
                    <a:pt x="667" y="73"/>
                    <a:pt x="673" y="67"/>
                    <a:pt x="679" y="62"/>
                  </a:cubicBezTo>
                  <a:cubicBezTo>
                    <a:pt x="676" y="57"/>
                    <a:pt x="674" y="61"/>
                    <a:pt x="672" y="64"/>
                  </a:cubicBezTo>
                  <a:cubicBezTo>
                    <a:pt x="666" y="57"/>
                    <a:pt x="673" y="52"/>
                    <a:pt x="679" y="50"/>
                  </a:cubicBezTo>
                  <a:cubicBezTo>
                    <a:pt x="681" y="54"/>
                    <a:pt x="673" y="52"/>
                    <a:pt x="678" y="58"/>
                  </a:cubicBezTo>
                  <a:cubicBezTo>
                    <a:pt x="680" y="56"/>
                    <a:pt x="681" y="57"/>
                    <a:pt x="683" y="55"/>
                  </a:cubicBezTo>
                  <a:cubicBezTo>
                    <a:pt x="681" y="46"/>
                    <a:pt x="692" y="39"/>
                    <a:pt x="686" y="29"/>
                  </a:cubicBezTo>
                  <a:cubicBezTo>
                    <a:pt x="689" y="27"/>
                    <a:pt x="691" y="27"/>
                    <a:pt x="692" y="30"/>
                  </a:cubicBezTo>
                  <a:cubicBezTo>
                    <a:pt x="688" y="32"/>
                    <a:pt x="693" y="35"/>
                    <a:pt x="695" y="35"/>
                  </a:cubicBezTo>
                  <a:cubicBezTo>
                    <a:pt x="692" y="37"/>
                    <a:pt x="689" y="39"/>
                    <a:pt x="691" y="42"/>
                  </a:cubicBezTo>
                  <a:cubicBezTo>
                    <a:pt x="696" y="41"/>
                    <a:pt x="697" y="36"/>
                    <a:pt x="703" y="32"/>
                  </a:cubicBezTo>
                  <a:cubicBezTo>
                    <a:pt x="705" y="34"/>
                    <a:pt x="706" y="36"/>
                    <a:pt x="708" y="36"/>
                  </a:cubicBezTo>
                  <a:cubicBezTo>
                    <a:pt x="711" y="33"/>
                    <a:pt x="714" y="35"/>
                    <a:pt x="715" y="31"/>
                  </a:cubicBezTo>
                  <a:cubicBezTo>
                    <a:pt x="713" y="25"/>
                    <a:pt x="710" y="33"/>
                    <a:pt x="709" y="30"/>
                  </a:cubicBezTo>
                  <a:cubicBezTo>
                    <a:pt x="710" y="28"/>
                    <a:pt x="713" y="26"/>
                    <a:pt x="712" y="23"/>
                  </a:cubicBezTo>
                  <a:cubicBezTo>
                    <a:pt x="705" y="24"/>
                    <a:pt x="699" y="32"/>
                    <a:pt x="693" y="31"/>
                  </a:cubicBezTo>
                  <a:cubicBezTo>
                    <a:pt x="697" y="25"/>
                    <a:pt x="689" y="26"/>
                    <a:pt x="686" y="24"/>
                  </a:cubicBezTo>
                  <a:cubicBezTo>
                    <a:pt x="687" y="23"/>
                    <a:pt x="688" y="22"/>
                    <a:pt x="687" y="21"/>
                  </a:cubicBezTo>
                  <a:cubicBezTo>
                    <a:pt x="682" y="27"/>
                    <a:pt x="685" y="34"/>
                    <a:pt x="684" y="40"/>
                  </a:cubicBezTo>
                  <a:cubicBezTo>
                    <a:pt x="680" y="41"/>
                    <a:pt x="676" y="50"/>
                    <a:pt x="670" y="43"/>
                  </a:cubicBezTo>
                  <a:cubicBezTo>
                    <a:pt x="674" y="41"/>
                    <a:pt x="670" y="38"/>
                    <a:pt x="669" y="35"/>
                  </a:cubicBezTo>
                  <a:cubicBezTo>
                    <a:pt x="663" y="40"/>
                    <a:pt x="665" y="46"/>
                    <a:pt x="664" y="52"/>
                  </a:cubicBezTo>
                  <a:cubicBezTo>
                    <a:pt x="667" y="51"/>
                    <a:pt x="666" y="45"/>
                    <a:pt x="670" y="47"/>
                  </a:cubicBezTo>
                  <a:cubicBezTo>
                    <a:pt x="671" y="52"/>
                    <a:pt x="667" y="51"/>
                    <a:pt x="663" y="55"/>
                  </a:cubicBezTo>
                  <a:cubicBezTo>
                    <a:pt x="663" y="58"/>
                    <a:pt x="669" y="56"/>
                    <a:pt x="666" y="59"/>
                  </a:cubicBezTo>
                  <a:cubicBezTo>
                    <a:pt x="656" y="64"/>
                    <a:pt x="651" y="68"/>
                    <a:pt x="642" y="72"/>
                  </a:cubicBezTo>
                  <a:cubicBezTo>
                    <a:pt x="642" y="70"/>
                    <a:pt x="645" y="67"/>
                    <a:pt x="645" y="65"/>
                  </a:cubicBezTo>
                  <a:cubicBezTo>
                    <a:pt x="650" y="64"/>
                    <a:pt x="663" y="60"/>
                    <a:pt x="662" y="56"/>
                  </a:cubicBezTo>
                  <a:cubicBezTo>
                    <a:pt x="655" y="55"/>
                    <a:pt x="654" y="59"/>
                    <a:pt x="647" y="58"/>
                  </a:cubicBezTo>
                  <a:cubicBezTo>
                    <a:pt x="650" y="52"/>
                    <a:pt x="654" y="55"/>
                    <a:pt x="659" y="52"/>
                  </a:cubicBezTo>
                  <a:cubicBezTo>
                    <a:pt x="664" y="47"/>
                    <a:pt x="662" y="38"/>
                    <a:pt x="660" y="35"/>
                  </a:cubicBezTo>
                  <a:cubicBezTo>
                    <a:pt x="662" y="35"/>
                    <a:pt x="664" y="34"/>
                    <a:pt x="667" y="32"/>
                  </a:cubicBezTo>
                  <a:cubicBezTo>
                    <a:pt x="668" y="35"/>
                    <a:pt x="670" y="35"/>
                    <a:pt x="673" y="33"/>
                  </a:cubicBezTo>
                  <a:cubicBezTo>
                    <a:pt x="671" y="29"/>
                    <a:pt x="663" y="33"/>
                    <a:pt x="664" y="28"/>
                  </a:cubicBezTo>
                  <a:cubicBezTo>
                    <a:pt x="667" y="29"/>
                    <a:pt x="671" y="31"/>
                    <a:pt x="674" y="30"/>
                  </a:cubicBezTo>
                  <a:cubicBezTo>
                    <a:pt x="673" y="27"/>
                    <a:pt x="672" y="24"/>
                    <a:pt x="673" y="21"/>
                  </a:cubicBezTo>
                  <a:cubicBezTo>
                    <a:pt x="669" y="26"/>
                    <a:pt x="666" y="23"/>
                    <a:pt x="663" y="22"/>
                  </a:cubicBezTo>
                  <a:cubicBezTo>
                    <a:pt x="660" y="24"/>
                    <a:pt x="662" y="26"/>
                    <a:pt x="658" y="28"/>
                  </a:cubicBezTo>
                  <a:cubicBezTo>
                    <a:pt x="659" y="29"/>
                    <a:pt x="661" y="30"/>
                    <a:pt x="662" y="30"/>
                  </a:cubicBezTo>
                  <a:cubicBezTo>
                    <a:pt x="656" y="30"/>
                    <a:pt x="660" y="36"/>
                    <a:pt x="656" y="39"/>
                  </a:cubicBezTo>
                  <a:cubicBezTo>
                    <a:pt x="652" y="33"/>
                    <a:pt x="657" y="34"/>
                    <a:pt x="651" y="30"/>
                  </a:cubicBezTo>
                  <a:cubicBezTo>
                    <a:pt x="645" y="32"/>
                    <a:pt x="638" y="33"/>
                    <a:pt x="636" y="25"/>
                  </a:cubicBezTo>
                  <a:cubicBezTo>
                    <a:pt x="635" y="26"/>
                    <a:pt x="633" y="26"/>
                    <a:pt x="632" y="27"/>
                  </a:cubicBezTo>
                  <a:cubicBezTo>
                    <a:pt x="631" y="31"/>
                    <a:pt x="635" y="32"/>
                    <a:pt x="635" y="35"/>
                  </a:cubicBezTo>
                  <a:cubicBezTo>
                    <a:pt x="629" y="33"/>
                    <a:pt x="621" y="45"/>
                    <a:pt x="611" y="39"/>
                  </a:cubicBezTo>
                  <a:cubicBezTo>
                    <a:pt x="616" y="41"/>
                    <a:pt x="617" y="30"/>
                    <a:pt x="623" y="32"/>
                  </a:cubicBezTo>
                  <a:cubicBezTo>
                    <a:pt x="622" y="33"/>
                    <a:pt x="620" y="34"/>
                    <a:pt x="621" y="35"/>
                  </a:cubicBezTo>
                  <a:cubicBezTo>
                    <a:pt x="623" y="34"/>
                    <a:pt x="624" y="37"/>
                    <a:pt x="627" y="34"/>
                  </a:cubicBezTo>
                  <a:cubicBezTo>
                    <a:pt x="625" y="22"/>
                    <a:pt x="641" y="24"/>
                    <a:pt x="641" y="20"/>
                  </a:cubicBezTo>
                  <a:cubicBezTo>
                    <a:pt x="633" y="24"/>
                    <a:pt x="625" y="19"/>
                    <a:pt x="617" y="22"/>
                  </a:cubicBezTo>
                  <a:cubicBezTo>
                    <a:pt x="618" y="23"/>
                    <a:pt x="616" y="24"/>
                    <a:pt x="615" y="25"/>
                  </a:cubicBezTo>
                  <a:cubicBezTo>
                    <a:pt x="616" y="27"/>
                    <a:pt x="617" y="28"/>
                    <a:pt x="616" y="30"/>
                  </a:cubicBezTo>
                  <a:cubicBezTo>
                    <a:pt x="612" y="31"/>
                    <a:pt x="611" y="37"/>
                    <a:pt x="610" y="35"/>
                  </a:cubicBezTo>
                  <a:cubicBezTo>
                    <a:pt x="610" y="33"/>
                    <a:pt x="613" y="31"/>
                    <a:pt x="610" y="29"/>
                  </a:cubicBezTo>
                  <a:cubicBezTo>
                    <a:pt x="609" y="29"/>
                    <a:pt x="608" y="31"/>
                    <a:pt x="607" y="30"/>
                  </a:cubicBezTo>
                  <a:cubicBezTo>
                    <a:pt x="603" y="33"/>
                    <a:pt x="604" y="39"/>
                    <a:pt x="598" y="37"/>
                  </a:cubicBezTo>
                  <a:cubicBezTo>
                    <a:pt x="597" y="34"/>
                    <a:pt x="604" y="33"/>
                    <a:pt x="602" y="30"/>
                  </a:cubicBezTo>
                  <a:cubicBezTo>
                    <a:pt x="598" y="34"/>
                    <a:pt x="596" y="28"/>
                    <a:pt x="593" y="32"/>
                  </a:cubicBezTo>
                  <a:cubicBezTo>
                    <a:pt x="595" y="35"/>
                    <a:pt x="597" y="37"/>
                    <a:pt x="593" y="39"/>
                  </a:cubicBezTo>
                  <a:cubicBezTo>
                    <a:pt x="594" y="30"/>
                    <a:pt x="586" y="38"/>
                    <a:pt x="592" y="29"/>
                  </a:cubicBezTo>
                  <a:cubicBezTo>
                    <a:pt x="598" y="32"/>
                    <a:pt x="606" y="23"/>
                    <a:pt x="612" y="29"/>
                  </a:cubicBezTo>
                  <a:cubicBezTo>
                    <a:pt x="616" y="28"/>
                    <a:pt x="611" y="20"/>
                    <a:pt x="610" y="22"/>
                  </a:cubicBezTo>
                  <a:cubicBezTo>
                    <a:pt x="610" y="24"/>
                    <a:pt x="603" y="24"/>
                    <a:pt x="602" y="26"/>
                  </a:cubicBezTo>
                  <a:cubicBezTo>
                    <a:pt x="600" y="24"/>
                    <a:pt x="602" y="23"/>
                    <a:pt x="602" y="21"/>
                  </a:cubicBezTo>
                  <a:cubicBezTo>
                    <a:pt x="601" y="21"/>
                    <a:pt x="601" y="22"/>
                    <a:pt x="600" y="21"/>
                  </a:cubicBezTo>
                  <a:cubicBezTo>
                    <a:pt x="599" y="21"/>
                    <a:pt x="598" y="21"/>
                    <a:pt x="597" y="21"/>
                  </a:cubicBezTo>
                  <a:cubicBezTo>
                    <a:pt x="598" y="23"/>
                    <a:pt x="601" y="25"/>
                    <a:pt x="599" y="27"/>
                  </a:cubicBezTo>
                  <a:cubicBezTo>
                    <a:pt x="598" y="25"/>
                    <a:pt x="597" y="27"/>
                    <a:pt x="595" y="26"/>
                  </a:cubicBezTo>
                  <a:cubicBezTo>
                    <a:pt x="593" y="24"/>
                    <a:pt x="595" y="23"/>
                    <a:pt x="593" y="21"/>
                  </a:cubicBezTo>
                  <a:cubicBezTo>
                    <a:pt x="589" y="20"/>
                    <a:pt x="591" y="23"/>
                    <a:pt x="587" y="25"/>
                  </a:cubicBezTo>
                  <a:cubicBezTo>
                    <a:pt x="589" y="19"/>
                    <a:pt x="570" y="21"/>
                    <a:pt x="579" y="24"/>
                  </a:cubicBezTo>
                  <a:cubicBezTo>
                    <a:pt x="578" y="25"/>
                    <a:pt x="576" y="27"/>
                    <a:pt x="575" y="28"/>
                  </a:cubicBezTo>
                  <a:cubicBezTo>
                    <a:pt x="572" y="22"/>
                    <a:pt x="567" y="27"/>
                    <a:pt x="564" y="25"/>
                  </a:cubicBezTo>
                  <a:cubicBezTo>
                    <a:pt x="563" y="24"/>
                    <a:pt x="565" y="23"/>
                    <a:pt x="564" y="21"/>
                  </a:cubicBezTo>
                  <a:cubicBezTo>
                    <a:pt x="561" y="21"/>
                    <a:pt x="558" y="26"/>
                    <a:pt x="555" y="21"/>
                  </a:cubicBezTo>
                  <a:cubicBezTo>
                    <a:pt x="551" y="22"/>
                    <a:pt x="553" y="28"/>
                    <a:pt x="550" y="26"/>
                  </a:cubicBezTo>
                  <a:cubicBezTo>
                    <a:pt x="551" y="18"/>
                    <a:pt x="533" y="18"/>
                    <a:pt x="528" y="26"/>
                  </a:cubicBezTo>
                  <a:cubicBezTo>
                    <a:pt x="523" y="27"/>
                    <a:pt x="529" y="20"/>
                    <a:pt x="525" y="22"/>
                  </a:cubicBezTo>
                  <a:cubicBezTo>
                    <a:pt x="527" y="24"/>
                    <a:pt x="520" y="26"/>
                    <a:pt x="520" y="24"/>
                  </a:cubicBezTo>
                  <a:cubicBezTo>
                    <a:pt x="521" y="22"/>
                    <a:pt x="519" y="20"/>
                    <a:pt x="519" y="19"/>
                  </a:cubicBezTo>
                  <a:cubicBezTo>
                    <a:pt x="514" y="20"/>
                    <a:pt x="521" y="23"/>
                    <a:pt x="516" y="25"/>
                  </a:cubicBezTo>
                  <a:cubicBezTo>
                    <a:pt x="516" y="23"/>
                    <a:pt x="514" y="24"/>
                    <a:pt x="514" y="23"/>
                  </a:cubicBezTo>
                  <a:cubicBezTo>
                    <a:pt x="518" y="22"/>
                    <a:pt x="514" y="16"/>
                    <a:pt x="515" y="20"/>
                  </a:cubicBezTo>
                  <a:cubicBezTo>
                    <a:pt x="512" y="21"/>
                    <a:pt x="513" y="27"/>
                    <a:pt x="509" y="25"/>
                  </a:cubicBezTo>
                  <a:cubicBezTo>
                    <a:pt x="508" y="22"/>
                    <a:pt x="512" y="18"/>
                    <a:pt x="507" y="17"/>
                  </a:cubicBezTo>
                  <a:cubicBezTo>
                    <a:pt x="506" y="23"/>
                    <a:pt x="498" y="29"/>
                    <a:pt x="495" y="23"/>
                  </a:cubicBezTo>
                  <a:cubicBezTo>
                    <a:pt x="493" y="26"/>
                    <a:pt x="493" y="34"/>
                    <a:pt x="488" y="30"/>
                  </a:cubicBezTo>
                  <a:cubicBezTo>
                    <a:pt x="490" y="29"/>
                    <a:pt x="491" y="28"/>
                    <a:pt x="489" y="26"/>
                  </a:cubicBezTo>
                  <a:cubicBezTo>
                    <a:pt x="488" y="27"/>
                    <a:pt x="487" y="28"/>
                    <a:pt x="486" y="27"/>
                  </a:cubicBezTo>
                  <a:cubicBezTo>
                    <a:pt x="487" y="18"/>
                    <a:pt x="500" y="25"/>
                    <a:pt x="500" y="17"/>
                  </a:cubicBezTo>
                  <a:cubicBezTo>
                    <a:pt x="494" y="20"/>
                    <a:pt x="489" y="16"/>
                    <a:pt x="484" y="20"/>
                  </a:cubicBezTo>
                  <a:cubicBezTo>
                    <a:pt x="482" y="21"/>
                    <a:pt x="483" y="23"/>
                    <a:pt x="482" y="24"/>
                  </a:cubicBezTo>
                  <a:cubicBezTo>
                    <a:pt x="478" y="20"/>
                    <a:pt x="477" y="34"/>
                    <a:pt x="471" y="26"/>
                  </a:cubicBezTo>
                  <a:cubicBezTo>
                    <a:pt x="478" y="26"/>
                    <a:pt x="475" y="21"/>
                    <a:pt x="482" y="19"/>
                  </a:cubicBezTo>
                  <a:cubicBezTo>
                    <a:pt x="475" y="15"/>
                    <a:pt x="468" y="20"/>
                    <a:pt x="461" y="19"/>
                  </a:cubicBezTo>
                  <a:cubicBezTo>
                    <a:pt x="463" y="24"/>
                    <a:pt x="466" y="17"/>
                    <a:pt x="467" y="22"/>
                  </a:cubicBezTo>
                  <a:cubicBezTo>
                    <a:pt x="466" y="22"/>
                    <a:pt x="466" y="24"/>
                    <a:pt x="466" y="24"/>
                  </a:cubicBezTo>
                  <a:cubicBezTo>
                    <a:pt x="462" y="21"/>
                    <a:pt x="455" y="23"/>
                    <a:pt x="458" y="16"/>
                  </a:cubicBezTo>
                  <a:cubicBezTo>
                    <a:pt x="457" y="17"/>
                    <a:pt x="456" y="17"/>
                    <a:pt x="456" y="16"/>
                  </a:cubicBezTo>
                  <a:cubicBezTo>
                    <a:pt x="454" y="17"/>
                    <a:pt x="453" y="16"/>
                    <a:pt x="452" y="17"/>
                  </a:cubicBezTo>
                  <a:cubicBezTo>
                    <a:pt x="454" y="19"/>
                    <a:pt x="453" y="20"/>
                    <a:pt x="451" y="22"/>
                  </a:cubicBezTo>
                  <a:cubicBezTo>
                    <a:pt x="455" y="24"/>
                    <a:pt x="455" y="26"/>
                    <a:pt x="450" y="30"/>
                  </a:cubicBezTo>
                  <a:cubicBezTo>
                    <a:pt x="450" y="27"/>
                    <a:pt x="449" y="26"/>
                    <a:pt x="446" y="25"/>
                  </a:cubicBezTo>
                  <a:cubicBezTo>
                    <a:pt x="451" y="24"/>
                    <a:pt x="448" y="21"/>
                    <a:pt x="449" y="19"/>
                  </a:cubicBezTo>
                  <a:cubicBezTo>
                    <a:pt x="446" y="16"/>
                    <a:pt x="444" y="13"/>
                    <a:pt x="440" y="17"/>
                  </a:cubicBezTo>
                  <a:cubicBezTo>
                    <a:pt x="442" y="22"/>
                    <a:pt x="444" y="19"/>
                    <a:pt x="446" y="20"/>
                  </a:cubicBezTo>
                  <a:cubicBezTo>
                    <a:pt x="441" y="21"/>
                    <a:pt x="448" y="24"/>
                    <a:pt x="443" y="26"/>
                  </a:cubicBezTo>
                  <a:cubicBezTo>
                    <a:pt x="443" y="23"/>
                    <a:pt x="444" y="19"/>
                    <a:pt x="440" y="21"/>
                  </a:cubicBezTo>
                  <a:cubicBezTo>
                    <a:pt x="441" y="25"/>
                    <a:pt x="433" y="23"/>
                    <a:pt x="434" y="28"/>
                  </a:cubicBezTo>
                  <a:cubicBezTo>
                    <a:pt x="429" y="21"/>
                    <a:pt x="429" y="32"/>
                    <a:pt x="425" y="28"/>
                  </a:cubicBezTo>
                  <a:cubicBezTo>
                    <a:pt x="427" y="25"/>
                    <a:pt x="423" y="22"/>
                    <a:pt x="426" y="20"/>
                  </a:cubicBezTo>
                  <a:cubicBezTo>
                    <a:pt x="425" y="22"/>
                    <a:pt x="427" y="25"/>
                    <a:pt x="430" y="25"/>
                  </a:cubicBezTo>
                  <a:cubicBezTo>
                    <a:pt x="433" y="20"/>
                    <a:pt x="435" y="24"/>
                    <a:pt x="439" y="18"/>
                  </a:cubicBezTo>
                  <a:cubicBezTo>
                    <a:pt x="431" y="16"/>
                    <a:pt x="422" y="16"/>
                    <a:pt x="417" y="19"/>
                  </a:cubicBezTo>
                  <a:cubicBezTo>
                    <a:pt x="413" y="12"/>
                    <a:pt x="397" y="12"/>
                    <a:pt x="394" y="23"/>
                  </a:cubicBezTo>
                  <a:cubicBezTo>
                    <a:pt x="394" y="17"/>
                    <a:pt x="391" y="23"/>
                    <a:pt x="389" y="21"/>
                  </a:cubicBezTo>
                  <a:cubicBezTo>
                    <a:pt x="386" y="17"/>
                    <a:pt x="393" y="18"/>
                    <a:pt x="392" y="15"/>
                  </a:cubicBezTo>
                  <a:cubicBezTo>
                    <a:pt x="386" y="15"/>
                    <a:pt x="385" y="24"/>
                    <a:pt x="379" y="22"/>
                  </a:cubicBezTo>
                  <a:cubicBezTo>
                    <a:pt x="379" y="19"/>
                    <a:pt x="383" y="20"/>
                    <a:pt x="383" y="15"/>
                  </a:cubicBezTo>
                  <a:cubicBezTo>
                    <a:pt x="381" y="17"/>
                    <a:pt x="379" y="16"/>
                    <a:pt x="377" y="18"/>
                  </a:cubicBezTo>
                  <a:cubicBezTo>
                    <a:pt x="378" y="20"/>
                    <a:pt x="380" y="27"/>
                    <a:pt x="375" y="25"/>
                  </a:cubicBezTo>
                  <a:cubicBezTo>
                    <a:pt x="375" y="21"/>
                    <a:pt x="378" y="17"/>
                    <a:pt x="374" y="13"/>
                  </a:cubicBezTo>
                  <a:cubicBezTo>
                    <a:pt x="370" y="16"/>
                    <a:pt x="368" y="13"/>
                    <a:pt x="364" y="15"/>
                  </a:cubicBezTo>
                  <a:cubicBezTo>
                    <a:pt x="366" y="21"/>
                    <a:pt x="374" y="14"/>
                    <a:pt x="372" y="20"/>
                  </a:cubicBezTo>
                  <a:cubicBezTo>
                    <a:pt x="370" y="19"/>
                    <a:pt x="357" y="23"/>
                    <a:pt x="365" y="23"/>
                  </a:cubicBezTo>
                  <a:cubicBezTo>
                    <a:pt x="361" y="25"/>
                    <a:pt x="362" y="32"/>
                    <a:pt x="357" y="29"/>
                  </a:cubicBezTo>
                  <a:cubicBezTo>
                    <a:pt x="363" y="25"/>
                    <a:pt x="353" y="20"/>
                    <a:pt x="363" y="16"/>
                  </a:cubicBezTo>
                  <a:cubicBezTo>
                    <a:pt x="358" y="12"/>
                    <a:pt x="352" y="15"/>
                    <a:pt x="346" y="15"/>
                  </a:cubicBezTo>
                  <a:cubicBezTo>
                    <a:pt x="349" y="19"/>
                    <a:pt x="352" y="18"/>
                    <a:pt x="356" y="20"/>
                  </a:cubicBezTo>
                  <a:cubicBezTo>
                    <a:pt x="352" y="20"/>
                    <a:pt x="354" y="21"/>
                    <a:pt x="351" y="24"/>
                  </a:cubicBezTo>
                  <a:cubicBezTo>
                    <a:pt x="352" y="17"/>
                    <a:pt x="347" y="25"/>
                    <a:pt x="345" y="23"/>
                  </a:cubicBezTo>
                  <a:cubicBezTo>
                    <a:pt x="341" y="19"/>
                    <a:pt x="346" y="17"/>
                    <a:pt x="343" y="14"/>
                  </a:cubicBezTo>
                  <a:cubicBezTo>
                    <a:pt x="338" y="13"/>
                    <a:pt x="339" y="20"/>
                    <a:pt x="334" y="19"/>
                  </a:cubicBezTo>
                  <a:cubicBezTo>
                    <a:pt x="333" y="17"/>
                    <a:pt x="335" y="15"/>
                    <a:pt x="334" y="13"/>
                  </a:cubicBezTo>
                  <a:cubicBezTo>
                    <a:pt x="331" y="19"/>
                    <a:pt x="326" y="19"/>
                    <a:pt x="324" y="12"/>
                  </a:cubicBezTo>
                  <a:cubicBezTo>
                    <a:pt x="317" y="15"/>
                    <a:pt x="317" y="12"/>
                    <a:pt x="311" y="19"/>
                  </a:cubicBezTo>
                  <a:cubicBezTo>
                    <a:pt x="311" y="15"/>
                    <a:pt x="304" y="14"/>
                    <a:pt x="301" y="12"/>
                  </a:cubicBezTo>
                  <a:cubicBezTo>
                    <a:pt x="295" y="16"/>
                    <a:pt x="296" y="19"/>
                    <a:pt x="292" y="19"/>
                  </a:cubicBezTo>
                  <a:cubicBezTo>
                    <a:pt x="297" y="15"/>
                    <a:pt x="287" y="14"/>
                    <a:pt x="289" y="11"/>
                  </a:cubicBezTo>
                  <a:cubicBezTo>
                    <a:pt x="284" y="13"/>
                    <a:pt x="280" y="17"/>
                    <a:pt x="276" y="11"/>
                  </a:cubicBezTo>
                  <a:cubicBezTo>
                    <a:pt x="272" y="15"/>
                    <a:pt x="267" y="18"/>
                    <a:pt x="263" y="13"/>
                  </a:cubicBezTo>
                  <a:cubicBezTo>
                    <a:pt x="260" y="15"/>
                    <a:pt x="258" y="17"/>
                    <a:pt x="255" y="19"/>
                  </a:cubicBezTo>
                  <a:cubicBezTo>
                    <a:pt x="253" y="14"/>
                    <a:pt x="249" y="18"/>
                    <a:pt x="247" y="15"/>
                  </a:cubicBezTo>
                  <a:cubicBezTo>
                    <a:pt x="250" y="13"/>
                    <a:pt x="256" y="16"/>
                    <a:pt x="254" y="11"/>
                  </a:cubicBezTo>
                  <a:cubicBezTo>
                    <a:pt x="247" y="10"/>
                    <a:pt x="239" y="17"/>
                    <a:pt x="232" y="10"/>
                  </a:cubicBezTo>
                  <a:cubicBezTo>
                    <a:pt x="227" y="15"/>
                    <a:pt x="225" y="18"/>
                    <a:pt x="220" y="14"/>
                  </a:cubicBezTo>
                  <a:cubicBezTo>
                    <a:pt x="223" y="13"/>
                    <a:pt x="229" y="13"/>
                    <a:pt x="227" y="8"/>
                  </a:cubicBezTo>
                  <a:cubicBezTo>
                    <a:pt x="224" y="10"/>
                    <a:pt x="220" y="9"/>
                    <a:pt x="217" y="11"/>
                  </a:cubicBezTo>
                  <a:cubicBezTo>
                    <a:pt x="217" y="17"/>
                    <a:pt x="221" y="18"/>
                    <a:pt x="222" y="20"/>
                  </a:cubicBezTo>
                  <a:cubicBezTo>
                    <a:pt x="218" y="17"/>
                    <a:pt x="213" y="23"/>
                    <a:pt x="210" y="18"/>
                  </a:cubicBezTo>
                  <a:cubicBezTo>
                    <a:pt x="212" y="17"/>
                    <a:pt x="214" y="19"/>
                    <a:pt x="217" y="16"/>
                  </a:cubicBezTo>
                  <a:cubicBezTo>
                    <a:pt x="213" y="12"/>
                    <a:pt x="214" y="10"/>
                    <a:pt x="210" y="7"/>
                  </a:cubicBezTo>
                  <a:cubicBezTo>
                    <a:pt x="207" y="10"/>
                    <a:pt x="201" y="9"/>
                    <a:pt x="195" y="10"/>
                  </a:cubicBezTo>
                  <a:cubicBezTo>
                    <a:pt x="194" y="15"/>
                    <a:pt x="191" y="20"/>
                    <a:pt x="184" y="20"/>
                  </a:cubicBezTo>
                  <a:cubicBezTo>
                    <a:pt x="187" y="18"/>
                    <a:pt x="185" y="17"/>
                    <a:pt x="188" y="17"/>
                  </a:cubicBezTo>
                  <a:cubicBezTo>
                    <a:pt x="187" y="13"/>
                    <a:pt x="184" y="13"/>
                    <a:pt x="182" y="13"/>
                  </a:cubicBezTo>
                  <a:cubicBezTo>
                    <a:pt x="182" y="12"/>
                    <a:pt x="183" y="12"/>
                    <a:pt x="182" y="11"/>
                  </a:cubicBezTo>
                  <a:cubicBezTo>
                    <a:pt x="186" y="11"/>
                    <a:pt x="192" y="16"/>
                    <a:pt x="193" y="9"/>
                  </a:cubicBezTo>
                  <a:cubicBezTo>
                    <a:pt x="187" y="6"/>
                    <a:pt x="183" y="10"/>
                    <a:pt x="179" y="7"/>
                  </a:cubicBezTo>
                  <a:cubicBezTo>
                    <a:pt x="176" y="12"/>
                    <a:pt x="169" y="13"/>
                    <a:pt x="165" y="12"/>
                  </a:cubicBezTo>
                  <a:cubicBezTo>
                    <a:pt x="168" y="14"/>
                    <a:pt x="164" y="16"/>
                    <a:pt x="164" y="18"/>
                  </a:cubicBezTo>
                  <a:cubicBezTo>
                    <a:pt x="161" y="9"/>
                    <a:pt x="169" y="12"/>
                    <a:pt x="171" y="7"/>
                  </a:cubicBezTo>
                  <a:cubicBezTo>
                    <a:pt x="161" y="8"/>
                    <a:pt x="156" y="3"/>
                    <a:pt x="154" y="13"/>
                  </a:cubicBezTo>
                  <a:cubicBezTo>
                    <a:pt x="154" y="11"/>
                    <a:pt x="154" y="9"/>
                    <a:pt x="153" y="7"/>
                  </a:cubicBezTo>
                  <a:cubicBezTo>
                    <a:pt x="149" y="12"/>
                    <a:pt x="146" y="6"/>
                    <a:pt x="143" y="5"/>
                  </a:cubicBezTo>
                  <a:cubicBezTo>
                    <a:pt x="139" y="6"/>
                    <a:pt x="138" y="13"/>
                    <a:pt x="136" y="11"/>
                  </a:cubicBezTo>
                  <a:cubicBezTo>
                    <a:pt x="134" y="9"/>
                    <a:pt x="137" y="4"/>
                    <a:pt x="133" y="6"/>
                  </a:cubicBezTo>
                  <a:cubicBezTo>
                    <a:pt x="133" y="7"/>
                    <a:pt x="132" y="13"/>
                    <a:pt x="129" y="11"/>
                  </a:cubicBezTo>
                  <a:cubicBezTo>
                    <a:pt x="128" y="9"/>
                    <a:pt x="132" y="7"/>
                    <a:pt x="128" y="4"/>
                  </a:cubicBezTo>
                  <a:cubicBezTo>
                    <a:pt x="126" y="11"/>
                    <a:pt x="120" y="11"/>
                    <a:pt x="117" y="18"/>
                  </a:cubicBezTo>
                  <a:cubicBezTo>
                    <a:pt x="117" y="15"/>
                    <a:pt x="116" y="17"/>
                    <a:pt x="114" y="14"/>
                  </a:cubicBezTo>
                  <a:cubicBezTo>
                    <a:pt x="119" y="11"/>
                    <a:pt x="117" y="9"/>
                    <a:pt x="122" y="8"/>
                  </a:cubicBezTo>
                  <a:cubicBezTo>
                    <a:pt x="118" y="7"/>
                    <a:pt x="110" y="0"/>
                    <a:pt x="108" y="7"/>
                  </a:cubicBezTo>
                  <a:cubicBezTo>
                    <a:pt x="110" y="6"/>
                    <a:pt x="111" y="8"/>
                    <a:pt x="110" y="9"/>
                  </a:cubicBezTo>
                  <a:cubicBezTo>
                    <a:pt x="103" y="8"/>
                    <a:pt x="102" y="17"/>
                    <a:pt x="98" y="21"/>
                  </a:cubicBezTo>
                  <a:cubicBezTo>
                    <a:pt x="90" y="13"/>
                    <a:pt x="105" y="12"/>
                    <a:pt x="104" y="6"/>
                  </a:cubicBezTo>
                  <a:cubicBezTo>
                    <a:pt x="95" y="2"/>
                    <a:pt x="78" y="12"/>
                    <a:pt x="84" y="22"/>
                  </a:cubicBezTo>
                  <a:cubicBezTo>
                    <a:pt x="80" y="21"/>
                    <a:pt x="75" y="24"/>
                    <a:pt x="71" y="20"/>
                  </a:cubicBezTo>
                  <a:cubicBezTo>
                    <a:pt x="80" y="15"/>
                    <a:pt x="84" y="13"/>
                    <a:pt x="84" y="4"/>
                  </a:cubicBezTo>
                  <a:cubicBezTo>
                    <a:pt x="75" y="5"/>
                    <a:pt x="77" y="11"/>
                    <a:pt x="68" y="15"/>
                  </a:cubicBezTo>
                  <a:cubicBezTo>
                    <a:pt x="66" y="13"/>
                    <a:pt x="65" y="14"/>
                    <a:pt x="63" y="12"/>
                  </a:cubicBezTo>
                  <a:cubicBezTo>
                    <a:pt x="69" y="13"/>
                    <a:pt x="65" y="5"/>
                    <a:pt x="70" y="6"/>
                  </a:cubicBezTo>
                  <a:cubicBezTo>
                    <a:pt x="61" y="4"/>
                    <a:pt x="52" y="7"/>
                    <a:pt x="44" y="5"/>
                  </a:cubicBezTo>
                  <a:cubicBezTo>
                    <a:pt x="40" y="15"/>
                    <a:pt x="20" y="7"/>
                    <a:pt x="19" y="17"/>
                  </a:cubicBezTo>
                  <a:close/>
                  <a:moveTo>
                    <a:pt x="667" y="62"/>
                  </a:moveTo>
                  <a:cubicBezTo>
                    <a:pt x="667" y="64"/>
                    <a:pt x="667" y="65"/>
                    <a:pt x="669" y="67"/>
                  </a:cubicBezTo>
                  <a:cubicBezTo>
                    <a:pt x="667" y="67"/>
                    <a:pt x="666" y="68"/>
                    <a:pt x="665" y="69"/>
                  </a:cubicBezTo>
                  <a:cubicBezTo>
                    <a:pt x="664" y="68"/>
                    <a:pt x="663" y="67"/>
                    <a:pt x="662" y="68"/>
                  </a:cubicBezTo>
                  <a:cubicBezTo>
                    <a:pt x="660" y="66"/>
                    <a:pt x="666" y="64"/>
                    <a:pt x="667" y="62"/>
                  </a:cubicBezTo>
                  <a:close/>
                  <a:moveTo>
                    <a:pt x="394" y="88"/>
                  </a:moveTo>
                  <a:cubicBezTo>
                    <a:pt x="392" y="84"/>
                    <a:pt x="388" y="88"/>
                    <a:pt x="388" y="83"/>
                  </a:cubicBezTo>
                  <a:cubicBezTo>
                    <a:pt x="395" y="86"/>
                    <a:pt x="400" y="82"/>
                    <a:pt x="403" y="77"/>
                  </a:cubicBezTo>
                  <a:cubicBezTo>
                    <a:pt x="404" y="82"/>
                    <a:pt x="399" y="85"/>
                    <a:pt x="394" y="88"/>
                  </a:cubicBezTo>
                  <a:close/>
                  <a:moveTo>
                    <a:pt x="413" y="77"/>
                  </a:moveTo>
                  <a:cubicBezTo>
                    <a:pt x="412" y="73"/>
                    <a:pt x="419" y="70"/>
                    <a:pt x="421" y="74"/>
                  </a:cubicBezTo>
                  <a:cubicBezTo>
                    <a:pt x="422" y="73"/>
                    <a:pt x="421" y="72"/>
                    <a:pt x="420" y="71"/>
                  </a:cubicBezTo>
                  <a:cubicBezTo>
                    <a:pt x="423" y="67"/>
                    <a:pt x="424" y="71"/>
                    <a:pt x="427" y="69"/>
                  </a:cubicBezTo>
                  <a:cubicBezTo>
                    <a:pt x="426" y="72"/>
                    <a:pt x="422" y="73"/>
                    <a:pt x="419" y="78"/>
                  </a:cubicBezTo>
                  <a:cubicBezTo>
                    <a:pt x="417" y="77"/>
                    <a:pt x="415" y="74"/>
                    <a:pt x="413" y="77"/>
                  </a:cubicBezTo>
                  <a:close/>
                  <a:moveTo>
                    <a:pt x="426" y="66"/>
                  </a:moveTo>
                  <a:cubicBezTo>
                    <a:pt x="428" y="65"/>
                    <a:pt x="429" y="64"/>
                    <a:pt x="431" y="63"/>
                  </a:cubicBezTo>
                  <a:cubicBezTo>
                    <a:pt x="433" y="68"/>
                    <a:pt x="427" y="67"/>
                    <a:pt x="434" y="71"/>
                  </a:cubicBezTo>
                  <a:cubicBezTo>
                    <a:pt x="434" y="71"/>
                    <a:pt x="435" y="70"/>
                    <a:pt x="436" y="70"/>
                  </a:cubicBezTo>
                  <a:cubicBezTo>
                    <a:pt x="438" y="73"/>
                    <a:pt x="433" y="70"/>
                    <a:pt x="431" y="73"/>
                  </a:cubicBezTo>
                  <a:cubicBezTo>
                    <a:pt x="432" y="70"/>
                    <a:pt x="428" y="69"/>
                    <a:pt x="429" y="73"/>
                  </a:cubicBezTo>
                  <a:cubicBezTo>
                    <a:pt x="428" y="76"/>
                    <a:pt x="428" y="68"/>
                    <a:pt x="426" y="66"/>
                  </a:cubicBezTo>
                  <a:close/>
                  <a:moveTo>
                    <a:pt x="420" y="84"/>
                  </a:moveTo>
                  <a:cubicBezTo>
                    <a:pt x="418" y="81"/>
                    <a:pt x="422" y="78"/>
                    <a:pt x="425" y="78"/>
                  </a:cubicBezTo>
                  <a:cubicBezTo>
                    <a:pt x="427" y="81"/>
                    <a:pt x="422" y="84"/>
                    <a:pt x="420" y="84"/>
                  </a:cubicBezTo>
                  <a:close/>
                  <a:moveTo>
                    <a:pt x="434" y="82"/>
                  </a:moveTo>
                  <a:cubicBezTo>
                    <a:pt x="434" y="80"/>
                    <a:pt x="434" y="79"/>
                    <a:pt x="433" y="77"/>
                  </a:cubicBezTo>
                  <a:cubicBezTo>
                    <a:pt x="436" y="74"/>
                    <a:pt x="438" y="76"/>
                    <a:pt x="440" y="75"/>
                  </a:cubicBezTo>
                  <a:cubicBezTo>
                    <a:pt x="442" y="78"/>
                    <a:pt x="436" y="79"/>
                    <a:pt x="434" y="82"/>
                  </a:cubicBezTo>
                  <a:close/>
                  <a:moveTo>
                    <a:pt x="458" y="56"/>
                  </a:moveTo>
                  <a:cubicBezTo>
                    <a:pt x="456" y="52"/>
                    <a:pt x="462" y="54"/>
                    <a:pt x="463" y="54"/>
                  </a:cubicBezTo>
                  <a:cubicBezTo>
                    <a:pt x="463" y="56"/>
                    <a:pt x="462" y="58"/>
                    <a:pt x="463" y="61"/>
                  </a:cubicBezTo>
                  <a:cubicBezTo>
                    <a:pt x="462" y="67"/>
                    <a:pt x="462" y="50"/>
                    <a:pt x="458" y="56"/>
                  </a:cubicBezTo>
                  <a:close/>
                  <a:moveTo>
                    <a:pt x="470" y="46"/>
                  </a:moveTo>
                  <a:cubicBezTo>
                    <a:pt x="473" y="50"/>
                    <a:pt x="471" y="54"/>
                    <a:pt x="470" y="57"/>
                  </a:cubicBezTo>
                  <a:cubicBezTo>
                    <a:pt x="467" y="53"/>
                    <a:pt x="465" y="49"/>
                    <a:pt x="470" y="46"/>
                  </a:cubicBezTo>
                  <a:close/>
                  <a:moveTo>
                    <a:pt x="458" y="81"/>
                  </a:moveTo>
                  <a:cubicBezTo>
                    <a:pt x="457" y="80"/>
                    <a:pt x="461" y="76"/>
                    <a:pt x="456" y="79"/>
                  </a:cubicBezTo>
                  <a:cubicBezTo>
                    <a:pt x="456" y="73"/>
                    <a:pt x="450" y="78"/>
                    <a:pt x="453" y="73"/>
                  </a:cubicBezTo>
                  <a:cubicBezTo>
                    <a:pt x="462" y="72"/>
                    <a:pt x="460" y="74"/>
                    <a:pt x="467" y="72"/>
                  </a:cubicBezTo>
                  <a:cubicBezTo>
                    <a:pt x="469" y="71"/>
                    <a:pt x="467" y="75"/>
                    <a:pt x="470" y="74"/>
                  </a:cubicBezTo>
                  <a:cubicBezTo>
                    <a:pt x="469" y="80"/>
                    <a:pt x="459" y="72"/>
                    <a:pt x="458" y="81"/>
                  </a:cubicBezTo>
                  <a:close/>
                  <a:moveTo>
                    <a:pt x="473" y="62"/>
                  </a:moveTo>
                  <a:cubicBezTo>
                    <a:pt x="474" y="63"/>
                    <a:pt x="473" y="64"/>
                    <a:pt x="472" y="65"/>
                  </a:cubicBezTo>
                  <a:cubicBezTo>
                    <a:pt x="473" y="65"/>
                    <a:pt x="474" y="66"/>
                    <a:pt x="476" y="67"/>
                  </a:cubicBezTo>
                  <a:cubicBezTo>
                    <a:pt x="471" y="72"/>
                    <a:pt x="467" y="64"/>
                    <a:pt x="473" y="62"/>
                  </a:cubicBezTo>
                  <a:close/>
                  <a:moveTo>
                    <a:pt x="476" y="78"/>
                  </a:moveTo>
                  <a:cubicBezTo>
                    <a:pt x="475" y="79"/>
                    <a:pt x="472" y="78"/>
                    <a:pt x="473" y="80"/>
                  </a:cubicBezTo>
                  <a:cubicBezTo>
                    <a:pt x="469" y="83"/>
                    <a:pt x="471" y="74"/>
                    <a:pt x="473" y="78"/>
                  </a:cubicBezTo>
                  <a:cubicBezTo>
                    <a:pt x="473" y="76"/>
                    <a:pt x="473" y="67"/>
                    <a:pt x="478" y="73"/>
                  </a:cubicBezTo>
                  <a:cubicBezTo>
                    <a:pt x="477" y="74"/>
                    <a:pt x="477" y="73"/>
                    <a:pt x="476" y="72"/>
                  </a:cubicBezTo>
                  <a:cubicBezTo>
                    <a:pt x="476" y="74"/>
                    <a:pt x="476" y="76"/>
                    <a:pt x="476" y="78"/>
                  </a:cubicBezTo>
                  <a:close/>
                  <a:moveTo>
                    <a:pt x="486" y="69"/>
                  </a:moveTo>
                  <a:cubicBezTo>
                    <a:pt x="487" y="67"/>
                    <a:pt x="489" y="66"/>
                    <a:pt x="488" y="65"/>
                  </a:cubicBezTo>
                  <a:cubicBezTo>
                    <a:pt x="493" y="62"/>
                    <a:pt x="490" y="72"/>
                    <a:pt x="494" y="69"/>
                  </a:cubicBezTo>
                  <a:cubicBezTo>
                    <a:pt x="495" y="72"/>
                    <a:pt x="487" y="73"/>
                    <a:pt x="486" y="69"/>
                  </a:cubicBezTo>
                  <a:close/>
                  <a:moveTo>
                    <a:pt x="503" y="64"/>
                  </a:moveTo>
                  <a:cubicBezTo>
                    <a:pt x="501" y="61"/>
                    <a:pt x="500" y="58"/>
                    <a:pt x="503" y="56"/>
                  </a:cubicBezTo>
                  <a:cubicBezTo>
                    <a:pt x="506" y="59"/>
                    <a:pt x="508" y="62"/>
                    <a:pt x="503" y="64"/>
                  </a:cubicBezTo>
                  <a:close/>
                  <a:moveTo>
                    <a:pt x="528" y="44"/>
                  </a:moveTo>
                  <a:cubicBezTo>
                    <a:pt x="529" y="50"/>
                    <a:pt x="522" y="47"/>
                    <a:pt x="520" y="47"/>
                  </a:cubicBezTo>
                  <a:cubicBezTo>
                    <a:pt x="519" y="43"/>
                    <a:pt x="526" y="46"/>
                    <a:pt x="528" y="44"/>
                  </a:cubicBezTo>
                  <a:close/>
                  <a:moveTo>
                    <a:pt x="516" y="54"/>
                  </a:moveTo>
                  <a:cubicBezTo>
                    <a:pt x="517" y="51"/>
                    <a:pt x="523" y="52"/>
                    <a:pt x="527" y="49"/>
                  </a:cubicBezTo>
                  <a:cubicBezTo>
                    <a:pt x="529" y="54"/>
                    <a:pt x="523" y="52"/>
                    <a:pt x="520" y="56"/>
                  </a:cubicBezTo>
                  <a:cubicBezTo>
                    <a:pt x="518" y="55"/>
                    <a:pt x="517" y="53"/>
                    <a:pt x="516" y="54"/>
                  </a:cubicBezTo>
                  <a:close/>
                  <a:moveTo>
                    <a:pt x="517" y="71"/>
                  </a:moveTo>
                  <a:cubicBezTo>
                    <a:pt x="513" y="71"/>
                    <a:pt x="515" y="73"/>
                    <a:pt x="512" y="75"/>
                  </a:cubicBezTo>
                  <a:cubicBezTo>
                    <a:pt x="511" y="74"/>
                    <a:pt x="511" y="73"/>
                    <a:pt x="510" y="71"/>
                  </a:cubicBezTo>
                  <a:cubicBezTo>
                    <a:pt x="515" y="72"/>
                    <a:pt x="510" y="67"/>
                    <a:pt x="515" y="65"/>
                  </a:cubicBezTo>
                  <a:cubicBezTo>
                    <a:pt x="514" y="65"/>
                    <a:pt x="512" y="63"/>
                    <a:pt x="511" y="61"/>
                  </a:cubicBezTo>
                  <a:cubicBezTo>
                    <a:pt x="512" y="61"/>
                    <a:pt x="514" y="61"/>
                    <a:pt x="513" y="60"/>
                  </a:cubicBezTo>
                  <a:cubicBezTo>
                    <a:pt x="515" y="59"/>
                    <a:pt x="516" y="61"/>
                    <a:pt x="517" y="60"/>
                  </a:cubicBezTo>
                  <a:cubicBezTo>
                    <a:pt x="518" y="62"/>
                    <a:pt x="516" y="62"/>
                    <a:pt x="516" y="61"/>
                  </a:cubicBezTo>
                  <a:cubicBezTo>
                    <a:pt x="518" y="65"/>
                    <a:pt x="514" y="68"/>
                    <a:pt x="517" y="71"/>
                  </a:cubicBezTo>
                  <a:close/>
                  <a:moveTo>
                    <a:pt x="504" y="76"/>
                  </a:moveTo>
                  <a:cubicBezTo>
                    <a:pt x="497" y="80"/>
                    <a:pt x="493" y="77"/>
                    <a:pt x="488" y="81"/>
                  </a:cubicBezTo>
                  <a:cubicBezTo>
                    <a:pt x="488" y="75"/>
                    <a:pt x="499" y="74"/>
                    <a:pt x="504" y="76"/>
                  </a:cubicBezTo>
                  <a:close/>
                  <a:moveTo>
                    <a:pt x="488" y="88"/>
                  </a:moveTo>
                  <a:cubicBezTo>
                    <a:pt x="486" y="86"/>
                    <a:pt x="489" y="85"/>
                    <a:pt x="488" y="83"/>
                  </a:cubicBezTo>
                  <a:cubicBezTo>
                    <a:pt x="492" y="84"/>
                    <a:pt x="495" y="86"/>
                    <a:pt x="499" y="85"/>
                  </a:cubicBezTo>
                  <a:cubicBezTo>
                    <a:pt x="499" y="92"/>
                    <a:pt x="492" y="84"/>
                    <a:pt x="488" y="88"/>
                  </a:cubicBezTo>
                  <a:close/>
                  <a:moveTo>
                    <a:pt x="520" y="62"/>
                  </a:moveTo>
                  <a:cubicBezTo>
                    <a:pt x="518" y="55"/>
                    <a:pt x="523" y="61"/>
                    <a:pt x="527" y="56"/>
                  </a:cubicBezTo>
                  <a:cubicBezTo>
                    <a:pt x="527" y="60"/>
                    <a:pt x="527" y="62"/>
                    <a:pt x="531" y="64"/>
                  </a:cubicBezTo>
                  <a:cubicBezTo>
                    <a:pt x="534" y="62"/>
                    <a:pt x="535" y="60"/>
                    <a:pt x="534" y="58"/>
                  </a:cubicBezTo>
                  <a:cubicBezTo>
                    <a:pt x="538" y="57"/>
                    <a:pt x="536" y="62"/>
                    <a:pt x="536" y="64"/>
                  </a:cubicBezTo>
                  <a:cubicBezTo>
                    <a:pt x="526" y="68"/>
                    <a:pt x="528" y="61"/>
                    <a:pt x="520" y="62"/>
                  </a:cubicBezTo>
                  <a:close/>
                  <a:moveTo>
                    <a:pt x="551" y="41"/>
                  </a:moveTo>
                  <a:cubicBezTo>
                    <a:pt x="551" y="44"/>
                    <a:pt x="549" y="46"/>
                    <a:pt x="546" y="48"/>
                  </a:cubicBezTo>
                  <a:cubicBezTo>
                    <a:pt x="545" y="47"/>
                    <a:pt x="544" y="46"/>
                    <a:pt x="543" y="45"/>
                  </a:cubicBezTo>
                  <a:cubicBezTo>
                    <a:pt x="546" y="42"/>
                    <a:pt x="548" y="44"/>
                    <a:pt x="551" y="41"/>
                  </a:cubicBezTo>
                  <a:close/>
                  <a:moveTo>
                    <a:pt x="567" y="43"/>
                  </a:moveTo>
                  <a:cubicBezTo>
                    <a:pt x="564" y="45"/>
                    <a:pt x="561" y="46"/>
                    <a:pt x="559" y="42"/>
                  </a:cubicBezTo>
                  <a:cubicBezTo>
                    <a:pt x="562" y="39"/>
                    <a:pt x="565" y="39"/>
                    <a:pt x="567" y="43"/>
                  </a:cubicBezTo>
                  <a:close/>
                  <a:moveTo>
                    <a:pt x="508" y="85"/>
                  </a:moveTo>
                  <a:cubicBezTo>
                    <a:pt x="510" y="79"/>
                    <a:pt x="517" y="78"/>
                    <a:pt x="520" y="73"/>
                  </a:cubicBezTo>
                  <a:cubicBezTo>
                    <a:pt x="524" y="80"/>
                    <a:pt x="512" y="79"/>
                    <a:pt x="516" y="84"/>
                  </a:cubicBezTo>
                  <a:cubicBezTo>
                    <a:pt x="513" y="88"/>
                    <a:pt x="511" y="84"/>
                    <a:pt x="508" y="85"/>
                  </a:cubicBezTo>
                  <a:close/>
                  <a:moveTo>
                    <a:pt x="542" y="60"/>
                  </a:moveTo>
                  <a:cubicBezTo>
                    <a:pt x="549" y="57"/>
                    <a:pt x="546" y="53"/>
                    <a:pt x="551" y="50"/>
                  </a:cubicBezTo>
                  <a:cubicBezTo>
                    <a:pt x="554" y="53"/>
                    <a:pt x="558" y="53"/>
                    <a:pt x="562" y="48"/>
                  </a:cubicBezTo>
                  <a:cubicBezTo>
                    <a:pt x="566" y="57"/>
                    <a:pt x="556" y="51"/>
                    <a:pt x="551" y="55"/>
                  </a:cubicBezTo>
                  <a:cubicBezTo>
                    <a:pt x="549" y="57"/>
                    <a:pt x="556" y="57"/>
                    <a:pt x="557" y="58"/>
                  </a:cubicBezTo>
                  <a:cubicBezTo>
                    <a:pt x="555" y="61"/>
                    <a:pt x="561" y="65"/>
                    <a:pt x="556" y="68"/>
                  </a:cubicBezTo>
                  <a:cubicBezTo>
                    <a:pt x="555" y="58"/>
                    <a:pt x="549" y="61"/>
                    <a:pt x="542" y="60"/>
                  </a:cubicBezTo>
                  <a:close/>
                  <a:moveTo>
                    <a:pt x="560" y="62"/>
                  </a:moveTo>
                  <a:cubicBezTo>
                    <a:pt x="562" y="62"/>
                    <a:pt x="563" y="61"/>
                    <a:pt x="564" y="60"/>
                  </a:cubicBezTo>
                  <a:cubicBezTo>
                    <a:pt x="566" y="63"/>
                    <a:pt x="567" y="61"/>
                    <a:pt x="567" y="64"/>
                  </a:cubicBezTo>
                  <a:cubicBezTo>
                    <a:pt x="565" y="65"/>
                    <a:pt x="562" y="65"/>
                    <a:pt x="560" y="62"/>
                  </a:cubicBezTo>
                  <a:close/>
                  <a:moveTo>
                    <a:pt x="528" y="86"/>
                  </a:moveTo>
                  <a:cubicBezTo>
                    <a:pt x="527" y="81"/>
                    <a:pt x="526" y="83"/>
                    <a:pt x="525" y="79"/>
                  </a:cubicBezTo>
                  <a:cubicBezTo>
                    <a:pt x="532" y="82"/>
                    <a:pt x="539" y="71"/>
                    <a:pt x="545" y="66"/>
                  </a:cubicBezTo>
                  <a:cubicBezTo>
                    <a:pt x="548" y="72"/>
                    <a:pt x="538" y="73"/>
                    <a:pt x="537" y="77"/>
                  </a:cubicBezTo>
                  <a:cubicBezTo>
                    <a:pt x="539" y="80"/>
                    <a:pt x="540" y="79"/>
                    <a:pt x="542" y="80"/>
                  </a:cubicBezTo>
                  <a:cubicBezTo>
                    <a:pt x="547" y="77"/>
                    <a:pt x="547" y="74"/>
                    <a:pt x="550" y="70"/>
                  </a:cubicBezTo>
                  <a:cubicBezTo>
                    <a:pt x="555" y="75"/>
                    <a:pt x="546" y="77"/>
                    <a:pt x="552" y="82"/>
                  </a:cubicBezTo>
                  <a:cubicBezTo>
                    <a:pt x="543" y="80"/>
                    <a:pt x="538" y="85"/>
                    <a:pt x="528" y="86"/>
                  </a:cubicBezTo>
                  <a:close/>
                  <a:moveTo>
                    <a:pt x="553" y="74"/>
                  </a:moveTo>
                  <a:cubicBezTo>
                    <a:pt x="558" y="69"/>
                    <a:pt x="559" y="71"/>
                    <a:pt x="563" y="66"/>
                  </a:cubicBezTo>
                  <a:cubicBezTo>
                    <a:pt x="565" y="68"/>
                    <a:pt x="563" y="69"/>
                    <a:pt x="561" y="71"/>
                  </a:cubicBezTo>
                  <a:cubicBezTo>
                    <a:pt x="562" y="72"/>
                    <a:pt x="563" y="71"/>
                    <a:pt x="563" y="71"/>
                  </a:cubicBezTo>
                  <a:cubicBezTo>
                    <a:pt x="563" y="72"/>
                    <a:pt x="555" y="73"/>
                    <a:pt x="555" y="79"/>
                  </a:cubicBezTo>
                  <a:cubicBezTo>
                    <a:pt x="551" y="81"/>
                    <a:pt x="557" y="75"/>
                    <a:pt x="553" y="74"/>
                  </a:cubicBezTo>
                  <a:close/>
                  <a:moveTo>
                    <a:pt x="567" y="66"/>
                  </a:moveTo>
                  <a:cubicBezTo>
                    <a:pt x="571" y="62"/>
                    <a:pt x="576" y="63"/>
                    <a:pt x="577" y="55"/>
                  </a:cubicBezTo>
                  <a:cubicBezTo>
                    <a:pt x="578" y="59"/>
                    <a:pt x="581" y="56"/>
                    <a:pt x="583" y="56"/>
                  </a:cubicBezTo>
                  <a:cubicBezTo>
                    <a:pt x="581" y="60"/>
                    <a:pt x="575" y="68"/>
                    <a:pt x="567" y="66"/>
                  </a:cubicBezTo>
                  <a:close/>
                  <a:moveTo>
                    <a:pt x="587" y="85"/>
                  </a:moveTo>
                  <a:cubicBezTo>
                    <a:pt x="583" y="82"/>
                    <a:pt x="588" y="80"/>
                    <a:pt x="587" y="78"/>
                  </a:cubicBezTo>
                  <a:cubicBezTo>
                    <a:pt x="584" y="76"/>
                    <a:pt x="587" y="82"/>
                    <a:pt x="582" y="83"/>
                  </a:cubicBezTo>
                  <a:cubicBezTo>
                    <a:pt x="579" y="80"/>
                    <a:pt x="581" y="78"/>
                    <a:pt x="583" y="75"/>
                  </a:cubicBezTo>
                  <a:cubicBezTo>
                    <a:pt x="587" y="76"/>
                    <a:pt x="590" y="79"/>
                    <a:pt x="594" y="82"/>
                  </a:cubicBezTo>
                  <a:cubicBezTo>
                    <a:pt x="593" y="85"/>
                    <a:pt x="590" y="84"/>
                    <a:pt x="587" y="85"/>
                  </a:cubicBezTo>
                  <a:close/>
                  <a:moveTo>
                    <a:pt x="611" y="59"/>
                  </a:moveTo>
                  <a:cubicBezTo>
                    <a:pt x="612" y="63"/>
                    <a:pt x="611" y="67"/>
                    <a:pt x="606" y="70"/>
                  </a:cubicBezTo>
                  <a:cubicBezTo>
                    <a:pt x="605" y="67"/>
                    <a:pt x="603" y="66"/>
                    <a:pt x="600" y="67"/>
                  </a:cubicBezTo>
                  <a:cubicBezTo>
                    <a:pt x="600" y="66"/>
                    <a:pt x="608" y="63"/>
                    <a:pt x="611" y="59"/>
                  </a:cubicBezTo>
                  <a:close/>
                  <a:moveTo>
                    <a:pt x="593" y="79"/>
                  </a:moveTo>
                  <a:cubicBezTo>
                    <a:pt x="592" y="77"/>
                    <a:pt x="594" y="75"/>
                    <a:pt x="593" y="73"/>
                  </a:cubicBezTo>
                  <a:cubicBezTo>
                    <a:pt x="595" y="72"/>
                    <a:pt x="597" y="73"/>
                    <a:pt x="598" y="76"/>
                  </a:cubicBezTo>
                  <a:cubicBezTo>
                    <a:pt x="596" y="79"/>
                    <a:pt x="595" y="78"/>
                    <a:pt x="593" y="79"/>
                  </a:cubicBezTo>
                  <a:close/>
                  <a:moveTo>
                    <a:pt x="612" y="69"/>
                  </a:moveTo>
                  <a:cubicBezTo>
                    <a:pt x="613" y="65"/>
                    <a:pt x="616" y="62"/>
                    <a:pt x="615" y="58"/>
                  </a:cubicBezTo>
                  <a:cubicBezTo>
                    <a:pt x="616" y="57"/>
                    <a:pt x="616" y="59"/>
                    <a:pt x="616" y="59"/>
                  </a:cubicBezTo>
                  <a:cubicBezTo>
                    <a:pt x="619" y="61"/>
                    <a:pt x="623" y="58"/>
                    <a:pt x="625" y="62"/>
                  </a:cubicBezTo>
                  <a:cubicBezTo>
                    <a:pt x="620" y="62"/>
                    <a:pt x="617" y="68"/>
                    <a:pt x="612" y="69"/>
                  </a:cubicBezTo>
                  <a:close/>
                  <a:moveTo>
                    <a:pt x="620" y="74"/>
                  </a:moveTo>
                  <a:cubicBezTo>
                    <a:pt x="616" y="78"/>
                    <a:pt x="614" y="73"/>
                    <a:pt x="610" y="78"/>
                  </a:cubicBezTo>
                  <a:cubicBezTo>
                    <a:pt x="609" y="76"/>
                    <a:pt x="609" y="74"/>
                    <a:pt x="610" y="73"/>
                  </a:cubicBezTo>
                  <a:cubicBezTo>
                    <a:pt x="613" y="72"/>
                    <a:pt x="617" y="71"/>
                    <a:pt x="620" y="74"/>
                  </a:cubicBezTo>
                  <a:close/>
                  <a:moveTo>
                    <a:pt x="642" y="62"/>
                  </a:moveTo>
                  <a:cubicBezTo>
                    <a:pt x="639" y="63"/>
                    <a:pt x="636" y="62"/>
                    <a:pt x="633" y="65"/>
                  </a:cubicBezTo>
                  <a:cubicBezTo>
                    <a:pt x="632" y="63"/>
                    <a:pt x="634" y="62"/>
                    <a:pt x="633" y="60"/>
                  </a:cubicBezTo>
                  <a:cubicBezTo>
                    <a:pt x="636" y="58"/>
                    <a:pt x="639" y="58"/>
                    <a:pt x="642" y="62"/>
                  </a:cubicBezTo>
                  <a:close/>
                  <a:moveTo>
                    <a:pt x="659" y="41"/>
                  </a:moveTo>
                  <a:cubicBezTo>
                    <a:pt x="653" y="42"/>
                    <a:pt x="658" y="46"/>
                    <a:pt x="653" y="49"/>
                  </a:cubicBezTo>
                  <a:cubicBezTo>
                    <a:pt x="652" y="49"/>
                    <a:pt x="651" y="48"/>
                    <a:pt x="649" y="49"/>
                  </a:cubicBezTo>
                  <a:cubicBezTo>
                    <a:pt x="648" y="44"/>
                    <a:pt x="654" y="34"/>
                    <a:pt x="659" y="41"/>
                  </a:cubicBezTo>
                  <a:close/>
                  <a:moveTo>
                    <a:pt x="646" y="35"/>
                  </a:moveTo>
                  <a:cubicBezTo>
                    <a:pt x="646" y="39"/>
                    <a:pt x="643" y="42"/>
                    <a:pt x="639" y="45"/>
                  </a:cubicBezTo>
                  <a:cubicBezTo>
                    <a:pt x="638" y="44"/>
                    <a:pt x="639" y="43"/>
                    <a:pt x="640" y="42"/>
                  </a:cubicBezTo>
                  <a:cubicBezTo>
                    <a:pt x="641" y="40"/>
                    <a:pt x="639" y="41"/>
                    <a:pt x="638" y="38"/>
                  </a:cubicBezTo>
                  <a:cubicBezTo>
                    <a:pt x="640" y="37"/>
                    <a:pt x="639" y="35"/>
                    <a:pt x="641" y="34"/>
                  </a:cubicBezTo>
                  <a:cubicBezTo>
                    <a:pt x="643" y="34"/>
                    <a:pt x="644" y="36"/>
                    <a:pt x="646" y="35"/>
                  </a:cubicBezTo>
                  <a:close/>
                  <a:moveTo>
                    <a:pt x="643" y="43"/>
                  </a:moveTo>
                  <a:cubicBezTo>
                    <a:pt x="643" y="52"/>
                    <a:pt x="632" y="57"/>
                    <a:pt x="622" y="56"/>
                  </a:cubicBezTo>
                  <a:cubicBezTo>
                    <a:pt x="622" y="51"/>
                    <a:pt x="631" y="55"/>
                    <a:pt x="633" y="49"/>
                  </a:cubicBezTo>
                  <a:cubicBezTo>
                    <a:pt x="632" y="47"/>
                    <a:pt x="630" y="47"/>
                    <a:pt x="628" y="47"/>
                  </a:cubicBezTo>
                  <a:cubicBezTo>
                    <a:pt x="628" y="45"/>
                    <a:pt x="629" y="43"/>
                    <a:pt x="632" y="41"/>
                  </a:cubicBezTo>
                  <a:cubicBezTo>
                    <a:pt x="633" y="46"/>
                    <a:pt x="638" y="48"/>
                    <a:pt x="643" y="43"/>
                  </a:cubicBezTo>
                  <a:close/>
                  <a:moveTo>
                    <a:pt x="621" y="42"/>
                  </a:moveTo>
                  <a:cubicBezTo>
                    <a:pt x="627" y="46"/>
                    <a:pt x="618" y="47"/>
                    <a:pt x="622" y="51"/>
                  </a:cubicBezTo>
                  <a:cubicBezTo>
                    <a:pt x="620" y="52"/>
                    <a:pt x="617" y="51"/>
                    <a:pt x="618" y="53"/>
                  </a:cubicBezTo>
                  <a:cubicBezTo>
                    <a:pt x="617" y="54"/>
                    <a:pt x="616" y="52"/>
                    <a:pt x="615" y="51"/>
                  </a:cubicBezTo>
                  <a:cubicBezTo>
                    <a:pt x="620" y="48"/>
                    <a:pt x="615" y="45"/>
                    <a:pt x="621" y="42"/>
                  </a:cubicBezTo>
                  <a:close/>
                  <a:moveTo>
                    <a:pt x="610" y="52"/>
                  </a:moveTo>
                  <a:cubicBezTo>
                    <a:pt x="612" y="56"/>
                    <a:pt x="605" y="56"/>
                    <a:pt x="604" y="58"/>
                  </a:cubicBezTo>
                  <a:cubicBezTo>
                    <a:pt x="600" y="52"/>
                    <a:pt x="609" y="54"/>
                    <a:pt x="610" y="52"/>
                  </a:cubicBezTo>
                  <a:close/>
                  <a:moveTo>
                    <a:pt x="594" y="67"/>
                  </a:moveTo>
                  <a:cubicBezTo>
                    <a:pt x="595" y="66"/>
                    <a:pt x="588" y="65"/>
                    <a:pt x="587" y="73"/>
                  </a:cubicBezTo>
                  <a:cubicBezTo>
                    <a:pt x="578" y="68"/>
                    <a:pt x="598" y="57"/>
                    <a:pt x="600" y="50"/>
                  </a:cubicBezTo>
                  <a:cubicBezTo>
                    <a:pt x="602" y="56"/>
                    <a:pt x="597" y="61"/>
                    <a:pt x="594" y="67"/>
                  </a:cubicBezTo>
                  <a:close/>
                  <a:moveTo>
                    <a:pt x="608" y="47"/>
                  </a:moveTo>
                  <a:cubicBezTo>
                    <a:pt x="607" y="51"/>
                    <a:pt x="602" y="47"/>
                    <a:pt x="604" y="50"/>
                  </a:cubicBezTo>
                  <a:cubicBezTo>
                    <a:pt x="600" y="53"/>
                    <a:pt x="603" y="43"/>
                    <a:pt x="598" y="46"/>
                  </a:cubicBezTo>
                  <a:cubicBezTo>
                    <a:pt x="596" y="43"/>
                    <a:pt x="601" y="46"/>
                    <a:pt x="603" y="42"/>
                  </a:cubicBezTo>
                  <a:cubicBezTo>
                    <a:pt x="604" y="46"/>
                    <a:pt x="606" y="44"/>
                    <a:pt x="608" y="47"/>
                  </a:cubicBezTo>
                  <a:close/>
                  <a:moveTo>
                    <a:pt x="608" y="45"/>
                  </a:moveTo>
                  <a:cubicBezTo>
                    <a:pt x="606" y="40"/>
                    <a:pt x="605" y="41"/>
                    <a:pt x="604" y="37"/>
                  </a:cubicBezTo>
                  <a:cubicBezTo>
                    <a:pt x="607" y="36"/>
                    <a:pt x="613" y="42"/>
                    <a:pt x="608" y="45"/>
                  </a:cubicBezTo>
                  <a:close/>
                  <a:moveTo>
                    <a:pt x="590" y="56"/>
                  </a:moveTo>
                  <a:cubicBezTo>
                    <a:pt x="585" y="52"/>
                    <a:pt x="591" y="49"/>
                    <a:pt x="588" y="45"/>
                  </a:cubicBezTo>
                  <a:cubicBezTo>
                    <a:pt x="594" y="43"/>
                    <a:pt x="594" y="53"/>
                    <a:pt x="590" y="56"/>
                  </a:cubicBezTo>
                  <a:close/>
                  <a:moveTo>
                    <a:pt x="575" y="51"/>
                  </a:moveTo>
                  <a:cubicBezTo>
                    <a:pt x="572" y="43"/>
                    <a:pt x="582" y="48"/>
                    <a:pt x="585" y="43"/>
                  </a:cubicBezTo>
                  <a:cubicBezTo>
                    <a:pt x="587" y="51"/>
                    <a:pt x="576" y="43"/>
                    <a:pt x="575" y="51"/>
                  </a:cubicBezTo>
                  <a:close/>
                  <a:moveTo>
                    <a:pt x="577" y="40"/>
                  </a:moveTo>
                  <a:cubicBezTo>
                    <a:pt x="586" y="38"/>
                    <a:pt x="577" y="35"/>
                    <a:pt x="583" y="31"/>
                  </a:cubicBezTo>
                  <a:cubicBezTo>
                    <a:pt x="584" y="31"/>
                    <a:pt x="585" y="32"/>
                    <a:pt x="586" y="33"/>
                  </a:cubicBezTo>
                  <a:cubicBezTo>
                    <a:pt x="585" y="37"/>
                    <a:pt x="585" y="49"/>
                    <a:pt x="577" y="40"/>
                  </a:cubicBezTo>
                  <a:close/>
                  <a:moveTo>
                    <a:pt x="585" y="25"/>
                  </a:moveTo>
                  <a:cubicBezTo>
                    <a:pt x="590" y="29"/>
                    <a:pt x="583" y="33"/>
                    <a:pt x="581" y="28"/>
                  </a:cubicBezTo>
                  <a:cubicBezTo>
                    <a:pt x="582" y="25"/>
                    <a:pt x="582" y="27"/>
                    <a:pt x="585" y="25"/>
                  </a:cubicBezTo>
                  <a:close/>
                  <a:moveTo>
                    <a:pt x="577" y="33"/>
                  </a:moveTo>
                  <a:cubicBezTo>
                    <a:pt x="578" y="38"/>
                    <a:pt x="573" y="40"/>
                    <a:pt x="569" y="39"/>
                  </a:cubicBezTo>
                  <a:cubicBezTo>
                    <a:pt x="571" y="35"/>
                    <a:pt x="570" y="34"/>
                    <a:pt x="574" y="29"/>
                  </a:cubicBezTo>
                  <a:cubicBezTo>
                    <a:pt x="574" y="29"/>
                    <a:pt x="574" y="35"/>
                    <a:pt x="577" y="33"/>
                  </a:cubicBezTo>
                  <a:close/>
                  <a:moveTo>
                    <a:pt x="566" y="30"/>
                  </a:moveTo>
                  <a:cubicBezTo>
                    <a:pt x="565" y="32"/>
                    <a:pt x="567" y="35"/>
                    <a:pt x="567" y="38"/>
                  </a:cubicBezTo>
                  <a:cubicBezTo>
                    <a:pt x="564" y="41"/>
                    <a:pt x="563" y="37"/>
                    <a:pt x="560" y="39"/>
                  </a:cubicBezTo>
                  <a:cubicBezTo>
                    <a:pt x="560" y="37"/>
                    <a:pt x="560" y="36"/>
                    <a:pt x="562" y="34"/>
                  </a:cubicBezTo>
                  <a:cubicBezTo>
                    <a:pt x="560" y="34"/>
                    <a:pt x="559" y="33"/>
                    <a:pt x="557" y="31"/>
                  </a:cubicBezTo>
                  <a:cubicBezTo>
                    <a:pt x="552" y="33"/>
                    <a:pt x="556" y="36"/>
                    <a:pt x="552" y="38"/>
                  </a:cubicBezTo>
                  <a:cubicBezTo>
                    <a:pt x="547" y="23"/>
                    <a:pt x="559" y="31"/>
                    <a:pt x="566" y="30"/>
                  </a:cubicBezTo>
                  <a:close/>
                  <a:moveTo>
                    <a:pt x="544" y="23"/>
                  </a:moveTo>
                  <a:cubicBezTo>
                    <a:pt x="549" y="21"/>
                    <a:pt x="542" y="27"/>
                    <a:pt x="540" y="28"/>
                  </a:cubicBezTo>
                  <a:cubicBezTo>
                    <a:pt x="542" y="32"/>
                    <a:pt x="545" y="26"/>
                    <a:pt x="546" y="30"/>
                  </a:cubicBezTo>
                  <a:cubicBezTo>
                    <a:pt x="540" y="33"/>
                    <a:pt x="549" y="37"/>
                    <a:pt x="544" y="39"/>
                  </a:cubicBezTo>
                  <a:cubicBezTo>
                    <a:pt x="541" y="32"/>
                    <a:pt x="537" y="28"/>
                    <a:pt x="536" y="24"/>
                  </a:cubicBezTo>
                  <a:cubicBezTo>
                    <a:pt x="539" y="20"/>
                    <a:pt x="541" y="29"/>
                    <a:pt x="544" y="23"/>
                  </a:cubicBezTo>
                  <a:close/>
                  <a:moveTo>
                    <a:pt x="530" y="28"/>
                  </a:moveTo>
                  <a:cubicBezTo>
                    <a:pt x="528" y="31"/>
                    <a:pt x="534" y="35"/>
                    <a:pt x="529" y="38"/>
                  </a:cubicBezTo>
                  <a:cubicBezTo>
                    <a:pt x="531" y="39"/>
                    <a:pt x="532" y="37"/>
                    <a:pt x="534" y="40"/>
                  </a:cubicBezTo>
                  <a:cubicBezTo>
                    <a:pt x="536" y="39"/>
                    <a:pt x="535" y="37"/>
                    <a:pt x="534" y="36"/>
                  </a:cubicBezTo>
                  <a:cubicBezTo>
                    <a:pt x="539" y="36"/>
                    <a:pt x="537" y="41"/>
                    <a:pt x="545" y="42"/>
                  </a:cubicBezTo>
                  <a:cubicBezTo>
                    <a:pt x="541" y="45"/>
                    <a:pt x="540" y="48"/>
                    <a:pt x="543" y="51"/>
                  </a:cubicBezTo>
                  <a:cubicBezTo>
                    <a:pt x="540" y="52"/>
                    <a:pt x="537" y="54"/>
                    <a:pt x="535" y="51"/>
                  </a:cubicBezTo>
                  <a:cubicBezTo>
                    <a:pt x="539" y="49"/>
                    <a:pt x="537" y="44"/>
                    <a:pt x="541" y="45"/>
                  </a:cubicBezTo>
                  <a:cubicBezTo>
                    <a:pt x="536" y="38"/>
                    <a:pt x="529" y="48"/>
                    <a:pt x="524" y="39"/>
                  </a:cubicBezTo>
                  <a:cubicBezTo>
                    <a:pt x="529" y="35"/>
                    <a:pt x="523" y="29"/>
                    <a:pt x="530" y="28"/>
                  </a:cubicBezTo>
                  <a:close/>
                  <a:moveTo>
                    <a:pt x="519" y="33"/>
                  </a:moveTo>
                  <a:cubicBezTo>
                    <a:pt x="520" y="40"/>
                    <a:pt x="513" y="40"/>
                    <a:pt x="511" y="47"/>
                  </a:cubicBezTo>
                  <a:cubicBezTo>
                    <a:pt x="506" y="44"/>
                    <a:pt x="512" y="41"/>
                    <a:pt x="511" y="38"/>
                  </a:cubicBezTo>
                  <a:cubicBezTo>
                    <a:pt x="517" y="39"/>
                    <a:pt x="515" y="34"/>
                    <a:pt x="519" y="33"/>
                  </a:cubicBezTo>
                  <a:close/>
                  <a:moveTo>
                    <a:pt x="505" y="42"/>
                  </a:moveTo>
                  <a:cubicBezTo>
                    <a:pt x="502" y="48"/>
                    <a:pt x="506" y="48"/>
                    <a:pt x="502" y="52"/>
                  </a:cubicBezTo>
                  <a:cubicBezTo>
                    <a:pt x="501" y="49"/>
                    <a:pt x="504" y="44"/>
                    <a:pt x="499" y="46"/>
                  </a:cubicBezTo>
                  <a:cubicBezTo>
                    <a:pt x="494" y="44"/>
                    <a:pt x="503" y="46"/>
                    <a:pt x="505" y="42"/>
                  </a:cubicBezTo>
                  <a:close/>
                  <a:moveTo>
                    <a:pt x="492" y="54"/>
                  </a:moveTo>
                  <a:cubicBezTo>
                    <a:pt x="496" y="50"/>
                    <a:pt x="495" y="51"/>
                    <a:pt x="500" y="48"/>
                  </a:cubicBezTo>
                  <a:cubicBezTo>
                    <a:pt x="502" y="52"/>
                    <a:pt x="495" y="55"/>
                    <a:pt x="494" y="58"/>
                  </a:cubicBezTo>
                  <a:cubicBezTo>
                    <a:pt x="493" y="56"/>
                    <a:pt x="491" y="55"/>
                    <a:pt x="489" y="57"/>
                  </a:cubicBezTo>
                  <a:cubicBezTo>
                    <a:pt x="487" y="49"/>
                    <a:pt x="484" y="54"/>
                    <a:pt x="481" y="54"/>
                  </a:cubicBezTo>
                  <a:cubicBezTo>
                    <a:pt x="477" y="49"/>
                    <a:pt x="485" y="52"/>
                    <a:pt x="487" y="47"/>
                  </a:cubicBezTo>
                  <a:cubicBezTo>
                    <a:pt x="488" y="53"/>
                    <a:pt x="492" y="49"/>
                    <a:pt x="492" y="54"/>
                  </a:cubicBezTo>
                  <a:close/>
                  <a:moveTo>
                    <a:pt x="507" y="32"/>
                  </a:moveTo>
                  <a:cubicBezTo>
                    <a:pt x="508" y="34"/>
                    <a:pt x="505" y="34"/>
                    <a:pt x="504" y="32"/>
                  </a:cubicBezTo>
                  <a:cubicBezTo>
                    <a:pt x="504" y="35"/>
                    <a:pt x="505" y="37"/>
                    <a:pt x="501" y="37"/>
                  </a:cubicBezTo>
                  <a:cubicBezTo>
                    <a:pt x="501" y="35"/>
                    <a:pt x="502" y="34"/>
                    <a:pt x="500" y="32"/>
                  </a:cubicBezTo>
                  <a:cubicBezTo>
                    <a:pt x="503" y="28"/>
                    <a:pt x="505" y="34"/>
                    <a:pt x="507" y="32"/>
                  </a:cubicBezTo>
                  <a:close/>
                  <a:moveTo>
                    <a:pt x="485" y="29"/>
                  </a:moveTo>
                  <a:cubicBezTo>
                    <a:pt x="489" y="32"/>
                    <a:pt x="483" y="33"/>
                    <a:pt x="484" y="36"/>
                  </a:cubicBezTo>
                  <a:cubicBezTo>
                    <a:pt x="485" y="36"/>
                    <a:pt x="488" y="37"/>
                    <a:pt x="486" y="39"/>
                  </a:cubicBezTo>
                  <a:cubicBezTo>
                    <a:pt x="491" y="40"/>
                    <a:pt x="494" y="34"/>
                    <a:pt x="500" y="39"/>
                  </a:cubicBezTo>
                  <a:cubicBezTo>
                    <a:pt x="496" y="39"/>
                    <a:pt x="489" y="42"/>
                    <a:pt x="486" y="46"/>
                  </a:cubicBezTo>
                  <a:cubicBezTo>
                    <a:pt x="482" y="42"/>
                    <a:pt x="483" y="34"/>
                    <a:pt x="476" y="36"/>
                  </a:cubicBezTo>
                  <a:cubicBezTo>
                    <a:pt x="477" y="32"/>
                    <a:pt x="483" y="35"/>
                    <a:pt x="485" y="29"/>
                  </a:cubicBezTo>
                  <a:close/>
                  <a:moveTo>
                    <a:pt x="474" y="33"/>
                  </a:moveTo>
                  <a:cubicBezTo>
                    <a:pt x="471" y="36"/>
                    <a:pt x="468" y="36"/>
                    <a:pt x="474" y="42"/>
                  </a:cubicBezTo>
                  <a:cubicBezTo>
                    <a:pt x="472" y="46"/>
                    <a:pt x="469" y="46"/>
                    <a:pt x="465" y="43"/>
                  </a:cubicBezTo>
                  <a:cubicBezTo>
                    <a:pt x="468" y="41"/>
                    <a:pt x="467" y="40"/>
                    <a:pt x="466" y="41"/>
                  </a:cubicBezTo>
                  <a:cubicBezTo>
                    <a:pt x="467" y="37"/>
                    <a:pt x="470" y="33"/>
                    <a:pt x="469" y="29"/>
                  </a:cubicBezTo>
                  <a:cubicBezTo>
                    <a:pt x="472" y="26"/>
                    <a:pt x="470" y="35"/>
                    <a:pt x="474" y="33"/>
                  </a:cubicBezTo>
                  <a:close/>
                  <a:moveTo>
                    <a:pt x="457" y="39"/>
                  </a:moveTo>
                  <a:cubicBezTo>
                    <a:pt x="461" y="47"/>
                    <a:pt x="449" y="43"/>
                    <a:pt x="445" y="44"/>
                  </a:cubicBezTo>
                  <a:cubicBezTo>
                    <a:pt x="445" y="37"/>
                    <a:pt x="442" y="48"/>
                    <a:pt x="438" y="42"/>
                  </a:cubicBezTo>
                  <a:cubicBezTo>
                    <a:pt x="446" y="36"/>
                    <a:pt x="450" y="47"/>
                    <a:pt x="457" y="39"/>
                  </a:cubicBezTo>
                  <a:close/>
                  <a:moveTo>
                    <a:pt x="393" y="75"/>
                  </a:moveTo>
                  <a:cubicBezTo>
                    <a:pt x="392" y="74"/>
                    <a:pt x="391" y="73"/>
                    <a:pt x="390" y="71"/>
                  </a:cubicBezTo>
                  <a:cubicBezTo>
                    <a:pt x="390" y="76"/>
                    <a:pt x="386" y="78"/>
                    <a:pt x="382" y="79"/>
                  </a:cubicBezTo>
                  <a:cubicBezTo>
                    <a:pt x="380" y="72"/>
                    <a:pt x="392" y="73"/>
                    <a:pt x="391" y="68"/>
                  </a:cubicBezTo>
                  <a:cubicBezTo>
                    <a:pt x="395" y="67"/>
                    <a:pt x="399" y="73"/>
                    <a:pt x="393" y="75"/>
                  </a:cubicBezTo>
                  <a:close/>
                  <a:moveTo>
                    <a:pt x="421" y="50"/>
                  </a:moveTo>
                  <a:cubicBezTo>
                    <a:pt x="417" y="56"/>
                    <a:pt x="415" y="48"/>
                    <a:pt x="411" y="52"/>
                  </a:cubicBezTo>
                  <a:cubicBezTo>
                    <a:pt x="410" y="50"/>
                    <a:pt x="412" y="48"/>
                    <a:pt x="415" y="46"/>
                  </a:cubicBezTo>
                  <a:cubicBezTo>
                    <a:pt x="419" y="47"/>
                    <a:pt x="417" y="48"/>
                    <a:pt x="421" y="50"/>
                  </a:cubicBezTo>
                  <a:close/>
                  <a:moveTo>
                    <a:pt x="441" y="30"/>
                  </a:moveTo>
                  <a:cubicBezTo>
                    <a:pt x="443" y="34"/>
                    <a:pt x="435" y="35"/>
                    <a:pt x="434" y="37"/>
                  </a:cubicBezTo>
                  <a:cubicBezTo>
                    <a:pt x="432" y="34"/>
                    <a:pt x="432" y="31"/>
                    <a:pt x="435" y="29"/>
                  </a:cubicBezTo>
                  <a:cubicBezTo>
                    <a:pt x="433" y="35"/>
                    <a:pt x="438" y="34"/>
                    <a:pt x="441" y="30"/>
                  </a:cubicBezTo>
                  <a:close/>
                  <a:moveTo>
                    <a:pt x="375" y="79"/>
                  </a:moveTo>
                  <a:cubicBezTo>
                    <a:pt x="375" y="82"/>
                    <a:pt x="364" y="82"/>
                    <a:pt x="365" y="78"/>
                  </a:cubicBezTo>
                  <a:cubicBezTo>
                    <a:pt x="367" y="79"/>
                    <a:pt x="370" y="79"/>
                    <a:pt x="373" y="75"/>
                  </a:cubicBezTo>
                  <a:cubicBezTo>
                    <a:pt x="375" y="76"/>
                    <a:pt x="371" y="81"/>
                    <a:pt x="375" y="79"/>
                  </a:cubicBezTo>
                  <a:close/>
                  <a:moveTo>
                    <a:pt x="389" y="59"/>
                  </a:moveTo>
                  <a:cubicBezTo>
                    <a:pt x="388" y="57"/>
                    <a:pt x="397" y="55"/>
                    <a:pt x="391" y="54"/>
                  </a:cubicBezTo>
                  <a:cubicBezTo>
                    <a:pt x="390" y="49"/>
                    <a:pt x="396" y="55"/>
                    <a:pt x="398" y="54"/>
                  </a:cubicBezTo>
                  <a:cubicBezTo>
                    <a:pt x="400" y="50"/>
                    <a:pt x="404" y="44"/>
                    <a:pt x="408" y="48"/>
                  </a:cubicBezTo>
                  <a:cubicBezTo>
                    <a:pt x="402" y="58"/>
                    <a:pt x="397" y="53"/>
                    <a:pt x="389" y="59"/>
                  </a:cubicBezTo>
                  <a:close/>
                  <a:moveTo>
                    <a:pt x="417" y="37"/>
                  </a:moveTo>
                  <a:cubicBezTo>
                    <a:pt x="418" y="40"/>
                    <a:pt x="411" y="43"/>
                    <a:pt x="409" y="38"/>
                  </a:cubicBezTo>
                  <a:cubicBezTo>
                    <a:pt x="412" y="35"/>
                    <a:pt x="415" y="39"/>
                    <a:pt x="417" y="37"/>
                  </a:cubicBezTo>
                  <a:close/>
                  <a:moveTo>
                    <a:pt x="358" y="76"/>
                  </a:moveTo>
                  <a:cubicBezTo>
                    <a:pt x="358" y="77"/>
                    <a:pt x="359" y="77"/>
                    <a:pt x="360" y="76"/>
                  </a:cubicBezTo>
                  <a:cubicBezTo>
                    <a:pt x="361" y="78"/>
                    <a:pt x="359" y="78"/>
                    <a:pt x="359" y="77"/>
                  </a:cubicBezTo>
                  <a:cubicBezTo>
                    <a:pt x="356" y="79"/>
                    <a:pt x="361" y="80"/>
                    <a:pt x="362" y="80"/>
                  </a:cubicBezTo>
                  <a:cubicBezTo>
                    <a:pt x="363" y="81"/>
                    <a:pt x="361" y="83"/>
                    <a:pt x="360" y="82"/>
                  </a:cubicBezTo>
                  <a:cubicBezTo>
                    <a:pt x="359" y="82"/>
                    <a:pt x="359" y="83"/>
                    <a:pt x="360" y="84"/>
                  </a:cubicBezTo>
                  <a:cubicBezTo>
                    <a:pt x="359" y="84"/>
                    <a:pt x="358" y="83"/>
                    <a:pt x="359" y="82"/>
                  </a:cubicBezTo>
                  <a:cubicBezTo>
                    <a:pt x="357" y="80"/>
                    <a:pt x="355" y="83"/>
                    <a:pt x="353" y="80"/>
                  </a:cubicBezTo>
                  <a:cubicBezTo>
                    <a:pt x="356" y="80"/>
                    <a:pt x="357" y="78"/>
                    <a:pt x="357" y="75"/>
                  </a:cubicBezTo>
                  <a:cubicBezTo>
                    <a:pt x="358" y="74"/>
                    <a:pt x="358" y="76"/>
                    <a:pt x="358" y="76"/>
                  </a:cubicBezTo>
                  <a:close/>
                  <a:moveTo>
                    <a:pt x="360" y="62"/>
                  </a:moveTo>
                  <a:cubicBezTo>
                    <a:pt x="360" y="60"/>
                    <a:pt x="361" y="60"/>
                    <a:pt x="364" y="57"/>
                  </a:cubicBezTo>
                  <a:cubicBezTo>
                    <a:pt x="365" y="58"/>
                    <a:pt x="364" y="59"/>
                    <a:pt x="363" y="60"/>
                  </a:cubicBezTo>
                  <a:cubicBezTo>
                    <a:pt x="368" y="59"/>
                    <a:pt x="367" y="66"/>
                    <a:pt x="373" y="63"/>
                  </a:cubicBezTo>
                  <a:cubicBezTo>
                    <a:pt x="369" y="71"/>
                    <a:pt x="366" y="57"/>
                    <a:pt x="360" y="62"/>
                  </a:cubicBezTo>
                  <a:close/>
                  <a:moveTo>
                    <a:pt x="411" y="24"/>
                  </a:moveTo>
                  <a:cubicBezTo>
                    <a:pt x="414" y="24"/>
                    <a:pt x="417" y="24"/>
                    <a:pt x="420" y="24"/>
                  </a:cubicBezTo>
                  <a:cubicBezTo>
                    <a:pt x="420" y="33"/>
                    <a:pt x="415" y="24"/>
                    <a:pt x="411" y="26"/>
                  </a:cubicBezTo>
                  <a:cubicBezTo>
                    <a:pt x="411" y="24"/>
                    <a:pt x="409" y="22"/>
                    <a:pt x="410" y="21"/>
                  </a:cubicBezTo>
                  <a:cubicBezTo>
                    <a:pt x="409" y="16"/>
                    <a:pt x="413" y="23"/>
                    <a:pt x="411" y="24"/>
                  </a:cubicBezTo>
                  <a:close/>
                  <a:moveTo>
                    <a:pt x="345" y="72"/>
                  </a:moveTo>
                  <a:cubicBezTo>
                    <a:pt x="348" y="76"/>
                    <a:pt x="353" y="68"/>
                    <a:pt x="356" y="72"/>
                  </a:cubicBezTo>
                  <a:cubicBezTo>
                    <a:pt x="347" y="73"/>
                    <a:pt x="349" y="82"/>
                    <a:pt x="342" y="79"/>
                  </a:cubicBezTo>
                  <a:cubicBezTo>
                    <a:pt x="343" y="77"/>
                    <a:pt x="344" y="77"/>
                    <a:pt x="345" y="79"/>
                  </a:cubicBezTo>
                  <a:cubicBezTo>
                    <a:pt x="344" y="69"/>
                    <a:pt x="333" y="76"/>
                    <a:pt x="328" y="73"/>
                  </a:cubicBezTo>
                  <a:cubicBezTo>
                    <a:pt x="337" y="69"/>
                    <a:pt x="343" y="70"/>
                    <a:pt x="347" y="67"/>
                  </a:cubicBezTo>
                  <a:cubicBezTo>
                    <a:pt x="347" y="68"/>
                    <a:pt x="346" y="70"/>
                    <a:pt x="345" y="72"/>
                  </a:cubicBezTo>
                  <a:close/>
                  <a:moveTo>
                    <a:pt x="359" y="55"/>
                  </a:moveTo>
                  <a:cubicBezTo>
                    <a:pt x="358" y="52"/>
                    <a:pt x="355" y="49"/>
                    <a:pt x="361" y="48"/>
                  </a:cubicBezTo>
                  <a:cubicBezTo>
                    <a:pt x="364" y="51"/>
                    <a:pt x="363" y="53"/>
                    <a:pt x="359" y="55"/>
                  </a:cubicBezTo>
                  <a:close/>
                  <a:moveTo>
                    <a:pt x="383" y="32"/>
                  </a:moveTo>
                  <a:cubicBezTo>
                    <a:pt x="384" y="37"/>
                    <a:pt x="378" y="37"/>
                    <a:pt x="376" y="35"/>
                  </a:cubicBezTo>
                  <a:cubicBezTo>
                    <a:pt x="377" y="38"/>
                    <a:pt x="371" y="40"/>
                    <a:pt x="374" y="44"/>
                  </a:cubicBezTo>
                  <a:cubicBezTo>
                    <a:pt x="372" y="44"/>
                    <a:pt x="371" y="42"/>
                    <a:pt x="369" y="44"/>
                  </a:cubicBezTo>
                  <a:cubicBezTo>
                    <a:pt x="371" y="38"/>
                    <a:pt x="376" y="32"/>
                    <a:pt x="383" y="32"/>
                  </a:cubicBezTo>
                  <a:close/>
                  <a:moveTo>
                    <a:pt x="237" y="77"/>
                  </a:moveTo>
                  <a:cubicBezTo>
                    <a:pt x="235" y="74"/>
                    <a:pt x="241" y="76"/>
                    <a:pt x="242" y="74"/>
                  </a:cubicBezTo>
                  <a:cubicBezTo>
                    <a:pt x="244" y="77"/>
                    <a:pt x="246" y="79"/>
                    <a:pt x="242" y="81"/>
                  </a:cubicBezTo>
                  <a:cubicBezTo>
                    <a:pt x="241" y="80"/>
                    <a:pt x="239" y="75"/>
                    <a:pt x="237" y="77"/>
                  </a:cubicBezTo>
                  <a:close/>
                  <a:moveTo>
                    <a:pt x="260" y="64"/>
                  </a:moveTo>
                  <a:cubicBezTo>
                    <a:pt x="263" y="62"/>
                    <a:pt x="265" y="60"/>
                    <a:pt x="264" y="58"/>
                  </a:cubicBezTo>
                  <a:cubicBezTo>
                    <a:pt x="269" y="59"/>
                    <a:pt x="262" y="67"/>
                    <a:pt x="261" y="70"/>
                  </a:cubicBezTo>
                  <a:cubicBezTo>
                    <a:pt x="260" y="69"/>
                    <a:pt x="259" y="68"/>
                    <a:pt x="258" y="67"/>
                  </a:cubicBezTo>
                  <a:cubicBezTo>
                    <a:pt x="260" y="66"/>
                    <a:pt x="260" y="68"/>
                    <a:pt x="261" y="68"/>
                  </a:cubicBezTo>
                  <a:cubicBezTo>
                    <a:pt x="263" y="67"/>
                    <a:pt x="261" y="66"/>
                    <a:pt x="260" y="64"/>
                  </a:cubicBezTo>
                  <a:close/>
                  <a:moveTo>
                    <a:pt x="248" y="82"/>
                  </a:moveTo>
                  <a:cubicBezTo>
                    <a:pt x="246" y="79"/>
                    <a:pt x="249" y="77"/>
                    <a:pt x="251" y="74"/>
                  </a:cubicBezTo>
                  <a:cubicBezTo>
                    <a:pt x="254" y="79"/>
                    <a:pt x="253" y="81"/>
                    <a:pt x="248" y="82"/>
                  </a:cubicBezTo>
                  <a:close/>
                  <a:moveTo>
                    <a:pt x="272" y="64"/>
                  </a:moveTo>
                  <a:cubicBezTo>
                    <a:pt x="267" y="59"/>
                    <a:pt x="278" y="60"/>
                    <a:pt x="275" y="58"/>
                  </a:cubicBezTo>
                  <a:cubicBezTo>
                    <a:pt x="281" y="58"/>
                    <a:pt x="276" y="64"/>
                    <a:pt x="272" y="64"/>
                  </a:cubicBezTo>
                  <a:close/>
                  <a:moveTo>
                    <a:pt x="288" y="47"/>
                  </a:moveTo>
                  <a:cubicBezTo>
                    <a:pt x="290" y="49"/>
                    <a:pt x="293" y="49"/>
                    <a:pt x="289" y="43"/>
                  </a:cubicBezTo>
                  <a:cubicBezTo>
                    <a:pt x="293" y="42"/>
                    <a:pt x="291" y="44"/>
                    <a:pt x="293" y="47"/>
                  </a:cubicBezTo>
                  <a:cubicBezTo>
                    <a:pt x="294" y="45"/>
                    <a:pt x="293" y="44"/>
                    <a:pt x="295" y="42"/>
                  </a:cubicBezTo>
                  <a:cubicBezTo>
                    <a:pt x="294" y="46"/>
                    <a:pt x="299" y="44"/>
                    <a:pt x="301" y="48"/>
                  </a:cubicBezTo>
                  <a:cubicBezTo>
                    <a:pt x="301" y="50"/>
                    <a:pt x="300" y="51"/>
                    <a:pt x="298" y="53"/>
                  </a:cubicBezTo>
                  <a:cubicBezTo>
                    <a:pt x="301" y="45"/>
                    <a:pt x="291" y="50"/>
                    <a:pt x="291" y="53"/>
                  </a:cubicBezTo>
                  <a:cubicBezTo>
                    <a:pt x="286" y="54"/>
                    <a:pt x="290" y="49"/>
                    <a:pt x="288" y="47"/>
                  </a:cubicBezTo>
                  <a:close/>
                  <a:moveTo>
                    <a:pt x="270" y="69"/>
                  </a:moveTo>
                  <a:cubicBezTo>
                    <a:pt x="271" y="70"/>
                    <a:pt x="270" y="71"/>
                    <a:pt x="269" y="71"/>
                  </a:cubicBezTo>
                  <a:cubicBezTo>
                    <a:pt x="270" y="72"/>
                    <a:pt x="272" y="72"/>
                    <a:pt x="273" y="74"/>
                  </a:cubicBezTo>
                  <a:cubicBezTo>
                    <a:pt x="273" y="72"/>
                    <a:pt x="274" y="71"/>
                    <a:pt x="276" y="73"/>
                  </a:cubicBezTo>
                  <a:cubicBezTo>
                    <a:pt x="271" y="76"/>
                    <a:pt x="270" y="79"/>
                    <a:pt x="267" y="82"/>
                  </a:cubicBezTo>
                  <a:cubicBezTo>
                    <a:pt x="266" y="77"/>
                    <a:pt x="267" y="73"/>
                    <a:pt x="270" y="69"/>
                  </a:cubicBezTo>
                  <a:close/>
                  <a:moveTo>
                    <a:pt x="303" y="47"/>
                  </a:moveTo>
                  <a:cubicBezTo>
                    <a:pt x="304" y="45"/>
                    <a:pt x="306" y="45"/>
                    <a:pt x="308" y="47"/>
                  </a:cubicBezTo>
                  <a:cubicBezTo>
                    <a:pt x="307" y="48"/>
                    <a:pt x="306" y="47"/>
                    <a:pt x="306" y="46"/>
                  </a:cubicBezTo>
                  <a:cubicBezTo>
                    <a:pt x="305" y="48"/>
                    <a:pt x="311" y="52"/>
                    <a:pt x="306" y="56"/>
                  </a:cubicBezTo>
                  <a:cubicBezTo>
                    <a:pt x="302" y="52"/>
                    <a:pt x="307" y="50"/>
                    <a:pt x="303" y="47"/>
                  </a:cubicBezTo>
                  <a:close/>
                  <a:moveTo>
                    <a:pt x="329" y="32"/>
                  </a:moveTo>
                  <a:cubicBezTo>
                    <a:pt x="331" y="34"/>
                    <a:pt x="329" y="35"/>
                    <a:pt x="328" y="36"/>
                  </a:cubicBezTo>
                  <a:cubicBezTo>
                    <a:pt x="330" y="40"/>
                    <a:pt x="332" y="38"/>
                    <a:pt x="334" y="41"/>
                  </a:cubicBezTo>
                  <a:cubicBezTo>
                    <a:pt x="329" y="42"/>
                    <a:pt x="323" y="36"/>
                    <a:pt x="329" y="32"/>
                  </a:cubicBezTo>
                  <a:close/>
                  <a:moveTo>
                    <a:pt x="326" y="47"/>
                  </a:moveTo>
                  <a:cubicBezTo>
                    <a:pt x="316" y="49"/>
                    <a:pt x="319" y="57"/>
                    <a:pt x="314" y="62"/>
                  </a:cubicBezTo>
                  <a:cubicBezTo>
                    <a:pt x="312" y="62"/>
                    <a:pt x="312" y="61"/>
                    <a:pt x="313" y="61"/>
                  </a:cubicBezTo>
                  <a:cubicBezTo>
                    <a:pt x="312" y="60"/>
                    <a:pt x="311" y="61"/>
                    <a:pt x="310" y="61"/>
                  </a:cubicBezTo>
                  <a:cubicBezTo>
                    <a:pt x="308" y="57"/>
                    <a:pt x="315" y="55"/>
                    <a:pt x="317" y="54"/>
                  </a:cubicBezTo>
                  <a:cubicBezTo>
                    <a:pt x="315" y="53"/>
                    <a:pt x="314" y="53"/>
                    <a:pt x="312" y="54"/>
                  </a:cubicBezTo>
                  <a:cubicBezTo>
                    <a:pt x="316" y="51"/>
                    <a:pt x="319" y="39"/>
                    <a:pt x="326" y="47"/>
                  </a:cubicBezTo>
                  <a:close/>
                  <a:moveTo>
                    <a:pt x="296" y="76"/>
                  </a:moveTo>
                  <a:cubicBezTo>
                    <a:pt x="295" y="74"/>
                    <a:pt x="297" y="75"/>
                    <a:pt x="298" y="74"/>
                  </a:cubicBezTo>
                  <a:cubicBezTo>
                    <a:pt x="294" y="73"/>
                    <a:pt x="294" y="74"/>
                    <a:pt x="293" y="69"/>
                  </a:cubicBezTo>
                  <a:cubicBezTo>
                    <a:pt x="294" y="68"/>
                    <a:pt x="295" y="70"/>
                    <a:pt x="296" y="71"/>
                  </a:cubicBezTo>
                  <a:cubicBezTo>
                    <a:pt x="297" y="70"/>
                    <a:pt x="296" y="69"/>
                    <a:pt x="296" y="69"/>
                  </a:cubicBezTo>
                  <a:cubicBezTo>
                    <a:pt x="297" y="68"/>
                    <a:pt x="299" y="70"/>
                    <a:pt x="298" y="71"/>
                  </a:cubicBezTo>
                  <a:cubicBezTo>
                    <a:pt x="298" y="72"/>
                    <a:pt x="299" y="73"/>
                    <a:pt x="300" y="72"/>
                  </a:cubicBezTo>
                  <a:cubicBezTo>
                    <a:pt x="302" y="75"/>
                    <a:pt x="297" y="76"/>
                    <a:pt x="296" y="76"/>
                  </a:cubicBezTo>
                  <a:close/>
                  <a:moveTo>
                    <a:pt x="334" y="66"/>
                  </a:moveTo>
                  <a:cubicBezTo>
                    <a:pt x="330" y="68"/>
                    <a:pt x="327" y="68"/>
                    <a:pt x="324" y="65"/>
                  </a:cubicBezTo>
                  <a:cubicBezTo>
                    <a:pt x="327" y="63"/>
                    <a:pt x="333" y="65"/>
                    <a:pt x="330" y="59"/>
                  </a:cubicBezTo>
                  <a:cubicBezTo>
                    <a:pt x="332" y="56"/>
                    <a:pt x="333" y="62"/>
                    <a:pt x="335" y="63"/>
                  </a:cubicBezTo>
                  <a:cubicBezTo>
                    <a:pt x="334" y="64"/>
                    <a:pt x="333" y="65"/>
                    <a:pt x="334" y="66"/>
                  </a:cubicBezTo>
                  <a:close/>
                  <a:moveTo>
                    <a:pt x="347" y="54"/>
                  </a:moveTo>
                  <a:cubicBezTo>
                    <a:pt x="345" y="50"/>
                    <a:pt x="346" y="47"/>
                    <a:pt x="345" y="44"/>
                  </a:cubicBezTo>
                  <a:cubicBezTo>
                    <a:pt x="351" y="43"/>
                    <a:pt x="351" y="50"/>
                    <a:pt x="347" y="54"/>
                  </a:cubicBezTo>
                  <a:close/>
                  <a:moveTo>
                    <a:pt x="356" y="34"/>
                  </a:moveTo>
                  <a:cubicBezTo>
                    <a:pt x="359" y="38"/>
                    <a:pt x="355" y="40"/>
                    <a:pt x="356" y="43"/>
                  </a:cubicBezTo>
                  <a:cubicBezTo>
                    <a:pt x="354" y="44"/>
                    <a:pt x="353" y="42"/>
                    <a:pt x="352" y="41"/>
                  </a:cubicBezTo>
                  <a:cubicBezTo>
                    <a:pt x="357" y="39"/>
                    <a:pt x="352" y="36"/>
                    <a:pt x="356" y="34"/>
                  </a:cubicBezTo>
                  <a:close/>
                  <a:moveTo>
                    <a:pt x="340" y="49"/>
                  </a:moveTo>
                  <a:cubicBezTo>
                    <a:pt x="338" y="52"/>
                    <a:pt x="335" y="55"/>
                    <a:pt x="339" y="59"/>
                  </a:cubicBezTo>
                  <a:cubicBezTo>
                    <a:pt x="334" y="59"/>
                    <a:pt x="334" y="51"/>
                    <a:pt x="334" y="48"/>
                  </a:cubicBezTo>
                  <a:cubicBezTo>
                    <a:pt x="330" y="47"/>
                    <a:pt x="330" y="48"/>
                    <a:pt x="327" y="51"/>
                  </a:cubicBezTo>
                  <a:cubicBezTo>
                    <a:pt x="326" y="49"/>
                    <a:pt x="331" y="47"/>
                    <a:pt x="329" y="44"/>
                  </a:cubicBezTo>
                  <a:cubicBezTo>
                    <a:pt x="331" y="44"/>
                    <a:pt x="337" y="50"/>
                    <a:pt x="336" y="44"/>
                  </a:cubicBezTo>
                  <a:cubicBezTo>
                    <a:pt x="339" y="42"/>
                    <a:pt x="336" y="47"/>
                    <a:pt x="340" y="49"/>
                  </a:cubicBezTo>
                  <a:close/>
                  <a:moveTo>
                    <a:pt x="348" y="29"/>
                  </a:moveTo>
                  <a:cubicBezTo>
                    <a:pt x="347" y="34"/>
                    <a:pt x="343" y="37"/>
                    <a:pt x="338" y="41"/>
                  </a:cubicBezTo>
                  <a:cubicBezTo>
                    <a:pt x="339" y="34"/>
                    <a:pt x="343" y="30"/>
                    <a:pt x="348" y="26"/>
                  </a:cubicBezTo>
                  <a:cubicBezTo>
                    <a:pt x="349" y="28"/>
                    <a:pt x="342" y="33"/>
                    <a:pt x="348" y="29"/>
                  </a:cubicBezTo>
                  <a:close/>
                  <a:moveTo>
                    <a:pt x="332" y="37"/>
                  </a:moveTo>
                  <a:cubicBezTo>
                    <a:pt x="331" y="30"/>
                    <a:pt x="333" y="26"/>
                    <a:pt x="336" y="23"/>
                  </a:cubicBezTo>
                  <a:cubicBezTo>
                    <a:pt x="335" y="27"/>
                    <a:pt x="338" y="31"/>
                    <a:pt x="332" y="37"/>
                  </a:cubicBezTo>
                  <a:close/>
                  <a:moveTo>
                    <a:pt x="332" y="24"/>
                  </a:moveTo>
                  <a:cubicBezTo>
                    <a:pt x="330" y="24"/>
                    <a:pt x="329" y="25"/>
                    <a:pt x="329" y="26"/>
                  </a:cubicBezTo>
                  <a:cubicBezTo>
                    <a:pt x="328" y="27"/>
                    <a:pt x="327" y="24"/>
                    <a:pt x="325" y="26"/>
                  </a:cubicBezTo>
                  <a:cubicBezTo>
                    <a:pt x="325" y="27"/>
                    <a:pt x="325" y="28"/>
                    <a:pt x="323" y="29"/>
                  </a:cubicBezTo>
                  <a:cubicBezTo>
                    <a:pt x="321" y="26"/>
                    <a:pt x="325" y="23"/>
                    <a:pt x="326" y="20"/>
                  </a:cubicBezTo>
                  <a:cubicBezTo>
                    <a:pt x="328" y="23"/>
                    <a:pt x="330" y="21"/>
                    <a:pt x="332" y="24"/>
                  </a:cubicBezTo>
                  <a:close/>
                  <a:moveTo>
                    <a:pt x="319" y="27"/>
                  </a:moveTo>
                  <a:cubicBezTo>
                    <a:pt x="317" y="29"/>
                    <a:pt x="316" y="28"/>
                    <a:pt x="317" y="27"/>
                  </a:cubicBezTo>
                  <a:cubicBezTo>
                    <a:pt x="317" y="25"/>
                    <a:pt x="310" y="31"/>
                    <a:pt x="314" y="29"/>
                  </a:cubicBezTo>
                  <a:cubicBezTo>
                    <a:pt x="316" y="32"/>
                    <a:pt x="310" y="31"/>
                    <a:pt x="309" y="28"/>
                  </a:cubicBezTo>
                  <a:cubicBezTo>
                    <a:pt x="313" y="24"/>
                    <a:pt x="316" y="23"/>
                    <a:pt x="319" y="27"/>
                  </a:cubicBezTo>
                  <a:close/>
                  <a:moveTo>
                    <a:pt x="304" y="30"/>
                  </a:moveTo>
                  <a:cubicBezTo>
                    <a:pt x="302" y="37"/>
                    <a:pt x="308" y="34"/>
                    <a:pt x="309" y="40"/>
                  </a:cubicBezTo>
                  <a:cubicBezTo>
                    <a:pt x="311" y="33"/>
                    <a:pt x="316" y="36"/>
                    <a:pt x="323" y="31"/>
                  </a:cubicBezTo>
                  <a:cubicBezTo>
                    <a:pt x="323" y="33"/>
                    <a:pt x="322" y="35"/>
                    <a:pt x="323" y="36"/>
                  </a:cubicBezTo>
                  <a:cubicBezTo>
                    <a:pt x="320" y="38"/>
                    <a:pt x="313" y="35"/>
                    <a:pt x="315" y="41"/>
                  </a:cubicBezTo>
                  <a:cubicBezTo>
                    <a:pt x="314" y="42"/>
                    <a:pt x="308" y="38"/>
                    <a:pt x="309" y="42"/>
                  </a:cubicBezTo>
                  <a:cubicBezTo>
                    <a:pt x="306" y="39"/>
                    <a:pt x="302" y="42"/>
                    <a:pt x="299" y="39"/>
                  </a:cubicBezTo>
                  <a:cubicBezTo>
                    <a:pt x="304" y="36"/>
                    <a:pt x="297" y="32"/>
                    <a:pt x="304" y="30"/>
                  </a:cubicBezTo>
                  <a:close/>
                  <a:moveTo>
                    <a:pt x="278" y="50"/>
                  </a:moveTo>
                  <a:cubicBezTo>
                    <a:pt x="276" y="50"/>
                    <a:pt x="275" y="49"/>
                    <a:pt x="273" y="47"/>
                  </a:cubicBezTo>
                  <a:cubicBezTo>
                    <a:pt x="276" y="45"/>
                    <a:pt x="277" y="46"/>
                    <a:pt x="277" y="49"/>
                  </a:cubicBezTo>
                  <a:cubicBezTo>
                    <a:pt x="277" y="42"/>
                    <a:pt x="283" y="46"/>
                    <a:pt x="284" y="44"/>
                  </a:cubicBezTo>
                  <a:cubicBezTo>
                    <a:pt x="290" y="47"/>
                    <a:pt x="282" y="46"/>
                    <a:pt x="278" y="50"/>
                  </a:cubicBezTo>
                  <a:close/>
                  <a:moveTo>
                    <a:pt x="298" y="25"/>
                  </a:moveTo>
                  <a:cubicBezTo>
                    <a:pt x="303" y="25"/>
                    <a:pt x="295" y="32"/>
                    <a:pt x="295" y="35"/>
                  </a:cubicBezTo>
                  <a:cubicBezTo>
                    <a:pt x="292" y="34"/>
                    <a:pt x="289" y="37"/>
                    <a:pt x="286" y="33"/>
                  </a:cubicBezTo>
                  <a:cubicBezTo>
                    <a:pt x="288" y="32"/>
                    <a:pt x="289" y="31"/>
                    <a:pt x="288" y="29"/>
                  </a:cubicBezTo>
                  <a:cubicBezTo>
                    <a:pt x="292" y="35"/>
                    <a:pt x="294" y="26"/>
                    <a:pt x="298" y="25"/>
                  </a:cubicBezTo>
                  <a:close/>
                  <a:moveTo>
                    <a:pt x="272" y="47"/>
                  </a:moveTo>
                  <a:cubicBezTo>
                    <a:pt x="269" y="51"/>
                    <a:pt x="267" y="48"/>
                    <a:pt x="265" y="50"/>
                  </a:cubicBezTo>
                  <a:cubicBezTo>
                    <a:pt x="262" y="45"/>
                    <a:pt x="270" y="44"/>
                    <a:pt x="272" y="47"/>
                  </a:cubicBezTo>
                  <a:close/>
                  <a:moveTo>
                    <a:pt x="230" y="75"/>
                  </a:moveTo>
                  <a:cubicBezTo>
                    <a:pt x="231" y="76"/>
                    <a:pt x="230" y="76"/>
                    <a:pt x="230" y="77"/>
                  </a:cubicBezTo>
                  <a:cubicBezTo>
                    <a:pt x="229" y="77"/>
                    <a:pt x="229" y="78"/>
                    <a:pt x="230" y="79"/>
                  </a:cubicBezTo>
                  <a:cubicBezTo>
                    <a:pt x="228" y="79"/>
                    <a:pt x="224" y="71"/>
                    <a:pt x="219" y="72"/>
                  </a:cubicBezTo>
                  <a:cubicBezTo>
                    <a:pt x="219" y="67"/>
                    <a:pt x="226" y="60"/>
                    <a:pt x="230" y="66"/>
                  </a:cubicBezTo>
                  <a:cubicBezTo>
                    <a:pt x="229" y="66"/>
                    <a:pt x="228" y="65"/>
                    <a:pt x="227" y="64"/>
                  </a:cubicBezTo>
                  <a:cubicBezTo>
                    <a:pt x="226" y="65"/>
                    <a:pt x="228" y="66"/>
                    <a:pt x="228" y="67"/>
                  </a:cubicBezTo>
                  <a:cubicBezTo>
                    <a:pt x="225" y="68"/>
                    <a:pt x="223" y="67"/>
                    <a:pt x="219" y="70"/>
                  </a:cubicBezTo>
                  <a:cubicBezTo>
                    <a:pt x="221" y="72"/>
                    <a:pt x="224" y="68"/>
                    <a:pt x="226" y="69"/>
                  </a:cubicBezTo>
                  <a:cubicBezTo>
                    <a:pt x="226" y="72"/>
                    <a:pt x="225" y="77"/>
                    <a:pt x="230" y="75"/>
                  </a:cubicBezTo>
                  <a:close/>
                  <a:moveTo>
                    <a:pt x="256" y="49"/>
                  </a:moveTo>
                  <a:cubicBezTo>
                    <a:pt x="255" y="54"/>
                    <a:pt x="254" y="47"/>
                    <a:pt x="252" y="45"/>
                  </a:cubicBezTo>
                  <a:cubicBezTo>
                    <a:pt x="255" y="42"/>
                    <a:pt x="258" y="42"/>
                    <a:pt x="261" y="45"/>
                  </a:cubicBezTo>
                  <a:cubicBezTo>
                    <a:pt x="262" y="48"/>
                    <a:pt x="259" y="45"/>
                    <a:pt x="258" y="44"/>
                  </a:cubicBezTo>
                  <a:cubicBezTo>
                    <a:pt x="256" y="46"/>
                    <a:pt x="255" y="47"/>
                    <a:pt x="256" y="49"/>
                  </a:cubicBezTo>
                  <a:close/>
                  <a:moveTo>
                    <a:pt x="280" y="28"/>
                  </a:moveTo>
                  <a:cubicBezTo>
                    <a:pt x="285" y="18"/>
                    <a:pt x="292" y="27"/>
                    <a:pt x="280" y="28"/>
                  </a:cubicBezTo>
                  <a:close/>
                  <a:moveTo>
                    <a:pt x="277" y="22"/>
                  </a:moveTo>
                  <a:cubicBezTo>
                    <a:pt x="280" y="21"/>
                    <a:pt x="278" y="29"/>
                    <a:pt x="278" y="32"/>
                  </a:cubicBezTo>
                  <a:cubicBezTo>
                    <a:pt x="274" y="34"/>
                    <a:pt x="277" y="28"/>
                    <a:pt x="276" y="27"/>
                  </a:cubicBezTo>
                  <a:cubicBezTo>
                    <a:pt x="272" y="24"/>
                    <a:pt x="273" y="30"/>
                    <a:pt x="270" y="31"/>
                  </a:cubicBezTo>
                  <a:cubicBezTo>
                    <a:pt x="266" y="24"/>
                    <a:pt x="277" y="25"/>
                    <a:pt x="277" y="22"/>
                  </a:cubicBezTo>
                  <a:close/>
                  <a:moveTo>
                    <a:pt x="266" y="32"/>
                  </a:moveTo>
                  <a:cubicBezTo>
                    <a:pt x="269" y="36"/>
                    <a:pt x="267" y="40"/>
                    <a:pt x="271" y="35"/>
                  </a:cubicBezTo>
                  <a:cubicBezTo>
                    <a:pt x="274" y="41"/>
                    <a:pt x="266" y="39"/>
                    <a:pt x="263" y="40"/>
                  </a:cubicBezTo>
                  <a:cubicBezTo>
                    <a:pt x="261" y="36"/>
                    <a:pt x="260" y="38"/>
                    <a:pt x="259" y="34"/>
                  </a:cubicBezTo>
                  <a:cubicBezTo>
                    <a:pt x="262" y="33"/>
                    <a:pt x="264" y="33"/>
                    <a:pt x="266" y="32"/>
                  </a:cubicBezTo>
                  <a:close/>
                  <a:moveTo>
                    <a:pt x="247" y="41"/>
                  </a:moveTo>
                  <a:cubicBezTo>
                    <a:pt x="249" y="44"/>
                    <a:pt x="243" y="46"/>
                    <a:pt x="244" y="49"/>
                  </a:cubicBezTo>
                  <a:cubicBezTo>
                    <a:pt x="243" y="50"/>
                    <a:pt x="242" y="48"/>
                    <a:pt x="243" y="47"/>
                  </a:cubicBezTo>
                  <a:cubicBezTo>
                    <a:pt x="242" y="46"/>
                    <a:pt x="241" y="46"/>
                    <a:pt x="241" y="47"/>
                  </a:cubicBezTo>
                  <a:cubicBezTo>
                    <a:pt x="240" y="45"/>
                    <a:pt x="241" y="45"/>
                    <a:pt x="242" y="46"/>
                  </a:cubicBezTo>
                  <a:cubicBezTo>
                    <a:pt x="246" y="44"/>
                    <a:pt x="244" y="41"/>
                    <a:pt x="247" y="41"/>
                  </a:cubicBezTo>
                  <a:close/>
                  <a:moveTo>
                    <a:pt x="191" y="73"/>
                  </a:moveTo>
                  <a:cubicBezTo>
                    <a:pt x="190" y="69"/>
                    <a:pt x="191" y="71"/>
                    <a:pt x="188" y="74"/>
                  </a:cubicBezTo>
                  <a:cubicBezTo>
                    <a:pt x="187" y="71"/>
                    <a:pt x="187" y="69"/>
                    <a:pt x="189" y="67"/>
                  </a:cubicBezTo>
                  <a:cubicBezTo>
                    <a:pt x="193" y="67"/>
                    <a:pt x="195" y="71"/>
                    <a:pt x="191" y="73"/>
                  </a:cubicBezTo>
                  <a:close/>
                  <a:moveTo>
                    <a:pt x="215" y="53"/>
                  </a:moveTo>
                  <a:cubicBezTo>
                    <a:pt x="214" y="54"/>
                    <a:pt x="213" y="53"/>
                    <a:pt x="213" y="52"/>
                  </a:cubicBezTo>
                  <a:cubicBezTo>
                    <a:pt x="212" y="51"/>
                    <a:pt x="211" y="52"/>
                    <a:pt x="211" y="52"/>
                  </a:cubicBezTo>
                  <a:cubicBezTo>
                    <a:pt x="208" y="51"/>
                    <a:pt x="218" y="49"/>
                    <a:pt x="212" y="49"/>
                  </a:cubicBezTo>
                  <a:cubicBezTo>
                    <a:pt x="212" y="45"/>
                    <a:pt x="221" y="48"/>
                    <a:pt x="222" y="41"/>
                  </a:cubicBezTo>
                  <a:cubicBezTo>
                    <a:pt x="224" y="45"/>
                    <a:pt x="227" y="40"/>
                    <a:pt x="229" y="45"/>
                  </a:cubicBezTo>
                  <a:cubicBezTo>
                    <a:pt x="224" y="46"/>
                    <a:pt x="215" y="46"/>
                    <a:pt x="215" y="53"/>
                  </a:cubicBezTo>
                  <a:close/>
                  <a:moveTo>
                    <a:pt x="259" y="29"/>
                  </a:moveTo>
                  <a:cubicBezTo>
                    <a:pt x="253" y="28"/>
                    <a:pt x="253" y="37"/>
                    <a:pt x="247" y="36"/>
                  </a:cubicBezTo>
                  <a:cubicBezTo>
                    <a:pt x="246" y="34"/>
                    <a:pt x="254" y="24"/>
                    <a:pt x="254" y="29"/>
                  </a:cubicBezTo>
                  <a:cubicBezTo>
                    <a:pt x="255" y="27"/>
                    <a:pt x="257" y="25"/>
                    <a:pt x="256" y="22"/>
                  </a:cubicBezTo>
                  <a:cubicBezTo>
                    <a:pt x="261" y="21"/>
                    <a:pt x="256" y="27"/>
                    <a:pt x="259" y="29"/>
                  </a:cubicBezTo>
                  <a:close/>
                  <a:moveTo>
                    <a:pt x="236" y="29"/>
                  </a:moveTo>
                  <a:cubicBezTo>
                    <a:pt x="239" y="33"/>
                    <a:pt x="234" y="35"/>
                    <a:pt x="237" y="39"/>
                  </a:cubicBezTo>
                  <a:cubicBezTo>
                    <a:pt x="235" y="40"/>
                    <a:pt x="235" y="38"/>
                    <a:pt x="236" y="38"/>
                  </a:cubicBezTo>
                  <a:cubicBezTo>
                    <a:pt x="234" y="35"/>
                    <a:pt x="231" y="43"/>
                    <a:pt x="230" y="37"/>
                  </a:cubicBezTo>
                  <a:cubicBezTo>
                    <a:pt x="230" y="36"/>
                    <a:pt x="231" y="37"/>
                    <a:pt x="232" y="37"/>
                  </a:cubicBezTo>
                  <a:cubicBezTo>
                    <a:pt x="237" y="35"/>
                    <a:pt x="230" y="31"/>
                    <a:pt x="236" y="29"/>
                  </a:cubicBezTo>
                  <a:close/>
                  <a:moveTo>
                    <a:pt x="203" y="54"/>
                  </a:moveTo>
                  <a:cubicBezTo>
                    <a:pt x="203" y="57"/>
                    <a:pt x="205" y="59"/>
                    <a:pt x="205" y="62"/>
                  </a:cubicBezTo>
                  <a:cubicBezTo>
                    <a:pt x="203" y="65"/>
                    <a:pt x="198" y="58"/>
                    <a:pt x="202" y="64"/>
                  </a:cubicBezTo>
                  <a:cubicBezTo>
                    <a:pt x="200" y="65"/>
                    <a:pt x="196" y="61"/>
                    <a:pt x="200" y="66"/>
                  </a:cubicBezTo>
                  <a:cubicBezTo>
                    <a:pt x="197" y="65"/>
                    <a:pt x="192" y="66"/>
                    <a:pt x="192" y="61"/>
                  </a:cubicBezTo>
                  <a:cubicBezTo>
                    <a:pt x="199" y="65"/>
                    <a:pt x="198" y="59"/>
                    <a:pt x="203" y="54"/>
                  </a:cubicBezTo>
                  <a:close/>
                  <a:moveTo>
                    <a:pt x="82" y="61"/>
                  </a:moveTo>
                  <a:cubicBezTo>
                    <a:pt x="76" y="60"/>
                    <a:pt x="82" y="52"/>
                    <a:pt x="75" y="59"/>
                  </a:cubicBezTo>
                  <a:cubicBezTo>
                    <a:pt x="74" y="55"/>
                    <a:pt x="83" y="51"/>
                    <a:pt x="89" y="47"/>
                  </a:cubicBezTo>
                  <a:cubicBezTo>
                    <a:pt x="90" y="50"/>
                    <a:pt x="90" y="52"/>
                    <a:pt x="91" y="54"/>
                  </a:cubicBezTo>
                  <a:cubicBezTo>
                    <a:pt x="85" y="55"/>
                    <a:pt x="83" y="55"/>
                    <a:pt x="82" y="61"/>
                  </a:cubicBezTo>
                  <a:close/>
                  <a:moveTo>
                    <a:pt x="106" y="38"/>
                  </a:moveTo>
                  <a:cubicBezTo>
                    <a:pt x="110" y="35"/>
                    <a:pt x="106" y="44"/>
                    <a:pt x="109" y="41"/>
                  </a:cubicBezTo>
                  <a:cubicBezTo>
                    <a:pt x="110" y="43"/>
                    <a:pt x="107" y="44"/>
                    <a:pt x="106" y="45"/>
                  </a:cubicBezTo>
                  <a:cubicBezTo>
                    <a:pt x="102" y="43"/>
                    <a:pt x="107" y="41"/>
                    <a:pt x="106" y="38"/>
                  </a:cubicBezTo>
                  <a:close/>
                  <a:moveTo>
                    <a:pt x="80" y="70"/>
                  </a:moveTo>
                  <a:cubicBezTo>
                    <a:pt x="75" y="67"/>
                    <a:pt x="86" y="62"/>
                    <a:pt x="88" y="67"/>
                  </a:cubicBezTo>
                  <a:cubicBezTo>
                    <a:pt x="85" y="70"/>
                    <a:pt x="83" y="65"/>
                    <a:pt x="80" y="70"/>
                  </a:cubicBezTo>
                  <a:close/>
                  <a:moveTo>
                    <a:pt x="151" y="43"/>
                  </a:moveTo>
                  <a:cubicBezTo>
                    <a:pt x="156" y="38"/>
                    <a:pt x="151" y="38"/>
                    <a:pt x="159" y="37"/>
                  </a:cubicBezTo>
                  <a:cubicBezTo>
                    <a:pt x="159" y="38"/>
                    <a:pt x="158" y="38"/>
                    <a:pt x="158" y="38"/>
                  </a:cubicBezTo>
                  <a:cubicBezTo>
                    <a:pt x="156" y="39"/>
                    <a:pt x="158" y="40"/>
                    <a:pt x="159" y="42"/>
                  </a:cubicBezTo>
                  <a:cubicBezTo>
                    <a:pt x="156" y="45"/>
                    <a:pt x="154" y="41"/>
                    <a:pt x="151" y="43"/>
                  </a:cubicBezTo>
                  <a:close/>
                  <a:moveTo>
                    <a:pt x="121" y="68"/>
                  </a:moveTo>
                  <a:cubicBezTo>
                    <a:pt x="123" y="69"/>
                    <a:pt x="124" y="71"/>
                    <a:pt x="125" y="72"/>
                  </a:cubicBezTo>
                  <a:cubicBezTo>
                    <a:pt x="121" y="76"/>
                    <a:pt x="116" y="70"/>
                    <a:pt x="121" y="68"/>
                  </a:cubicBezTo>
                  <a:close/>
                  <a:moveTo>
                    <a:pt x="170" y="40"/>
                  </a:moveTo>
                  <a:cubicBezTo>
                    <a:pt x="172" y="45"/>
                    <a:pt x="170" y="45"/>
                    <a:pt x="165" y="48"/>
                  </a:cubicBezTo>
                  <a:cubicBezTo>
                    <a:pt x="161" y="44"/>
                    <a:pt x="169" y="43"/>
                    <a:pt x="170" y="40"/>
                  </a:cubicBezTo>
                  <a:close/>
                  <a:moveTo>
                    <a:pt x="134" y="77"/>
                  </a:moveTo>
                  <a:cubicBezTo>
                    <a:pt x="132" y="75"/>
                    <a:pt x="133" y="74"/>
                    <a:pt x="132" y="72"/>
                  </a:cubicBezTo>
                  <a:cubicBezTo>
                    <a:pt x="134" y="72"/>
                    <a:pt x="135" y="71"/>
                    <a:pt x="137" y="70"/>
                  </a:cubicBezTo>
                  <a:cubicBezTo>
                    <a:pt x="140" y="72"/>
                    <a:pt x="139" y="73"/>
                    <a:pt x="140" y="75"/>
                  </a:cubicBezTo>
                  <a:cubicBezTo>
                    <a:pt x="138" y="77"/>
                    <a:pt x="136" y="75"/>
                    <a:pt x="134" y="77"/>
                  </a:cubicBezTo>
                  <a:close/>
                  <a:moveTo>
                    <a:pt x="142" y="71"/>
                  </a:moveTo>
                  <a:cubicBezTo>
                    <a:pt x="142" y="65"/>
                    <a:pt x="146" y="71"/>
                    <a:pt x="152" y="67"/>
                  </a:cubicBezTo>
                  <a:cubicBezTo>
                    <a:pt x="150" y="67"/>
                    <a:pt x="148" y="68"/>
                    <a:pt x="147" y="66"/>
                  </a:cubicBezTo>
                  <a:cubicBezTo>
                    <a:pt x="149" y="64"/>
                    <a:pt x="151" y="64"/>
                    <a:pt x="153" y="66"/>
                  </a:cubicBezTo>
                  <a:cubicBezTo>
                    <a:pt x="152" y="72"/>
                    <a:pt x="146" y="68"/>
                    <a:pt x="142" y="71"/>
                  </a:cubicBezTo>
                  <a:close/>
                  <a:moveTo>
                    <a:pt x="159" y="63"/>
                  </a:moveTo>
                  <a:cubicBezTo>
                    <a:pt x="158" y="61"/>
                    <a:pt x="162" y="63"/>
                    <a:pt x="161" y="60"/>
                  </a:cubicBezTo>
                  <a:cubicBezTo>
                    <a:pt x="165" y="64"/>
                    <a:pt x="161" y="69"/>
                    <a:pt x="162" y="74"/>
                  </a:cubicBezTo>
                  <a:cubicBezTo>
                    <a:pt x="159" y="71"/>
                    <a:pt x="161" y="64"/>
                    <a:pt x="159" y="63"/>
                  </a:cubicBezTo>
                  <a:close/>
                  <a:moveTo>
                    <a:pt x="195" y="37"/>
                  </a:moveTo>
                  <a:cubicBezTo>
                    <a:pt x="191" y="34"/>
                    <a:pt x="199" y="30"/>
                    <a:pt x="201" y="31"/>
                  </a:cubicBezTo>
                  <a:cubicBezTo>
                    <a:pt x="203" y="36"/>
                    <a:pt x="198" y="34"/>
                    <a:pt x="195" y="37"/>
                  </a:cubicBezTo>
                  <a:close/>
                  <a:moveTo>
                    <a:pt x="229" y="29"/>
                  </a:moveTo>
                  <a:cubicBezTo>
                    <a:pt x="227" y="31"/>
                    <a:pt x="225" y="29"/>
                    <a:pt x="223" y="31"/>
                  </a:cubicBezTo>
                  <a:cubicBezTo>
                    <a:pt x="221" y="33"/>
                    <a:pt x="228" y="28"/>
                    <a:pt x="224" y="25"/>
                  </a:cubicBezTo>
                  <a:cubicBezTo>
                    <a:pt x="226" y="24"/>
                    <a:pt x="228" y="22"/>
                    <a:pt x="230" y="21"/>
                  </a:cubicBezTo>
                  <a:cubicBezTo>
                    <a:pt x="227" y="21"/>
                    <a:pt x="227" y="19"/>
                    <a:pt x="229" y="18"/>
                  </a:cubicBezTo>
                  <a:cubicBezTo>
                    <a:pt x="233" y="22"/>
                    <a:pt x="226" y="25"/>
                    <a:pt x="229" y="29"/>
                  </a:cubicBezTo>
                  <a:close/>
                  <a:moveTo>
                    <a:pt x="182" y="51"/>
                  </a:moveTo>
                  <a:cubicBezTo>
                    <a:pt x="185" y="50"/>
                    <a:pt x="180" y="56"/>
                    <a:pt x="181" y="59"/>
                  </a:cubicBezTo>
                  <a:cubicBezTo>
                    <a:pt x="178" y="61"/>
                    <a:pt x="175" y="56"/>
                    <a:pt x="179" y="53"/>
                  </a:cubicBezTo>
                  <a:cubicBezTo>
                    <a:pt x="180" y="59"/>
                    <a:pt x="179" y="53"/>
                    <a:pt x="182" y="51"/>
                  </a:cubicBezTo>
                  <a:close/>
                  <a:moveTo>
                    <a:pt x="212" y="24"/>
                  </a:moveTo>
                  <a:cubicBezTo>
                    <a:pt x="218" y="25"/>
                    <a:pt x="209" y="27"/>
                    <a:pt x="206" y="30"/>
                  </a:cubicBezTo>
                  <a:cubicBezTo>
                    <a:pt x="206" y="29"/>
                    <a:pt x="206" y="28"/>
                    <a:pt x="205" y="26"/>
                  </a:cubicBezTo>
                  <a:cubicBezTo>
                    <a:pt x="207" y="21"/>
                    <a:pt x="213" y="30"/>
                    <a:pt x="212" y="24"/>
                  </a:cubicBezTo>
                  <a:close/>
                  <a:moveTo>
                    <a:pt x="184" y="44"/>
                  </a:moveTo>
                  <a:cubicBezTo>
                    <a:pt x="182" y="48"/>
                    <a:pt x="176" y="42"/>
                    <a:pt x="177" y="48"/>
                  </a:cubicBezTo>
                  <a:cubicBezTo>
                    <a:pt x="172" y="49"/>
                    <a:pt x="175" y="44"/>
                    <a:pt x="178" y="43"/>
                  </a:cubicBezTo>
                  <a:cubicBezTo>
                    <a:pt x="176" y="41"/>
                    <a:pt x="174" y="44"/>
                    <a:pt x="172" y="40"/>
                  </a:cubicBezTo>
                  <a:cubicBezTo>
                    <a:pt x="174" y="38"/>
                    <a:pt x="176" y="40"/>
                    <a:pt x="174" y="41"/>
                  </a:cubicBezTo>
                  <a:cubicBezTo>
                    <a:pt x="179" y="43"/>
                    <a:pt x="180" y="37"/>
                    <a:pt x="183" y="38"/>
                  </a:cubicBezTo>
                  <a:cubicBezTo>
                    <a:pt x="184" y="40"/>
                    <a:pt x="180" y="41"/>
                    <a:pt x="184" y="44"/>
                  </a:cubicBezTo>
                  <a:close/>
                  <a:moveTo>
                    <a:pt x="194" y="18"/>
                  </a:moveTo>
                  <a:cubicBezTo>
                    <a:pt x="197" y="17"/>
                    <a:pt x="199" y="17"/>
                    <a:pt x="201" y="16"/>
                  </a:cubicBezTo>
                  <a:cubicBezTo>
                    <a:pt x="205" y="24"/>
                    <a:pt x="195" y="20"/>
                    <a:pt x="194" y="29"/>
                  </a:cubicBezTo>
                  <a:cubicBezTo>
                    <a:pt x="190" y="29"/>
                    <a:pt x="190" y="27"/>
                    <a:pt x="190" y="23"/>
                  </a:cubicBezTo>
                  <a:cubicBezTo>
                    <a:pt x="189" y="26"/>
                    <a:pt x="188" y="26"/>
                    <a:pt x="187" y="24"/>
                  </a:cubicBezTo>
                  <a:cubicBezTo>
                    <a:pt x="190" y="23"/>
                    <a:pt x="194" y="22"/>
                    <a:pt x="197" y="21"/>
                  </a:cubicBezTo>
                  <a:cubicBezTo>
                    <a:pt x="198" y="19"/>
                    <a:pt x="196" y="20"/>
                    <a:pt x="194" y="18"/>
                  </a:cubicBezTo>
                  <a:close/>
                  <a:moveTo>
                    <a:pt x="185" y="31"/>
                  </a:moveTo>
                  <a:cubicBezTo>
                    <a:pt x="182" y="32"/>
                    <a:pt x="177" y="31"/>
                    <a:pt x="177" y="28"/>
                  </a:cubicBezTo>
                  <a:cubicBezTo>
                    <a:pt x="180" y="25"/>
                    <a:pt x="185" y="28"/>
                    <a:pt x="185" y="31"/>
                  </a:cubicBezTo>
                  <a:close/>
                  <a:moveTo>
                    <a:pt x="169" y="34"/>
                  </a:moveTo>
                  <a:cubicBezTo>
                    <a:pt x="164" y="30"/>
                    <a:pt x="171" y="28"/>
                    <a:pt x="169" y="25"/>
                  </a:cubicBezTo>
                  <a:cubicBezTo>
                    <a:pt x="171" y="24"/>
                    <a:pt x="171" y="32"/>
                    <a:pt x="169" y="34"/>
                  </a:cubicBezTo>
                  <a:close/>
                  <a:moveTo>
                    <a:pt x="120" y="63"/>
                  </a:moveTo>
                  <a:cubicBezTo>
                    <a:pt x="121" y="66"/>
                    <a:pt x="119" y="64"/>
                    <a:pt x="118" y="63"/>
                  </a:cubicBezTo>
                  <a:cubicBezTo>
                    <a:pt x="114" y="67"/>
                    <a:pt x="114" y="78"/>
                    <a:pt x="107" y="70"/>
                  </a:cubicBezTo>
                  <a:cubicBezTo>
                    <a:pt x="113" y="68"/>
                    <a:pt x="112" y="65"/>
                    <a:pt x="114" y="61"/>
                  </a:cubicBezTo>
                  <a:cubicBezTo>
                    <a:pt x="116" y="59"/>
                    <a:pt x="118" y="64"/>
                    <a:pt x="120" y="63"/>
                  </a:cubicBezTo>
                  <a:close/>
                  <a:moveTo>
                    <a:pt x="137" y="44"/>
                  </a:moveTo>
                  <a:cubicBezTo>
                    <a:pt x="136" y="45"/>
                    <a:pt x="137" y="45"/>
                    <a:pt x="137" y="46"/>
                  </a:cubicBezTo>
                  <a:cubicBezTo>
                    <a:pt x="131" y="45"/>
                    <a:pt x="140" y="43"/>
                    <a:pt x="141" y="40"/>
                  </a:cubicBezTo>
                  <a:cubicBezTo>
                    <a:pt x="145" y="43"/>
                    <a:pt x="140" y="46"/>
                    <a:pt x="137" y="44"/>
                  </a:cubicBezTo>
                  <a:close/>
                  <a:moveTo>
                    <a:pt x="160" y="29"/>
                  </a:moveTo>
                  <a:cubicBezTo>
                    <a:pt x="157" y="30"/>
                    <a:pt x="155" y="32"/>
                    <a:pt x="153" y="34"/>
                  </a:cubicBezTo>
                  <a:cubicBezTo>
                    <a:pt x="151" y="30"/>
                    <a:pt x="156" y="27"/>
                    <a:pt x="156" y="24"/>
                  </a:cubicBezTo>
                  <a:cubicBezTo>
                    <a:pt x="160" y="25"/>
                    <a:pt x="157" y="26"/>
                    <a:pt x="160" y="29"/>
                  </a:cubicBezTo>
                  <a:close/>
                  <a:moveTo>
                    <a:pt x="118" y="54"/>
                  </a:moveTo>
                  <a:cubicBezTo>
                    <a:pt x="121" y="55"/>
                    <a:pt x="121" y="50"/>
                    <a:pt x="125" y="52"/>
                  </a:cubicBezTo>
                  <a:cubicBezTo>
                    <a:pt x="126" y="58"/>
                    <a:pt x="119" y="56"/>
                    <a:pt x="116" y="59"/>
                  </a:cubicBezTo>
                  <a:cubicBezTo>
                    <a:pt x="115" y="57"/>
                    <a:pt x="114" y="56"/>
                    <a:pt x="113" y="54"/>
                  </a:cubicBezTo>
                  <a:cubicBezTo>
                    <a:pt x="115" y="51"/>
                    <a:pt x="116" y="49"/>
                    <a:pt x="117" y="48"/>
                  </a:cubicBezTo>
                  <a:cubicBezTo>
                    <a:pt x="121" y="46"/>
                    <a:pt x="116" y="52"/>
                    <a:pt x="118" y="54"/>
                  </a:cubicBezTo>
                  <a:close/>
                  <a:moveTo>
                    <a:pt x="124" y="36"/>
                  </a:moveTo>
                  <a:cubicBezTo>
                    <a:pt x="128" y="40"/>
                    <a:pt x="124" y="43"/>
                    <a:pt x="124" y="46"/>
                  </a:cubicBezTo>
                  <a:cubicBezTo>
                    <a:pt x="123" y="46"/>
                    <a:pt x="123" y="45"/>
                    <a:pt x="123" y="44"/>
                  </a:cubicBezTo>
                  <a:cubicBezTo>
                    <a:pt x="122" y="44"/>
                    <a:pt x="120" y="44"/>
                    <a:pt x="118" y="45"/>
                  </a:cubicBezTo>
                  <a:cubicBezTo>
                    <a:pt x="117" y="42"/>
                    <a:pt x="120" y="39"/>
                    <a:pt x="124" y="36"/>
                  </a:cubicBezTo>
                  <a:close/>
                  <a:moveTo>
                    <a:pt x="108" y="51"/>
                  </a:moveTo>
                  <a:cubicBezTo>
                    <a:pt x="105" y="55"/>
                    <a:pt x="103" y="61"/>
                    <a:pt x="99" y="62"/>
                  </a:cubicBezTo>
                  <a:cubicBezTo>
                    <a:pt x="99" y="57"/>
                    <a:pt x="96" y="52"/>
                    <a:pt x="102" y="48"/>
                  </a:cubicBezTo>
                  <a:cubicBezTo>
                    <a:pt x="106" y="48"/>
                    <a:pt x="104" y="53"/>
                    <a:pt x="108" y="51"/>
                  </a:cubicBezTo>
                  <a:close/>
                  <a:moveTo>
                    <a:pt x="147" y="15"/>
                  </a:moveTo>
                  <a:cubicBezTo>
                    <a:pt x="145" y="17"/>
                    <a:pt x="144" y="16"/>
                    <a:pt x="145" y="15"/>
                  </a:cubicBezTo>
                  <a:cubicBezTo>
                    <a:pt x="143" y="14"/>
                    <a:pt x="139" y="17"/>
                    <a:pt x="137" y="18"/>
                  </a:cubicBezTo>
                  <a:cubicBezTo>
                    <a:pt x="134" y="14"/>
                    <a:pt x="144" y="9"/>
                    <a:pt x="147" y="15"/>
                  </a:cubicBezTo>
                  <a:close/>
                  <a:moveTo>
                    <a:pt x="134" y="19"/>
                  </a:moveTo>
                  <a:cubicBezTo>
                    <a:pt x="134" y="24"/>
                    <a:pt x="130" y="26"/>
                    <a:pt x="131" y="29"/>
                  </a:cubicBezTo>
                  <a:cubicBezTo>
                    <a:pt x="129" y="31"/>
                    <a:pt x="127" y="33"/>
                    <a:pt x="124" y="34"/>
                  </a:cubicBezTo>
                  <a:cubicBezTo>
                    <a:pt x="122" y="33"/>
                    <a:pt x="122" y="31"/>
                    <a:pt x="124" y="29"/>
                  </a:cubicBezTo>
                  <a:cubicBezTo>
                    <a:pt x="125" y="30"/>
                    <a:pt x="124" y="31"/>
                    <a:pt x="124" y="31"/>
                  </a:cubicBezTo>
                  <a:cubicBezTo>
                    <a:pt x="128" y="32"/>
                    <a:pt x="130" y="18"/>
                    <a:pt x="128" y="21"/>
                  </a:cubicBezTo>
                  <a:cubicBezTo>
                    <a:pt x="127" y="19"/>
                    <a:pt x="131" y="18"/>
                    <a:pt x="130" y="16"/>
                  </a:cubicBezTo>
                  <a:cubicBezTo>
                    <a:pt x="132" y="15"/>
                    <a:pt x="131" y="18"/>
                    <a:pt x="134" y="19"/>
                  </a:cubicBezTo>
                  <a:close/>
                  <a:moveTo>
                    <a:pt x="120" y="24"/>
                  </a:moveTo>
                  <a:cubicBezTo>
                    <a:pt x="123" y="27"/>
                    <a:pt x="117" y="29"/>
                    <a:pt x="119" y="32"/>
                  </a:cubicBezTo>
                  <a:cubicBezTo>
                    <a:pt x="116" y="33"/>
                    <a:pt x="115" y="25"/>
                    <a:pt x="120" y="24"/>
                  </a:cubicBezTo>
                  <a:close/>
                  <a:moveTo>
                    <a:pt x="106" y="34"/>
                  </a:moveTo>
                  <a:cubicBezTo>
                    <a:pt x="106" y="31"/>
                    <a:pt x="109" y="28"/>
                    <a:pt x="112" y="26"/>
                  </a:cubicBezTo>
                  <a:cubicBezTo>
                    <a:pt x="117" y="31"/>
                    <a:pt x="110" y="32"/>
                    <a:pt x="106" y="34"/>
                  </a:cubicBezTo>
                  <a:close/>
                  <a:moveTo>
                    <a:pt x="45" y="55"/>
                  </a:moveTo>
                  <a:cubicBezTo>
                    <a:pt x="41" y="57"/>
                    <a:pt x="37" y="57"/>
                    <a:pt x="34" y="53"/>
                  </a:cubicBezTo>
                  <a:cubicBezTo>
                    <a:pt x="33" y="56"/>
                    <a:pt x="31" y="59"/>
                    <a:pt x="34" y="62"/>
                  </a:cubicBezTo>
                  <a:cubicBezTo>
                    <a:pt x="28" y="65"/>
                    <a:pt x="29" y="66"/>
                    <a:pt x="24" y="66"/>
                  </a:cubicBezTo>
                  <a:cubicBezTo>
                    <a:pt x="27" y="60"/>
                    <a:pt x="31" y="59"/>
                    <a:pt x="27" y="51"/>
                  </a:cubicBezTo>
                  <a:cubicBezTo>
                    <a:pt x="36" y="50"/>
                    <a:pt x="32" y="41"/>
                    <a:pt x="35" y="36"/>
                  </a:cubicBezTo>
                  <a:cubicBezTo>
                    <a:pt x="36" y="40"/>
                    <a:pt x="38" y="45"/>
                    <a:pt x="34" y="49"/>
                  </a:cubicBezTo>
                  <a:cubicBezTo>
                    <a:pt x="34" y="48"/>
                    <a:pt x="33" y="48"/>
                    <a:pt x="32" y="49"/>
                  </a:cubicBezTo>
                  <a:cubicBezTo>
                    <a:pt x="33" y="49"/>
                    <a:pt x="34" y="50"/>
                    <a:pt x="34" y="51"/>
                  </a:cubicBezTo>
                  <a:cubicBezTo>
                    <a:pt x="36" y="53"/>
                    <a:pt x="38" y="49"/>
                    <a:pt x="40" y="50"/>
                  </a:cubicBezTo>
                  <a:cubicBezTo>
                    <a:pt x="41" y="48"/>
                    <a:pt x="42" y="46"/>
                    <a:pt x="40" y="44"/>
                  </a:cubicBezTo>
                  <a:cubicBezTo>
                    <a:pt x="43" y="42"/>
                    <a:pt x="46" y="40"/>
                    <a:pt x="49" y="37"/>
                  </a:cubicBezTo>
                  <a:cubicBezTo>
                    <a:pt x="55" y="44"/>
                    <a:pt x="42" y="47"/>
                    <a:pt x="45" y="55"/>
                  </a:cubicBezTo>
                  <a:close/>
                  <a:moveTo>
                    <a:pt x="64" y="49"/>
                  </a:moveTo>
                  <a:cubicBezTo>
                    <a:pt x="63" y="48"/>
                    <a:pt x="62" y="50"/>
                    <a:pt x="61" y="50"/>
                  </a:cubicBezTo>
                  <a:cubicBezTo>
                    <a:pt x="57" y="41"/>
                    <a:pt x="73" y="49"/>
                    <a:pt x="65" y="54"/>
                  </a:cubicBezTo>
                  <a:cubicBezTo>
                    <a:pt x="64" y="52"/>
                    <a:pt x="65" y="51"/>
                    <a:pt x="64" y="49"/>
                  </a:cubicBezTo>
                  <a:close/>
                  <a:moveTo>
                    <a:pt x="97" y="29"/>
                  </a:moveTo>
                  <a:cubicBezTo>
                    <a:pt x="95" y="22"/>
                    <a:pt x="106" y="27"/>
                    <a:pt x="104" y="20"/>
                  </a:cubicBezTo>
                  <a:cubicBezTo>
                    <a:pt x="108" y="23"/>
                    <a:pt x="113" y="13"/>
                    <a:pt x="116" y="19"/>
                  </a:cubicBezTo>
                  <a:cubicBezTo>
                    <a:pt x="112" y="21"/>
                    <a:pt x="113" y="20"/>
                    <a:pt x="111" y="24"/>
                  </a:cubicBezTo>
                  <a:cubicBezTo>
                    <a:pt x="110" y="18"/>
                    <a:pt x="103" y="27"/>
                    <a:pt x="100" y="32"/>
                  </a:cubicBezTo>
                  <a:cubicBezTo>
                    <a:pt x="95" y="29"/>
                    <a:pt x="93" y="31"/>
                    <a:pt x="86" y="27"/>
                  </a:cubicBezTo>
                  <a:cubicBezTo>
                    <a:pt x="90" y="25"/>
                    <a:pt x="93" y="25"/>
                    <a:pt x="97" y="29"/>
                  </a:cubicBezTo>
                  <a:close/>
                  <a:moveTo>
                    <a:pt x="80" y="44"/>
                  </a:moveTo>
                  <a:cubicBezTo>
                    <a:pt x="76" y="38"/>
                    <a:pt x="87" y="38"/>
                    <a:pt x="90" y="36"/>
                  </a:cubicBezTo>
                  <a:cubicBezTo>
                    <a:pt x="92" y="42"/>
                    <a:pt x="83" y="40"/>
                    <a:pt x="80" y="44"/>
                  </a:cubicBezTo>
                  <a:close/>
                  <a:moveTo>
                    <a:pt x="84" y="32"/>
                  </a:moveTo>
                  <a:cubicBezTo>
                    <a:pt x="81" y="32"/>
                    <a:pt x="78" y="36"/>
                    <a:pt x="76" y="35"/>
                  </a:cubicBezTo>
                  <a:cubicBezTo>
                    <a:pt x="73" y="31"/>
                    <a:pt x="80" y="26"/>
                    <a:pt x="82" y="26"/>
                  </a:cubicBezTo>
                  <a:cubicBezTo>
                    <a:pt x="82" y="28"/>
                    <a:pt x="83" y="30"/>
                    <a:pt x="84" y="32"/>
                  </a:cubicBezTo>
                  <a:close/>
                  <a:moveTo>
                    <a:pt x="91" y="13"/>
                  </a:moveTo>
                  <a:cubicBezTo>
                    <a:pt x="93" y="17"/>
                    <a:pt x="91" y="22"/>
                    <a:pt x="87" y="22"/>
                  </a:cubicBezTo>
                  <a:cubicBezTo>
                    <a:pt x="86" y="19"/>
                    <a:pt x="87" y="16"/>
                    <a:pt x="91" y="13"/>
                  </a:cubicBezTo>
                  <a:close/>
                  <a:moveTo>
                    <a:pt x="69" y="56"/>
                  </a:moveTo>
                  <a:cubicBezTo>
                    <a:pt x="71" y="50"/>
                    <a:pt x="69" y="49"/>
                    <a:pt x="68" y="44"/>
                  </a:cubicBezTo>
                  <a:cubicBezTo>
                    <a:pt x="67" y="40"/>
                    <a:pt x="60" y="44"/>
                    <a:pt x="62" y="40"/>
                  </a:cubicBezTo>
                  <a:cubicBezTo>
                    <a:pt x="68" y="33"/>
                    <a:pt x="84" y="48"/>
                    <a:pt x="69" y="56"/>
                  </a:cubicBezTo>
                  <a:close/>
                  <a:moveTo>
                    <a:pt x="72" y="32"/>
                  </a:moveTo>
                  <a:cubicBezTo>
                    <a:pt x="70" y="34"/>
                    <a:pt x="58" y="37"/>
                    <a:pt x="56" y="41"/>
                  </a:cubicBezTo>
                  <a:cubicBezTo>
                    <a:pt x="55" y="37"/>
                    <a:pt x="59" y="34"/>
                    <a:pt x="63" y="30"/>
                  </a:cubicBezTo>
                  <a:cubicBezTo>
                    <a:pt x="66" y="31"/>
                    <a:pt x="69" y="33"/>
                    <a:pt x="72" y="32"/>
                  </a:cubicBezTo>
                  <a:close/>
                  <a:moveTo>
                    <a:pt x="76" y="25"/>
                  </a:moveTo>
                  <a:cubicBezTo>
                    <a:pt x="70" y="25"/>
                    <a:pt x="70" y="26"/>
                    <a:pt x="65" y="28"/>
                  </a:cubicBezTo>
                  <a:cubicBezTo>
                    <a:pt x="63" y="26"/>
                    <a:pt x="66" y="25"/>
                    <a:pt x="65" y="23"/>
                  </a:cubicBezTo>
                  <a:cubicBezTo>
                    <a:pt x="62" y="22"/>
                    <a:pt x="58" y="33"/>
                    <a:pt x="53" y="27"/>
                  </a:cubicBezTo>
                  <a:cubicBezTo>
                    <a:pt x="60" y="23"/>
                    <a:pt x="59" y="19"/>
                    <a:pt x="64" y="15"/>
                  </a:cubicBezTo>
                  <a:cubicBezTo>
                    <a:pt x="66" y="21"/>
                    <a:pt x="69" y="23"/>
                    <a:pt x="76" y="25"/>
                  </a:cubicBezTo>
                  <a:close/>
                  <a:moveTo>
                    <a:pt x="50" y="25"/>
                  </a:moveTo>
                  <a:cubicBezTo>
                    <a:pt x="46" y="32"/>
                    <a:pt x="57" y="33"/>
                    <a:pt x="53" y="36"/>
                  </a:cubicBezTo>
                  <a:cubicBezTo>
                    <a:pt x="51" y="32"/>
                    <a:pt x="48" y="36"/>
                    <a:pt x="47" y="32"/>
                  </a:cubicBezTo>
                  <a:cubicBezTo>
                    <a:pt x="45" y="35"/>
                    <a:pt x="45" y="38"/>
                    <a:pt x="40" y="40"/>
                  </a:cubicBezTo>
                  <a:cubicBezTo>
                    <a:pt x="40" y="32"/>
                    <a:pt x="41" y="27"/>
                    <a:pt x="50" y="25"/>
                  </a:cubicBezTo>
                  <a:close/>
                  <a:moveTo>
                    <a:pt x="62" y="13"/>
                  </a:moveTo>
                  <a:cubicBezTo>
                    <a:pt x="62" y="17"/>
                    <a:pt x="53" y="15"/>
                    <a:pt x="50" y="22"/>
                  </a:cubicBezTo>
                  <a:cubicBezTo>
                    <a:pt x="48" y="20"/>
                    <a:pt x="46" y="23"/>
                    <a:pt x="44" y="20"/>
                  </a:cubicBezTo>
                  <a:cubicBezTo>
                    <a:pt x="47" y="17"/>
                    <a:pt x="53" y="20"/>
                    <a:pt x="49" y="14"/>
                  </a:cubicBezTo>
                  <a:cubicBezTo>
                    <a:pt x="54" y="10"/>
                    <a:pt x="58" y="14"/>
                    <a:pt x="62" y="13"/>
                  </a:cubicBezTo>
                  <a:close/>
                </a:path>
              </a:pathLst>
            </a:custGeom>
            <a:solidFill>
              <a:srgbClr val="5F779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6" name="矩形 425"/>
            <p:cNvSpPr/>
            <p:nvPr/>
          </p:nvSpPr>
          <p:spPr>
            <a:xfrm>
              <a:off x="5083824" y="544573"/>
              <a:ext cx="2472690" cy="5530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000" b="1" dirty="0">
                  <a:solidFill>
                    <a:srgbClr val="5F7797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四、</a:t>
              </a:r>
              <a:r>
                <a:rPr lang="zh-CN" altLang="en-US" sz="3000" dirty="0">
                  <a:solidFill>
                    <a:srgbClr val="5F7797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辨析变式</a:t>
              </a:r>
              <a:endParaRPr lang="zh-CN" altLang="en-US" sz="3000" b="1" dirty="0">
                <a:solidFill>
                  <a:srgbClr val="5F7797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37235" y="2574925"/>
            <a:ext cx="2069465" cy="8921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0000" endA="300" endPos="55500" dist="50800" dir="5400000" sy="-100000" algn="bl" rotWithShape="0"/>
            <a:softEdge rad="12700"/>
          </a:effectLst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103360" y="2574925"/>
            <a:ext cx="2069465" cy="8921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0000" endA="300" endPos="55500" dist="50800" dir="5400000" sy="-100000" algn="bl" rotWithShape="0"/>
            <a:softEdge rad="12700"/>
          </a:effectLst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356985" y="2574925"/>
            <a:ext cx="2069465" cy="8921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0000" endA="300" endPos="55500" dist="50800" dir="5400000" sy="-100000" algn="bl" rotWithShape="0"/>
            <a:softEdge rad="12700"/>
          </a:effectLst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547110" y="2574925"/>
            <a:ext cx="2069465" cy="8921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reflection blurRad="6350" stA="50000" endA="300" endPos="55500" dist="50800" dir="5400000" sy="-100000" algn="bl" rotWithShape="0"/>
            <a:softEdge rad="12700"/>
          </a:effectLst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185" y="2743835"/>
            <a:ext cx="1852930" cy="554990"/>
          </a:xfrm>
          <a:prstGeom prst="rect">
            <a:avLst/>
          </a:prstGeom>
        </p:spPr>
      </p:pic>
      <p:pic>
        <p:nvPicPr>
          <p:cNvPr id="11" name="图片 10" descr="图片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725" y="2743835"/>
            <a:ext cx="2279650" cy="554990"/>
          </a:xfrm>
          <a:prstGeom prst="rect">
            <a:avLst/>
          </a:prstGeom>
        </p:spPr>
      </p:pic>
      <p:pic>
        <p:nvPicPr>
          <p:cNvPr id="12" name="图片 11" descr="图片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743835"/>
            <a:ext cx="2279650" cy="554990"/>
          </a:xfrm>
          <a:prstGeom prst="rect">
            <a:avLst/>
          </a:prstGeom>
        </p:spPr>
      </p:pic>
      <p:pic>
        <p:nvPicPr>
          <p:cNvPr id="13" name="图片 12" descr="图片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7950" y="2743835"/>
            <a:ext cx="2279650" cy="554990"/>
          </a:xfrm>
          <a:prstGeom prst="rect">
            <a:avLst/>
          </a:prstGeom>
        </p:spPr>
      </p:pic>
      <p:cxnSp>
        <p:nvCxnSpPr>
          <p:cNvPr id="31" name="肘形连接符 30"/>
          <p:cNvCxnSpPr>
            <a:endCxn id="8" idx="0"/>
          </p:cNvCxnSpPr>
          <p:nvPr/>
        </p:nvCxnSpPr>
        <p:spPr>
          <a:xfrm>
            <a:off x="1765300" y="2045970"/>
            <a:ext cx="2816860" cy="528955"/>
          </a:xfrm>
          <a:prstGeom prst="bentConnector2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肘形连接符 32"/>
          <p:cNvCxnSpPr/>
          <p:nvPr/>
        </p:nvCxnSpPr>
        <p:spPr>
          <a:xfrm>
            <a:off x="1772285" y="1597025"/>
            <a:ext cx="5629275" cy="977265"/>
          </a:xfrm>
          <a:prstGeom prst="bentConnector2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肘形连接符 33"/>
          <p:cNvCxnSpPr>
            <a:endCxn id="5" idx="0"/>
          </p:cNvCxnSpPr>
          <p:nvPr/>
        </p:nvCxnSpPr>
        <p:spPr>
          <a:xfrm>
            <a:off x="1755140" y="1113790"/>
            <a:ext cx="8383270" cy="1461135"/>
          </a:xfrm>
          <a:prstGeom prst="bentConnector2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接连接符 34"/>
          <p:cNvCxnSpPr>
            <a:stCxn id="8" idx="2"/>
          </p:cNvCxnSpPr>
          <p:nvPr/>
        </p:nvCxnSpPr>
        <p:spPr>
          <a:xfrm flipH="1">
            <a:off x="4580890" y="3467100"/>
            <a:ext cx="1270" cy="508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肘形连接符 35"/>
          <p:cNvCxnSpPr>
            <a:endCxn id="6" idx="2"/>
          </p:cNvCxnSpPr>
          <p:nvPr/>
        </p:nvCxnSpPr>
        <p:spPr>
          <a:xfrm flipV="1">
            <a:off x="4582160" y="3467100"/>
            <a:ext cx="2809875" cy="506095"/>
          </a:xfrm>
          <a:prstGeom prst="bentConnector2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肘形连接符 36"/>
          <p:cNvCxnSpPr>
            <a:endCxn id="5" idx="2"/>
          </p:cNvCxnSpPr>
          <p:nvPr/>
        </p:nvCxnSpPr>
        <p:spPr>
          <a:xfrm flipV="1">
            <a:off x="4570095" y="3467100"/>
            <a:ext cx="5568315" cy="1099185"/>
          </a:xfrm>
          <a:prstGeom prst="bentConnector2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>
            <a:off x="7611110" y="3467735"/>
            <a:ext cx="8255" cy="50673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7599680" y="3973195"/>
            <a:ext cx="2118360" cy="190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直接箭头连接符 46"/>
          <p:cNvCxnSpPr/>
          <p:nvPr/>
        </p:nvCxnSpPr>
        <p:spPr>
          <a:xfrm flipV="1">
            <a:off x="9708515" y="3463925"/>
            <a:ext cx="1270" cy="52959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2806700" y="1614170"/>
            <a:ext cx="4908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Calibri" panose="020F0502020204030204" charset="0"/>
                <a:sym typeface="+mn-ea"/>
              </a:rPr>
              <a:t>①</a:t>
            </a:r>
            <a:endParaRPr lang="zh-CN" altLang="en-US" sz="2400">
              <a:sym typeface="Wingdings 2" panose="05020102010507070707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616575" y="693420"/>
            <a:ext cx="4908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Calibri" panose="020F0502020204030204" charset="0"/>
                <a:sym typeface="+mn-ea"/>
              </a:rPr>
              <a:t>③</a:t>
            </a:r>
            <a:endParaRPr lang="zh-CN" altLang="en-US" sz="2400">
              <a:sym typeface="Wingdings 2" panose="05020102010507070707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03090" y="1153795"/>
            <a:ext cx="4908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Calibri" panose="020F0502020204030204" charset="0"/>
                <a:sym typeface="+mn-ea"/>
              </a:rPr>
              <a:t>②</a:t>
            </a:r>
            <a:endParaRPr lang="zh-CN" altLang="en-US" sz="2400">
              <a:sym typeface="Wingdings 2" panose="05020102010507070707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642735" y="4141470"/>
            <a:ext cx="4908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⑥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616575" y="3551555"/>
            <a:ext cx="4908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④</a:t>
            </a:r>
            <a:endParaRPr lang="zh-CN" altLang="en-US" sz="2400">
              <a:sym typeface="Wingdings 2" panose="05020102010507070707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78825" y="3548380"/>
            <a:ext cx="4908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⑤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989320" y="3548380"/>
            <a:ext cx="4908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×</a:t>
            </a:r>
            <a:endParaRPr lang="zh-CN" altLang="en-US" sz="240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799965" y="1144270"/>
            <a:ext cx="4908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√</a:t>
            </a:r>
            <a:endParaRPr lang="zh-CN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189605" y="1614170"/>
            <a:ext cx="4908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√</a:t>
            </a:r>
            <a:endParaRPr lang="zh-CN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749665" y="3548380"/>
            <a:ext cx="4908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√</a:t>
            </a:r>
            <a:endParaRPr lang="zh-CN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998335" y="4141470"/>
            <a:ext cx="4908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√</a:t>
            </a:r>
            <a:endParaRPr lang="zh-CN" altLang="en-US" sz="2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989955" y="666750"/>
            <a:ext cx="49085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×</a:t>
            </a:r>
            <a:endParaRPr lang="zh-CN" altLang="en-US" sz="2400">
              <a:solidFill>
                <a:srgbClr val="FF0000"/>
              </a:solidFill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H="1">
            <a:off x="1765300" y="2048510"/>
            <a:ext cx="9525" cy="5264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772285" y="1597660"/>
            <a:ext cx="2540" cy="45910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1762760" y="1108710"/>
            <a:ext cx="14605" cy="4768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H="1">
            <a:off x="4571365" y="3968115"/>
            <a:ext cx="9525" cy="610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/>
        </p:nvSpPr>
        <p:spPr>
          <a:xfrm>
            <a:off x="3907790" y="1630680"/>
            <a:ext cx="16192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位置变化</a:t>
            </a:r>
            <a:endParaRPr lang="zh-CN" altLang="en-US" sz="2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7919720" y="4163695"/>
            <a:ext cx="16192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符号变化</a:t>
            </a:r>
            <a:endParaRPr lang="zh-CN" altLang="en-US" sz="2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96545" y="4888865"/>
            <a:ext cx="1187704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变式一：任选满足公式的一组卡片，在式子</a:t>
            </a:r>
            <a:r>
              <a:rPr lang="zh-CN" sz="2000" u="sng">
                <a:latin typeface="宋体" panose="02010600030101010101" pitchFamily="2" charset="-122"/>
                <a:ea typeface="宋体" panose="02010600030101010101" pitchFamily="2" charset="-122"/>
              </a:rPr>
              <a:t>任意位置</a:t>
            </a:r>
            <a:r>
              <a:rPr lang="zh-CN" sz="2000">
                <a:latin typeface="宋体" panose="02010600030101010101" pitchFamily="2" charset="-122"/>
                <a:ea typeface="宋体" panose="02010600030101010101" pitchFamily="2" charset="-122"/>
              </a:rPr>
              <a:t>添入</a:t>
            </a:r>
            <a:r>
              <a:rPr lang="zh-CN" sz="2000" u="sng">
                <a:latin typeface="宋体" panose="02010600030101010101" pitchFamily="2" charset="-122"/>
                <a:ea typeface="宋体" panose="02010600030101010101" pitchFamily="2" charset="-122"/>
              </a:rPr>
              <a:t>若干个</a:t>
            </a:r>
            <a:r>
              <a:rPr lang="en-US" altLang="zh-CN" sz="2000" u="sng">
                <a:latin typeface="宋体" panose="02010600030101010101" pitchFamily="2" charset="-122"/>
                <a:ea typeface="宋体" panose="02010600030101010101" pitchFamily="2" charset="-122"/>
              </a:rPr>
              <a:t>“2”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，使其仍然满足平方差公式的结构？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3671570" y="5303520"/>
            <a:ext cx="16192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系数变化</a:t>
            </a:r>
            <a:endParaRPr lang="zh-CN" altLang="en-US" sz="2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6035675" y="5287645"/>
            <a:ext cx="16192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指数变化</a:t>
            </a:r>
            <a:endParaRPr lang="zh-CN" altLang="en-US" sz="2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96545" y="5702300"/>
            <a:ext cx="107327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变式二：</a:t>
            </a:r>
            <a:r>
              <a:rPr lang="zh-CN" sz="2000">
                <a:latin typeface="宋体" panose="02010600030101010101" pitchFamily="2" charset="-122"/>
                <a:ea typeface="宋体" panose="02010600030101010101" pitchFamily="2" charset="-122"/>
              </a:rPr>
              <a:t>能否在不满足公式结构的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</a:rPr>
              <a:t>③</a:t>
            </a:r>
            <a:r>
              <a:rPr lang="zh-CN" sz="2000">
                <a:latin typeface="宋体" panose="02010600030101010101" pitchFamily="2" charset="-122"/>
                <a:ea typeface="宋体" panose="02010600030101010101" pitchFamily="2" charset="-122"/>
              </a:rPr>
              <a:t>或</a:t>
            </a:r>
            <a:r>
              <a:rPr lang="zh-CN" sz="2000">
                <a:latin typeface="微软雅黑" panose="020B0503020204020204" charset="-122"/>
                <a:ea typeface="微软雅黑" panose="020B0503020204020204" charset="-122"/>
              </a:rPr>
              <a:t>④</a:t>
            </a:r>
            <a:r>
              <a:rPr lang="zh-CN" sz="2000">
                <a:latin typeface="宋体" panose="02010600030101010101" pitchFamily="2" charset="-122"/>
                <a:ea typeface="宋体" panose="02010600030101010101" pitchFamily="2" charset="-122"/>
              </a:rPr>
              <a:t>中</a:t>
            </a:r>
            <a:r>
              <a:rPr lang="zh-CN" sz="2000" u="sng">
                <a:latin typeface="宋体" panose="02010600030101010101" pitchFamily="2" charset="-122"/>
                <a:ea typeface="宋体" panose="02010600030101010101" pitchFamily="2" charset="-122"/>
              </a:rPr>
              <a:t>直接添入</a:t>
            </a: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</a:rPr>
              <a:t>“2”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</a:rPr>
              <a:t>，使得式子满足平方差公式的结构？</a:t>
            </a:r>
            <a:endParaRPr lang="zh-CN" altLang="en-US" sz="20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800600" y="6210935"/>
            <a:ext cx="13068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增项变化</a:t>
            </a:r>
            <a:endParaRPr lang="zh-CN" altLang="en-US" sz="20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5" grpId="0" bldLvl="0" animBg="1"/>
      <p:bldP spid="6" grpId="0" bldLvl="0" animBg="1"/>
      <p:bldP spid="8" grpId="0" bldLvl="0" animBg="1"/>
      <p:bldP spid="43" grpId="0"/>
      <p:bldP spid="4" grpId="0"/>
      <p:bldP spid="7" grpId="0"/>
      <p:bldP spid="9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3" grpId="0"/>
      <p:bldP spid="61" grpId="0"/>
      <p:bldP spid="63" grpId="0"/>
      <p:bldP spid="25" grpId="0"/>
      <p:bldP spid="62" grpId="0"/>
      <p:bldP spid="64" grpId="0"/>
      <p:bldP spid="51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chenying0907 423"/>
          <p:cNvGrpSpPr/>
          <p:nvPr/>
        </p:nvGrpSpPr>
        <p:grpSpPr>
          <a:xfrm>
            <a:off x="241943" y="113408"/>
            <a:ext cx="3539490" cy="659130"/>
            <a:chOff x="4588518" y="544573"/>
            <a:chExt cx="3539490" cy="659130"/>
          </a:xfrm>
        </p:grpSpPr>
        <p:sp>
          <p:nvSpPr>
            <p:cNvPr id="425" name="Freeform 544"/>
            <p:cNvSpPr>
              <a:spLocks noEditPoints="1"/>
            </p:cNvSpPr>
            <p:nvPr/>
          </p:nvSpPr>
          <p:spPr bwMode="auto">
            <a:xfrm>
              <a:off x="4588518" y="1097658"/>
              <a:ext cx="3539490" cy="106045"/>
            </a:xfrm>
            <a:custGeom>
              <a:avLst/>
              <a:gdLst>
                <a:gd name="T0" fmla="*/ 26 w 715"/>
                <a:gd name="T1" fmla="*/ 50 h 95"/>
                <a:gd name="T2" fmla="*/ 43 w 715"/>
                <a:gd name="T3" fmla="*/ 67 h 95"/>
                <a:gd name="T4" fmla="*/ 65 w 715"/>
                <a:gd name="T5" fmla="*/ 76 h 95"/>
                <a:gd name="T6" fmla="*/ 143 w 715"/>
                <a:gd name="T7" fmla="*/ 81 h 95"/>
                <a:gd name="T8" fmla="*/ 218 w 715"/>
                <a:gd name="T9" fmla="*/ 80 h 95"/>
                <a:gd name="T10" fmla="*/ 301 w 715"/>
                <a:gd name="T11" fmla="*/ 79 h 95"/>
                <a:gd name="T12" fmla="*/ 405 w 715"/>
                <a:gd name="T13" fmla="*/ 88 h 95"/>
                <a:gd name="T14" fmla="*/ 491 w 715"/>
                <a:gd name="T15" fmla="*/ 93 h 95"/>
                <a:gd name="T16" fmla="*/ 630 w 715"/>
                <a:gd name="T17" fmla="*/ 64 h 95"/>
                <a:gd name="T18" fmla="*/ 678 w 715"/>
                <a:gd name="T19" fmla="*/ 58 h 95"/>
                <a:gd name="T20" fmla="*/ 664 w 715"/>
                <a:gd name="T21" fmla="*/ 52 h 95"/>
                <a:gd name="T22" fmla="*/ 662 w 715"/>
                <a:gd name="T23" fmla="*/ 30 h 95"/>
                <a:gd name="T24" fmla="*/ 598 w 715"/>
                <a:gd name="T25" fmla="*/ 37 h 95"/>
                <a:gd name="T26" fmla="*/ 564 w 715"/>
                <a:gd name="T27" fmla="*/ 25 h 95"/>
                <a:gd name="T28" fmla="*/ 500 w 715"/>
                <a:gd name="T29" fmla="*/ 17 h 95"/>
                <a:gd name="T30" fmla="*/ 443 w 715"/>
                <a:gd name="T31" fmla="*/ 26 h 95"/>
                <a:gd name="T32" fmla="*/ 372 w 715"/>
                <a:gd name="T33" fmla="*/ 20 h 95"/>
                <a:gd name="T34" fmla="*/ 263 w 715"/>
                <a:gd name="T35" fmla="*/ 13 h 95"/>
                <a:gd name="T36" fmla="*/ 193 w 715"/>
                <a:gd name="T37" fmla="*/ 9 h 95"/>
                <a:gd name="T38" fmla="*/ 98 w 715"/>
                <a:gd name="T39" fmla="*/ 21 h 95"/>
                <a:gd name="T40" fmla="*/ 403 w 715"/>
                <a:gd name="T41" fmla="*/ 77 h 95"/>
                <a:gd name="T42" fmla="*/ 420 w 715"/>
                <a:gd name="T43" fmla="*/ 84 h 95"/>
                <a:gd name="T44" fmla="*/ 458 w 715"/>
                <a:gd name="T45" fmla="*/ 81 h 95"/>
                <a:gd name="T46" fmla="*/ 503 w 715"/>
                <a:gd name="T47" fmla="*/ 64 h 95"/>
                <a:gd name="T48" fmla="*/ 504 w 715"/>
                <a:gd name="T49" fmla="*/ 76 h 95"/>
                <a:gd name="T50" fmla="*/ 567 w 715"/>
                <a:gd name="T51" fmla="*/ 43 h 95"/>
                <a:gd name="T52" fmla="*/ 560 w 715"/>
                <a:gd name="T53" fmla="*/ 62 h 95"/>
                <a:gd name="T54" fmla="*/ 583 w 715"/>
                <a:gd name="T55" fmla="*/ 56 h 95"/>
                <a:gd name="T56" fmla="*/ 615 w 715"/>
                <a:gd name="T57" fmla="*/ 58 h 95"/>
                <a:gd name="T58" fmla="*/ 639 w 715"/>
                <a:gd name="T59" fmla="*/ 45 h 95"/>
                <a:gd name="T60" fmla="*/ 604 w 715"/>
                <a:gd name="T61" fmla="*/ 58 h 95"/>
                <a:gd name="T62" fmla="*/ 575 w 715"/>
                <a:gd name="T63" fmla="*/ 51 h 95"/>
                <a:gd name="T64" fmla="*/ 562 w 715"/>
                <a:gd name="T65" fmla="*/ 34 h 95"/>
                <a:gd name="T66" fmla="*/ 541 w 715"/>
                <a:gd name="T67" fmla="*/ 45 h 95"/>
                <a:gd name="T68" fmla="*/ 492 w 715"/>
                <a:gd name="T69" fmla="*/ 54 h 95"/>
                <a:gd name="T70" fmla="*/ 469 w 715"/>
                <a:gd name="T71" fmla="*/ 29 h 95"/>
                <a:gd name="T72" fmla="*/ 435 w 715"/>
                <a:gd name="T73" fmla="*/ 29 h 95"/>
                <a:gd name="T74" fmla="*/ 362 w 715"/>
                <a:gd name="T75" fmla="*/ 80 h 95"/>
                <a:gd name="T76" fmla="*/ 345 w 715"/>
                <a:gd name="T77" fmla="*/ 72 h 95"/>
                <a:gd name="T78" fmla="*/ 242 w 715"/>
                <a:gd name="T79" fmla="*/ 81 h 95"/>
                <a:gd name="T80" fmla="*/ 295 w 715"/>
                <a:gd name="T81" fmla="*/ 42 h 95"/>
                <a:gd name="T82" fmla="*/ 328 w 715"/>
                <a:gd name="T83" fmla="*/ 36 h 95"/>
                <a:gd name="T84" fmla="*/ 296 w 715"/>
                <a:gd name="T85" fmla="*/ 76 h 95"/>
                <a:gd name="T86" fmla="*/ 329 w 715"/>
                <a:gd name="T87" fmla="*/ 44 h 95"/>
                <a:gd name="T88" fmla="*/ 317 w 715"/>
                <a:gd name="T89" fmla="*/ 27 h 95"/>
                <a:gd name="T90" fmla="*/ 298 w 715"/>
                <a:gd name="T91" fmla="*/ 25 h 95"/>
                <a:gd name="T92" fmla="*/ 230 w 715"/>
                <a:gd name="T93" fmla="*/ 75 h 95"/>
                <a:gd name="T94" fmla="*/ 266 w 715"/>
                <a:gd name="T95" fmla="*/ 32 h 95"/>
                <a:gd name="T96" fmla="*/ 215 w 715"/>
                <a:gd name="T97" fmla="*/ 53 h 95"/>
                <a:gd name="T98" fmla="*/ 203 w 715"/>
                <a:gd name="T99" fmla="*/ 54 h 95"/>
                <a:gd name="T100" fmla="*/ 151 w 715"/>
                <a:gd name="T101" fmla="*/ 43 h 95"/>
                <a:gd name="T102" fmla="*/ 159 w 715"/>
                <a:gd name="T103" fmla="*/ 63 h 95"/>
                <a:gd name="T104" fmla="*/ 212 w 715"/>
                <a:gd name="T105" fmla="*/ 24 h 95"/>
                <a:gd name="T106" fmla="*/ 194 w 715"/>
                <a:gd name="T107" fmla="*/ 18 h 95"/>
                <a:gd name="T108" fmla="*/ 153 w 715"/>
                <a:gd name="T109" fmla="*/ 34 h 95"/>
                <a:gd name="T110" fmla="*/ 108 w 715"/>
                <a:gd name="T111" fmla="*/ 51 h 95"/>
                <a:gd name="T112" fmla="*/ 112 w 715"/>
                <a:gd name="T113" fmla="*/ 26 h 95"/>
                <a:gd name="T114" fmla="*/ 65 w 715"/>
                <a:gd name="T115" fmla="*/ 54 h 95"/>
                <a:gd name="T116" fmla="*/ 87 w 715"/>
                <a:gd name="T117" fmla="*/ 22 h 95"/>
                <a:gd name="T118" fmla="*/ 53 w 715"/>
                <a:gd name="T119" fmla="*/ 3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15" h="95">
                  <a:moveTo>
                    <a:pt x="19" y="17"/>
                  </a:moveTo>
                  <a:cubicBezTo>
                    <a:pt x="21" y="19"/>
                    <a:pt x="23" y="14"/>
                    <a:pt x="25" y="16"/>
                  </a:cubicBezTo>
                  <a:cubicBezTo>
                    <a:pt x="24" y="17"/>
                    <a:pt x="25" y="18"/>
                    <a:pt x="24" y="19"/>
                  </a:cubicBezTo>
                  <a:cubicBezTo>
                    <a:pt x="19" y="17"/>
                    <a:pt x="19" y="22"/>
                    <a:pt x="14" y="23"/>
                  </a:cubicBezTo>
                  <a:cubicBezTo>
                    <a:pt x="16" y="26"/>
                    <a:pt x="20" y="22"/>
                    <a:pt x="20" y="28"/>
                  </a:cubicBezTo>
                  <a:cubicBezTo>
                    <a:pt x="27" y="25"/>
                    <a:pt x="29" y="13"/>
                    <a:pt x="34" y="16"/>
                  </a:cubicBezTo>
                  <a:cubicBezTo>
                    <a:pt x="33" y="17"/>
                    <a:pt x="35" y="19"/>
                    <a:pt x="34" y="20"/>
                  </a:cubicBezTo>
                  <a:cubicBezTo>
                    <a:pt x="31" y="23"/>
                    <a:pt x="28" y="26"/>
                    <a:pt x="32" y="29"/>
                  </a:cubicBezTo>
                  <a:cubicBezTo>
                    <a:pt x="34" y="28"/>
                    <a:pt x="35" y="26"/>
                    <a:pt x="37" y="25"/>
                  </a:cubicBezTo>
                  <a:cubicBezTo>
                    <a:pt x="36" y="20"/>
                    <a:pt x="35" y="16"/>
                    <a:pt x="38" y="12"/>
                  </a:cubicBezTo>
                  <a:cubicBezTo>
                    <a:pt x="39" y="17"/>
                    <a:pt x="40" y="17"/>
                    <a:pt x="44" y="22"/>
                  </a:cubicBezTo>
                  <a:cubicBezTo>
                    <a:pt x="40" y="26"/>
                    <a:pt x="38" y="26"/>
                    <a:pt x="37" y="32"/>
                  </a:cubicBezTo>
                  <a:cubicBezTo>
                    <a:pt x="34" y="27"/>
                    <a:pt x="34" y="33"/>
                    <a:pt x="34" y="35"/>
                  </a:cubicBezTo>
                  <a:cubicBezTo>
                    <a:pt x="33" y="33"/>
                    <a:pt x="32" y="32"/>
                    <a:pt x="31" y="31"/>
                  </a:cubicBezTo>
                  <a:cubicBezTo>
                    <a:pt x="25" y="37"/>
                    <a:pt x="30" y="42"/>
                    <a:pt x="25" y="46"/>
                  </a:cubicBezTo>
                  <a:cubicBezTo>
                    <a:pt x="26" y="45"/>
                    <a:pt x="28" y="45"/>
                    <a:pt x="30" y="45"/>
                  </a:cubicBezTo>
                  <a:cubicBezTo>
                    <a:pt x="27" y="47"/>
                    <a:pt x="28" y="48"/>
                    <a:pt x="26" y="50"/>
                  </a:cubicBezTo>
                  <a:cubicBezTo>
                    <a:pt x="24" y="43"/>
                    <a:pt x="20" y="51"/>
                    <a:pt x="17" y="48"/>
                  </a:cubicBezTo>
                  <a:cubicBezTo>
                    <a:pt x="20" y="41"/>
                    <a:pt x="21" y="34"/>
                    <a:pt x="25" y="29"/>
                  </a:cubicBezTo>
                  <a:cubicBezTo>
                    <a:pt x="22" y="28"/>
                    <a:pt x="18" y="30"/>
                    <a:pt x="16" y="27"/>
                  </a:cubicBezTo>
                  <a:cubicBezTo>
                    <a:pt x="12" y="30"/>
                    <a:pt x="10" y="33"/>
                    <a:pt x="10" y="36"/>
                  </a:cubicBezTo>
                  <a:cubicBezTo>
                    <a:pt x="13" y="37"/>
                    <a:pt x="12" y="30"/>
                    <a:pt x="16" y="32"/>
                  </a:cubicBezTo>
                  <a:cubicBezTo>
                    <a:pt x="18" y="35"/>
                    <a:pt x="14" y="36"/>
                    <a:pt x="15" y="38"/>
                  </a:cubicBezTo>
                  <a:cubicBezTo>
                    <a:pt x="16" y="38"/>
                    <a:pt x="18" y="37"/>
                    <a:pt x="18" y="38"/>
                  </a:cubicBezTo>
                  <a:cubicBezTo>
                    <a:pt x="7" y="44"/>
                    <a:pt x="7" y="53"/>
                    <a:pt x="0" y="60"/>
                  </a:cubicBezTo>
                  <a:cubicBezTo>
                    <a:pt x="6" y="57"/>
                    <a:pt x="12" y="53"/>
                    <a:pt x="17" y="57"/>
                  </a:cubicBezTo>
                  <a:cubicBezTo>
                    <a:pt x="19" y="53"/>
                    <a:pt x="8" y="52"/>
                    <a:pt x="13" y="47"/>
                  </a:cubicBezTo>
                  <a:cubicBezTo>
                    <a:pt x="14" y="52"/>
                    <a:pt x="22" y="50"/>
                    <a:pt x="25" y="56"/>
                  </a:cubicBezTo>
                  <a:cubicBezTo>
                    <a:pt x="22" y="58"/>
                    <a:pt x="19" y="61"/>
                    <a:pt x="16" y="63"/>
                  </a:cubicBezTo>
                  <a:cubicBezTo>
                    <a:pt x="12" y="59"/>
                    <a:pt x="7" y="64"/>
                    <a:pt x="3" y="64"/>
                  </a:cubicBezTo>
                  <a:cubicBezTo>
                    <a:pt x="6" y="67"/>
                    <a:pt x="2" y="72"/>
                    <a:pt x="7" y="70"/>
                  </a:cubicBezTo>
                  <a:cubicBezTo>
                    <a:pt x="7" y="64"/>
                    <a:pt x="24" y="64"/>
                    <a:pt x="26" y="70"/>
                  </a:cubicBezTo>
                  <a:cubicBezTo>
                    <a:pt x="28" y="68"/>
                    <a:pt x="31" y="66"/>
                    <a:pt x="34" y="64"/>
                  </a:cubicBezTo>
                  <a:cubicBezTo>
                    <a:pt x="36" y="70"/>
                    <a:pt x="40" y="64"/>
                    <a:pt x="43" y="67"/>
                  </a:cubicBezTo>
                  <a:cubicBezTo>
                    <a:pt x="43" y="74"/>
                    <a:pt x="40" y="69"/>
                    <a:pt x="36" y="71"/>
                  </a:cubicBezTo>
                  <a:cubicBezTo>
                    <a:pt x="35" y="73"/>
                    <a:pt x="35" y="75"/>
                    <a:pt x="37" y="78"/>
                  </a:cubicBezTo>
                  <a:cubicBezTo>
                    <a:pt x="41" y="73"/>
                    <a:pt x="44" y="75"/>
                    <a:pt x="48" y="71"/>
                  </a:cubicBezTo>
                  <a:cubicBezTo>
                    <a:pt x="46" y="68"/>
                    <a:pt x="42" y="60"/>
                    <a:pt x="50" y="60"/>
                  </a:cubicBezTo>
                  <a:cubicBezTo>
                    <a:pt x="48" y="57"/>
                    <a:pt x="44" y="54"/>
                    <a:pt x="47" y="51"/>
                  </a:cubicBezTo>
                  <a:cubicBezTo>
                    <a:pt x="52" y="53"/>
                    <a:pt x="52" y="44"/>
                    <a:pt x="56" y="46"/>
                  </a:cubicBezTo>
                  <a:cubicBezTo>
                    <a:pt x="54" y="48"/>
                    <a:pt x="56" y="49"/>
                    <a:pt x="55" y="50"/>
                  </a:cubicBezTo>
                  <a:cubicBezTo>
                    <a:pt x="54" y="51"/>
                    <a:pt x="51" y="50"/>
                    <a:pt x="52" y="53"/>
                  </a:cubicBezTo>
                  <a:cubicBezTo>
                    <a:pt x="56" y="53"/>
                    <a:pt x="50" y="69"/>
                    <a:pt x="49" y="75"/>
                  </a:cubicBezTo>
                  <a:cubicBezTo>
                    <a:pt x="55" y="75"/>
                    <a:pt x="57" y="68"/>
                    <a:pt x="59" y="76"/>
                  </a:cubicBezTo>
                  <a:cubicBezTo>
                    <a:pt x="62" y="70"/>
                    <a:pt x="68" y="71"/>
                    <a:pt x="65" y="65"/>
                  </a:cubicBezTo>
                  <a:cubicBezTo>
                    <a:pt x="62" y="65"/>
                    <a:pt x="61" y="66"/>
                    <a:pt x="60" y="68"/>
                  </a:cubicBezTo>
                  <a:cubicBezTo>
                    <a:pt x="60" y="66"/>
                    <a:pt x="53" y="66"/>
                    <a:pt x="56" y="63"/>
                  </a:cubicBezTo>
                  <a:cubicBezTo>
                    <a:pt x="62" y="62"/>
                    <a:pt x="61" y="61"/>
                    <a:pt x="62" y="56"/>
                  </a:cubicBezTo>
                  <a:cubicBezTo>
                    <a:pt x="64" y="58"/>
                    <a:pt x="67" y="54"/>
                    <a:pt x="69" y="58"/>
                  </a:cubicBezTo>
                  <a:cubicBezTo>
                    <a:pt x="62" y="62"/>
                    <a:pt x="67" y="64"/>
                    <a:pt x="71" y="63"/>
                  </a:cubicBezTo>
                  <a:cubicBezTo>
                    <a:pt x="67" y="67"/>
                    <a:pt x="66" y="72"/>
                    <a:pt x="65" y="76"/>
                  </a:cubicBezTo>
                  <a:cubicBezTo>
                    <a:pt x="72" y="78"/>
                    <a:pt x="75" y="64"/>
                    <a:pt x="82" y="73"/>
                  </a:cubicBezTo>
                  <a:cubicBezTo>
                    <a:pt x="81" y="75"/>
                    <a:pt x="78" y="74"/>
                    <a:pt x="79" y="76"/>
                  </a:cubicBezTo>
                  <a:cubicBezTo>
                    <a:pt x="81" y="75"/>
                    <a:pt x="80" y="77"/>
                    <a:pt x="81" y="79"/>
                  </a:cubicBezTo>
                  <a:cubicBezTo>
                    <a:pt x="85" y="73"/>
                    <a:pt x="89" y="72"/>
                    <a:pt x="92" y="65"/>
                  </a:cubicBezTo>
                  <a:cubicBezTo>
                    <a:pt x="95" y="66"/>
                    <a:pt x="98" y="63"/>
                    <a:pt x="101" y="64"/>
                  </a:cubicBezTo>
                  <a:cubicBezTo>
                    <a:pt x="96" y="67"/>
                    <a:pt x="97" y="72"/>
                    <a:pt x="95" y="76"/>
                  </a:cubicBezTo>
                  <a:cubicBezTo>
                    <a:pt x="93" y="77"/>
                    <a:pt x="87" y="74"/>
                    <a:pt x="88" y="78"/>
                  </a:cubicBezTo>
                  <a:cubicBezTo>
                    <a:pt x="90" y="76"/>
                    <a:pt x="91" y="81"/>
                    <a:pt x="93" y="80"/>
                  </a:cubicBezTo>
                  <a:cubicBezTo>
                    <a:pt x="95" y="79"/>
                    <a:pt x="97" y="77"/>
                    <a:pt x="99" y="76"/>
                  </a:cubicBezTo>
                  <a:cubicBezTo>
                    <a:pt x="102" y="79"/>
                    <a:pt x="99" y="80"/>
                    <a:pt x="103" y="81"/>
                  </a:cubicBezTo>
                  <a:cubicBezTo>
                    <a:pt x="107" y="79"/>
                    <a:pt x="108" y="78"/>
                    <a:pt x="108" y="74"/>
                  </a:cubicBezTo>
                  <a:cubicBezTo>
                    <a:pt x="115" y="75"/>
                    <a:pt x="110" y="78"/>
                    <a:pt x="117" y="82"/>
                  </a:cubicBezTo>
                  <a:cubicBezTo>
                    <a:pt x="121" y="77"/>
                    <a:pt x="124" y="82"/>
                    <a:pt x="128" y="77"/>
                  </a:cubicBezTo>
                  <a:cubicBezTo>
                    <a:pt x="129" y="78"/>
                    <a:pt x="128" y="80"/>
                    <a:pt x="131" y="82"/>
                  </a:cubicBezTo>
                  <a:cubicBezTo>
                    <a:pt x="134" y="81"/>
                    <a:pt x="138" y="80"/>
                    <a:pt x="141" y="81"/>
                  </a:cubicBezTo>
                  <a:cubicBezTo>
                    <a:pt x="138" y="78"/>
                    <a:pt x="145" y="73"/>
                    <a:pt x="148" y="76"/>
                  </a:cubicBezTo>
                  <a:cubicBezTo>
                    <a:pt x="148" y="81"/>
                    <a:pt x="140" y="75"/>
                    <a:pt x="143" y="81"/>
                  </a:cubicBezTo>
                  <a:cubicBezTo>
                    <a:pt x="154" y="79"/>
                    <a:pt x="164" y="84"/>
                    <a:pt x="176" y="81"/>
                  </a:cubicBezTo>
                  <a:cubicBezTo>
                    <a:pt x="171" y="78"/>
                    <a:pt x="175" y="75"/>
                    <a:pt x="176" y="72"/>
                  </a:cubicBezTo>
                  <a:cubicBezTo>
                    <a:pt x="175" y="79"/>
                    <a:pt x="187" y="90"/>
                    <a:pt x="187" y="80"/>
                  </a:cubicBezTo>
                  <a:cubicBezTo>
                    <a:pt x="182" y="83"/>
                    <a:pt x="184" y="72"/>
                    <a:pt x="180" y="71"/>
                  </a:cubicBezTo>
                  <a:cubicBezTo>
                    <a:pt x="181" y="70"/>
                    <a:pt x="182" y="68"/>
                    <a:pt x="182" y="67"/>
                  </a:cubicBezTo>
                  <a:cubicBezTo>
                    <a:pt x="182" y="71"/>
                    <a:pt x="184" y="70"/>
                    <a:pt x="187" y="71"/>
                  </a:cubicBezTo>
                  <a:cubicBezTo>
                    <a:pt x="181" y="75"/>
                    <a:pt x="189" y="79"/>
                    <a:pt x="192" y="77"/>
                  </a:cubicBezTo>
                  <a:cubicBezTo>
                    <a:pt x="190" y="79"/>
                    <a:pt x="189" y="81"/>
                    <a:pt x="192" y="83"/>
                  </a:cubicBezTo>
                  <a:cubicBezTo>
                    <a:pt x="193" y="83"/>
                    <a:pt x="194" y="82"/>
                    <a:pt x="195" y="83"/>
                  </a:cubicBezTo>
                  <a:cubicBezTo>
                    <a:pt x="196" y="75"/>
                    <a:pt x="204" y="76"/>
                    <a:pt x="203" y="65"/>
                  </a:cubicBezTo>
                  <a:cubicBezTo>
                    <a:pt x="203" y="66"/>
                    <a:pt x="204" y="67"/>
                    <a:pt x="205" y="66"/>
                  </a:cubicBezTo>
                  <a:cubicBezTo>
                    <a:pt x="204" y="68"/>
                    <a:pt x="204" y="71"/>
                    <a:pt x="208" y="74"/>
                  </a:cubicBezTo>
                  <a:cubicBezTo>
                    <a:pt x="211" y="72"/>
                    <a:pt x="221" y="72"/>
                    <a:pt x="218" y="77"/>
                  </a:cubicBezTo>
                  <a:cubicBezTo>
                    <a:pt x="214" y="72"/>
                    <a:pt x="209" y="78"/>
                    <a:pt x="201" y="76"/>
                  </a:cubicBezTo>
                  <a:cubicBezTo>
                    <a:pt x="199" y="78"/>
                    <a:pt x="200" y="80"/>
                    <a:pt x="199" y="81"/>
                  </a:cubicBezTo>
                  <a:cubicBezTo>
                    <a:pt x="205" y="86"/>
                    <a:pt x="212" y="82"/>
                    <a:pt x="218" y="84"/>
                  </a:cubicBezTo>
                  <a:cubicBezTo>
                    <a:pt x="217" y="83"/>
                    <a:pt x="216" y="82"/>
                    <a:pt x="218" y="80"/>
                  </a:cubicBezTo>
                  <a:cubicBezTo>
                    <a:pt x="227" y="77"/>
                    <a:pt x="225" y="91"/>
                    <a:pt x="225" y="91"/>
                  </a:cubicBezTo>
                  <a:cubicBezTo>
                    <a:pt x="228" y="88"/>
                    <a:pt x="234" y="85"/>
                    <a:pt x="227" y="85"/>
                  </a:cubicBezTo>
                  <a:cubicBezTo>
                    <a:pt x="228" y="81"/>
                    <a:pt x="233" y="78"/>
                    <a:pt x="235" y="86"/>
                  </a:cubicBezTo>
                  <a:cubicBezTo>
                    <a:pt x="246" y="83"/>
                    <a:pt x="253" y="88"/>
                    <a:pt x="263" y="82"/>
                  </a:cubicBezTo>
                  <a:cubicBezTo>
                    <a:pt x="264" y="87"/>
                    <a:pt x="273" y="86"/>
                    <a:pt x="278" y="85"/>
                  </a:cubicBezTo>
                  <a:cubicBezTo>
                    <a:pt x="279" y="79"/>
                    <a:pt x="281" y="81"/>
                    <a:pt x="279" y="78"/>
                  </a:cubicBezTo>
                  <a:cubicBezTo>
                    <a:pt x="281" y="77"/>
                    <a:pt x="282" y="75"/>
                    <a:pt x="284" y="74"/>
                  </a:cubicBezTo>
                  <a:cubicBezTo>
                    <a:pt x="284" y="77"/>
                    <a:pt x="286" y="79"/>
                    <a:pt x="289" y="76"/>
                  </a:cubicBezTo>
                  <a:cubicBezTo>
                    <a:pt x="289" y="72"/>
                    <a:pt x="287" y="74"/>
                    <a:pt x="284" y="72"/>
                  </a:cubicBezTo>
                  <a:cubicBezTo>
                    <a:pt x="286" y="70"/>
                    <a:pt x="285" y="68"/>
                    <a:pt x="288" y="66"/>
                  </a:cubicBezTo>
                  <a:cubicBezTo>
                    <a:pt x="288" y="72"/>
                    <a:pt x="294" y="80"/>
                    <a:pt x="286" y="86"/>
                  </a:cubicBezTo>
                  <a:cubicBezTo>
                    <a:pt x="289" y="91"/>
                    <a:pt x="289" y="81"/>
                    <a:pt x="292" y="88"/>
                  </a:cubicBezTo>
                  <a:cubicBezTo>
                    <a:pt x="296" y="87"/>
                    <a:pt x="296" y="81"/>
                    <a:pt x="298" y="83"/>
                  </a:cubicBezTo>
                  <a:cubicBezTo>
                    <a:pt x="300" y="91"/>
                    <a:pt x="301" y="82"/>
                    <a:pt x="307" y="83"/>
                  </a:cubicBezTo>
                  <a:cubicBezTo>
                    <a:pt x="308" y="85"/>
                    <a:pt x="306" y="86"/>
                    <a:pt x="305" y="87"/>
                  </a:cubicBezTo>
                  <a:cubicBezTo>
                    <a:pt x="315" y="93"/>
                    <a:pt x="308" y="77"/>
                    <a:pt x="316" y="74"/>
                  </a:cubicBezTo>
                  <a:cubicBezTo>
                    <a:pt x="309" y="67"/>
                    <a:pt x="309" y="86"/>
                    <a:pt x="301" y="79"/>
                  </a:cubicBezTo>
                  <a:cubicBezTo>
                    <a:pt x="309" y="80"/>
                    <a:pt x="307" y="68"/>
                    <a:pt x="315" y="70"/>
                  </a:cubicBezTo>
                  <a:cubicBezTo>
                    <a:pt x="316" y="66"/>
                    <a:pt x="317" y="62"/>
                    <a:pt x="320" y="58"/>
                  </a:cubicBezTo>
                  <a:cubicBezTo>
                    <a:pt x="323" y="62"/>
                    <a:pt x="316" y="67"/>
                    <a:pt x="323" y="66"/>
                  </a:cubicBezTo>
                  <a:cubicBezTo>
                    <a:pt x="320" y="70"/>
                    <a:pt x="318" y="66"/>
                    <a:pt x="316" y="67"/>
                  </a:cubicBezTo>
                  <a:cubicBezTo>
                    <a:pt x="324" y="75"/>
                    <a:pt x="309" y="81"/>
                    <a:pt x="316" y="89"/>
                  </a:cubicBezTo>
                  <a:cubicBezTo>
                    <a:pt x="320" y="86"/>
                    <a:pt x="323" y="82"/>
                    <a:pt x="321" y="78"/>
                  </a:cubicBezTo>
                  <a:cubicBezTo>
                    <a:pt x="325" y="74"/>
                    <a:pt x="328" y="76"/>
                    <a:pt x="331" y="77"/>
                  </a:cubicBezTo>
                  <a:cubicBezTo>
                    <a:pt x="326" y="79"/>
                    <a:pt x="330" y="82"/>
                    <a:pt x="326" y="85"/>
                  </a:cubicBezTo>
                  <a:cubicBezTo>
                    <a:pt x="325" y="83"/>
                    <a:pt x="324" y="81"/>
                    <a:pt x="323" y="82"/>
                  </a:cubicBezTo>
                  <a:cubicBezTo>
                    <a:pt x="326" y="87"/>
                    <a:pt x="322" y="84"/>
                    <a:pt x="323" y="89"/>
                  </a:cubicBezTo>
                  <a:cubicBezTo>
                    <a:pt x="327" y="88"/>
                    <a:pt x="333" y="89"/>
                    <a:pt x="334" y="86"/>
                  </a:cubicBezTo>
                  <a:cubicBezTo>
                    <a:pt x="333" y="83"/>
                    <a:pt x="331" y="84"/>
                    <a:pt x="329" y="84"/>
                  </a:cubicBezTo>
                  <a:cubicBezTo>
                    <a:pt x="335" y="84"/>
                    <a:pt x="332" y="78"/>
                    <a:pt x="335" y="80"/>
                  </a:cubicBezTo>
                  <a:cubicBezTo>
                    <a:pt x="336" y="82"/>
                    <a:pt x="336" y="85"/>
                    <a:pt x="336" y="88"/>
                  </a:cubicBezTo>
                  <a:cubicBezTo>
                    <a:pt x="359" y="87"/>
                    <a:pt x="382" y="90"/>
                    <a:pt x="405" y="88"/>
                  </a:cubicBezTo>
                  <a:cubicBezTo>
                    <a:pt x="400" y="82"/>
                    <a:pt x="408" y="79"/>
                    <a:pt x="410" y="79"/>
                  </a:cubicBezTo>
                  <a:cubicBezTo>
                    <a:pt x="411" y="84"/>
                    <a:pt x="407" y="84"/>
                    <a:pt x="405" y="88"/>
                  </a:cubicBezTo>
                  <a:cubicBezTo>
                    <a:pt x="408" y="93"/>
                    <a:pt x="412" y="88"/>
                    <a:pt x="414" y="85"/>
                  </a:cubicBezTo>
                  <a:cubicBezTo>
                    <a:pt x="418" y="86"/>
                    <a:pt x="415" y="90"/>
                    <a:pt x="419" y="85"/>
                  </a:cubicBezTo>
                  <a:cubicBezTo>
                    <a:pt x="419" y="93"/>
                    <a:pt x="428" y="85"/>
                    <a:pt x="432" y="90"/>
                  </a:cubicBezTo>
                  <a:cubicBezTo>
                    <a:pt x="432" y="89"/>
                    <a:pt x="438" y="87"/>
                    <a:pt x="439" y="83"/>
                  </a:cubicBezTo>
                  <a:cubicBezTo>
                    <a:pt x="440" y="85"/>
                    <a:pt x="442" y="85"/>
                    <a:pt x="443" y="86"/>
                  </a:cubicBezTo>
                  <a:cubicBezTo>
                    <a:pt x="442" y="88"/>
                    <a:pt x="437" y="85"/>
                    <a:pt x="438" y="89"/>
                  </a:cubicBezTo>
                  <a:cubicBezTo>
                    <a:pt x="441" y="88"/>
                    <a:pt x="439" y="91"/>
                    <a:pt x="441" y="93"/>
                  </a:cubicBezTo>
                  <a:cubicBezTo>
                    <a:pt x="448" y="88"/>
                    <a:pt x="460" y="95"/>
                    <a:pt x="464" y="89"/>
                  </a:cubicBezTo>
                  <a:cubicBezTo>
                    <a:pt x="462" y="85"/>
                    <a:pt x="448" y="89"/>
                    <a:pt x="446" y="83"/>
                  </a:cubicBezTo>
                  <a:cubicBezTo>
                    <a:pt x="454" y="87"/>
                    <a:pt x="463" y="84"/>
                    <a:pt x="472" y="83"/>
                  </a:cubicBezTo>
                  <a:cubicBezTo>
                    <a:pt x="470" y="84"/>
                    <a:pt x="469" y="85"/>
                    <a:pt x="467" y="87"/>
                  </a:cubicBezTo>
                  <a:cubicBezTo>
                    <a:pt x="469" y="89"/>
                    <a:pt x="471" y="91"/>
                    <a:pt x="472" y="93"/>
                  </a:cubicBezTo>
                  <a:cubicBezTo>
                    <a:pt x="478" y="91"/>
                    <a:pt x="472" y="86"/>
                    <a:pt x="476" y="84"/>
                  </a:cubicBezTo>
                  <a:cubicBezTo>
                    <a:pt x="477" y="85"/>
                    <a:pt x="475" y="86"/>
                    <a:pt x="477" y="88"/>
                  </a:cubicBezTo>
                  <a:cubicBezTo>
                    <a:pt x="485" y="83"/>
                    <a:pt x="479" y="72"/>
                    <a:pt x="485" y="71"/>
                  </a:cubicBezTo>
                  <a:cubicBezTo>
                    <a:pt x="482" y="76"/>
                    <a:pt x="486" y="83"/>
                    <a:pt x="479" y="88"/>
                  </a:cubicBezTo>
                  <a:cubicBezTo>
                    <a:pt x="485" y="95"/>
                    <a:pt x="486" y="85"/>
                    <a:pt x="491" y="93"/>
                  </a:cubicBezTo>
                  <a:cubicBezTo>
                    <a:pt x="494" y="90"/>
                    <a:pt x="496" y="92"/>
                    <a:pt x="499" y="88"/>
                  </a:cubicBezTo>
                  <a:cubicBezTo>
                    <a:pt x="500" y="93"/>
                    <a:pt x="511" y="95"/>
                    <a:pt x="513" y="89"/>
                  </a:cubicBezTo>
                  <a:cubicBezTo>
                    <a:pt x="517" y="92"/>
                    <a:pt x="524" y="95"/>
                    <a:pt x="528" y="88"/>
                  </a:cubicBezTo>
                  <a:cubicBezTo>
                    <a:pt x="529" y="93"/>
                    <a:pt x="536" y="93"/>
                    <a:pt x="536" y="87"/>
                  </a:cubicBezTo>
                  <a:cubicBezTo>
                    <a:pt x="538" y="89"/>
                    <a:pt x="539" y="91"/>
                    <a:pt x="539" y="92"/>
                  </a:cubicBezTo>
                  <a:cubicBezTo>
                    <a:pt x="545" y="84"/>
                    <a:pt x="568" y="91"/>
                    <a:pt x="563" y="77"/>
                  </a:cubicBezTo>
                  <a:cubicBezTo>
                    <a:pt x="565" y="76"/>
                    <a:pt x="566" y="79"/>
                    <a:pt x="567" y="81"/>
                  </a:cubicBezTo>
                  <a:cubicBezTo>
                    <a:pt x="570" y="79"/>
                    <a:pt x="568" y="77"/>
                    <a:pt x="569" y="76"/>
                  </a:cubicBezTo>
                  <a:cubicBezTo>
                    <a:pt x="571" y="76"/>
                    <a:pt x="574" y="73"/>
                    <a:pt x="576" y="76"/>
                  </a:cubicBezTo>
                  <a:cubicBezTo>
                    <a:pt x="572" y="79"/>
                    <a:pt x="570" y="81"/>
                    <a:pt x="571" y="87"/>
                  </a:cubicBezTo>
                  <a:cubicBezTo>
                    <a:pt x="567" y="86"/>
                    <a:pt x="563" y="90"/>
                    <a:pt x="560" y="90"/>
                  </a:cubicBezTo>
                  <a:cubicBezTo>
                    <a:pt x="571" y="93"/>
                    <a:pt x="591" y="94"/>
                    <a:pt x="603" y="84"/>
                  </a:cubicBezTo>
                  <a:cubicBezTo>
                    <a:pt x="605" y="90"/>
                    <a:pt x="609" y="79"/>
                    <a:pt x="612" y="82"/>
                  </a:cubicBezTo>
                  <a:cubicBezTo>
                    <a:pt x="608" y="85"/>
                    <a:pt x="604" y="88"/>
                    <a:pt x="604" y="92"/>
                  </a:cubicBezTo>
                  <a:cubicBezTo>
                    <a:pt x="606" y="91"/>
                    <a:pt x="609" y="89"/>
                    <a:pt x="611" y="92"/>
                  </a:cubicBezTo>
                  <a:cubicBezTo>
                    <a:pt x="618" y="87"/>
                    <a:pt x="615" y="77"/>
                    <a:pt x="623" y="78"/>
                  </a:cubicBezTo>
                  <a:cubicBezTo>
                    <a:pt x="624" y="74"/>
                    <a:pt x="622" y="64"/>
                    <a:pt x="630" y="64"/>
                  </a:cubicBezTo>
                  <a:cubicBezTo>
                    <a:pt x="626" y="75"/>
                    <a:pt x="631" y="82"/>
                    <a:pt x="616" y="90"/>
                  </a:cubicBezTo>
                  <a:cubicBezTo>
                    <a:pt x="623" y="95"/>
                    <a:pt x="634" y="89"/>
                    <a:pt x="639" y="82"/>
                  </a:cubicBezTo>
                  <a:cubicBezTo>
                    <a:pt x="637" y="78"/>
                    <a:pt x="634" y="82"/>
                    <a:pt x="633" y="78"/>
                  </a:cubicBezTo>
                  <a:cubicBezTo>
                    <a:pt x="634" y="78"/>
                    <a:pt x="633" y="76"/>
                    <a:pt x="634" y="76"/>
                  </a:cubicBezTo>
                  <a:cubicBezTo>
                    <a:pt x="641" y="77"/>
                    <a:pt x="651" y="76"/>
                    <a:pt x="655" y="68"/>
                  </a:cubicBezTo>
                  <a:cubicBezTo>
                    <a:pt x="659" y="71"/>
                    <a:pt x="656" y="74"/>
                    <a:pt x="653" y="77"/>
                  </a:cubicBezTo>
                  <a:cubicBezTo>
                    <a:pt x="652" y="75"/>
                    <a:pt x="653" y="73"/>
                    <a:pt x="650" y="75"/>
                  </a:cubicBezTo>
                  <a:cubicBezTo>
                    <a:pt x="648" y="81"/>
                    <a:pt x="652" y="78"/>
                    <a:pt x="655" y="81"/>
                  </a:cubicBezTo>
                  <a:cubicBezTo>
                    <a:pt x="652" y="82"/>
                    <a:pt x="650" y="87"/>
                    <a:pt x="648" y="84"/>
                  </a:cubicBezTo>
                  <a:cubicBezTo>
                    <a:pt x="645" y="82"/>
                    <a:pt x="649" y="80"/>
                    <a:pt x="647" y="78"/>
                  </a:cubicBezTo>
                  <a:cubicBezTo>
                    <a:pt x="636" y="79"/>
                    <a:pt x="644" y="86"/>
                    <a:pt x="639" y="91"/>
                  </a:cubicBezTo>
                  <a:cubicBezTo>
                    <a:pt x="645" y="93"/>
                    <a:pt x="655" y="83"/>
                    <a:pt x="659" y="78"/>
                  </a:cubicBezTo>
                  <a:cubicBezTo>
                    <a:pt x="661" y="79"/>
                    <a:pt x="662" y="78"/>
                    <a:pt x="664" y="81"/>
                  </a:cubicBezTo>
                  <a:cubicBezTo>
                    <a:pt x="667" y="73"/>
                    <a:pt x="673" y="67"/>
                    <a:pt x="679" y="62"/>
                  </a:cubicBezTo>
                  <a:cubicBezTo>
                    <a:pt x="676" y="57"/>
                    <a:pt x="674" y="61"/>
                    <a:pt x="672" y="64"/>
                  </a:cubicBezTo>
                  <a:cubicBezTo>
                    <a:pt x="666" y="57"/>
                    <a:pt x="673" y="52"/>
                    <a:pt x="679" y="50"/>
                  </a:cubicBezTo>
                  <a:cubicBezTo>
                    <a:pt x="681" y="54"/>
                    <a:pt x="673" y="52"/>
                    <a:pt x="678" y="58"/>
                  </a:cubicBezTo>
                  <a:cubicBezTo>
                    <a:pt x="680" y="56"/>
                    <a:pt x="681" y="57"/>
                    <a:pt x="683" y="55"/>
                  </a:cubicBezTo>
                  <a:cubicBezTo>
                    <a:pt x="681" y="46"/>
                    <a:pt x="692" y="39"/>
                    <a:pt x="686" y="29"/>
                  </a:cubicBezTo>
                  <a:cubicBezTo>
                    <a:pt x="689" y="27"/>
                    <a:pt x="691" y="27"/>
                    <a:pt x="692" y="30"/>
                  </a:cubicBezTo>
                  <a:cubicBezTo>
                    <a:pt x="688" y="32"/>
                    <a:pt x="693" y="35"/>
                    <a:pt x="695" y="35"/>
                  </a:cubicBezTo>
                  <a:cubicBezTo>
                    <a:pt x="692" y="37"/>
                    <a:pt x="689" y="39"/>
                    <a:pt x="691" y="42"/>
                  </a:cubicBezTo>
                  <a:cubicBezTo>
                    <a:pt x="696" y="41"/>
                    <a:pt x="697" y="36"/>
                    <a:pt x="703" y="32"/>
                  </a:cubicBezTo>
                  <a:cubicBezTo>
                    <a:pt x="705" y="34"/>
                    <a:pt x="706" y="36"/>
                    <a:pt x="708" y="36"/>
                  </a:cubicBezTo>
                  <a:cubicBezTo>
                    <a:pt x="711" y="33"/>
                    <a:pt x="714" y="35"/>
                    <a:pt x="715" y="31"/>
                  </a:cubicBezTo>
                  <a:cubicBezTo>
                    <a:pt x="713" y="25"/>
                    <a:pt x="710" y="33"/>
                    <a:pt x="709" y="30"/>
                  </a:cubicBezTo>
                  <a:cubicBezTo>
                    <a:pt x="710" y="28"/>
                    <a:pt x="713" y="26"/>
                    <a:pt x="712" y="23"/>
                  </a:cubicBezTo>
                  <a:cubicBezTo>
                    <a:pt x="705" y="24"/>
                    <a:pt x="699" y="32"/>
                    <a:pt x="693" y="31"/>
                  </a:cubicBezTo>
                  <a:cubicBezTo>
                    <a:pt x="697" y="25"/>
                    <a:pt x="689" y="26"/>
                    <a:pt x="686" y="24"/>
                  </a:cubicBezTo>
                  <a:cubicBezTo>
                    <a:pt x="687" y="23"/>
                    <a:pt x="688" y="22"/>
                    <a:pt x="687" y="21"/>
                  </a:cubicBezTo>
                  <a:cubicBezTo>
                    <a:pt x="682" y="27"/>
                    <a:pt x="685" y="34"/>
                    <a:pt x="684" y="40"/>
                  </a:cubicBezTo>
                  <a:cubicBezTo>
                    <a:pt x="680" y="41"/>
                    <a:pt x="676" y="50"/>
                    <a:pt x="670" y="43"/>
                  </a:cubicBezTo>
                  <a:cubicBezTo>
                    <a:pt x="674" y="41"/>
                    <a:pt x="670" y="38"/>
                    <a:pt x="669" y="35"/>
                  </a:cubicBezTo>
                  <a:cubicBezTo>
                    <a:pt x="663" y="40"/>
                    <a:pt x="665" y="46"/>
                    <a:pt x="664" y="52"/>
                  </a:cubicBezTo>
                  <a:cubicBezTo>
                    <a:pt x="667" y="51"/>
                    <a:pt x="666" y="45"/>
                    <a:pt x="670" y="47"/>
                  </a:cubicBezTo>
                  <a:cubicBezTo>
                    <a:pt x="671" y="52"/>
                    <a:pt x="667" y="51"/>
                    <a:pt x="663" y="55"/>
                  </a:cubicBezTo>
                  <a:cubicBezTo>
                    <a:pt x="663" y="58"/>
                    <a:pt x="669" y="56"/>
                    <a:pt x="666" y="59"/>
                  </a:cubicBezTo>
                  <a:cubicBezTo>
                    <a:pt x="656" y="64"/>
                    <a:pt x="651" y="68"/>
                    <a:pt x="642" y="72"/>
                  </a:cubicBezTo>
                  <a:cubicBezTo>
                    <a:pt x="642" y="70"/>
                    <a:pt x="645" y="67"/>
                    <a:pt x="645" y="65"/>
                  </a:cubicBezTo>
                  <a:cubicBezTo>
                    <a:pt x="650" y="64"/>
                    <a:pt x="663" y="60"/>
                    <a:pt x="662" y="56"/>
                  </a:cubicBezTo>
                  <a:cubicBezTo>
                    <a:pt x="655" y="55"/>
                    <a:pt x="654" y="59"/>
                    <a:pt x="647" y="58"/>
                  </a:cubicBezTo>
                  <a:cubicBezTo>
                    <a:pt x="650" y="52"/>
                    <a:pt x="654" y="55"/>
                    <a:pt x="659" y="52"/>
                  </a:cubicBezTo>
                  <a:cubicBezTo>
                    <a:pt x="664" y="47"/>
                    <a:pt x="662" y="38"/>
                    <a:pt x="660" y="35"/>
                  </a:cubicBezTo>
                  <a:cubicBezTo>
                    <a:pt x="662" y="35"/>
                    <a:pt x="664" y="34"/>
                    <a:pt x="667" y="32"/>
                  </a:cubicBezTo>
                  <a:cubicBezTo>
                    <a:pt x="668" y="35"/>
                    <a:pt x="670" y="35"/>
                    <a:pt x="673" y="33"/>
                  </a:cubicBezTo>
                  <a:cubicBezTo>
                    <a:pt x="671" y="29"/>
                    <a:pt x="663" y="33"/>
                    <a:pt x="664" y="28"/>
                  </a:cubicBezTo>
                  <a:cubicBezTo>
                    <a:pt x="667" y="29"/>
                    <a:pt x="671" y="31"/>
                    <a:pt x="674" y="30"/>
                  </a:cubicBezTo>
                  <a:cubicBezTo>
                    <a:pt x="673" y="27"/>
                    <a:pt x="672" y="24"/>
                    <a:pt x="673" y="21"/>
                  </a:cubicBezTo>
                  <a:cubicBezTo>
                    <a:pt x="669" y="26"/>
                    <a:pt x="666" y="23"/>
                    <a:pt x="663" y="22"/>
                  </a:cubicBezTo>
                  <a:cubicBezTo>
                    <a:pt x="660" y="24"/>
                    <a:pt x="662" y="26"/>
                    <a:pt x="658" y="28"/>
                  </a:cubicBezTo>
                  <a:cubicBezTo>
                    <a:pt x="659" y="29"/>
                    <a:pt x="661" y="30"/>
                    <a:pt x="662" y="30"/>
                  </a:cubicBezTo>
                  <a:cubicBezTo>
                    <a:pt x="656" y="30"/>
                    <a:pt x="660" y="36"/>
                    <a:pt x="656" y="39"/>
                  </a:cubicBezTo>
                  <a:cubicBezTo>
                    <a:pt x="652" y="33"/>
                    <a:pt x="657" y="34"/>
                    <a:pt x="651" y="30"/>
                  </a:cubicBezTo>
                  <a:cubicBezTo>
                    <a:pt x="645" y="32"/>
                    <a:pt x="638" y="33"/>
                    <a:pt x="636" y="25"/>
                  </a:cubicBezTo>
                  <a:cubicBezTo>
                    <a:pt x="635" y="26"/>
                    <a:pt x="633" y="26"/>
                    <a:pt x="632" y="27"/>
                  </a:cubicBezTo>
                  <a:cubicBezTo>
                    <a:pt x="631" y="31"/>
                    <a:pt x="635" y="32"/>
                    <a:pt x="635" y="35"/>
                  </a:cubicBezTo>
                  <a:cubicBezTo>
                    <a:pt x="629" y="33"/>
                    <a:pt x="621" y="45"/>
                    <a:pt x="611" y="39"/>
                  </a:cubicBezTo>
                  <a:cubicBezTo>
                    <a:pt x="616" y="41"/>
                    <a:pt x="617" y="30"/>
                    <a:pt x="623" y="32"/>
                  </a:cubicBezTo>
                  <a:cubicBezTo>
                    <a:pt x="622" y="33"/>
                    <a:pt x="620" y="34"/>
                    <a:pt x="621" y="35"/>
                  </a:cubicBezTo>
                  <a:cubicBezTo>
                    <a:pt x="623" y="34"/>
                    <a:pt x="624" y="37"/>
                    <a:pt x="627" y="34"/>
                  </a:cubicBezTo>
                  <a:cubicBezTo>
                    <a:pt x="625" y="22"/>
                    <a:pt x="641" y="24"/>
                    <a:pt x="641" y="20"/>
                  </a:cubicBezTo>
                  <a:cubicBezTo>
                    <a:pt x="633" y="24"/>
                    <a:pt x="625" y="19"/>
                    <a:pt x="617" y="22"/>
                  </a:cubicBezTo>
                  <a:cubicBezTo>
                    <a:pt x="618" y="23"/>
                    <a:pt x="616" y="24"/>
                    <a:pt x="615" y="25"/>
                  </a:cubicBezTo>
                  <a:cubicBezTo>
                    <a:pt x="616" y="27"/>
                    <a:pt x="617" y="28"/>
                    <a:pt x="616" y="30"/>
                  </a:cubicBezTo>
                  <a:cubicBezTo>
                    <a:pt x="612" y="31"/>
                    <a:pt x="611" y="37"/>
                    <a:pt x="610" y="35"/>
                  </a:cubicBezTo>
                  <a:cubicBezTo>
                    <a:pt x="610" y="33"/>
                    <a:pt x="613" y="31"/>
                    <a:pt x="610" y="29"/>
                  </a:cubicBezTo>
                  <a:cubicBezTo>
                    <a:pt x="609" y="29"/>
                    <a:pt x="608" y="31"/>
                    <a:pt x="607" y="30"/>
                  </a:cubicBezTo>
                  <a:cubicBezTo>
                    <a:pt x="603" y="33"/>
                    <a:pt x="604" y="39"/>
                    <a:pt x="598" y="37"/>
                  </a:cubicBezTo>
                  <a:cubicBezTo>
                    <a:pt x="597" y="34"/>
                    <a:pt x="604" y="33"/>
                    <a:pt x="602" y="30"/>
                  </a:cubicBezTo>
                  <a:cubicBezTo>
                    <a:pt x="598" y="34"/>
                    <a:pt x="596" y="28"/>
                    <a:pt x="593" y="32"/>
                  </a:cubicBezTo>
                  <a:cubicBezTo>
                    <a:pt x="595" y="35"/>
                    <a:pt x="597" y="37"/>
                    <a:pt x="593" y="39"/>
                  </a:cubicBezTo>
                  <a:cubicBezTo>
                    <a:pt x="594" y="30"/>
                    <a:pt x="586" y="38"/>
                    <a:pt x="592" y="29"/>
                  </a:cubicBezTo>
                  <a:cubicBezTo>
                    <a:pt x="598" y="32"/>
                    <a:pt x="606" y="23"/>
                    <a:pt x="612" y="29"/>
                  </a:cubicBezTo>
                  <a:cubicBezTo>
                    <a:pt x="616" y="28"/>
                    <a:pt x="611" y="20"/>
                    <a:pt x="610" y="22"/>
                  </a:cubicBezTo>
                  <a:cubicBezTo>
                    <a:pt x="610" y="24"/>
                    <a:pt x="603" y="24"/>
                    <a:pt x="602" y="26"/>
                  </a:cubicBezTo>
                  <a:cubicBezTo>
                    <a:pt x="600" y="24"/>
                    <a:pt x="602" y="23"/>
                    <a:pt x="602" y="21"/>
                  </a:cubicBezTo>
                  <a:cubicBezTo>
                    <a:pt x="601" y="21"/>
                    <a:pt x="601" y="22"/>
                    <a:pt x="600" y="21"/>
                  </a:cubicBezTo>
                  <a:cubicBezTo>
                    <a:pt x="599" y="21"/>
                    <a:pt x="598" y="21"/>
                    <a:pt x="597" y="21"/>
                  </a:cubicBezTo>
                  <a:cubicBezTo>
                    <a:pt x="598" y="23"/>
                    <a:pt x="601" y="25"/>
                    <a:pt x="599" y="27"/>
                  </a:cubicBezTo>
                  <a:cubicBezTo>
                    <a:pt x="598" y="25"/>
                    <a:pt x="597" y="27"/>
                    <a:pt x="595" y="26"/>
                  </a:cubicBezTo>
                  <a:cubicBezTo>
                    <a:pt x="593" y="24"/>
                    <a:pt x="595" y="23"/>
                    <a:pt x="593" y="21"/>
                  </a:cubicBezTo>
                  <a:cubicBezTo>
                    <a:pt x="589" y="20"/>
                    <a:pt x="591" y="23"/>
                    <a:pt x="587" y="25"/>
                  </a:cubicBezTo>
                  <a:cubicBezTo>
                    <a:pt x="589" y="19"/>
                    <a:pt x="570" y="21"/>
                    <a:pt x="579" y="24"/>
                  </a:cubicBezTo>
                  <a:cubicBezTo>
                    <a:pt x="578" y="25"/>
                    <a:pt x="576" y="27"/>
                    <a:pt x="575" y="28"/>
                  </a:cubicBezTo>
                  <a:cubicBezTo>
                    <a:pt x="572" y="22"/>
                    <a:pt x="567" y="27"/>
                    <a:pt x="564" y="25"/>
                  </a:cubicBezTo>
                  <a:cubicBezTo>
                    <a:pt x="563" y="24"/>
                    <a:pt x="565" y="23"/>
                    <a:pt x="564" y="21"/>
                  </a:cubicBezTo>
                  <a:cubicBezTo>
                    <a:pt x="561" y="21"/>
                    <a:pt x="558" y="26"/>
                    <a:pt x="555" y="21"/>
                  </a:cubicBezTo>
                  <a:cubicBezTo>
                    <a:pt x="551" y="22"/>
                    <a:pt x="553" y="28"/>
                    <a:pt x="550" y="26"/>
                  </a:cubicBezTo>
                  <a:cubicBezTo>
                    <a:pt x="551" y="18"/>
                    <a:pt x="533" y="18"/>
                    <a:pt x="528" y="26"/>
                  </a:cubicBezTo>
                  <a:cubicBezTo>
                    <a:pt x="523" y="27"/>
                    <a:pt x="529" y="20"/>
                    <a:pt x="525" y="22"/>
                  </a:cubicBezTo>
                  <a:cubicBezTo>
                    <a:pt x="527" y="24"/>
                    <a:pt x="520" y="26"/>
                    <a:pt x="520" y="24"/>
                  </a:cubicBezTo>
                  <a:cubicBezTo>
                    <a:pt x="521" y="22"/>
                    <a:pt x="519" y="20"/>
                    <a:pt x="519" y="19"/>
                  </a:cubicBezTo>
                  <a:cubicBezTo>
                    <a:pt x="514" y="20"/>
                    <a:pt x="521" y="23"/>
                    <a:pt x="516" y="25"/>
                  </a:cubicBezTo>
                  <a:cubicBezTo>
                    <a:pt x="516" y="23"/>
                    <a:pt x="514" y="24"/>
                    <a:pt x="514" y="23"/>
                  </a:cubicBezTo>
                  <a:cubicBezTo>
                    <a:pt x="518" y="22"/>
                    <a:pt x="514" y="16"/>
                    <a:pt x="515" y="20"/>
                  </a:cubicBezTo>
                  <a:cubicBezTo>
                    <a:pt x="512" y="21"/>
                    <a:pt x="513" y="27"/>
                    <a:pt x="509" y="25"/>
                  </a:cubicBezTo>
                  <a:cubicBezTo>
                    <a:pt x="508" y="22"/>
                    <a:pt x="512" y="18"/>
                    <a:pt x="507" y="17"/>
                  </a:cubicBezTo>
                  <a:cubicBezTo>
                    <a:pt x="506" y="23"/>
                    <a:pt x="498" y="29"/>
                    <a:pt x="495" y="23"/>
                  </a:cubicBezTo>
                  <a:cubicBezTo>
                    <a:pt x="493" y="26"/>
                    <a:pt x="493" y="34"/>
                    <a:pt x="488" y="30"/>
                  </a:cubicBezTo>
                  <a:cubicBezTo>
                    <a:pt x="490" y="29"/>
                    <a:pt x="491" y="28"/>
                    <a:pt x="489" y="26"/>
                  </a:cubicBezTo>
                  <a:cubicBezTo>
                    <a:pt x="488" y="27"/>
                    <a:pt x="487" y="28"/>
                    <a:pt x="486" y="27"/>
                  </a:cubicBezTo>
                  <a:cubicBezTo>
                    <a:pt x="487" y="18"/>
                    <a:pt x="500" y="25"/>
                    <a:pt x="500" y="17"/>
                  </a:cubicBezTo>
                  <a:cubicBezTo>
                    <a:pt x="494" y="20"/>
                    <a:pt x="489" y="16"/>
                    <a:pt x="484" y="20"/>
                  </a:cubicBezTo>
                  <a:cubicBezTo>
                    <a:pt x="482" y="21"/>
                    <a:pt x="483" y="23"/>
                    <a:pt x="482" y="24"/>
                  </a:cubicBezTo>
                  <a:cubicBezTo>
                    <a:pt x="478" y="20"/>
                    <a:pt x="477" y="34"/>
                    <a:pt x="471" y="26"/>
                  </a:cubicBezTo>
                  <a:cubicBezTo>
                    <a:pt x="478" y="26"/>
                    <a:pt x="475" y="21"/>
                    <a:pt x="482" y="19"/>
                  </a:cubicBezTo>
                  <a:cubicBezTo>
                    <a:pt x="475" y="15"/>
                    <a:pt x="468" y="20"/>
                    <a:pt x="461" y="19"/>
                  </a:cubicBezTo>
                  <a:cubicBezTo>
                    <a:pt x="463" y="24"/>
                    <a:pt x="466" y="17"/>
                    <a:pt x="467" y="22"/>
                  </a:cubicBezTo>
                  <a:cubicBezTo>
                    <a:pt x="466" y="22"/>
                    <a:pt x="466" y="24"/>
                    <a:pt x="466" y="24"/>
                  </a:cubicBezTo>
                  <a:cubicBezTo>
                    <a:pt x="462" y="21"/>
                    <a:pt x="455" y="23"/>
                    <a:pt x="458" y="16"/>
                  </a:cubicBezTo>
                  <a:cubicBezTo>
                    <a:pt x="457" y="17"/>
                    <a:pt x="456" y="17"/>
                    <a:pt x="456" y="16"/>
                  </a:cubicBezTo>
                  <a:cubicBezTo>
                    <a:pt x="454" y="17"/>
                    <a:pt x="453" y="16"/>
                    <a:pt x="452" y="17"/>
                  </a:cubicBezTo>
                  <a:cubicBezTo>
                    <a:pt x="454" y="19"/>
                    <a:pt x="453" y="20"/>
                    <a:pt x="451" y="22"/>
                  </a:cubicBezTo>
                  <a:cubicBezTo>
                    <a:pt x="455" y="24"/>
                    <a:pt x="455" y="26"/>
                    <a:pt x="450" y="30"/>
                  </a:cubicBezTo>
                  <a:cubicBezTo>
                    <a:pt x="450" y="27"/>
                    <a:pt x="449" y="26"/>
                    <a:pt x="446" y="25"/>
                  </a:cubicBezTo>
                  <a:cubicBezTo>
                    <a:pt x="451" y="24"/>
                    <a:pt x="448" y="21"/>
                    <a:pt x="449" y="19"/>
                  </a:cubicBezTo>
                  <a:cubicBezTo>
                    <a:pt x="446" y="16"/>
                    <a:pt x="444" y="13"/>
                    <a:pt x="440" y="17"/>
                  </a:cubicBezTo>
                  <a:cubicBezTo>
                    <a:pt x="442" y="22"/>
                    <a:pt x="444" y="19"/>
                    <a:pt x="446" y="20"/>
                  </a:cubicBezTo>
                  <a:cubicBezTo>
                    <a:pt x="441" y="21"/>
                    <a:pt x="448" y="24"/>
                    <a:pt x="443" y="26"/>
                  </a:cubicBezTo>
                  <a:cubicBezTo>
                    <a:pt x="443" y="23"/>
                    <a:pt x="444" y="19"/>
                    <a:pt x="440" y="21"/>
                  </a:cubicBezTo>
                  <a:cubicBezTo>
                    <a:pt x="441" y="25"/>
                    <a:pt x="433" y="23"/>
                    <a:pt x="434" y="28"/>
                  </a:cubicBezTo>
                  <a:cubicBezTo>
                    <a:pt x="429" y="21"/>
                    <a:pt x="429" y="32"/>
                    <a:pt x="425" y="28"/>
                  </a:cubicBezTo>
                  <a:cubicBezTo>
                    <a:pt x="427" y="25"/>
                    <a:pt x="423" y="22"/>
                    <a:pt x="426" y="20"/>
                  </a:cubicBezTo>
                  <a:cubicBezTo>
                    <a:pt x="425" y="22"/>
                    <a:pt x="427" y="25"/>
                    <a:pt x="430" y="25"/>
                  </a:cubicBezTo>
                  <a:cubicBezTo>
                    <a:pt x="433" y="20"/>
                    <a:pt x="435" y="24"/>
                    <a:pt x="439" y="18"/>
                  </a:cubicBezTo>
                  <a:cubicBezTo>
                    <a:pt x="431" y="16"/>
                    <a:pt x="422" y="16"/>
                    <a:pt x="417" y="19"/>
                  </a:cubicBezTo>
                  <a:cubicBezTo>
                    <a:pt x="413" y="12"/>
                    <a:pt x="397" y="12"/>
                    <a:pt x="394" y="23"/>
                  </a:cubicBezTo>
                  <a:cubicBezTo>
                    <a:pt x="394" y="17"/>
                    <a:pt x="391" y="23"/>
                    <a:pt x="389" y="21"/>
                  </a:cubicBezTo>
                  <a:cubicBezTo>
                    <a:pt x="386" y="17"/>
                    <a:pt x="393" y="18"/>
                    <a:pt x="392" y="15"/>
                  </a:cubicBezTo>
                  <a:cubicBezTo>
                    <a:pt x="386" y="15"/>
                    <a:pt x="385" y="24"/>
                    <a:pt x="379" y="22"/>
                  </a:cubicBezTo>
                  <a:cubicBezTo>
                    <a:pt x="379" y="19"/>
                    <a:pt x="383" y="20"/>
                    <a:pt x="383" y="15"/>
                  </a:cubicBezTo>
                  <a:cubicBezTo>
                    <a:pt x="381" y="17"/>
                    <a:pt x="379" y="16"/>
                    <a:pt x="377" y="18"/>
                  </a:cubicBezTo>
                  <a:cubicBezTo>
                    <a:pt x="378" y="20"/>
                    <a:pt x="380" y="27"/>
                    <a:pt x="375" y="25"/>
                  </a:cubicBezTo>
                  <a:cubicBezTo>
                    <a:pt x="375" y="21"/>
                    <a:pt x="378" y="17"/>
                    <a:pt x="374" y="13"/>
                  </a:cubicBezTo>
                  <a:cubicBezTo>
                    <a:pt x="370" y="16"/>
                    <a:pt x="368" y="13"/>
                    <a:pt x="364" y="15"/>
                  </a:cubicBezTo>
                  <a:cubicBezTo>
                    <a:pt x="366" y="21"/>
                    <a:pt x="374" y="14"/>
                    <a:pt x="372" y="20"/>
                  </a:cubicBezTo>
                  <a:cubicBezTo>
                    <a:pt x="370" y="19"/>
                    <a:pt x="357" y="23"/>
                    <a:pt x="365" y="23"/>
                  </a:cubicBezTo>
                  <a:cubicBezTo>
                    <a:pt x="361" y="25"/>
                    <a:pt x="362" y="32"/>
                    <a:pt x="357" y="29"/>
                  </a:cubicBezTo>
                  <a:cubicBezTo>
                    <a:pt x="363" y="25"/>
                    <a:pt x="353" y="20"/>
                    <a:pt x="363" y="16"/>
                  </a:cubicBezTo>
                  <a:cubicBezTo>
                    <a:pt x="358" y="12"/>
                    <a:pt x="352" y="15"/>
                    <a:pt x="346" y="15"/>
                  </a:cubicBezTo>
                  <a:cubicBezTo>
                    <a:pt x="349" y="19"/>
                    <a:pt x="352" y="18"/>
                    <a:pt x="356" y="20"/>
                  </a:cubicBezTo>
                  <a:cubicBezTo>
                    <a:pt x="352" y="20"/>
                    <a:pt x="354" y="21"/>
                    <a:pt x="351" y="24"/>
                  </a:cubicBezTo>
                  <a:cubicBezTo>
                    <a:pt x="352" y="17"/>
                    <a:pt x="347" y="25"/>
                    <a:pt x="345" y="23"/>
                  </a:cubicBezTo>
                  <a:cubicBezTo>
                    <a:pt x="341" y="19"/>
                    <a:pt x="346" y="17"/>
                    <a:pt x="343" y="14"/>
                  </a:cubicBezTo>
                  <a:cubicBezTo>
                    <a:pt x="338" y="13"/>
                    <a:pt x="339" y="20"/>
                    <a:pt x="334" y="19"/>
                  </a:cubicBezTo>
                  <a:cubicBezTo>
                    <a:pt x="333" y="17"/>
                    <a:pt x="335" y="15"/>
                    <a:pt x="334" y="13"/>
                  </a:cubicBezTo>
                  <a:cubicBezTo>
                    <a:pt x="331" y="19"/>
                    <a:pt x="326" y="19"/>
                    <a:pt x="324" y="12"/>
                  </a:cubicBezTo>
                  <a:cubicBezTo>
                    <a:pt x="317" y="15"/>
                    <a:pt x="317" y="12"/>
                    <a:pt x="311" y="19"/>
                  </a:cubicBezTo>
                  <a:cubicBezTo>
                    <a:pt x="311" y="15"/>
                    <a:pt x="304" y="14"/>
                    <a:pt x="301" y="12"/>
                  </a:cubicBezTo>
                  <a:cubicBezTo>
                    <a:pt x="295" y="16"/>
                    <a:pt x="296" y="19"/>
                    <a:pt x="292" y="19"/>
                  </a:cubicBezTo>
                  <a:cubicBezTo>
                    <a:pt x="297" y="15"/>
                    <a:pt x="287" y="14"/>
                    <a:pt x="289" y="11"/>
                  </a:cubicBezTo>
                  <a:cubicBezTo>
                    <a:pt x="284" y="13"/>
                    <a:pt x="280" y="17"/>
                    <a:pt x="276" y="11"/>
                  </a:cubicBezTo>
                  <a:cubicBezTo>
                    <a:pt x="272" y="15"/>
                    <a:pt x="267" y="18"/>
                    <a:pt x="263" y="13"/>
                  </a:cubicBezTo>
                  <a:cubicBezTo>
                    <a:pt x="260" y="15"/>
                    <a:pt x="258" y="17"/>
                    <a:pt x="255" y="19"/>
                  </a:cubicBezTo>
                  <a:cubicBezTo>
                    <a:pt x="253" y="14"/>
                    <a:pt x="249" y="18"/>
                    <a:pt x="247" y="15"/>
                  </a:cubicBezTo>
                  <a:cubicBezTo>
                    <a:pt x="250" y="13"/>
                    <a:pt x="256" y="16"/>
                    <a:pt x="254" y="11"/>
                  </a:cubicBezTo>
                  <a:cubicBezTo>
                    <a:pt x="247" y="10"/>
                    <a:pt x="239" y="17"/>
                    <a:pt x="232" y="10"/>
                  </a:cubicBezTo>
                  <a:cubicBezTo>
                    <a:pt x="227" y="15"/>
                    <a:pt x="225" y="18"/>
                    <a:pt x="220" y="14"/>
                  </a:cubicBezTo>
                  <a:cubicBezTo>
                    <a:pt x="223" y="13"/>
                    <a:pt x="229" y="13"/>
                    <a:pt x="227" y="8"/>
                  </a:cubicBezTo>
                  <a:cubicBezTo>
                    <a:pt x="224" y="10"/>
                    <a:pt x="220" y="9"/>
                    <a:pt x="217" y="11"/>
                  </a:cubicBezTo>
                  <a:cubicBezTo>
                    <a:pt x="217" y="17"/>
                    <a:pt x="221" y="18"/>
                    <a:pt x="222" y="20"/>
                  </a:cubicBezTo>
                  <a:cubicBezTo>
                    <a:pt x="218" y="17"/>
                    <a:pt x="213" y="23"/>
                    <a:pt x="210" y="18"/>
                  </a:cubicBezTo>
                  <a:cubicBezTo>
                    <a:pt x="212" y="17"/>
                    <a:pt x="214" y="19"/>
                    <a:pt x="217" y="16"/>
                  </a:cubicBezTo>
                  <a:cubicBezTo>
                    <a:pt x="213" y="12"/>
                    <a:pt x="214" y="10"/>
                    <a:pt x="210" y="7"/>
                  </a:cubicBezTo>
                  <a:cubicBezTo>
                    <a:pt x="207" y="10"/>
                    <a:pt x="201" y="9"/>
                    <a:pt x="195" y="10"/>
                  </a:cubicBezTo>
                  <a:cubicBezTo>
                    <a:pt x="194" y="15"/>
                    <a:pt x="191" y="20"/>
                    <a:pt x="184" y="20"/>
                  </a:cubicBezTo>
                  <a:cubicBezTo>
                    <a:pt x="187" y="18"/>
                    <a:pt x="185" y="17"/>
                    <a:pt x="188" y="17"/>
                  </a:cubicBezTo>
                  <a:cubicBezTo>
                    <a:pt x="187" y="13"/>
                    <a:pt x="184" y="13"/>
                    <a:pt x="182" y="13"/>
                  </a:cubicBezTo>
                  <a:cubicBezTo>
                    <a:pt x="182" y="12"/>
                    <a:pt x="183" y="12"/>
                    <a:pt x="182" y="11"/>
                  </a:cubicBezTo>
                  <a:cubicBezTo>
                    <a:pt x="186" y="11"/>
                    <a:pt x="192" y="16"/>
                    <a:pt x="193" y="9"/>
                  </a:cubicBezTo>
                  <a:cubicBezTo>
                    <a:pt x="187" y="6"/>
                    <a:pt x="183" y="10"/>
                    <a:pt x="179" y="7"/>
                  </a:cubicBezTo>
                  <a:cubicBezTo>
                    <a:pt x="176" y="12"/>
                    <a:pt x="169" y="13"/>
                    <a:pt x="165" y="12"/>
                  </a:cubicBezTo>
                  <a:cubicBezTo>
                    <a:pt x="168" y="14"/>
                    <a:pt x="164" y="16"/>
                    <a:pt x="164" y="18"/>
                  </a:cubicBezTo>
                  <a:cubicBezTo>
                    <a:pt x="161" y="9"/>
                    <a:pt x="169" y="12"/>
                    <a:pt x="171" y="7"/>
                  </a:cubicBezTo>
                  <a:cubicBezTo>
                    <a:pt x="161" y="8"/>
                    <a:pt x="156" y="3"/>
                    <a:pt x="154" y="13"/>
                  </a:cubicBezTo>
                  <a:cubicBezTo>
                    <a:pt x="154" y="11"/>
                    <a:pt x="154" y="9"/>
                    <a:pt x="153" y="7"/>
                  </a:cubicBezTo>
                  <a:cubicBezTo>
                    <a:pt x="149" y="12"/>
                    <a:pt x="146" y="6"/>
                    <a:pt x="143" y="5"/>
                  </a:cubicBezTo>
                  <a:cubicBezTo>
                    <a:pt x="139" y="6"/>
                    <a:pt x="138" y="13"/>
                    <a:pt x="136" y="11"/>
                  </a:cubicBezTo>
                  <a:cubicBezTo>
                    <a:pt x="134" y="9"/>
                    <a:pt x="137" y="4"/>
                    <a:pt x="133" y="6"/>
                  </a:cubicBezTo>
                  <a:cubicBezTo>
                    <a:pt x="133" y="7"/>
                    <a:pt x="132" y="13"/>
                    <a:pt x="129" y="11"/>
                  </a:cubicBezTo>
                  <a:cubicBezTo>
                    <a:pt x="128" y="9"/>
                    <a:pt x="132" y="7"/>
                    <a:pt x="128" y="4"/>
                  </a:cubicBezTo>
                  <a:cubicBezTo>
                    <a:pt x="126" y="11"/>
                    <a:pt x="120" y="11"/>
                    <a:pt x="117" y="18"/>
                  </a:cubicBezTo>
                  <a:cubicBezTo>
                    <a:pt x="117" y="15"/>
                    <a:pt x="116" y="17"/>
                    <a:pt x="114" y="14"/>
                  </a:cubicBezTo>
                  <a:cubicBezTo>
                    <a:pt x="119" y="11"/>
                    <a:pt x="117" y="9"/>
                    <a:pt x="122" y="8"/>
                  </a:cubicBezTo>
                  <a:cubicBezTo>
                    <a:pt x="118" y="7"/>
                    <a:pt x="110" y="0"/>
                    <a:pt x="108" y="7"/>
                  </a:cubicBezTo>
                  <a:cubicBezTo>
                    <a:pt x="110" y="6"/>
                    <a:pt x="111" y="8"/>
                    <a:pt x="110" y="9"/>
                  </a:cubicBezTo>
                  <a:cubicBezTo>
                    <a:pt x="103" y="8"/>
                    <a:pt x="102" y="17"/>
                    <a:pt x="98" y="21"/>
                  </a:cubicBezTo>
                  <a:cubicBezTo>
                    <a:pt x="90" y="13"/>
                    <a:pt x="105" y="12"/>
                    <a:pt x="104" y="6"/>
                  </a:cubicBezTo>
                  <a:cubicBezTo>
                    <a:pt x="95" y="2"/>
                    <a:pt x="78" y="12"/>
                    <a:pt x="84" y="22"/>
                  </a:cubicBezTo>
                  <a:cubicBezTo>
                    <a:pt x="80" y="21"/>
                    <a:pt x="75" y="24"/>
                    <a:pt x="71" y="20"/>
                  </a:cubicBezTo>
                  <a:cubicBezTo>
                    <a:pt x="80" y="15"/>
                    <a:pt x="84" y="13"/>
                    <a:pt x="84" y="4"/>
                  </a:cubicBezTo>
                  <a:cubicBezTo>
                    <a:pt x="75" y="5"/>
                    <a:pt x="77" y="11"/>
                    <a:pt x="68" y="15"/>
                  </a:cubicBezTo>
                  <a:cubicBezTo>
                    <a:pt x="66" y="13"/>
                    <a:pt x="65" y="14"/>
                    <a:pt x="63" y="12"/>
                  </a:cubicBezTo>
                  <a:cubicBezTo>
                    <a:pt x="69" y="13"/>
                    <a:pt x="65" y="5"/>
                    <a:pt x="70" y="6"/>
                  </a:cubicBezTo>
                  <a:cubicBezTo>
                    <a:pt x="61" y="4"/>
                    <a:pt x="52" y="7"/>
                    <a:pt x="44" y="5"/>
                  </a:cubicBezTo>
                  <a:cubicBezTo>
                    <a:pt x="40" y="15"/>
                    <a:pt x="20" y="7"/>
                    <a:pt x="19" y="17"/>
                  </a:cubicBezTo>
                  <a:close/>
                  <a:moveTo>
                    <a:pt x="667" y="62"/>
                  </a:moveTo>
                  <a:cubicBezTo>
                    <a:pt x="667" y="64"/>
                    <a:pt x="667" y="65"/>
                    <a:pt x="669" y="67"/>
                  </a:cubicBezTo>
                  <a:cubicBezTo>
                    <a:pt x="667" y="67"/>
                    <a:pt x="666" y="68"/>
                    <a:pt x="665" y="69"/>
                  </a:cubicBezTo>
                  <a:cubicBezTo>
                    <a:pt x="664" y="68"/>
                    <a:pt x="663" y="67"/>
                    <a:pt x="662" y="68"/>
                  </a:cubicBezTo>
                  <a:cubicBezTo>
                    <a:pt x="660" y="66"/>
                    <a:pt x="666" y="64"/>
                    <a:pt x="667" y="62"/>
                  </a:cubicBezTo>
                  <a:close/>
                  <a:moveTo>
                    <a:pt x="394" y="88"/>
                  </a:moveTo>
                  <a:cubicBezTo>
                    <a:pt x="392" y="84"/>
                    <a:pt x="388" y="88"/>
                    <a:pt x="388" y="83"/>
                  </a:cubicBezTo>
                  <a:cubicBezTo>
                    <a:pt x="395" y="86"/>
                    <a:pt x="400" y="82"/>
                    <a:pt x="403" y="77"/>
                  </a:cubicBezTo>
                  <a:cubicBezTo>
                    <a:pt x="404" y="82"/>
                    <a:pt x="399" y="85"/>
                    <a:pt x="394" y="88"/>
                  </a:cubicBezTo>
                  <a:close/>
                  <a:moveTo>
                    <a:pt x="413" y="77"/>
                  </a:moveTo>
                  <a:cubicBezTo>
                    <a:pt x="412" y="73"/>
                    <a:pt x="419" y="70"/>
                    <a:pt x="421" y="74"/>
                  </a:cubicBezTo>
                  <a:cubicBezTo>
                    <a:pt x="422" y="73"/>
                    <a:pt x="421" y="72"/>
                    <a:pt x="420" y="71"/>
                  </a:cubicBezTo>
                  <a:cubicBezTo>
                    <a:pt x="423" y="67"/>
                    <a:pt x="424" y="71"/>
                    <a:pt x="427" y="69"/>
                  </a:cubicBezTo>
                  <a:cubicBezTo>
                    <a:pt x="426" y="72"/>
                    <a:pt x="422" y="73"/>
                    <a:pt x="419" y="78"/>
                  </a:cubicBezTo>
                  <a:cubicBezTo>
                    <a:pt x="417" y="77"/>
                    <a:pt x="415" y="74"/>
                    <a:pt x="413" y="77"/>
                  </a:cubicBezTo>
                  <a:close/>
                  <a:moveTo>
                    <a:pt x="426" y="66"/>
                  </a:moveTo>
                  <a:cubicBezTo>
                    <a:pt x="428" y="65"/>
                    <a:pt x="429" y="64"/>
                    <a:pt x="431" y="63"/>
                  </a:cubicBezTo>
                  <a:cubicBezTo>
                    <a:pt x="433" y="68"/>
                    <a:pt x="427" y="67"/>
                    <a:pt x="434" y="71"/>
                  </a:cubicBezTo>
                  <a:cubicBezTo>
                    <a:pt x="434" y="71"/>
                    <a:pt x="435" y="70"/>
                    <a:pt x="436" y="70"/>
                  </a:cubicBezTo>
                  <a:cubicBezTo>
                    <a:pt x="438" y="73"/>
                    <a:pt x="433" y="70"/>
                    <a:pt x="431" y="73"/>
                  </a:cubicBezTo>
                  <a:cubicBezTo>
                    <a:pt x="432" y="70"/>
                    <a:pt x="428" y="69"/>
                    <a:pt x="429" y="73"/>
                  </a:cubicBezTo>
                  <a:cubicBezTo>
                    <a:pt x="428" y="76"/>
                    <a:pt x="428" y="68"/>
                    <a:pt x="426" y="66"/>
                  </a:cubicBezTo>
                  <a:close/>
                  <a:moveTo>
                    <a:pt x="420" y="84"/>
                  </a:moveTo>
                  <a:cubicBezTo>
                    <a:pt x="418" y="81"/>
                    <a:pt x="422" y="78"/>
                    <a:pt x="425" y="78"/>
                  </a:cubicBezTo>
                  <a:cubicBezTo>
                    <a:pt x="427" y="81"/>
                    <a:pt x="422" y="84"/>
                    <a:pt x="420" y="84"/>
                  </a:cubicBezTo>
                  <a:close/>
                  <a:moveTo>
                    <a:pt x="434" y="82"/>
                  </a:moveTo>
                  <a:cubicBezTo>
                    <a:pt x="434" y="80"/>
                    <a:pt x="434" y="79"/>
                    <a:pt x="433" y="77"/>
                  </a:cubicBezTo>
                  <a:cubicBezTo>
                    <a:pt x="436" y="74"/>
                    <a:pt x="438" y="76"/>
                    <a:pt x="440" y="75"/>
                  </a:cubicBezTo>
                  <a:cubicBezTo>
                    <a:pt x="442" y="78"/>
                    <a:pt x="436" y="79"/>
                    <a:pt x="434" y="82"/>
                  </a:cubicBezTo>
                  <a:close/>
                  <a:moveTo>
                    <a:pt x="458" y="56"/>
                  </a:moveTo>
                  <a:cubicBezTo>
                    <a:pt x="456" y="52"/>
                    <a:pt x="462" y="54"/>
                    <a:pt x="463" y="54"/>
                  </a:cubicBezTo>
                  <a:cubicBezTo>
                    <a:pt x="463" y="56"/>
                    <a:pt x="462" y="58"/>
                    <a:pt x="463" y="61"/>
                  </a:cubicBezTo>
                  <a:cubicBezTo>
                    <a:pt x="462" y="67"/>
                    <a:pt x="462" y="50"/>
                    <a:pt x="458" y="56"/>
                  </a:cubicBezTo>
                  <a:close/>
                  <a:moveTo>
                    <a:pt x="470" y="46"/>
                  </a:moveTo>
                  <a:cubicBezTo>
                    <a:pt x="473" y="50"/>
                    <a:pt x="471" y="54"/>
                    <a:pt x="470" y="57"/>
                  </a:cubicBezTo>
                  <a:cubicBezTo>
                    <a:pt x="467" y="53"/>
                    <a:pt x="465" y="49"/>
                    <a:pt x="470" y="46"/>
                  </a:cubicBezTo>
                  <a:close/>
                  <a:moveTo>
                    <a:pt x="458" y="81"/>
                  </a:moveTo>
                  <a:cubicBezTo>
                    <a:pt x="457" y="80"/>
                    <a:pt x="461" y="76"/>
                    <a:pt x="456" y="79"/>
                  </a:cubicBezTo>
                  <a:cubicBezTo>
                    <a:pt x="456" y="73"/>
                    <a:pt x="450" y="78"/>
                    <a:pt x="453" y="73"/>
                  </a:cubicBezTo>
                  <a:cubicBezTo>
                    <a:pt x="462" y="72"/>
                    <a:pt x="460" y="74"/>
                    <a:pt x="467" y="72"/>
                  </a:cubicBezTo>
                  <a:cubicBezTo>
                    <a:pt x="469" y="71"/>
                    <a:pt x="467" y="75"/>
                    <a:pt x="470" y="74"/>
                  </a:cubicBezTo>
                  <a:cubicBezTo>
                    <a:pt x="469" y="80"/>
                    <a:pt x="459" y="72"/>
                    <a:pt x="458" y="81"/>
                  </a:cubicBezTo>
                  <a:close/>
                  <a:moveTo>
                    <a:pt x="473" y="62"/>
                  </a:moveTo>
                  <a:cubicBezTo>
                    <a:pt x="474" y="63"/>
                    <a:pt x="473" y="64"/>
                    <a:pt x="472" y="65"/>
                  </a:cubicBezTo>
                  <a:cubicBezTo>
                    <a:pt x="473" y="65"/>
                    <a:pt x="474" y="66"/>
                    <a:pt x="476" y="67"/>
                  </a:cubicBezTo>
                  <a:cubicBezTo>
                    <a:pt x="471" y="72"/>
                    <a:pt x="467" y="64"/>
                    <a:pt x="473" y="62"/>
                  </a:cubicBezTo>
                  <a:close/>
                  <a:moveTo>
                    <a:pt x="476" y="78"/>
                  </a:moveTo>
                  <a:cubicBezTo>
                    <a:pt x="475" y="79"/>
                    <a:pt x="472" y="78"/>
                    <a:pt x="473" y="80"/>
                  </a:cubicBezTo>
                  <a:cubicBezTo>
                    <a:pt x="469" y="83"/>
                    <a:pt x="471" y="74"/>
                    <a:pt x="473" y="78"/>
                  </a:cubicBezTo>
                  <a:cubicBezTo>
                    <a:pt x="473" y="76"/>
                    <a:pt x="473" y="67"/>
                    <a:pt x="478" y="73"/>
                  </a:cubicBezTo>
                  <a:cubicBezTo>
                    <a:pt x="477" y="74"/>
                    <a:pt x="477" y="73"/>
                    <a:pt x="476" y="72"/>
                  </a:cubicBezTo>
                  <a:cubicBezTo>
                    <a:pt x="476" y="74"/>
                    <a:pt x="476" y="76"/>
                    <a:pt x="476" y="78"/>
                  </a:cubicBezTo>
                  <a:close/>
                  <a:moveTo>
                    <a:pt x="486" y="69"/>
                  </a:moveTo>
                  <a:cubicBezTo>
                    <a:pt x="487" y="67"/>
                    <a:pt x="489" y="66"/>
                    <a:pt x="488" y="65"/>
                  </a:cubicBezTo>
                  <a:cubicBezTo>
                    <a:pt x="493" y="62"/>
                    <a:pt x="490" y="72"/>
                    <a:pt x="494" y="69"/>
                  </a:cubicBezTo>
                  <a:cubicBezTo>
                    <a:pt x="495" y="72"/>
                    <a:pt x="487" y="73"/>
                    <a:pt x="486" y="69"/>
                  </a:cubicBezTo>
                  <a:close/>
                  <a:moveTo>
                    <a:pt x="503" y="64"/>
                  </a:moveTo>
                  <a:cubicBezTo>
                    <a:pt x="501" y="61"/>
                    <a:pt x="500" y="58"/>
                    <a:pt x="503" y="56"/>
                  </a:cubicBezTo>
                  <a:cubicBezTo>
                    <a:pt x="506" y="59"/>
                    <a:pt x="508" y="62"/>
                    <a:pt x="503" y="64"/>
                  </a:cubicBezTo>
                  <a:close/>
                  <a:moveTo>
                    <a:pt x="528" y="44"/>
                  </a:moveTo>
                  <a:cubicBezTo>
                    <a:pt x="529" y="50"/>
                    <a:pt x="522" y="47"/>
                    <a:pt x="520" y="47"/>
                  </a:cubicBezTo>
                  <a:cubicBezTo>
                    <a:pt x="519" y="43"/>
                    <a:pt x="526" y="46"/>
                    <a:pt x="528" y="44"/>
                  </a:cubicBezTo>
                  <a:close/>
                  <a:moveTo>
                    <a:pt x="516" y="54"/>
                  </a:moveTo>
                  <a:cubicBezTo>
                    <a:pt x="517" y="51"/>
                    <a:pt x="523" y="52"/>
                    <a:pt x="527" y="49"/>
                  </a:cubicBezTo>
                  <a:cubicBezTo>
                    <a:pt x="529" y="54"/>
                    <a:pt x="523" y="52"/>
                    <a:pt x="520" y="56"/>
                  </a:cubicBezTo>
                  <a:cubicBezTo>
                    <a:pt x="518" y="55"/>
                    <a:pt x="517" y="53"/>
                    <a:pt x="516" y="54"/>
                  </a:cubicBezTo>
                  <a:close/>
                  <a:moveTo>
                    <a:pt x="517" y="71"/>
                  </a:moveTo>
                  <a:cubicBezTo>
                    <a:pt x="513" y="71"/>
                    <a:pt x="515" y="73"/>
                    <a:pt x="512" y="75"/>
                  </a:cubicBezTo>
                  <a:cubicBezTo>
                    <a:pt x="511" y="74"/>
                    <a:pt x="511" y="73"/>
                    <a:pt x="510" y="71"/>
                  </a:cubicBezTo>
                  <a:cubicBezTo>
                    <a:pt x="515" y="72"/>
                    <a:pt x="510" y="67"/>
                    <a:pt x="515" y="65"/>
                  </a:cubicBezTo>
                  <a:cubicBezTo>
                    <a:pt x="514" y="65"/>
                    <a:pt x="512" y="63"/>
                    <a:pt x="511" y="61"/>
                  </a:cubicBezTo>
                  <a:cubicBezTo>
                    <a:pt x="512" y="61"/>
                    <a:pt x="514" y="61"/>
                    <a:pt x="513" y="60"/>
                  </a:cubicBezTo>
                  <a:cubicBezTo>
                    <a:pt x="515" y="59"/>
                    <a:pt x="516" y="61"/>
                    <a:pt x="517" y="60"/>
                  </a:cubicBezTo>
                  <a:cubicBezTo>
                    <a:pt x="518" y="62"/>
                    <a:pt x="516" y="62"/>
                    <a:pt x="516" y="61"/>
                  </a:cubicBezTo>
                  <a:cubicBezTo>
                    <a:pt x="518" y="65"/>
                    <a:pt x="514" y="68"/>
                    <a:pt x="517" y="71"/>
                  </a:cubicBezTo>
                  <a:close/>
                  <a:moveTo>
                    <a:pt x="504" y="76"/>
                  </a:moveTo>
                  <a:cubicBezTo>
                    <a:pt x="497" y="80"/>
                    <a:pt x="493" y="77"/>
                    <a:pt x="488" y="81"/>
                  </a:cubicBezTo>
                  <a:cubicBezTo>
                    <a:pt x="488" y="75"/>
                    <a:pt x="499" y="74"/>
                    <a:pt x="504" y="76"/>
                  </a:cubicBezTo>
                  <a:close/>
                  <a:moveTo>
                    <a:pt x="488" y="88"/>
                  </a:moveTo>
                  <a:cubicBezTo>
                    <a:pt x="486" y="86"/>
                    <a:pt x="489" y="85"/>
                    <a:pt x="488" y="83"/>
                  </a:cubicBezTo>
                  <a:cubicBezTo>
                    <a:pt x="492" y="84"/>
                    <a:pt x="495" y="86"/>
                    <a:pt x="499" y="85"/>
                  </a:cubicBezTo>
                  <a:cubicBezTo>
                    <a:pt x="499" y="92"/>
                    <a:pt x="492" y="84"/>
                    <a:pt x="488" y="88"/>
                  </a:cubicBezTo>
                  <a:close/>
                  <a:moveTo>
                    <a:pt x="520" y="62"/>
                  </a:moveTo>
                  <a:cubicBezTo>
                    <a:pt x="518" y="55"/>
                    <a:pt x="523" y="61"/>
                    <a:pt x="527" y="56"/>
                  </a:cubicBezTo>
                  <a:cubicBezTo>
                    <a:pt x="527" y="60"/>
                    <a:pt x="527" y="62"/>
                    <a:pt x="531" y="64"/>
                  </a:cubicBezTo>
                  <a:cubicBezTo>
                    <a:pt x="534" y="62"/>
                    <a:pt x="535" y="60"/>
                    <a:pt x="534" y="58"/>
                  </a:cubicBezTo>
                  <a:cubicBezTo>
                    <a:pt x="538" y="57"/>
                    <a:pt x="536" y="62"/>
                    <a:pt x="536" y="64"/>
                  </a:cubicBezTo>
                  <a:cubicBezTo>
                    <a:pt x="526" y="68"/>
                    <a:pt x="528" y="61"/>
                    <a:pt x="520" y="62"/>
                  </a:cubicBezTo>
                  <a:close/>
                  <a:moveTo>
                    <a:pt x="551" y="41"/>
                  </a:moveTo>
                  <a:cubicBezTo>
                    <a:pt x="551" y="44"/>
                    <a:pt x="549" y="46"/>
                    <a:pt x="546" y="48"/>
                  </a:cubicBezTo>
                  <a:cubicBezTo>
                    <a:pt x="545" y="47"/>
                    <a:pt x="544" y="46"/>
                    <a:pt x="543" y="45"/>
                  </a:cubicBezTo>
                  <a:cubicBezTo>
                    <a:pt x="546" y="42"/>
                    <a:pt x="548" y="44"/>
                    <a:pt x="551" y="41"/>
                  </a:cubicBezTo>
                  <a:close/>
                  <a:moveTo>
                    <a:pt x="567" y="43"/>
                  </a:moveTo>
                  <a:cubicBezTo>
                    <a:pt x="564" y="45"/>
                    <a:pt x="561" y="46"/>
                    <a:pt x="559" y="42"/>
                  </a:cubicBezTo>
                  <a:cubicBezTo>
                    <a:pt x="562" y="39"/>
                    <a:pt x="565" y="39"/>
                    <a:pt x="567" y="43"/>
                  </a:cubicBezTo>
                  <a:close/>
                  <a:moveTo>
                    <a:pt x="508" y="85"/>
                  </a:moveTo>
                  <a:cubicBezTo>
                    <a:pt x="510" y="79"/>
                    <a:pt x="517" y="78"/>
                    <a:pt x="520" y="73"/>
                  </a:cubicBezTo>
                  <a:cubicBezTo>
                    <a:pt x="524" y="80"/>
                    <a:pt x="512" y="79"/>
                    <a:pt x="516" y="84"/>
                  </a:cubicBezTo>
                  <a:cubicBezTo>
                    <a:pt x="513" y="88"/>
                    <a:pt x="511" y="84"/>
                    <a:pt x="508" y="85"/>
                  </a:cubicBezTo>
                  <a:close/>
                  <a:moveTo>
                    <a:pt x="542" y="60"/>
                  </a:moveTo>
                  <a:cubicBezTo>
                    <a:pt x="549" y="57"/>
                    <a:pt x="546" y="53"/>
                    <a:pt x="551" y="50"/>
                  </a:cubicBezTo>
                  <a:cubicBezTo>
                    <a:pt x="554" y="53"/>
                    <a:pt x="558" y="53"/>
                    <a:pt x="562" y="48"/>
                  </a:cubicBezTo>
                  <a:cubicBezTo>
                    <a:pt x="566" y="57"/>
                    <a:pt x="556" y="51"/>
                    <a:pt x="551" y="55"/>
                  </a:cubicBezTo>
                  <a:cubicBezTo>
                    <a:pt x="549" y="57"/>
                    <a:pt x="556" y="57"/>
                    <a:pt x="557" y="58"/>
                  </a:cubicBezTo>
                  <a:cubicBezTo>
                    <a:pt x="555" y="61"/>
                    <a:pt x="561" y="65"/>
                    <a:pt x="556" y="68"/>
                  </a:cubicBezTo>
                  <a:cubicBezTo>
                    <a:pt x="555" y="58"/>
                    <a:pt x="549" y="61"/>
                    <a:pt x="542" y="60"/>
                  </a:cubicBezTo>
                  <a:close/>
                  <a:moveTo>
                    <a:pt x="560" y="62"/>
                  </a:moveTo>
                  <a:cubicBezTo>
                    <a:pt x="562" y="62"/>
                    <a:pt x="563" y="61"/>
                    <a:pt x="564" y="60"/>
                  </a:cubicBezTo>
                  <a:cubicBezTo>
                    <a:pt x="566" y="63"/>
                    <a:pt x="567" y="61"/>
                    <a:pt x="567" y="64"/>
                  </a:cubicBezTo>
                  <a:cubicBezTo>
                    <a:pt x="565" y="65"/>
                    <a:pt x="562" y="65"/>
                    <a:pt x="560" y="62"/>
                  </a:cubicBezTo>
                  <a:close/>
                  <a:moveTo>
                    <a:pt x="528" y="86"/>
                  </a:moveTo>
                  <a:cubicBezTo>
                    <a:pt x="527" y="81"/>
                    <a:pt x="526" y="83"/>
                    <a:pt x="525" y="79"/>
                  </a:cubicBezTo>
                  <a:cubicBezTo>
                    <a:pt x="532" y="82"/>
                    <a:pt x="539" y="71"/>
                    <a:pt x="545" y="66"/>
                  </a:cubicBezTo>
                  <a:cubicBezTo>
                    <a:pt x="548" y="72"/>
                    <a:pt x="538" y="73"/>
                    <a:pt x="537" y="77"/>
                  </a:cubicBezTo>
                  <a:cubicBezTo>
                    <a:pt x="539" y="80"/>
                    <a:pt x="540" y="79"/>
                    <a:pt x="542" y="80"/>
                  </a:cubicBezTo>
                  <a:cubicBezTo>
                    <a:pt x="547" y="77"/>
                    <a:pt x="547" y="74"/>
                    <a:pt x="550" y="70"/>
                  </a:cubicBezTo>
                  <a:cubicBezTo>
                    <a:pt x="555" y="75"/>
                    <a:pt x="546" y="77"/>
                    <a:pt x="552" y="82"/>
                  </a:cubicBezTo>
                  <a:cubicBezTo>
                    <a:pt x="543" y="80"/>
                    <a:pt x="538" y="85"/>
                    <a:pt x="528" y="86"/>
                  </a:cubicBezTo>
                  <a:close/>
                  <a:moveTo>
                    <a:pt x="553" y="74"/>
                  </a:moveTo>
                  <a:cubicBezTo>
                    <a:pt x="558" y="69"/>
                    <a:pt x="559" y="71"/>
                    <a:pt x="563" y="66"/>
                  </a:cubicBezTo>
                  <a:cubicBezTo>
                    <a:pt x="565" y="68"/>
                    <a:pt x="563" y="69"/>
                    <a:pt x="561" y="71"/>
                  </a:cubicBezTo>
                  <a:cubicBezTo>
                    <a:pt x="562" y="72"/>
                    <a:pt x="563" y="71"/>
                    <a:pt x="563" y="71"/>
                  </a:cubicBezTo>
                  <a:cubicBezTo>
                    <a:pt x="563" y="72"/>
                    <a:pt x="555" y="73"/>
                    <a:pt x="555" y="79"/>
                  </a:cubicBezTo>
                  <a:cubicBezTo>
                    <a:pt x="551" y="81"/>
                    <a:pt x="557" y="75"/>
                    <a:pt x="553" y="74"/>
                  </a:cubicBezTo>
                  <a:close/>
                  <a:moveTo>
                    <a:pt x="567" y="66"/>
                  </a:moveTo>
                  <a:cubicBezTo>
                    <a:pt x="571" y="62"/>
                    <a:pt x="576" y="63"/>
                    <a:pt x="577" y="55"/>
                  </a:cubicBezTo>
                  <a:cubicBezTo>
                    <a:pt x="578" y="59"/>
                    <a:pt x="581" y="56"/>
                    <a:pt x="583" y="56"/>
                  </a:cubicBezTo>
                  <a:cubicBezTo>
                    <a:pt x="581" y="60"/>
                    <a:pt x="575" y="68"/>
                    <a:pt x="567" y="66"/>
                  </a:cubicBezTo>
                  <a:close/>
                  <a:moveTo>
                    <a:pt x="587" y="85"/>
                  </a:moveTo>
                  <a:cubicBezTo>
                    <a:pt x="583" y="82"/>
                    <a:pt x="588" y="80"/>
                    <a:pt x="587" y="78"/>
                  </a:cubicBezTo>
                  <a:cubicBezTo>
                    <a:pt x="584" y="76"/>
                    <a:pt x="587" y="82"/>
                    <a:pt x="582" y="83"/>
                  </a:cubicBezTo>
                  <a:cubicBezTo>
                    <a:pt x="579" y="80"/>
                    <a:pt x="581" y="78"/>
                    <a:pt x="583" y="75"/>
                  </a:cubicBezTo>
                  <a:cubicBezTo>
                    <a:pt x="587" y="76"/>
                    <a:pt x="590" y="79"/>
                    <a:pt x="594" y="82"/>
                  </a:cubicBezTo>
                  <a:cubicBezTo>
                    <a:pt x="593" y="85"/>
                    <a:pt x="590" y="84"/>
                    <a:pt x="587" y="85"/>
                  </a:cubicBezTo>
                  <a:close/>
                  <a:moveTo>
                    <a:pt x="611" y="59"/>
                  </a:moveTo>
                  <a:cubicBezTo>
                    <a:pt x="612" y="63"/>
                    <a:pt x="611" y="67"/>
                    <a:pt x="606" y="70"/>
                  </a:cubicBezTo>
                  <a:cubicBezTo>
                    <a:pt x="605" y="67"/>
                    <a:pt x="603" y="66"/>
                    <a:pt x="600" y="67"/>
                  </a:cubicBezTo>
                  <a:cubicBezTo>
                    <a:pt x="600" y="66"/>
                    <a:pt x="608" y="63"/>
                    <a:pt x="611" y="59"/>
                  </a:cubicBezTo>
                  <a:close/>
                  <a:moveTo>
                    <a:pt x="593" y="79"/>
                  </a:moveTo>
                  <a:cubicBezTo>
                    <a:pt x="592" y="77"/>
                    <a:pt x="594" y="75"/>
                    <a:pt x="593" y="73"/>
                  </a:cubicBezTo>
                  <a:cubicBezTo>
                    <a:pt x="595" y="72"/>
                    <a:pt x="597" y="73"/>
                    <a:pt x="598" y="76"/>
                  </a:cubicBezTo>
                  <a:cubicBezTo>
                    <a:pt x="596" y="79"/>
                    <a:pt x="595" y="78"/>
                    <a:pt x="593" y="79"/>
                  </a:cubicBezTo>
                  <a:close/>
                  <a:moveTo>
                    <a:pt x="612" y="69"/>
                  </a:moveTo>
                  <a:cubicBezTo>
                    <a:pt x="613" y="65"/>
                    <a:pt x="616" y="62"/>
                    <a:pt x="615" y="58"/>
                  </a:cubicBezTo>
                  <a:cubicBezTo>
                    <a:pt x="616" y="57"/>
                    <a:pt x="616" y="59"/>
                    <a:pt x="616" y="59"/>
                  </a:cubicBezTo>
                  <a:cubicBezTo>
                    <a:pt x="619" y="61"/>
                    <a:pt x="623" y="58"/>
                    <a:pt x="625" y="62"/>
                  </a:cubicBezTo>
                  <a:cubicBezTo>
                    <a:pt x="620" y="62"/>
                    <a:pt x="617" y="68"/>
                    <a:pt x="612" y="69"/>
                  </a:cubicBezTo>
                  <a:close/>
                  <a:moveTo>
                    <a:pt x="620" y="74"/>
                  </a:moveTo>
                  <a:cubicBezTo>
                    <a:pt x="616" y="78"/>
                    <a:pt x="614" y="73"/>
                    <a:pt x="610" y="78"/>
                  </a:cubicBezTo>
                  <a:cubicBezTo>
                    <a:pt x="609" y="76"/>
                    <a:pt x="609" y="74"/>
                    <a:pt x="610" y="73"/>
                  </a:cubicBezTo>
                  <a:cubicBezTo>
                    <a:pt x="613" y="72"/>
                    <a:pt x="617" y="71"/>
                    <a:pt x="620" y="74"/>
                  </a:cubicBezTo>
                  <a:close/>
                  <a:moveTo>
                    <a:pt x="642" y="62"/>
                  </a:moveTo>
                  <a:cubicBezTo>
                    <a:pt x="639" y="63"/>
                    <a:pt x="636" y="62"/>
                    <a:pt x="633" y="65"/>
                  </a:cubicBezTo>
                  <a:cubicBezTo>
                    <a:pt x="632" y="63"/>
                    <a:pt x="634" y="62"/>
                    <a:pt x="633" y="60"/>
                  </a:cubicBezTo>
                  <a:cubicBezTo>
                    <a:pt x="636" y="58"/>
                    <a:pt x="639" y="58"/>
                    <a:pt x="642" y="62"/>
                  </a:cubicBezTo>
                  <a:close/>
                  <a:moveTo>
                    <a:pt x="659" y="41"/>
                  </a:moveTo>
                  <a:cubicBezTo>
                    <a:pt x="653" y="42"/>
                    <a:pt x="658" y="46"/>
                    <a:pt x="653" y="49"/>
                  </a:cubicBezTo>
                  <a:cubicBezTo>
                    <a:pt x="652" y="49"/>
                    <a:pt x="651" y="48"/>
                    <a:pt x="649" y="49"/>
                  </a:cubicBezTo>
                  <a:cubicBezTo>
                    <a:pt x="648" y="44"/>
                    <a:pt x="654" y="34"/>
                    <a:pt x="659" y="41"/>
                  </a:cubicBezTo>
                  <a:close/>
                  <a:moveTo>
                    <a:pt x="646" y="35"/>
                  </a:moveTo>
                  <a:cubicBezTo>
                    <a:pt x="646" y="39"/>
                    <a:pt x="643" y="42"/>
                    <a:pt x="639" y="45"/>
                  </a:cubicBezTo>
                  <a:cubicBezTo>
                    <a:pt x="638" y="44"/>
                    <a:pt x="639" y="43"/>
                    <a:pt x="640" y="42"/>
                  </a:cubicBezTo>
                  <a:cubicBezTo>
                    <a:pt x="641" y="40"/>
                    <a:pt x="639" y="41"/>
                    <a:pt x="638" y="38"/>
                  </a:cubicBezTo>
                  <a:cubicBezTo>
                    <a:pt x="640" y="37"/>
                    <a:pt x="639" y="35"/>
                    <a:pt x="641" y="34"/>
                  </a:cubicBezTo>
                  <a:cubicBezTo>
                    <a:pt x="643" y="34"/>
                    <a:pt x="644" y="36"/>
                    <a:pt x="646" y="35"/>
                  </a:cubicBezTo>
                  <a:close/>
                  <a:moveTo>
                    <a:pt x="643" y="43"/>
                  </a:moveTo>
                  <a:cubicBezTo>
                    <a:pt x="643" y="52"/>
                    <a:pt x="632" y="57"/>
                    <a:pt x="622" y="56"/>
                  </a:cubicBezTo>
                  <a:cubicBezTo>
                    <a:pt x="622" y="51"/>
                    <a:pt x="631" y="55"/>
                    <a:pt x="633" y="49"/>
                  </a:cubicBezTo>
                  <a:cubicBezTo>
                    <a:pt x="632" y="47"/>
                    <a:pt x="630" y="47"/>
                    <a:pt x="628" y="47"/>
                  </a:cubicBezTo>
                  <a:cubicBezTo>
                    <a:pt x="628" y="45"/>
                    <a:pt x="629" y="43"/>
                    <a:pt x="632" y="41"/>
                  </a:cubicBezTo>
                  <a:cubicBezTo>
                    <a:pt x="633" y="46"/>
                    <a:pt x="638" y="48"/>
                    <a:pt x="643" y="43"/>
                  </a:cubicBezTo>
                  <a:close/>
                  <a:moveTo>
                    <a:pt x="621" y="42"/>
                  </a:moveTo>
                  <a:cubicBezTo>
                    <a:pt x="627" y="46"/>
                    <a:pt x="618" y="47"/>
                    <a:pt x="622" y="51"/>
                  </a:cubicBezTo>
                  <a:cubicBezTo>
                    <a:pt x="620" y="52"/>
                    <a:pt x="617" y="51"/>
                    <a:pt x="618" y="53"/>
                  </a:cubicBezTo>
                  <a:cubicBezTo>
                    <a:pt x="617" y="54"/>
                    <a:pt x="616" y="52"/>
                    <a:pt x="615" y="51"/>
                  </a:cubicBezTo>
                  <a:cubicBezTo>
                    <a:pt x="620" y="48"/>
                    <a:pt x="615" y="45"/>
                    <a:pt x="621" y="42"/>
                  </a:cubicBezTo>
                  <a:close/>
                  <a:moveTo>
                    <a:pt x="610" y="52"/>
                  </a:moveTo>
                  <a:cubicBezTo>
                    <a:pt x="612" y="56"/>
                    <a:pt x="605" y="56"/>
                    <a:pt x="604" y="58"/>
                  </a:cubicBezTo>
                  <a:cubicBezTo>
                    <a:pt x="600" y="52"/>
                    <a:pt x="609" y="54"/>
                    <a:pt x="610" y="52"/>
                  </a:cubicBezTo>
                  <a:close/>
                  <a:moveTo>
                    <a:pt x="594" y="67"/>
                  </a:moveTo>
                  <a:cubicBezTo>
                    <a:pt x="595" y="66"/>
                    <a:pt x="588" y="65"/>
                    <a:pt x="587" y="73"/>
                  </a:cubicBezTo>
                  <a:cubicBezTo>
                    <a:pt x="578" y="68"/>
                    <a:pt x="598" y="57"/>
                    <a:pt x="600" y="50"/>
                  </a:cubicBezTo>
                  <a:cubicBezTo>
                    <a:pt x="602" y="56"/>
                    <a:pt x="597" y="61"/>
                    <a:pt x="594" y="67"/>
                  </a:cubicBezTo>
                  <a:close/>
                  <a:moveTo>
                    <a:pt x="608" y="47"/>
                  </a:moveTo>
                  <a:cubicBezTo>
                    <a:pt x="607" y="51"/>
                    <a:pt x="602" y="47"/>
                    <a:pt x="604" y="50"/>
                  </a:cubicBezTo>
                  <a:cubicBezTo>
                    <a:pt x="600" y="53"/>
                    <a:pt x="603" y="43"/>
                    <a:pt x="598" y="46"/>
                  </a:cubicBezTo>
                  <a:cubicBezTo>
                    <a:pt x="596" y="43"/>
                    <a:pt x="601" y="46"/>
                    <a:pt x="603" y="42"/>
                  </a:cubicBezTo>
                  <a:cubicBezTo>
                    <a:pt x="604" y="46"/>
                    <a:pt x="606" y="44"/>
                    <a:pt x="608" y="47"/>
                  </a:cubicBezTo>
                  <a:close/>
                  <a:moveTo>
                    <a:pt x="608" y="45"/>
                  </a:moveTo>
                  <a:cubicBezTo>
                    <a:pt x="606" y="40"/>
                    <a:pt x="605" y="41"/>
                    <a:pt x="604" y="37"/>
                  </a:cubicBezTo>
                  <a:cubicBezTo>
                    <a:pt x="607" y="36"/>
                    <a:pt x="613" y="42"/>
                    <a:pt x="608" y="45"/>
                  </a:cubicBezTo>
                  <a:close/>
                  <a:moveTo>
                    <a:pt x="590" y="56"/>
                  </a:moveTo>
                  <a:cubicBezTo>
                    <a:pt x="585" y="52"/>
                    <a:pt x="591" y="49"/>
                    <a:pt x="588" y="45"/>
                  </a:cubicBezTo>
                  <a:cubicBezTo>
                    <a:pt x="594" y="43"/>
                    <a:pt x="594" y="53"/>
                    <a:pt x="590" y="56"/>
                  </a:cubicBezTo>
                  <a:close/>
                  <a:moveTo>
                    <a:pt x="575" y="51"/>
                  </a:moveTo>
                  <a:cubicBezTo>
                    <a:pt x="572" y="43"/>
                    <a:pt x="582" y="48"/>
                    <a:pt x="585" y="43"/>
                  </a:cubicBezTo>
                  <a:cubicBezTo>
                    <a:pt x="587" y="51"/>
                    <a:pt x="576" y="43"/>
                    <a:pt x="575" y="51"/>
                  </a:cubicBezTo>
                  <a:close/>
                  <a:moveTo>
                    <a:pt x="577" y="40"/>
                  </a:moveTo>
                  <a:cubicBezTo>
                    <a:pt x="586" y="38"/>
                    <a:pt x="577" y="35"/>
                    <a:pt x="583" y="31"/>
                  </a:cubicBezTo>
                  <a:cubicBezTo>
                    <a:pt x="584" y="31"/>
                    <a:pt x="585" y="32"/>
                    <a:pt x="586" y="33"/>
                  </a:cubicBezTo>
                  <a:cubicBezTo>
                    <a:pt x="585" y="37"/>
                    <a:pt x="585" y="49"/>
                    <a:pt x="577" y="40"/>
                  </a:cubicBezTo>
                  <a:close/>
                  <a:moveTo>
                    <a:pt x="585" y="25"/>
                  </a:moveTo>
                  <a:cubicBezTo>
                    <a:pt x="590" y="29"/>
                    <a:pt x="583" y="33"/>
                    <a:pt x="581" y="28"/>
                  </a:cubicBezTo>
                  <a:cubicBezTo>
                    <a:pt x="582" y="25"/>
                    <a:pt x="582" y="27"/>
                    <a:pt x="585" y="25"/>
                  </a:cubicBezTo>
                  <a:close/>
                  <a:moveTo>
                    <a:pt x="577" y="33"/>
                  </a:moveTo>
                  <a:cubicBezTo>
                    <a:pt x="578" y="38"/>
                    <a:pt x="573" y="40"/>
                    <a:pt x="569" y="39"/>
                  </a:cubicBezTo>
                  <a:cubicBezTo>
                    <a:pt x="571" y="35"/>
                    <a:pt x="570" y="34"/>
                    <a:pt x="574" y="29"/>
                  </a:cubicBezTo>
                  <a:cubicBezTo>
                    <a:pt x="574" y="29"/>
                    <a:pt x="574" y="35"/>
                    <a:pt x="577" y="33"/>
                  </a:cubicBezTo>
                  <a:close/>
                  <a:moveTo>
                    <a:pt x="566" y="30"/>
                  </a:moveTo>
                  <a:cubicBezTo>
                    <a:pt x="565" y="32"/>
                    <a:pt x="567" y="35"/>
                    <a:pt x="567" y="38"/>
                  </a:cubicBezTo>
                  <a:cubicBezTo>
                    <a:pt x="564" y="41"/>
                    <a:pt x="563" y="37"/>
                    <a:pt x="560" y="39"/>
                  </a:cubicBezTo>
                  <a:cubicBezTo>
                    <a:pt x="560" y="37"/>
                    <a:pt x="560" y="36"/>
                    <a:pt x="562" y="34"/>
                  </a:cubicBezTo>
                  <a:cubicBezTo>
                    <a:pt x="560" y="34"/>
                    <a:pt x="559" y="33"/>
                    <a:pt x="557" y="31"/>
                  </a:cubicBezTo>
                  <a:cubicBezTo>
                    <a:pt x="552" y="33"/>
                    <a:pt x="556" y="36"/>
                    <a:pt x="552" y="38"/>
                  </a:cubicBezTo>
                  <a:cubicBezTo>
                    <a:pt x="547" y="23"/>
                    <a:pt x="559" y="31"/>
                    <a:pt x="566" y="30"/>
                  </a:cubicBezTo>
                  <a:close/>
                  <a:moveTo>
                    <a:pt x="544" y="23"/>
                  </a:moveTo>
                  <a:cubicBezTo>
                    <a:pt x="549" y="21"/>
                    <a:pt x="542" y="27"/>
                    <a:pt x="540" y="28"/>
                  </a:cubicBezTo>
                  <a:cubicBezTo>
                    <a:pt x="542" y="32"/>
                    <a:pt x="545" y="26"/>
                    <a:pt x="546" y="30"/>
                  </a:cubicBezTo>
                  <a:cubicBezTo>
                    <a:pt x="540" y="33"/>
                    <a:pt x="549" y="37"/>
                    <a:pt x="544" y="39"/>
                  </a:cubicBezTo>
                  <a:cubicBezTo>
                    <a:pt x="541" y="32"/>
                    <a:pt x="537" y="28"/>
                    <a:pt x="536" y="24"/>
                  </a:cubicBezTo>
                  <a:cubicBezTo>
                    <a:pt x="539" y="20"/>
                    <a:pt x="541" y="29"/>
                    <a:pt x="544" y="23"/>
                  </a:cubicBezTo>
                  <a:close/>
                  <a:moveTo>
                    <a:pt x="530" y="28"/>
                  </a:moveTo>
                  <a:cubicBezTo>
                    <a:pt x="528" y="31"/>
                    <a:pt x="534" y="35"/>
                    <a:pt x="529" y="38"/>
                  </a:cubicBezTo>
                  <a:cubicBezTo>
                    <a:pt x="531" y="39"/>
                    <a:pt x="532" y="37"/>
                    <a:pt x="534" y="40"/>
                  </a:cubicBezTo>
                  <a:cubicBezTo>
                    <a:pt x="536" y="39"/>
                    <a:pt x="535" y="37"/>
                    <a:pt x="534" y="36"/>
                  </a:cubicBezTo>
                  <a:cubicBezTo>
                    <a:pt x="539" y="36"/>
                    <a:pt x="537" y="41"/>
                    <a:pt x="545" y="42"/>
                  </a:cubicBezTo>
                  <a:cubicBezTo>
                    <a:pt x="541" y="45"/>
                    <a:pt x="540" y="48"/>
                    <a:pt x="543" y="51"/>
                  </a:cubicBezTo>
                  <a:cubicBezTo>
                    <a:pt x="540" y="52"/>
                    <a:pt x="537" y="54"/>
                    <a:pt x="535" y="51"/>
                  </a:cubicBezTo>
                  <a:cubicBezTo>
                    <a:pt x="539" y="49"/>
                    <a:pt x="537" y="44"/>
                    <a:pt x="541" y="45"/>
                  </a:cubicBezTo>
                  <a:cubicBezTo>
                    <a:pt x="536" y="38"/>
                    <a:pt x="529" y="48"/>
                    <a:pt x="524" y="39"/>
                  </a:cubicBezTo>
                  <a:cubicBezTo>
                    <a:pt x="529" y="35"/>
                    <a:pt x="523" y="29"/>
                    <a:pt x="530" y="28"/>
                  </a:cubicBezTo>
                  <a:close/>
                  <a:moveTo>
                    <a:pt x="519" y="33"/>
                  </a:moveTo>
                  <a:cubicBezTo>
                    <a:pt x="520" y="40"/>
                    <a:pt x="513" y="40"/>
                    <a:pt x="511" y="47"/>
                  </a:cubicBezTo>
                  <a:cubicBezTo>
                    <a:pt x="506" y="44"/>
                    <a:pt x="512" y="41"/>
                    <a:pt x="511" y="38"/>
                  </a:cubicBezTo>
                  <a:cubicBezTo>
                    <a:pt x="517" y="39"/>
                    <a:pt x="515" y="34"/>
                    <a:pt x="519" y="33"/>
                  </a:cubicBezTo>
                  <a:close/>
                  <a:moveTo>
                    <a:pt x="505" y="42"/>
                  </a:moveTo>
                  <a:cubicBezTo>
                    <a:pt x="502" y="48"/>
                    <a:pt x="506" y="48"/>
                    <a:pt x="502" y="52"/>
                  </a:cubicBezTo>
                  <a:cubicBezTo>
                    <a:pt x="501" y="49"/>
                    <a:pt x="504" y="44"/>
                    <a:pt x="499" y="46"/>
                  </a:cubicBezTo>
                  <a:cubicBezTo>
                    <a:pt x="494" y="44"/>
                    <a:pt x="503" y="46"/>
                    <a:pt x="505" y="42"/>
                  </a:cubicBezTo>
                  <a:close/>
                  <a:moveTo>
                    <a:pt x="492" y="54"/>
                  </a:moveTo>
                  <a:cubicBezTo>
                    <a:pt x="496" y="50"/>
                    <a:pt x="495" y="51"/>
                    <a:pt x="500" y="48"/>
                  </a:cubicBezTo>
                  <a:cubicBezTo>
                    <a:pt x="502" y="52"/>
                    <a:pt x="495" y="55"/>
                    <a:pt x="494" y="58"/>
                  </a:cubicBezTo>
                  <a:cubicBezTo>
                    <a:pt x="493" y="56"/>
                    <a:pt x="491" y="55"/>
                    <a:pt x="489" y="57"/>
                  </a:cubicBezTo>
                  <a:cubicBezTo>
                    <a:pt x="487" y="49"/>
                    <a:pt x="484" y="54"/>
                    <a:pt x="481" y="54"/>
                  </a:cubicBezTo>
                  <a:cubicBezTo>
                    <a:pt x="477" y="49"/>
                    <a:pt x="485" y="52"/>
                    <a:pt x="487" y="47"/>
                  </a:cubicBezTo>
                  <a:cubicBezTo>
                    <a:pt x="488" y="53"/>
                    <a:pt x="492" y="49"/>
                    <a:pt x="492" y="54"/>
                  </a:cubicBezTo>
                  <a:close/>
                  <a:moveTo>
                    <a:pt x="507" y="32"/>
                  </a:moveTo>
                  <a:cubicBezTo>
                    <a:pt x="508" y="34"/>
                    <a:pt x="505" y="34"/>
                    <a:pt x="504" y="32"/>
                  </a:cubicBezTo>
                  <a:cubicBezTo>
                    <a:pt x="504" y="35"/>
                    <a:pt x="505" y="37"/>
                    <a:pt x="501" y="37"/>
                  </a:cubicBezTo>
                  <a:cubicBezTo>
                    <a:pt x="501" y="35"/>
                    <a:pt x="502" y="34"/>
                    <a:pt x="500" y="32"/>
                  </a:cubicBezTo>
                  <a:cubicBezTo>
                    <a:pt x="503" y="28"/>
                    <a:pt x="505" y="34"/>
                    <a:pt x="507" y="32"/>
                  </a:cubicBezTo>
                  <a:close/>
                  <a:moveTo>
                    <a:pt x="485" y="29"/>
                  </a:moveTo>
                  <a:cubicBezTo>
                    <a:pt x="489" y="32"/>
                    <a:pt x="483" y="33"/>
                    <a:pt x="484" y="36"/>
                  </a:cubicBezTo>
                  <a:cubicBezTo>
                    <a:pt x="485" y="36"/>
                    <a:pt x="488" y="37"/>
                    <a:pt x="486" y="39"/>
                  </a:cubicBezTo>
                  <a:cubicBezTo>
                    <a:pt x="491" y="40"/>
                    <a:pt x="494" y="34"/>
                    <a:pt x="500" y="39"/>
                  </a:cubicBezTo>
                  <a:cubicBezTo>
                    <a:pt x="496" y="39"/>
                    <a:pt x="489" y="42"/>
                    <a:pt x="486" y="46"/>
                  </a:cubicBezTo>
                  <a:cubicBezTo>
                    <a:pt x="482" y="42"/>
                    <a:pt x="483" y="34"/>
                    <a:pt x="476" y="36"/>
                  </a:cubicBezTo>
                  <a:cubicBezTo>
                    <a:pt x="477" y="32"/>
                    <a:pt x="483" y="35"/>
                    <a:pt x="485" y="29"/>
                  </a:cubicBezTo>
                  <a:close/>
                  <a:moveTo>
                    <a:pt x="474" y="33"/>
                  </a:moveTo>
                  <a:cubicBezTo>
                    <a:pt x="471" y="36"/>
                    <a:pt x="468" y="36"/>
                    <a:pt x="474" y="42"/>
                  </a:cubicBezTo>
                  <a:cubicBezTo>
                    <a:pt x="472" y="46"/>
                    <a:pt x="469" y="46"/>
                    <a:pt x="465" y="43"/>
                  </a:cubicBezTo>
                  <a:cubicBezTo>
                    <a:pt x="468" y="41"/>
                    <a:pt x="467" y="40"/>
                    <a:pt x="466" y="41"/>
                  </a:cubicBezTo>
                  <a:cubicBezTo>
                    <a:pt x="467" y="37"/>
                    <a:pt x="470" y="33"/>
                    <a:pt x="469" y="29"/>
                  </a:cubicBezTo>
                  <a:cubicBezTo>
                    <a:pt x="472" y="26"/>
                    <a:pt x="470" y="35"/>
                    <a:pt x="474" y="33"/>
                  </a:cubicBezTo>
                  <a:close/>
                  <a:moveTo>
                    <a:pt x="457" y="39"/>
                  </a:moveTo>
                  <a:cubicBezTo>
                    <a:pt x="461" y="47"/>
                    <a:pt x="449" y="43"/>
                    <a:pt x="445" y="44"/>
                  </a:cubicBezTo>
                  <a:cubicBezTo>
                    <a:pt x="445" y="37"/>
                    <a:pt x="442" y="48"/>
                    <a:pt x="438" y="42"/>
                  </a:cubicBezTo>
                  <a:cubicBezTo>
                    <a:pt x="446" y="36"/>
                    <a:pt x="450" y="47"/>
                    <a:pt x="457" y="39"/>
                  </a:cubicBezTo>
                  <a:close/>
                  <a:moveTo>
                    <a:pt x="393" y="75"/>
                  </a:moveTo>
                  <a:cubicBezTo>
                    <a:pt x="392" y="74"/>
                    <a:pt x="391" y="73"/>
                    <a:pt x="390" y="71"/>
                  </a:cubicBezTo>
                  <a:cubicBezTo>
                    <a:pt x="390" y="76"/>
                    <a:pt x="386" y="78"/>
                    <a:pt x="382" y="79"/>
                  </a:cubicBezTo>
                  <a:cubicBezTo>
                    <a:pt x="380" y="72"/>
                    <a:pt x="392" y="73"/>
                    <a:pt x="391" y="68"/>
                  </a:cubicBezTo>
                  <a:cubicBezTo>
                    <a:pt x="395" y="67"/>
                    <a:pt x="399" y="73"/>
                    <a:pt x="393" y="75"/>
                  </a:cubicBezTo>
                  <a:close/>
                  <a:moveTo>
                    <a:pt x="421" y="50"/>
                  </a:moveTo>
                  <a:cubicBezTo>
                    <a:pt x="417" y="56"/>
                    <a:pt x="415" y="48"/>
                    <a:pt x="411" y="52"/>
                  </a:cubicBezTo>
                  <a:cubicBezTo>
                    <a:pt x="410" y="50"/>
                    <a:pt x="412" y="48"/>
                    <a:pt x="415" y="46"/>
                  </a:cubicBezTo>
                  <a:cubicBezTo>
                    <a:pt x="419" y="47"/>
                    <a:pt x="417" y="48"/>
                    <a:pt x="421" y="50"/>
                  </a:cubicBezTo>
                  <a:close/>
                  <a:moveTo>
                    <a:pt x="441" y="30"/>
                  </a:moveTo>
                  <a:cubicBezTo>
                    <a:pt x="443" y="34"/>
                    <a:pt x="435" y="35"/>
                    <a:pt x="434" y="37"/>
                  </a:cubicBezTo>
                  <a:cubicBezTo>
                    <a:pt x="432" y="34"/>
                    <a:pt x="432" y="31"/>
                    <a:pt x="435" y="29"/>
                  </a:cubicBezTo>
                  <a:cubicBezTo>
                    <a:pt x="433" y="35"/>
                    <a:pt x="438" y="34"/>
                    <a:pt x="441" y="30"/>
                  </a:cubicBezTo>
                  <a:close/>
                  <a:moveTo>
                    <a:pt x="375" y="79"/>
                  </a:moveTo>
                  <a:cubicBezTo>
                    <a:pt x="375" y="82"/>
                    <a:pt x="364" y="82"/>
                    <a:pt x="365" y="78"/>
                  </a:cubicBezTo>
                  <a:cubicBezTo>
                    <a:pt x="367" y="79"/>
                    <a:pt x="370" y="79"/>
                    <a:pt x="373" y="75"/>
                  </a:cubicBezTo>
                  <a:cubicBezTo>
                    <a:pt x="375" y="76"/>
                    <a:pt x="371" y="81"/>
                    <a:pt x="375" y="79"/>
                  </a:cubicBezTo>
                  <a:close/>
                  <a:moveTo>
                    <a:pt x="389" y="59"/>
                  </a:moveTo>
                  <a:cubicBezTo>
                    <a:pt x="388" y="57"/>
                    <a:pt x="397" y="55"/>
                    <a:pt x="391" y="54"/>
                  </a:cubicBezTo>
                  <a:cubicBezTo>
                    <a:pt x="390" y="49"/>
                    <a:pt x="396" y="55"/>
                    <a:pt x="398" y="54"/>
                  </a:cubicBezTo>
                  <a:cubicBezTo>
                    <a:pt x="400" y="50"/>
                    <a:pt x="404" y="44"/>
                    <a:pt x="408" y="48"/>
                  </a:cubicBezTo>
                  <a:cubicBezTo>
                    <a:pt x="402" y="58"/>
                    <a:pt x="397" y="53"/>
                    <a:pt x="389" y="59"/>
                  </a:cubicBezTo>
                  <a:close/>
                  <a:moveTo>
                    <a:pt x="417" y="37"/>
                  </a:moveTo>
                  <a:cubicBezTo>
                    <a:pt x="418" y="40"/>
                    <a:pt x="411" y="43"/>
                    <a:pt x="409" y="38"/>
                  </a:cubicBezTo>
                  <a:cubicBezTo>
                    <a:pt x="412" y="35"/>
                    <a:pt x="415" y="39"/>
                    <a:pt x="417" y="37"/>
                  </a:cubicBezTo>
                  <a:close/>
                  <a:moveTo>
                    <a:pt x="358" y="76"/>
                  </a:moveTo>
                  <a:cubicBezTo>
                    <a:pt x="358" y="77"/>
                    <a:pt x="359" y="77"/>
                    <a:pt x="360" y="76"/>
                  </a:cubicBezTo>
                  <a:cubicBezTo>
                    <a:pt x="361" y="78"/>
                    <a:pt x="359" y="78"/>
                    <a:pt x="359" y="77"/>
                  </a:cubicBezTo>
                  <a:cubicBezTo>
                    <a:pt x="356" y="79"/>
                    <a:pt x="361" y="80"/>
                    <a:pt x="362" y="80"/>
                  </a:cubicBezTo>
                  <a:cubicBezTo>
                    <a:pt x="363" y="81"/>
                    <a:pt x="361" y="83"/>
                    <a:pt x="360" y="82"/>
                  </a:cubicBezTo>
                  <a:cubicBezTo>
                    <a:pt x="359" y="82"/>
                    <a:pt x="359" y="83"/>
                    <a:pt x="360" y="84"/>
                  </a:cubicBezTo>
                  <a:cubicBezTo>
                    <a:pt x="359" y="84"/>
                    <a:pt x="358" y="83"/>
                    <a:pt x="359" y="82"/>
                  </a:cubicBezTo>
                  <a:cubicBezTo>
                    <a:pt x="357" y="80"/>
                    <a:pt x="355" y="83"/>
                    <a:pt x="353" y="80"/>
                  </a:cubicBezTo>
                  <a:cubicBezTo>
                    <a:pt x="356" y="80"/>
                    <a:pt x="357" y="78"/>
                    <a:pt x="357" y="75"/>
                  </a:cubicBezTo>
                  <a:cubicBezTo>
                    <a:pt x="358" y="74"/>
                    <a:pt x="358" y="76"/>
                    <a:pt x="358" y="76"/>
                  </a:cubicBezTo>
                  <a:close/>
                  <a:moveTo>
                    <a:pt x="360" y="62"/>
                  </a:moveTo>
                  <a:cubicBezTo>
                    <a:pt x="360" y="60"/>
                    <a:pt x="361" y="60"/>
                    <a:pt x="364" y="57"/>
                  </a:cubicBezTo>
                  <a:cubicBezTo>
                    <a:pt x="365" y="58"/>
                    <a:pt x="364" y="59"/>
                    <a:pt x="363" y="60"/>
                  </a:cubicBezTo>
                  <a:cubicBezTo>
                    <a:pt x="368" y="59"/>
                    <a:pt x="367" y="66"/>
                    <a:pt x="373" y="63"/>
                  </a:cubicBezTo>
                  <a:cubicBezTo>
                    <a:pt x="369" y="71"/>
                    <a:pt x="366" y="57"/>
                    <a:pt x="360" y="62"/>
                  </a:cubicBezTo>
                  <a:close/>
                  <a:moveTo>
                    <a:pt x="411" y="24"/>
                  </a:moveTo>
                  <a:cubicBezTo>
                    <a:pt x="414" y="24"/>
                    <a:pt x="417" y="24"/>
                    <a:pt x="420" y="24"/>
                  </a:cubicBezTo>
                  <a:cubicBezTo>
                    <a:pt x="420" y="33"/>
                    <a:pt x="415" y="24"/>
                    <a:pt x="411" y="26"/>
                  </a:cubicBezTo>
                  <a:cubicBezTo>
                    <a:pt x="411" y="24"/>
                    <a:pt x="409" y="22"/>
                    <a:pt x="410" y="21"/>
                  </a:cubicBezTo>
                  <a:cubicBezTo>
                    <a:pt x="409" y="16"/>
                    <a:pt x="413" y="23"/>
                    <a:pt x="411" y="24"/>
                  </a:cubicBezTo>
                  <a:close/>
                  <a:moveTo>
                    <a:pt x="345" y="72"/>
                  </a:moveTo>
                  <a:cubicBezTo>
                    <a:pt x="348" y="76"/>
                    <a:pt x="353" y="68"/>
                    <a:pt x="356" y="72"/>
                  </a:cubicBezTo>
                  <a:cubicBezTo>
                    <a:pt x="347" y="73"/>
                    <a:pt x="349" y="82"/>
                    <a:pt x="342" y="79"/>
                  </a:cubicBezTo>
                  <a:cubicBezTo>
                    <a:pt x="343" y="77"/>
                    <a:pt x="344" y="77"/>
                    <a:pt x="345" y="79"/>
                  </a:cubicBezTo>
                  <a:cubicBezTo>
                    <a:pt x="344" y="69"/>
                    <a:pt x="333" y="76"/>
                    <a:pt x="328" y="73"/>
                  </a:cubicBezTo>
                  <a:cubicBezTo>
                    <a:pt x="337" y="69"/>
                    <a:pt x="343" y="70"/>
                    <a:pt x="347" y="67"/>
                  </a:cubicBezTo>
                  <a:cubicBezTo>
                    <a:pt x="347" y="68"/>
                    <a:pt x="346" y="70"/>
                    <a:pt x="345" y="72"/>
                  </a:cubicBezTo>
                  <a:close/>
                  <a:moveTo>
                    <a:pt x="359" y="55"/>
                  </a:moveTo>
                  <a:cubicBezTo>
                    <a:pt x="358" y="52"/>
                    <a:pt x="355" y="49"/>
                    <a:pt x="361" y="48"/>
                  </a:cubicBezTo>
                  <a:cubicBezTo>
                    <a:pt x="364" y="51"/>
                    <a:pt x="363" y="53"/>
                    <a:pt x="359" y="55"/>
                  </a:cubicBezTo>
                  <a:close/>
                  <a:moveTo>
                    <a:pt x="383" y="32"/>
                  </a:moveTo>
                  <a:cubicBezTo>
                    <a:pt x="384" y="37"/>
                    <a:pt x="378" y="37"/>
                    <a:pt x="376" y="35"/>
                  </a:cubicBezTo>
                  <a:cubicBezTo>
                    <a:pt x="377" y="38"/>
                    <a:pt x="371" y="40"/>
                    <a:pt x="374" y="44"/>
                  </a:cubicBezTo>
                  <a:cubicBezTo>
                    <a:pt x="372" y="44"/>
                    <a:pt x="371" y="42"/>
                    <a:pt x="369" y="44"/>
                  </a:cubicBezTo>
                  <a:cubicBezTo>
                    <a:pt x="371" y="38"/>
                    <a:pt x="376" y="32"/>
                    <a:pt x="383" y="32"/>
                  </a:cubicBezTo>
                  <a:close/>
                  <a:moveTo>
                    <a:pt x="237" y="77"/>
                  </a:moveTo>
                  <a:cubicBezTo>
                    <a:pt x="235" y="74"/>
                    <a:pt x="241" y="76"/>
                    <a:pt x="242" y="74"/>
                  </a:cubicBezTo>
                  <a:cubicBezTo>
                    <a:pt x="244" y="77"/>
                    <a:pt x="246" y="79"/>
                    <a:pt x="242" y="81"/>
                  </a:cubicBezTo>
                  <a:cubicBezTo>
                    <a:pt x="241" y="80"/>
                    <a:pt x="239" y="75"/>
                    <a:pt x="237" y="77"/>
                  </a:cubicBezTo>
                  <a:close/>
                  <a:moveTo>
                    <a:pt x="260" y="64"/>
                  </a:moveTo>
                  <a:cubicBezTo>
                    <a:pt x="263" y="62"/>
                    <a:pt x="265" y="60"/>
                    <a:pt x="264" y="58"/>
                  </a:cubicBezTo>
                  <a:cubicBezTo>
                    <a:pt x="269" y="59"/>
                    <a:pt x="262" y="67"/>
                    <a:pt x="261" y="70"/>
                  </a:cubicBezTo>
                  <a:cubicBezTo>
                    <a:pt x="260" y="69"/>
                    <a:pt x="259" y="68"/>
                    <a:pt x="258" y="67"/>
                  </a:cubicBezTo>
                  <a:cubicBezTo>
                    <a:pt x="260" y="66"/>
                    <a:pt x="260" y="68"/>
                    <a:pt x="261" y="68"/>
                  </a:cubicBezTo>
                  <a:cubicBezTo>
                    <a:pt x="263" y="67"/>
                    <a:pt x="261" y="66"/>
                    <a:pt x="260" y="64"/>
                  </a:cubicBezTo>
                  <a:close/>
                  <a:moveTo>
                    <a:pt x="248" y="82"/>
                  </a:moveTo>
                  <a:cubicBezTo>
                    <a:pt x="246" y="79"/>
                    <a:pt x="249" y="77"/>
                    <a:pt x="251" y="74"/>
                  </a:cubicBezTo>
                  <a:cubicBezTo>
                    <a:pt x="254" y="79"/>
                    <a:pt x="253" y="81"/>
                    <a:pt x="248" y="82"/>
                  </a:cubicBezTo>
                  <a:close/>
                  <a:moveTo>
                    <a:pt x="272" y="64"/>
                  </a:moveTo>
                  <a:cubicBezTo>
                    <a:pt x="267" y="59"/>
                    <a:pt x="278" y="60"/>
                    <a:pt x="275" y="58"/>
                  </a:cubicBezTo>
                  <a:cubicBezTo>
                    <a:pt x="281" y="58"/>
                    <a:pt x="276" y="64"/>
                    <a:pt x="272" y="64"/>
                  </a:cubicBezTo>
                  <a:close/>
                  <a:moveTo>
                    <a:pt x="288" y="47"/>
                  </a:moveTo>
                  <a:cubicBezTo>
                    <a:pt x="290" y="49"/>
                    <a:pt x="293" y="49"/>
                    <a:pt x="289" y="43"/>
                  </a:cubicBezTo>
                  <a:cubicBezTo>
                    <a:pt x="293" y="42"/>
                    <a:pt x="291" y="44"/>
                    <a:pt x="293" y="47"/>
                  </a:cubicBezTo>
                  <a:cubicBezTo>
                    <a:pt x="294" y="45"/>
                    <a:pt x="293" y="44"/>
                    <a:pt x="295" y="42"/>
                  </a:cubicBezTo>
                  <a:cubicBezTo>
                    <a:pt x="294" y="46"/>
                    <a:pt x="299" y="44"/>
                    <a:pt x="301" y="48"/>
                  </a:cubicBezTo>
                  <a:cubicBezTo>
                    <a:pt x="301" y="50"/>
                    <a:pt x="300" y="51"/>
                    <a:pt x="298" y="53"/>
                  </a:cubicBezTo>
                  <a:cubicBezTo>
                    <a:pt x="301" y="45"/>
                    <a:pt x="291" y="50"/>
                    <a:pt x="291" y="53"/>
                  </a:cubicBezTo>
                  <a:cubicBezTo>
                    <a:pt x="286" y="54"/>
                    <a:pt x="290" y="49"/>
                    <a:pt x="288" y="47"/>
                  </a:cubicBezTo>
                  <a:close/>
                  <a:moveTo>
                    <a:pt x="270" y="69"/>
                  </a:moveTo>
                  <a:cubicBezTo>
                    <a:pt x="271" y="70"/>
                    <a:pt x="270" y="71"/>
                    <a:pt x="269" y="71"/>
                  </a:cubicBezTo>
                  <a:cubicBezTo>
                    <a:pt x="270" y="72"/>
                    <a:pt x="272" y="72"/>
                    <a:pt x="273" y="74"/>
                  </a:cubicBezTo>
                  <a:cubicBezTo>
                    <a:pt x="273" y="72"/>
                    <a:pt x="274" y="71"/>
                    <a:pt x="276" y="73"/>
                  </a:cubicBezTo>
                  <a:cubicBezTo>
                    <a:pt x="271" y="76"/>
                    <a:pt x="270" y="79"/>
                    <a:pt x="267" y="82"/>
                  </a:cubicBezTo>
                  <a:cubicBezTo>
                    <a:pt x="266" y="77"/>
                    <a:pt x="267" y="73"/>
                    <a:pt x="270" y="69"/>
                  </a:cubicBezTo>
                  <a:close/>
                  <a:moveTo>
                    <a:pt x="303" y="47"/>
                  </a:moveTo>
                  <a:cubicBezTo>
                    <a:pt x="304" y="45"/>
                    <a:pt x="306" y="45"/>
                    <a:pt x="308" y="47"/>
                  </a:cubicBezTo>
                  <a:cubicBezTo>
                    <a:pt x="307" y="48"/>
                    <a:pt x="306" y="47"/>
                    <a:pt x="306" y="46"/>
                  </a:cubicBezTo>
                  <a:cubicBezTo>
                    <a:pt x="305" y="48"/>
                    <a:pt x="311" y="52"/>
                    <a:pt x="306" y="56"/>
                  </a:cubicBezTo>
                  <a:cubicBezTo>
                    <a:pt x="302" y="52"/>
                    <a:pt x="307" y="50"/>
                    <a:pt x="303" y="47"/>
                  </a:cubicBezTo>
                  <a:close/>
                  <a:moveTo>
                    <a:pt x="329" y="32"/>
                  </a:moveTo>
                  <a:cubicBezTo>
                    <a:pt x="331" y="34"/>
                    <a:pt x="329" y="35"/>
                    <a:pt x="328" y="36"/>
                  </a:cubicBezTo>
                  <a:cubicBezTo>
                    <a:pt x="330" y="40"/>
                    <a:pt x="332" y="38"/>
                    <a:pt x="334" y="41"/>
                  </a:cubicBezTo>
                  <a:cubicBezTo>
                    <a:pt x="329" y="42"/>
                    <a:pt x="323" y="36"/>
                    <a:pt x="329" y="32"/>
                  </a:cubicBezTo>
                  <a:close/>
                  <a:moveTo>
                    <a:pt x="326" y="47"/>
                  </a:moveTo>
                  <a:cubicBezTo>
                    <a:pt x="316" y="49"/>
                    <a:pt x="319" y="57"/>
                    <a:pt x="314" y="62"/>
                  </a:cubicBezTo>
                  <a:cubicBezTo>
                    <a:pt x="312" y="62"/>
                    <a:pt x="312" y="61"/>
                    <a:pt x="313" y="61"/>
                  </a:cubicBezTo>
                  <a:cubicBezTo>
                    <a:pt x="312" y="60"/>
                    <a:pt x="311" y="61"/>
                    <a:pt x="310" y="61"/>
                  </a:cubicBezTo>
                  <a:cubicBezTo>
                    <a:pt x="308" y="57"/>
                    <a:pt x="315" y="55"/>
                    <a:pt x="317" y="54"/>
                  </a:cubicBezTo>
                  <a:cubicBezTo>
                    <a:pt x="315" y="53"/>
                    <a:pt x="314" y="53"/>
                    <a:pt x="312" y="54"/>
                  </a:cubicBezTo>
                  <a:cubicBezTo>
                    <a:pt x="316" y="51"/>
                    <a:pt x="319" y="39"/>
                    <a:pt x="326" y="47"/>
                  </a:cubicBezTo>
                  <a:close/>
                  <a:moveTo>
                    <a:pt x="296" y="76"/>
                  </a:moveTo>
                  <a:cubicBezTo>
                    <a:pt x="295" y="74"/>
                    <a:pt x="297" y="75"/>
                    <a:pt x="298" y="74"/>
                  </a:cubicBezTo>
                  <a:cubicBezTo>
                    <a:pt x="294" y="73"/>
                    <a:pt x="294" y="74"/>
                    <a:pt x="293" y="69"/>
                  </a:cubicBezTo>
                  <a:cubicBezTo>
                    <a:pt x="294" y="68"/>
                    <a:pt x="295" y="70"/>
                    <a:pt x="296" y="71"/>
                  </a:cubicBezTo>
                  <a:cubicBezTo>
                    <a:pt x="297" y="70"/>
                    <a:pt x="296" y="69"/>
                    <a:pt x="296" y="69"/>
                  </a:cubicBezTo>
                  <a:cubicBezTo>
                    <a:pt x="297" y="68"/>
                    <a:pt x="299" y="70"/>
                    <a:pt x="298" y="71"/>
                  </a:cubicBezTo>
                  <a:cubicBezTo>
                    <a:pt x="298" y="72"/>
                    <a:pt x="299" y="73"/>
                    <a:pt x="300" y="72"/>
                  </a:cubicBezTo>
                  <a:cubicBezTo>
                    <a:pt x="302" y="75"/>
                    <a:pt x="297" y="76"/>
                    <a:pt x="296" y="76"/>
                  </a:cubicBezTo>
                  <a:close/>
                  <a:moveTo>
                    <a:pt x="334" y="66"/>
                  </a:moveTo>
                  <a:cubicBezTo>
                    <a:pt x="330" y="68"/>
                    <a:pt x="327" y="68"/>
                    <a:pt x="324" y="65"/>
                  </a:cubicBezTo>
                  <a:cubicBezTo>
                    <a:pt x="327" y="63"/>
                    <a:pt x="333" y="65"/>
                    <a:pt x="330" y="59"/>
                  </a:cubicBezTo>
                  <a:cubicBezTo>
                    <a:pt x="332" y="56"/>
                    <a:pt x="333" y="62"/>
                    <a:pt x="335" y="63"/>
                  </a:cubicBezTo>
                  <a:cubicBezTo>
                    <a:pt x="334" y="64"/>
                    <a:pt x="333" y="65"/>
                    <a:pt x="334" y="66"/>
                  </a:cubicBezTo>
                  <a:close/>
                  <a:moveTo>
                    <a:pt x="347" y="54"/>
                  </a:moveTo>
                  <a:cubicBezTo>
                    <a:pt x="345" y="50"/>
                    <a:pt x="346" y="47"/>
                    <a:pt x="345" y="44"/>
                  </a:cubicBezTo>
                  <a:cubicBezTo>
                    <a:pt x="351" y="43"/>
                    <a:pt x="351" y="50"/>
                    <a:pt x="347" y="54"/>
                  </a:cubicBezTo>
                  <a:close/>
                  <a:moveTo>
                    <a:pt x="356" y="34"/>
                  </a:moveTo>
                  <a:cubicBezTo>
                    <a:pt x="359" y="38"/>
                    <a:pt x="355" y="40"/>
                    <a:pt x="356" y="43"/>
                  </a:cubicBezTo>
                  <a:cubicBezTo>
                    <a:pt x="354" y="44"/>
                    <a:pt x="353" y="42"/>
                    <a:pt x="352" y="41"/>
                  </a:cubicBezTo>
                  <a:cubicBezTo>
                    <a:pt x="357" y="39"/>
                    <a:pt x="352" y="36"/>
                    <a:pt x="356" y="34"/>
                  </a:cubicBezTo>
                  <a:close/>
                  <a:moveTo>
                    <a:pt x="340" y="49"/>
                  </a:moveTo>
                  <a:cubicBezTo>
                    <a:pt x="338" y="52"/>
                    <a:pt x="335" y="55"/>
                    <a:pt x="339" y="59"/>
                  </a:cubicBezTo>
                  <a:cubicBezTo>
                    <a:pt x="334" y="59"/>
                    <a:pt x="334" y="51"/>
                    <a:pt x="334" y="48"/>
                  </a:cubicBezTo>
                  <a:cubicBezTo>
                    <a:pt x="330" y="47"/>
                    <a:pt x="330" y="48"/>
                    <a:pt x="327" y="51"/>
                  </a:cubicBezTo>
                  <a:cubicBezTo>
                    <a:pt x="326" y="49"/>
                    <a:pt x="331" y="47"/>
                    <a:pt x="329" y="44"/>
                  </a:cubicBezTo>
                  <a:cubicBezTo>
                    <a:pt x="331" y="44"/>
                    <a:pt x="337" y="50"/>
                    <a:pt x="336" y="44"/>
                  </a:cubicBezTo>
                  <a:cubicBezTo>
                    <a:pt x="339" y="42"/>
                    <a:pt x="336" y="47"/>
                    <a:pt x="340" y="49"/>
                  </a:cubicBezTo>
                  <a:close/>
                  <a:moveTo>
                    <a:pt x="348" y="29"/>
                  </a:moveTo>
                  <a:cubicBezTo>
                    <a:pt x="347" y="34"/>
                    <a:pt x="343" y="37"/>
                    <a:pt x="338" y="41"/>
                  </a:cubicBezTo>
                  <a:cubicBezTo>
                    <a:pt x="339" y="34"/>
                    <a:pt x="343" y="30"/>
                    <a:pt x="348" y="26"/>
                  </a:cubicBezTo>
                  <a:cubicBezTo>
                    <a:pt x="349" y="28"/>
                    <a:pt x="342" y="33"/>
                    <a:pt x="348" y="29"/>
                  </a:cubicBezTo>
                  <a:close/>
                  <a:moveTo>
                    <a:pt x="332" y="37"/>
                  </a:moveTo>
                  <a:cubicBezTo>
                    <a:pt x="331" y="30"/>
                    <a:pt x="333" y="26"/>
                    <a:pt x="336" y="23"/>
                  </a:cubicBezTo>
                  <a:cubicBezTo>
                    <a:pt x="335" y="27"/>
                    <a:pt x="338" y="31"/>
                    <a:pt x="332" y="37"/>
                  </a:cubicBezTo>
                  <a:close/>
                  <a:moveTo>
                    <a:pt x="332" y="24"/>
                  </a:moveTo>
                  <a:cubicBezTo>
                    <a:pt x="330" y="24"/>
                    <a:pt x="329" y="25"/>
                    <a:pt x="329" y="26"/>
                  </a:cubicBezTo>
                  <a:cubicBezTo>
                    <a:pt x="328" y="27"/>
                    <a:pt x="327" y="24"/>
                    <a:pt x="325" y="26"/>
                  </a:cubicBezTo>
                  <a:cubicBezTo>
                    <a:pt x="325" y="27"/>
                    <a:pt x="325" y="28"/>
                    <a:pt x="323" y="29"/>
                  </a:cubicBezTo>
                  <a:cubicBezTo>
                    <a:pt x="321" y="26"/>
                    <a:pt x="325" y="23"/>
                    <a:pt x="326" y="20"/>
                  </a:cubicBezTo>
                  <a:cubicBezTo>
                    <a:pt x="328" y="23"/>
                    <a:pt x="330" y="21"/>
                    <a:pt x="332" y="24"/>
                  </a:cubicBezTo>
                  <a:close/>
                  <a:moveTo>
                    <a:pt x="319" y="27"/>
                  </a:moveTo>
                  <a:cubicBezTo>
                    <a:pt x="317" y="29"/>
                    <a:pt x="316" y="28"/>
                    <a:pt x="317" y="27"/>
                  </a:cubicBezTo>
                  <a:cubicBezTo>
                    <a:pt x="317" y="25"/>
                    <a:pt x="310" y="31"/>
                    <a:pt x="314" y="29"/>
                  </a:cubicBezTo>
                  <a:cubicBezTo>
                    <a:pt x="316" y="32"/>
                    <a:pt x="310" y="31"/>
                    <a:pt x="309" y="28"/>
                  </a:cubicBezTo>
                  <a:cubicBezTo>
                    <a:pt x="313" y="24"/>
                    <a:pt x="316" y="23"/>
                    <a:pt x="319" y="27"/>
                  </a:cubicBezTo>
                  <a:close/>
                  <a:moveTo>
                    <a:pt x="304" y="30"/>
                  </a:moveTo>
                  <a:cubicBezTo>
                    <a:pt x="302" y="37"/>
                    <a:pt x="308" y="34"/>
                    <a:pt x="309" y="40"/>
                  </a:cubicBezTo>
                  <a:cubicBezTo>
                    <a:pt x="311" y="33"/>
                    <a:pt x="316" y="36"/>
                    <a:pt x="323" y="31"/>
                  </a:cubicBezTo>
                  <a:cubicBezTo>
                    <a:pt x="323" y="33"/>
                    <a:pt x="322" y="35"/>
                    <a:pt x="323" y="36"/>
                  </a:cubicBezTo>
                  <a:cubicBezTo>
                    <a:pt x="320" y="38"/>
                    <a:pt x="313" y="35"/>
                    <a:pt x="315" y="41"/>
                  </a:cubicBezTo>
                  <a:cubicBezTo>
                    <a:pt x="314" y="42"/>
                    <a:pt x="308" y="38"/>
                    <a:pt x="309" y="42"/>
                  </a:cubicBezTo>
                  <a:cubicBezTo>
                    <a:pt x="306" y="39"/>
                    <a:pt x="302" y="42"/>
                    <a:pt x="299" y="39"/>
                  </a:cubicBezTo>
                  <a:cubicBezTo>
                    <a:pt x="304" y="36"/>
                    <a:pt x="297" y="32"/>
                    <a:pt x="304" y="30"/>
                  </a:cubicBezTo>
                  <a:close/>
                  <a:moveTo>
                    <a:pt x="278" y="50"/>
                  </a:moveTo>
                  <a:cubicBezTo>
                    <a:pt x="276" y="50"/>
                    <a:pt x="275" y="49"/>
                    <a:pt x="273" y="47"/>
                  </a:cubicBezTo>
                  <a:cubicBezTo>
                    <a:pt x="276" y="45"/>
                    <a:pt x="277" y="46"/>
                    <a:pt x="277" y="49"/>
                  </a:cubicBezTo>
                  <a:cubicBezTo>
                    <a:pt x="277" y="42"/>
                    <a:pt x="283" y="46"/>
                    <a:pt x="284" y="44"/>
                  </a:cubicBezTo>
                  <a:cubicBezTo>
                    <a:pt x="290" y="47"/>
                    <a:pt x="282" y="46"/>
                    <a:pt x="278" y="50"/>
                  </a:cubicBezTo>
                  <a:close/>
                  <a:moveTo>
                    <a:pt x="298" y="25"/>
                  </a:moveTo>
                  <a:cubicBezTo>
                    <a:pt x="303" y="25"/>
                    <a:pt x="295" y="32"/>
                    <a:pt x="295" y="35"/>
                  </a:cubicBezTo>
                  <a:cubicBezTo>
                    <a:pt x="292" y="34"/>
                    <a:pt x="289" y="37"/>
                    <a:pt x="286" y="33"/>
                  </a:cubicBezTo>
                  <a:cubicBezTo>
                    <a:pt x="288" y="32"/>
                    <a:pt x="289" y="31"/>
                    <a:pt x="288" y="29"/>
                  </a:cubicBezTo>
                  <a:cubicBezTo>
                    <a:pt x="292" y="35"/>
                    <a:pt x="294" y="26"/>
                    <a:pt x="298" y="25"/>
                  </a:cubicBezTo>
                  <a:close/>
                  <a:moveTo>
                    <a:pt x="272" y="47"/>
                  </a:moveTo>
                  <a:cubicBezTo>
                    <a:pt x="269" y="51"/>
                    <a:pt x="267" y="48"/>
                    <a:pt x="265" y="50"/>
                  </a:cubicBezTo>
                  <a:cubicBezTo>
                    <a:pt x="262" y="45"/>
                    <a:pt x="270" y="44"/>
                    <a:pt x="272" y="47"/>
                  </a:cubicBezTo>
                  <a:close/>
                  <a:moveTo>
                    <a:pt x="230" y="75"/>
                  </a:moveTo>
                  <a:cubicBezTo>
                    <a:pt x="231" y="76"/>
                    <a:pt x="230" y="76"/>
                    <a:pt x="230" y="77"/>
                  </a:cubicBezTo>
                  <a:cubicBezTo>
                    <a:pt x="229" y="77"/>
                    <a:pt x="229" y="78"/>
                    <a:pt x="230" y="79"/>
                  </a:cubicBezTo>
                  <a:cubicBezTo>
                    <a:pt x="228" y="79"/>
                    <a:pt x="224" y="71"/>
                    <a:pt x="219" y="72"/>
                  </a:cubicBezTo>
                  <a:cubicBezTo>
                    <a:pt x="219" y="67"/>
                    <a:pt x="226" y="60"/>
                    <a:pt x="230" y="66"/>
                  </a:cubicBezTo>
                  <a:cubicBezTo>
                    <a:pt x="229" y="66"/>
                    <a:pt x="228" y="65"/>
                    <a:pt x="227" y="64"/>
                  </a:cubicBezTo>
                  <a:cubicBezTo>
                    <a:pt x="226" y="65"/>
                    <a:pt x="228" y="66"/>
                    <a:pt x="228" y="67"/>
                  </a:cubicBezTo>
                  <a:cubicBezTo>
                    <a:pt x="225" y="68"/>
                    <a:pt x="223" y="67"/>
                    <a:pt x="219" y="70"/>
                  </a:cubicBezTo>
                  <a:cubicBezTo>
                    <a:pt x="221" y="72"/>
                    <a:pt x="224" y="68"/>
                    <a:pt x="226" y="69"/>
                  </a:cubicBezTo>
                  <a:cubicBezTo>
                    <a:pt x="226" y="72"/>
                    <a:pt x="225" y="77"/>
                    <a:pt x="230" y="75"/>
                  </a:cubicBezTo>
                  <a:close/>
                  <a:moveTo>
                    <a:pt x="256" y="49"/>
                  </a:moveTo>
                  <a:cubicBezTo>
                    <a:pt x="255" y="54"/>
                    <a:pt x="254" y="47"/>
                    <a:pt x="252" y="45"/>
                  </a:cubicBezTo>
                  <a:cubicBezTo>
                    <a:pt x="255" y="42"/>
                    <a:pt x="258" y="42"/>
                    <a:pt x="261" y="45"/>
                  </a:cubicBezTo>
                  <a:cubicBezTo>
                    <a:pt x="262" y="48"/>
                    <a:pt x="259" y="45"/>
                    <a:pt x="258" y="44"/>
                  </a:cubicBezTo>
                  <a:cubicBezTo>
                    <a:pt x="256" y="46"/>
                    <a:pt x="255" y="47"/>
                    <a:pt x="256" y="49"/>
                  </a:cubicBezTo>
                  <a:close/>
                  <a:moveTo>
                    <a:pt x="280" y="28"/>
                  </a:moveTo>
                  <a:cubicBezTo>
                    <a:pt x="285" y="18"/>
                    <a:pt x="292" y="27"/>
                    <a:pt x="280" y="28"/>
                  </a:cubicBezTo>
                  <a:close/>
                  <a:moveTo>
                    <a:pt x="277" y="22"/>
                  </a:moveTo>
                  <a:cubicBezTo>
                    <a:pt x="280" y="21"/>
                    <a:pt x="278" y="29"/>
                    <a:pt x="278" y="32"/>
                  </a:cubicBezTo>
                  <a:cubicBezTo>
                    <a:pt x="274" y="34"/>
                    <a:pt x="277" y="28"/>
                    <a:pt x="276" y="27"/>
                  </a:cubicBezTo>
                  <a:cubicBezTo>
                    <a:pt x="272" y="24"/>
                    <a:pt x="273" y="30"/>
                    <a:pt x="270" y="31"/>
                  </a:cubicBezTo>
                  <a:cubicBezTo>
                    <a:pt x="266" y="24"/>
                    <a:pt x="277" y="25"/>
                    <a:pt x="277" y="22"/>
                  </a:cubicBezTo>
                  <a:close/>
                  <a:moveTo>
                    <a:pt x="266" y="32"/>
                  </a:moveTo>
                  <a:cubicBezTo>
                    <a:pt x="269" y="36"/>
                    <a:pt x="267" y="40"/>
                    <a:pt x="271" y="35"/>
                  </a:cubicBezTo>
                  <a:cubicBezTo>
                    <a:pt x="274" y="41"/>
                    <a:pt x="266" y="39"/>
                    <a:pt x="263" y="40"/>
                  </a:cubicBezTo>
                  <a:cubicBezTo>
                    <a:pt x="261" y="36"/>
                    <a:pt x="260" y="38"/>
                    <a:pt x="259" y="34"/>
                  </a:cubicBezTo>
                  <a:cubicBezTo>
                    <a:pt x="262" y="33"/>
                    <a:pt x="264" y="33"/>
                    <a:pt x="266" y="32"/>
                  </a:cubicBezTo>
                  <a:close/>
                  <a:moveTo>
                    <a:pt x="247" y="41"/>
                  </a:moveTo>
                  <a:cubicBezTo>
                    <a:pt x="249" y="44"/>
                    <a:pt x="243" y="46"/>
                    <a:pt x="244" y="49"/>
                  </a:cubicBezTo>
                  <a:cubicBezTo>
                    <a:pt x="243" y="50"/>
                    <a:pt x="242" y="48"/>
                    <a:pt x="243" y="47"/>
                  </a:cubicBezTo>
                  <a:cubicBezTo>
                    <a:pt x="242" y="46"/>
                    <a:pt x="241" y="46"/>
                    <a:pt x="241" y="47"/>
                  </a:cubicBezTo>
                  <a:cubicBezTo>
                    <a:pt x="240" y="45"/>
                    <a:pt x="241" y="45"/>
                    <a:pt x="242" y="46"/>
                  </a:cubicBezTo>
                  <a:cubicBezTo>
                    <a:pt x="246" y="44"/>
                    <a:pt x="244" y="41"/>
                    <a:pt x="247" y="41"/>
                  </a:cubicBezTo>
                  <a:close/>
                  <a:moveTo>
                    <a:pt x="191" y="73"/>
                  </a:moveTo>
                  <a:cubicBezTo>
                    <a:pt x="190" y="69"/>
                    <a:pt x="191" y="71"/>
                    <a:pt x="188" y="74"/>
                  </a:cubicBezTo>
                  <a:cubicBezTo>
                    <a:pt x="187" y="71"/>
                    <a:pt x="187" y="69"/>
                    <a:pt x="189" y="67"/>
                  </a:cubicBezTo>
                  <a:cubicBezTo>
                    <a:pt x="193" y="67"/>
                    <a:pt x="195" y="71"/>
                    <a:pt x="191" y="73"/>
                  </a:cubicBezTo>
                  <a:close/>
                  <a:moveTo>
                    <a:pt x="215" y="53"/>
                  </a:moveTo>
                  <a:cubicBezTo>
                    <a:pt x="214" y="54"/>
                    <a:pt x="213" y="53"/>
                    <a:pt x="213" y="52"/>
                  </a:cubicBezTo>
                  <a:cubicBezTo>
                    <a:pt x="212" y="51"/>
                    <a:pt x="211" y="52"/>
                    <a:pt x="211" y="52"/>
                  </a:cubicBezTo>
                  <a:cubicBezTo>
                    <a:pt x="208" y="51"/>
                    <a:pt x="218" y="49"/>
                    <a:pt x="212" y="49"/>
                  </a:cubicBezTo>
                  <a:cubicBezTo>
                    <a:pt x="212" y="45"/>
                    <a:pt x="221" y="48"/>
                    <a:pt x="222" y="41"/>
                  </a:cubicBezTo>
                  <a:cubicBezTo>
                    <a:pt x="224" y="45"/>
                    <a:pt x="227" y="40"/>
                    <a:pt x="229" y="45"/>
                  </a:cubicBezTo>
                  <a:cubicBezTo>
                    <a:pt x="224" y="46"/>
                    <a:pt x="215" y="46"/>
                    <a:pt x="215" y="53"/>
                  </a:cubicBezTo>
                  <a:close/>
                  <a:moveTo>
                    <a:pt x="259" y="29"/>
                  </a:moveTo>
                  <a:cubicBezTo>
                    <a:pt x="253" y="28"/>
                    <a:pt x="253" y="37"/>
                    <a:pt x="247" y="36"/>
                  </a:cubicBezTo>
                  <a:cubicBezTo>
                    <a:pt x="246" y="34"/>
                    <a:pt x="254" y="24"/>
                    <a:pt x="254" y="29"/>
                  </a:cubicBezTo>
                  <a:cubicBezTo>
                    <a:pt x="255" y="27"/>
                    <a:pt x="257" y="25"/>
                    <a:pt x="256" y="22"/>
                  </a:cubicBezTo>
                  <a:cubicBezTo>
                    <a:pt x="261" y="21"/>
                    <a:pt x="256" y="27"/>
                    <a:pt x="259" y="29"/>
                  </a:cubicBezTo>
                  <a:close/>
                  <a:moveTo>
                    <a:pt x="236" y="29"/>
                  </a:moveTo>
                  <a:cubicBezTo>
                    <a:pt x="239" y="33"/>
                    <a:pt x="234" y="35"/>
                    <a:pt x="237" y="39"/>
                  </a:cubicBezTo>
                  <a:cubicBezTo>
                    <a:pt x="235" y="40"/>
                    <a:pt x="235" y="38"/>
                    <a:pt x="236" y="38"/>
                  </a:cubicBezTo>
                  <a:cubicBezTo>
                    <a:pt x="234" y="35"/>
                    <a:pt x="231" y="43"/>
                    <a:pt x="230" y="37"/>
                  </a:cubicBezTo>
                  <a:cubicBezTo>
                    <a:pt x="230" y="36"/>
                    <a:pt x="231" y="37"/>
                    <a:pt x="232" y="37"/>
                  </a:cubicBezTo>
                  <a:cubicBezTo>
                    <a:pt x="237" y="35"/>
                    <a:pt x="230" y="31"/>
                    <a:pt x="236" y="29"/>
                  </a:cubicBezTo>
                  <a:close/>
                  <a:moveTo>
                    <a:pt x="203" y="54"/>
                  </a:moveTo>
                  <a:cubicBezTo>
                    <a:pt x="203" y="57"/>
                    <a:pt x="205" y="59"/>
                    <a:pt x="205" y="62"/>
                  </a:cubicBezTo>
                  <a:cubicBezTo>
                    <a:pt x="203" y="65"/>
                    <a:pt x="198" y="58"/>
                    <a:pt x="202" y="64"/>
                  </a:cubicBezTo>
                  <a:cubicBezTo>
                    <a:pt x="200" y="65"/>
                    <a:pt x="196" y="61"/>
                    <a:pt x="200" y="66"/>
                  </a:cubicBezTo>
                  <a:cubicBezTo>
                    <a:pt x="197" y="65"/>
                    <a:pt x="192" y="66"/>
                    <a:pt x="192" y="61"/>
                  </a:cubicBezTo>
                  <a:cubicBezTo>
                    <a:pt x="199" y="65"/>
                    <a:pt x="198" y="59"/>
                    <a:pt x="203" y="54"/>
                  </a:cubicBezTo>
                  <a:close/>
                  <a:moveTo>
                    <a:pt x="82" y="61"/>
                  </a:moveTo>
                  <a:cubicBezTo>
                    <a:pt x="76" y="60"/>
                    <a:pt x="82" y="52"/>
                    <a:pt x="75" y="59"/>
                  </a:cubicBezTo>
                  <a:cubicBezTo>
                    <a:pt x="74" y="55"/>
                    <a:pt x="83" y="51"/>
                    <a:pt x="89" y="47"/>
                  </a:cubicBezTo>
                  <a:cubicBezTo>
                    <a:pt x="90" y="50"/>
                    <a:pt x="90" y="52"/>
                    <a:pt x="91" y="54"/>
                  </a:cubicBezTo>
                  <a:cubicBezTo>
                    <a:pt x="85" y="55"/>
                    <a:pt x="83" y="55"/>
                    <a:pt x="82" y="61"/>
                  </a:cubicBezTo>
                  <a:close/>
                  <a:moveTo>
                    <a:pt x="106" y="38"/>
                  </a:moveTo>
                  <a:cubicBezTo>
                    <a:pt x="110" y="35"/>
                    <a:pt x="106" y="44"/>
                    <a:pt x="109" y="41"/>
                  </a:cubicBezTo>
                  <a:cubicBezTo>
                    <a:pt x="110" y="43"/>
                    <a:pt x="107" y="44"/>
                    <a:pt x="106" y="45"/>
                  </a:cubicBezTo>
                  <a:cubicBezTo>
                    <a:pt x="102" y="43"/>
                    <a:pt x="107" y="41"/>
                    <a:pt x="106" y="38"/>
                  </a:cubicBezTo>
                  <a:close/>
                  <a:moveTo>
                    <a:pt x="80" y="70"/>
                  </a:moveTo>
                  <a:cubicBezTo>
                    <a:pt x="75" y="67"/>
                    <a:pt x="86" y="62"/>
                    <a:pt x="88" y="67"/>
                  </a:cubicBezTo>
                  <a:cubicBezTo>
                    <a:pt x="85" y="70"/>
                    <a:pt x="83" y="65"/>
                    <a:pt x="80" y="70"/>
                  </a:cubicBezTo>
                  <a:close/>
                  <a:moveTo>
                    <a:pt x="151" y="43"/>
                  </a:moveTo>
                  <a:cubicBezTo>
                    <a:pt x="156" y="38"/>
                    <a:pt x="151" y="38"/>
                    <a:pt x="159" y="37"/>
                  </a:cubicBezTo>
                  <a:cubicBezTo>
                    <a:pt x="159" y="38"/>
                    <a:pt x="158" y="38"/>
                    <a:pt x="158" y="38"/>
                  </a:cubicBezTo>
                  <a:cubicBezTo>
                    <a:pt x="156" y="39"/>
                    <a:pt x="158" y="40"/>
                    <a:pt x="159" y="42"/>
                  </a:cubicBezTo>
                  <a:cubicBezTo>
                    <a:pt x="156" y="45"/>
                    <a:pt x="154" y="41"/>
                    <a:pt x="151" y="43"/>
                  </a:cubicBezTo>
                  <a:close/>
                  <a:moveTo>
                    <a:pt x="121" y="68"/>
                  </a:moveTo>
                  <a:cubicBezTo>
                    <a:pt x="123" y="69"/>
                    <a:pt x="124" y="71"/>
                    <a:pt x="125" y="72"/>
                  </a:cubicBezTo>
                  <a:cubicBezTo>
                    <a:pt x="121" y="76"/>
                    <a:pt x="116" y="70"/>
                    <a:pt x="121" y="68"/>
                  </a:cubicBezTo>
                  <a:close/>
                  <a:moveTo>
                    <a:pt x="170" y="40"/>
                  </a:moveTo>
                  <a:cubicBezTo>
                    <a:pt x="172" y="45"/>
                    <a:pt x="170" y="45"/>
                    <a:pt x="165" y="48"/>
                  </a:cubicBezTo>
                  <a:cubicBezTo>
                    <a:pt x="161" y="44"/>
                    <a:pt x="169" y="43"/>
                    <a:pt x="170" y="40"/>
                  </a:cubicBezTo>
                  <a:close/>
                  <a:moveTo>
                    <a:pt x="134" y="77"/>
                  </a:moveTo>
                  <a:cubicBezTo>
                    <a:pt x="132" y="75"/>
                    <a:pt x="133" y="74"/>
                    <a:pt x="132" y="72"/>
                  </a:cubicBezTo>
                  <a:cubicBezTo>
                    <a:pt x="134" y="72"/>
                    <a:pt x="135" y="71"/>
                    <a:pt x="137" y="70"/>
                  </a:cubicBezTo>
                  <a:cubicBezTo>
                    <a:pt x="140" y="72"/>
                    <a:pt x="139" y="73"/>
                    <a:pt x="140" y="75"/>
                  </a:cubicBezTo>
                  <a:cubicBezTo>
                    <a:pt x="138" y="77"/>
                    <a:pt x="136" y="75"/>
                    <a:pt x="134" y="77"/>
                  </a:cubicBezTo>
                  <a:close/>
                  <a:moveTo>
                    <a:pt x="142" y="71"/>
                  </a:moveTo>
                  <a:cubicBezTo>
                    <a:pt x="142" y="65"/>
                    <a:pt x="146" y="71"/>
                    <a:pt x="152" y="67"/>
                  </a:cubicBezTo>
                  <a:cubicBezTo>
                    <a:pt x="150" y="67"/>
                    <a:pt x="148" y="68"/>
                    <a:pt x="147" y="66"/>
                  </a:cubicBezTo>
                  <a:cubicBezTo>
                    <a:pt x="149" y="64"/>
                    <a:pt x="151" y="64"/>
                    <a:pt x="153" y="66"/>
                  </a:cubicBezTo>
                  <a:cubicBezTo>
                    <a:pt x="152" y="72"/>
                    <a:pt x="146" y="68"/>
                    <a:pt x="142" y="71"/>
                  </a:cubicBezTo>
                  <a:close/>
                  <a:moveTo>
                    <a:pt x="159" y="63"/>
                  </a:moveTo>
                  <a:cubicBezTo>
                    <a:pt x="158" y="61"/>
                    <a:pt x="162" y="63"/>
                    <a:pt x="161" y="60"/>
                  </a:cubicBezTo>
                  <a:cubicBezTo>
                    <a:pt x="165" y="64"/>
                    <a:pt x="161" y="69"/>
                    <a:pt x="162" y="74"/>
                  </a:cubicBezTo>
                  <a:cubicBezTo>
                    <a:pt x="159" y="71"/>
                    <a:pt x="161" y="64"/>
                    <a:pt x="159" y="63"/>
                  </a:cubicBezTo>
                  <a:close/>
                  <a:moveTo>
                    <a:pt x="195" y="37"/>
                  </a:moveTo>
                  <a:cubicBezTo>
                    <a:pt x="191" y="34"/>
                    <a:pt x="199" y="30"/>
                    <a:pt x="201" y="31"/>
                  </a:cubicBezTo>
                  <a:cubicBezTo>
                    <a:pt x="203" y="36"/>
                    <a:pt x="198" y="34"/>
                    <a:pt x="195" y="37"/>
                  </a:cubicBezTo>
                  <a:close/>
                  <a:moveTo>
                    <a:pt x="229" y="29"/>
                  </a:moveTo>
                  <a:cubicBezTo>
                    <a:pt x="227" y="31"/>
                    <a:pt x="225" y="29"/>
                    <a:pt x="223" y="31"/>
                  </a:cubicBezTo>
                  <a:cubicBezTo>
                    <a:pt x="221" y="33"/>
                    <a:pt x="228" y="28"/>
                    <a:pt x="224" y="25"/>
                  </a:cubicBezTo>
                  <a:cubicBezTo>
                    <a:pt x="226" y="24"/>
                    <a:pt x="228" y="22"/>
                    <a:pt x="230" y="21"/>
                  </a:cubicBezTo>
                  <a:cubicBezTo>
                    <a:pt x="227" y="21"/>
                    <a:pt x="227" y="19"/>
                    <a:pt x="229" y="18"/>
                  </a:cubicBezTo>
                  <a:cubicBezTo>
                    <a:pt x="233" y="22"/>
                    <a:pt x="226" y="25"/>
                    <a:pt x="229" y="29"/>
                  </a:cubicBezTo>
                  <a:close/>
                  <a:moveTo>
                    <a:pt x="182" y="51"/>
                  </a:moveTo>
                  <a:cubicBezTo>
                    <a:pt x="185" y="50"/>
                    <a:pt x="180" y="56"/>
                    <a:pt x="181" y="59"/>
                  </a:cubicBezTo>
                  <a:cubicBezTo>
                    <a:pt x="178" y="61"/>
                    <a:pt x="175" y="56"/>
                    <a:pt x="179" y="53"/>
                  </a:cubicBezTo>
                  <a:cubicBezTo>
                    <a:pt x="180" y="59"/>
                    <a:pt x="179" y="53"/>
                    <a:pt x="182" y="51"/>
                  </a:cubicBezTo>
                  <a:close/>
                  <a:moveTo>
                    <a:pt x="212" y="24"/>
                  </a:moveTo>
                  <a:cubicBezTo>
                    <a:pt x="218" y="25"/>
                    <a:pt x="209" y="27"/>
                    <a:pt x="206" y="30"/>
                  </a:cubicBezTo>
                  <a:cubicBezTo>
                    <a:pt x="206" y="29"/>
                    <a:pt x="206" y="28"/>
                    <a:pt x="205" y="26"/>
                  </a:cubicBezTo>
                  <a:cubicBezTo>
                    <a:pt x="207" y="21"/>
                    <a:pt x="213" y="30"/>
                    <a:pt x="212" y="24"/>
                  </a:cubicBezTo>
                  <a:close/>
                  <a:moveTo>
                    <a:pt x="184" y="44"/>
                  </a:moveTo>
                  <a:cubicBezTo>
                    <a:pt x="182" y="48"/>
                    <a:pt x="176" y="42"/>
                    <a:pt x="177" y="48"/>
                  </a:cubicBezTo>
                  <a:cubicBezTo>
                    <a:pt x="172" y="49"/>
                    <a:pt x="175" y="44"/>
                    <a:pt x="178" y="43"/>
                  </a:cubicBezTo>
                  <a:cubicBezTo>
                    <a:pt x="176" y="41"/>
                    <a:pt x="174" y="44"/>
                    <a:pt x="172" y="40"/>
                  </a:cubicBezTo>
                  <a:cubicBezTo>
                    <a:pt x="174" y="38"/>
                    <a:pt x="176" y="40"/>
                    <a:pt x="174" y="41"/>
                  </a:cubicBezTo>
                  <a:cubicBezTo>
                    <a:pt x="179" y="43"/>
                    <a:pt x="180" y="37"/>
                    <a:pt x="183" y="38"/>
                  </a:cubicBezTo>
                  <a:cubicBezTo>
                    <a:pt x="184" y="40"/>
                    <a:pt x="180" y="41"/>
                    <a:pt x="184" y="44"/>
                  </a:cubicBezTo>
                  <a:close/>
                  <a:moveTo>
                    <a:pt x="194" y="18"/>
                  </a:moveTo>
                  <a:cubicBezTo>
                    <a:pt x="197" y="17"/>
                    <a:pt x="199" y="17"/>
                    <a:pt x="201" y="16"/>
                  </a:cubicBezTo>
                  <a:cubicBezTo>
                    <a:pt x="205" y="24"/>
                    <a:pt x="195" y="20"/>
                    <a:pt x="194" y="29"/>
                  </a:cubicBezTo>
                  <a:cubicBezTo>
                    <a:pt x="190" y="29"/>
                    <a:pt x="190" y="27"/>
                    <a:pt x="190" y="23"/>
                  </a:cubicBezTo>
                  <a:cubicBezTo>
                    <a:pt x="189" y="26"/>
                    <a:pt x="188" y="26"/>
                    <a:pt x="187" y="24"/>
                  </a:cubicBezTo>
                  <a:cubicBezTo>
                    <a:pt x="190" y="23"/>
                    <a:pt x="194" y="22"/>
                    <a:pt x="197" y="21"/>
                  </a:cubicBezTo>
                  <a:cubicBezTo>
                    <a:pt x="198" y="19"/>
                    <a:pt x="196" y="20"/>
                    <a:pt x="194" y="18"/>
                  </a:cubicBezTo>
                  <a:close/>
                  <a:moveTo>
                    <a:pt x="185" y="31"/>
                  </a:moveTo>
                  <a:cubicBezTo>
                    <a:pt x="182" y="32"/>
                    <a:pt x="177" y="31"/>
                    <a:pt x="177" y="28"/>
                  </a:cubicBezTo>
                  <a:cubicBezTo>
                    <a:pt x="180" y="25"/>
                    <a:pt x="185" y="28"/>
                    <a:pt x="185" y="31"/>
                  </a:cubicBezTo>
                  <a:close/>
                  <a:moveTo>
                    <a:pt x="169" y="34"/>
                  </a:moveTo>
                  <a:cubicBezTo>
                    <a:pt x="164" y="30"/>
                    <a:pt x="171" y="28"/>
                    <a:pt x="169" y="25"/>
                  </a:cubicBezTo>
                  <a:cubicBezTo>
                    <a:pt x="171" y="24"/>
                    <a:pt x="171" y="32"/>
                    <a:pt x="169" y="34"/>
                  </a:cubicBezTo>
                  <a:close/>
                  <a:moveTo>
                    <a:pt x="120" y="63"/>
                  </a:moveTo>
                  <a:cubicBezTo>
                    <a:pt x="121" y="66"/>
                    <a:pt x="119" y="64"/>
                    <a:pt x="118" y="63"/>
                  </a:cubicBezTo>
                  <a:cubicBezTo>
                    <a:pt x="114" y="67"/>
                    <a:pt x="114" y="78"/>
                    <a:pt x="107" y="70"/>
                  </a:cubicBezTo>
                  <a:cubicBezTo>
                    <a:pt x="113" y="68"/>
                    <a:pt x="112" y="65"/>
                    <a:pt x="114" y="61"/>
                  </a:cubicBezTo>
                  <a:cubicBezTo>
                    <a:pt x="116" y="59"/>
                    <a:pt x="118" y="64"/>
                    <a:pt x="120" y="63"/>
                  </a:cubicBezTo>
                  <a:close/>
                  <a:moveTo>
                    <a:pt x="137" y="44"/>
                  </a:moveTo>
                  <a:cubicBezTo>
                    <a:pt x="136" y="45"/>
                    <a:pt x="137" y="45"/>
                    <a:pt x="137" y="46"/>
                  </a:cubicBezTo>
                  <a:cubicBezTo>
                    <a:pt x="131" y="45"/>
                    <a:pt x="140" y="43"/>
                    <a:pt x="141" y="40"/>
                  </a:cubicBezTo>
                  <a:cubicBezTo>
                    <a:pt x="145" y="43"/>
                    <a:pt x="140" y="46"/>
                    <a:pt x="137" y="44"/>
                  </a:cubicBezTo>
                  <a:close/>
                  <a:moveTo>
                    <a:pt x="160" y="29"/>
                  </a:moveTo>
                  <a:cubicBezTo>
                    <a:pt x="157" y="30"/>
                    <a:pt x="155" y="32"/>
                    <a:pt x="153" y="34"/>
                  </a:cubicBezTo>
                  <a:cubicBezTo>
                    <a:pt x="151" y="30"/>
                    <a:pt x="156" y="27"/>
                    <a:pt x="156" y="24"/>
                  </a:cubicBezTo>
                  <a:cubicBezTo>
                    <a:pt x="160" y="25"/>
                    <a:pt x="157" y="26"/>
                    <a:pt x="160" y="29"/>
                  </a:cubicBezTo>
                  <a:close/>
                  <a:moveTo>
                    <a:pt x="118" y="54"/>
                  </a:moveTo>
                  <a:cubicBezTo>
                    <a:pt x="121" y="55"/>
                    <a:pt x="121" y="50"/>
                    <a:pt x="125" y="52"/>
                  </a:cubicBezTo>
                  <a:cubicBezTo>
                    <a:pt x="126" y="58"/>
                    <a:pt x="119" y="56"/>
                    <a:pt x="116" y="59"/>
                  </a:cubicBezTo>
                  <a:cubicBezTo>
                    <a:pt x="115" y="57"/>
                    <a:pt x="114" y="56"/>
                    <a:pt x="113" y="54"/>
                  </a:cubicBezTo>
                  <a:cubicBezTo>
                    <a:pt x="115" y="51"/>
                    <a:pt x="116" y="49"/>
                    <a:pt x="117" y="48"/>
                  </a:cubicBezTo>
                  <a:cubicBezTo>
                    <a:pt x="121" y="46"/>
                    <a:pt x="116" y="52"/>
                    <a:pt x="118" y="54"/>
                  </a:cubicBezTo>
                  <a:close/>
                  <a:moveTo>
                    <a:pt x="124" y="36"/>
                  </a:moveTo>
                  <a:cubicBezTo>
                    <a:pt x="128" y="40"/>
                    <a:pt x="124" y="43"/>
                    <a:pt x="124" y="46"/>
                  </a:cubicBezTo>
                  <a:cubicBezTo>
                    <a:pt x="123" y="46"/>
                    <a:pt x="123" y="45"/>
                    <a:pt x="123" y="44"/>
                  </a:cubicBezTo>
                  <a:cubicBezTo>
                    <a:pt x="122" y="44"/>
                    <a:pt x="120" y="44"/>
                    <a:pt x="118" y="45"/>
                  </a:cubicBezTo>
                  <a:cubicBezTo>
                    <a:pt x="117" y="42"/>
                    <a:pt x="120" y="39"/>
                    <a:pt x="124" y="36"/>
                  </a:cubicBezTo>
                  <a:close/>
                  <a:moveTo>
                    <a:pt x="108" y="51"/>
                  </a:moveTo>
                  <a:cubicBezTo>
                    <a:pt x="105" y="55"/>
                    <a:pt x="103" y="61"/>
                    <a:pt x="99" y="62"/>
                  </a:cubicBezTo>
                  <a:cubicBezTo>
                    <a:pt x="99" y="57"/>
                    <a:pt x="96" y="52"/>
                    <a:pt x="102" y="48"/>
                  </a:cubicBezTo>
                  <a:cubicBezTo>
                    <a:pt x="106" y="48"/>
                    <a:pt x="104" y="53"/>
                    <a:pt x="108" y="51"/>
                  </a:cubicBezTo>
                  <a:close/>
                  <a:moveTo>
                    <a:pt x="147" y="15"/>
                  </a:moveTo>
                  <a:cubicBezTo>
                    <a:pt x="145" y="17"/>
                    <a:pt x="144" y="16"/>
                    <a:pt x="145" y="15"/>
                  </a:cubicBezTo>
                  <a:cubicBezTo>
                    <a:pt x="143" y="14"/>
                    <a:pt x="139" y="17"/>
                    <a:pt x="137" y="18"/>
                  </a:cubicBezTo>
                  <a:cubicBezTo>
                    <a:pt x="134" y="14"/>
                    <a:pt x="144" y="9"/>
                    <a:pt x="147" y="15"/>
                  </a:cubicBezTo>
                  <a:close/>
                  <a:moveTo>
                    <a:pt x="134" y="19"/>
                  </a:moveTo>
                  <a:cubicBezTo>
                    <a:pt x="134" y="24"/>
                    <a:pt x="130" y="26"/>
                    <a:pt x="131" y="29"/>
                  </a:cubicBezTo>
                  <a:cubicBezTo>
                    <a:pt x="129" y="31"/>
                    <a:pt x="127" y="33"/>
                    <a:pt x="124" y="34"/>
                  </a:cubicBezTo>
                  <a:cubicBezTo>
                    <a:pt x="122" y="33"/>
                    <a:pt x="122" y="31"/>
                    <a:pt x="124" y="29"/>
                  </a:cubicBezTo>
                  <a:cubicBezTo>
                    <a:pt x="125" y="30"/>
                    <a:pt x="124" y="31"/>
                    <a:pt x="124" y="31"/>
                  </a:cubicBezTo>
                  <a:cubicBezTo>
                    <a:pt x="128" y="32"/>
                    <a:pt x="130" y="18"/>
                    <a:pt x="128" y="21"/>
                  </a:cubicBezTo>
                  <a:cubicBezTo>
                    <a:pt x="127" y="19"/>
                    <a:pt x="131" y="18"/>
                    <a:pt x="130" y="16"/>
                  </a:cubicBezTo>
                  <a:cubicBezTo>
                    <a:pt x="132" y="15"/>
                    <a:pt x="131" y="18"/>
                    <a:pt x="134" y="19"/>
                  </a:cubicBezTo>
                  <a:close/>
                  <a:moveTo>
                    <a:pt x="120" y="24"/>
                  </a:moveTo>
                  <a:cubicBezTo>
                    <a:pt x="123" y="27"/>
                    <a:pt x="117" y="29"/>
                    <a:pt x="119" y="32"/>
                  </a:cubicBezTo>
                  <a:cubicBezTo>
                    <a:pt x="116" y="33"/>
                    <a:pt x="115" y="25"/>
                    <a:pt x="120" y="24"/>
                  </a:cubicBezTo>
                  <a:close/>
                  <a:moveTo>
                    <a:pt x="106" y="34"/>
                  </a:moveTo>
                  <a:cubicBezTo>
                    <a:pt x="106" y="31"/>
                    <a:pt x="109" y="28"/>
                    <a:pt x="112" y="26"/>
                  </a:cubicBezTo>
                  <a:cubicBezTo>
                    <a:pt x="117" y="31"/>
                    <a:pt x="110" y="32"/>
                    <a:pt x="106" y="34"/>
                  </a:cubicBezTo>
                  <a:close/>
                  <a:moveTo>
                    <a:pt x="45" y="55"/>
                  </a:moveTo>
                  <a:cubicBezTo>
                    <a:pt x="41" y="57"/>
                    <a:pt x="37" y="57"/>
                    <a:pt x="34" y="53"/>
                  </a:cubicBezTo>
                  <a:cubicBezTo>
                    <a:pt x="33" y="56"/>
                    <a:pt x="31" y="59"/>
                    <a:pt x="34" y="62"/>
                  </a:cubicBezTo>
                  <a:cubicBezTo>
                    <a:pt x="28" y="65"/>
                    <a:pt x="29" y="66"/>
                    <a:pt x="24" y="66"/>
                  </a:cubicBezTo>
                  <a:cubicBezTo>
                    <a:pt x="27" y="60"/>
                    <a:pt x="31" y="59"/>
                    <a:pt x="27" y="51"/>
                  </a:cubicBezTo>
                  <a:cubicBezTo>
                    <a:pt x="36" y="50"/>
                    <a:pt x="32" y="41"/>
                    <a:pt x="35" y="36"/>
                  </a:cubicBezTo>
                  <a:cubicBezTo>
                    <a:pt x="36" y="40"/>
                    <a:pt x="38" y="45"/>
                    <a:pt x="34" y="49"/>
                  </a:cubicBezTo>
                  <a:cubicBezTo>
                    <a:pt x="34" y="48"/>
                    <a:pt x="33" y="48"/>
                    <a:pt x="32" y="49"/>
                  </a:cubicBezTo>
                  <a:cubicBezTo>
                    <a:pt x="33" y="49"/>
                    <a:pt x="34" y="50"/>
                    <a:pt x="34" y="51"/>
                  </a:cubicBezTo>
                  <a:cubicBezTo>
                    <a:pt x="36" y="53"/>
                    <a:pt x="38" y="49"/>
                    <a:pt x="40" y="50"/>
                  </a:cubicBezTo>
                  <a:cubicBezTo>
                    <a:pt x="41" y="48"/>
                    <a:pt x="42" y="46"/>
                    <a:pt x="40" y="44"/>
                  </a:cubicBezTo>
                  <a:cubicBezTo>
                    <a:pt x="43" y="42"/>
                    <a:pt x="46" y="40"/>
                    <a:pt x="49" y="37"/>
                  </a:cubicBezTo>
                  <a:cubicBezTo>
                    <a:pt x="55" y="44"/>
                    <a:pt x="42" y="47"/>
                    <a:pt x="45" y="55"/>
                  </a:cubicBezTo>
                  <a:close/>
                  <a:moveTo>
                    <a:pt x="64" y="49"/>
                  </a:moveTo>
                  <a:cubicBezTo>
                    <a:pt x="63" y="48"/>
                    <a:pt x="62" y="50"/>
                    <a:pt x="61" y="50"/>
                  </a:cubicBezTo>
                  <a:cubicBezTo>
                    <a:pt x="57" y="41"/>
                    <a:pt x="73" y="49"/>
                    <a:pt x="65" y="54"/>
                  </a:cubicBezTo>
                  <a:cubicBezTo>
                    <a:pt x="64" y="52"/>
                    <a:pt x="65" y="51"/>
                    <a:pt x="64" y="49"/>
                  </a:cubicBezTo>
                  <a:close/>
                  <a:moveTo>
                    <a:pt x="97" y="29"/>
                  </a:moveTo>
                  <a:cubicBezTo>
                    <a:pt x="95" y="22"/>
                    <a:pt x="106" y="27"/>
                    <a:pt x="104" y="20"/>
                  </a:cubicBezTo>
                  <a:cubicBezTo>
                    <a:pt x="108" y="23"/>
                    <a:pt x="113" y="13"/>
                    <a:pt x="116" y="19"/>
                  </a:cubicBezTo>
                  <a:cubicBezTo>
                    <a:pt x="112" y="21"/>
                    <a:pt x="113" y="20"/>
                    <a:pt x="111" y="24"/>
                  </a:cubicBezTo>
                  <a:cubicBezTo>
                    <a:pt x="110" y="18"/>
                    <a:pt x="103" y="27"/>
                    <a:pt x="100" y="32"/>
                  </a:cubicBezTo>
                  <a:cubicBezTo>
                    <a:pt x="95" y="29"/>
                    <a:pt x="93" y="31"/>
                    <a:pt x="86" y="27"/>
                  </a:cubicBezTo>
                  <a:cubicBezTo>
                    <a:pt x="90" y="25"/>
                    <a:pt x="93" y="25"/>
                    <a:pt x="97" y="29"/>
                  </a:cubicBezTo>
                  <a:close/>
                  <a:moveTo>
                    <a:pt x="80" y="44"/>
                  </a:moveTo>
                  <a:cubicBezTo>
                    <a:pt x="76" y="38"/>
                    <a:pt x="87" y="38"/>
                    <a:pt x="90" y="36"/>
                  </a:cubicBezTo>
                  <a:cubicBezTo>
                    <a:pt x="92" y="42"/>
                    <a:pt x="83" y="40"/>
                    <a:pt x="80" y="44"/>
                  </a:cubicBezTo>
                  <a:close/>
                  <a:moveTo>
                    <a:pt x="84" y="32"/>
                  </a:moveTo>
                  <a:cubicBezTo>
                    <a:pt x="81" y="32"/>
                    <a:pt x="78" y="36"/>
                    <a:pt x="76" y="35"/>
                  </a:cubicBezTo>
                  <a:cubicBezTo>
                    <a:pt x="73" y="31"/>
                    <a:pt x="80" y="26"/>
                    <a:pt x="82" y="26"/>
                  </a:cubicBezTo>
                  <a:cubicBezTo>
                    <a:pt x="82" y="28"/>
                    <a:pt x="83" y="30"/>
                    <a:pt x="84" y="32"/>
                  </a:cubicBezTo>
                  <a:close/>
                  <a:moveTo>
                    <a:pt x="91" y="13"/>
                  </a:moveTo>
                  <a:cubicBezTo>
                    <a:pt x="93" y="17"/>
                    <a:pt x="91" y="22"/>
                    <a:pt x="87" y="22"/>
                  </a:cubicBezTo>
                  <a:cubicBezTo>
                    <a:pt x="86" y="19"/>
                    <a:pt x="87" y="16"/>
                    <a:pt x="91" y="13"/>
                  </a:cubicBezTo>
                  <a:close/>
                  <a:moveTo>
                    <a:pt x="69" y="56"/>
                  </a:moveTo>
                  <a:cubicBezTo>
                    <a:pt x="71" y="50"/>
                    <a:pt x="69" y="49"/>
                    <a:pt x="68" y="44"/>
                  </a:cubicBezTo>
                  <a:cubicBezTo>
                    <a:pt x="67" y="40"/>
                    <a:pt x="60" y="44"/>
                    <a:pt x="62" y="40"/>
                  </a:cubicBezTo>
                  <a:cubicBezTo>
                    <a:pt x="68" y="33"/>
                    <a:pt x="84" y="48"/>
                    <a:pt x="69" y="56"/>
                  </a:cubicBezTo>
                  <a:close/>
                  <a:moveTo>
                    <a:pt x="72" y="32"/>
                  </a:moveTo>
                  <a:cubicBezTo>
                    <a:pt x="70" y="34"/>
                    <a:pt x="58" y="37"/>
                    <a:pt x="56" y="41"/>
                  </a:cubicBezTo>
                  <a:cubicBezTo>
                    <a:pt x="55" y="37"/>
                    <a:pt x="59" y="34"/>
                    <a:pt x="63" y="30"/>
                  </a:cubicBezTo>
                  <a:cubicBezTo>
                    <a:pt x="66" y="31"/>
                    <a:pt x="69" y="33"/>
                    <a:pt x="72" y="32"/>
                  </a:cubicBezTo>
                  <a:close/>
                  <a:moveTo>
                    <a:pt x="76" y="25"/>
                  </a:moveTo>
                  <a:cubicBezTo>
                    <a:pt x="70" y="25"/>
                    <a:pt x="70" y="26"/>
                    <a:pt x="65" y="28"/>
                  </a:cubicBezTo>
                  <a:cubicBezTo>
                    <a:pt x="63" y="26"/>
                    <a:pt x="66" y="25"/>
                    <a:pt x="65" y="23"/>
                  </a:cubicBezTo>
                  <a:cubicBezTo>
                    <a:pt x="62" y="22"/>
                    <a:pt x="58" y="33"/>
                    <a:pt x="53" y="27"/>
                  </a:cubicBezTo>
                  <a:cubicBezTo>
                    <a:pt x="60" y="23"/>
                    <a:pt x="59" y="19"/>
                    <a:pt x="64" y="15"/>
                  </a:cubicBezTo>
                  <a:cubicBezTo>
                    <a:pt x="66" y="21"/>
                    <a:pt x="69" y="23"/>
                    <a:pt x="76" y="25"/>
                  </a:cubicBezTo>
                  <a:close/>
                  <a:moveTo>
                    <a:pt x="50" y="25"/>
                  </a:moveTo>
                  <a:cubicBezTo>
                    <a:pt x="46" y="32"/>
                    <a:pt x="57" y="33"/>
                    <a:pt x="53" y="36"/>
                  </a:cubicBezTo>
                  <a:cubicBezTo>
                    <a:pt x="51" y="32"/>
                    <a:pt x="48" y="36"/>
                    <a:pt x="47" y="32"/>
                  </a:cubicBezTo>
                  <a:cubicBezTo>
                    <a:pt x="45" y="35"/>
                    <a:pt x="45" y="38"/>
                    <a:pt x="40" y="40"/>
                  </a:cubicBezTo>
                  <a:cubicBezTo>
                    <a:pt x="40" y="32"/>
                    <a:pt x="41" y="27"/>
                    <a:pt x="50" y="25"/>
                  </a:cubicBezTo>
                  <a:close/>
                  <a:moveTo>
                    <a:pt x="62" y="13"/>
                  </a:moveTo>
                  <a:cubicBezTo>
                    <a:pt x="62" y="17"/>
                    <a:pt x="53" y="15"/>
                    <a:pt x="50" y="22"/>
                  </a:cubicBezTo>
                  <a:cubicBezTo>
                    <a:pt x="48" y="20"/>
                    <a:pt x="46" y="23"/>
                    <a:pt x="44" y="20"/>
                  </a:cubicBezTo>
                  <a:cubicBezTo>
                    <a:pt x="47" y="17"/>
                    <a:pt x="53" y="20"/>
                    <a:pt x="49" y="14"/>
                  </a:cubicBezTo>
                  <a:cubicBezTo>
                    <a:pt x="54" y="10"/>
                    <a:pt x="58" y="14"/>
                    <a:pt x="62" y="13"/>
                  </a:cubicBezTo>
                  <a:close/>
                </a:path>
              </a:pathLst>
            </a:custGeom>
            <a:solidFill>
              <a:srgbClr val="5F779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6" name="矩形 425"/>
            <p:cNvSpPr/>
            <p:nvPr/>
          </p:nvSpPr>
          <p:spPr>
            <a:xfrm>
              <a:off x="5083824" y="544573"/>
              <a:ext cx="2472690" cy="5530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000" b="1" dirty="0">
                  <a:solidFill>
                    <a:srgbClr val="5F7797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四、</a:t>
              </a:r>
              <a:r>
                <a:rPr lang="zh-CN" altLang="en-US" sz="3000" dirty="0">
                  <a:solidFill>
                    <a:srgbClr val="5F7797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辨析变式</a:t>
              </a:r>
              <a:endParaRPr lang="zh-CN" altLang="en-US" sz="3000" b="1" dirty="0">
                <a:solidFill>
                  <a:srgbClr val="5F7797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815975" y="962025"/>
            <a:ext cx="72986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>
                <a:solidFill>
                  <a:schemeClr val="accent5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总结一：如何判断两个式子的积能否使用平方差公式？</a:t>
            </a:r>
            <a:endParaRPr lang="zh-CN" sz="2400">
              <a:solidFill>
                <a:schemeClr val="accent5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815975" y="5348605"/>
            <a:ext cx="44570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accent5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总结三：</a:t>
            </a:r>
            <a:r>
              <a:rPr lang="zh-CN" altLang="en-US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平方差公式的</a:t>
            </a:r>
            <a:r>
              <a:rPr lang="zh-CN" altLang="en-US" sz="2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宋体" panose="02010600030101010101" pitchFamily="2" charset="-122"/>
                <a:ea typeface="宋体" panose="02010600030101010101" pitchFamily="2" charset="-122"/>
              </a:rPr>
              <a:t>本质特征</a:t>
            </a:r>
            <a:endParaRPr lang="zh-CN" altLang="en-US" sz="24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8" name="左大括号 57"/>
          <p:cNvSpPr/>
          <p:nvPr/>
        </p:nvSpPr>
        <p:spPr>
          <a:xfrm>
            <a:off x="5288915" y="5132070"/>
            <a:ext cx="85725" cy="925195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文本框 58"/>
          <p:cNvSpPr txBox="1"/>
          <p:nvPr/>
        </p:nvSpPr>
        <p:spPr>
          <a:xfrm>
            <a:off x="5374640" y="5065395"/>
            <a:ext cx="35706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✽</a:t>
            </a: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结构具有</a:t>
            </a:r>
            <a:r>
              <a:rPr lang="en-US" altLang="zh-CN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________</a:t>
            </a: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endParaRPr lang="en-US" altLang="zh-CN" sz="2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5374640" y="5701030"/>
            <a:ext cx="323659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✽</a:t>
            </a: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字母具有</a:t>
            </a:r>
            <a:r>
              <a:rPr lang="en-US" altLang="zh-CN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________</a:t>
            </a:r>
            <a:r>
              <a:rPr lang="zh-CN" altLang="en-US" sz="200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endParaRPr lang="zh-CN" altLang="en-US" sz="2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09165" y="1611630"/>
            <a:ext cx="42100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一定要满足平方差公式的结构</a:t>
            </a:r>
            <a:endParaRPr lang="zh-CN" sz="240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 descr="C:\Users\Teacher\Desktop\图片5.png图片5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507480" y="1689735"/>
            <a:ext cx="2578735" cy="3048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15975" y="2261235"/>
            <a:ext cx="103701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2400" dirty="0">
                <a:solidFill>
                  <a:schemeClr val="accent5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总结二：当式子满足平方差公式结构，你如何运用平方差公式进行计算？</a:t>
            </a:r>
            <a:endParaRPr lang="zh-CN" sz="2400" dirty="0">
              <a:solidFill>
                <a:schemeClr val="accent5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83765" y="3482340"/>
            <a:ext cx="36925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②变形成平方差公式结构</a:t>
            </a:r>
            <a:endParaRPr lang="zh-CN" altLang="en-US" sz="2400" b="1" dirty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93290" y="4113530"/>
            <a:ext cx="36734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③再运用平方差公式计算</a:t>
            </a:r>
            <a:endParaRPr lang="zh-CN" altLang="en-US" sz="2400" b="1" dirty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55130" y="5045075"/>
            <a:ext cx="10337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不变性</a:t>
            </a:r>
            <a:endParaRPr lang="zh-CN" altLang="en-US" sz="2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783705" y="5659120"/>
            <a:ext cx="10337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广泛性</a:t>
            </a:r>
            <a:endParaRPr lang="zh-CN" altLang="en-US" sz="2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93290" y="2847340"/>
            <a:ext cx="29832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①先找出公式中的</a:t>
            </a:r>
            <a:endParaRPr lang="zh-CN" altLang="en-US" sz="2400" b="1" dirty="0">
              <a:solidFill>
                <a:srgbClr val="FF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12" name="图片 11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705" y="2847340"/>
            <a:ext cx="908050" cy="463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 bldLvl="0" animBg="1"/>
      <p:bldP spid="59" grpId="0"/>
      <p:bldP spid="60" grpId="0"/>
      <p:bldP spid="2" grpId="0"/>
      <p:bldP spid="6" grpId="0"/>
      <p:bldP spid="8" grpId="0"/>
      <p:bldP spid="9" grpId="0"/>
      <p:bldP spid="3" grpId="0"/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chenying0907 423"/>
          <p:cNvGrpSpPr/>
          <p:nvPr/>
        </p:nvGrpSpPr>
        <p:grpSpPr>
          <a:xfrm>
            <a:off x="241943" y="113408"/>
            <a:ext cx="3539490" cy="659130"/>
            <a:chOff x="4588518" y="544573"/>
            <a:chExt cx="3539490" cy="659130"/>
          </a:xfrm>
        </p:grpSpPr>
        <p:sp>
          <p:nvSpPr>
            <p:cNvPr id="425" name="Freeform 544"/>
            <p:cNvSpPr>
              <a:spLocks noEditPoints="1"/>
            </p:cNvSpPr>
            <p:nvPr/>
          </p:nvSpPr>
          <p:spPr bwMode="auto">
            <a:xfrm>
              <a:off x="4588518" y="1097658"/>
              <a:ext cx="3539490" cy="106045"/>
            </a:xfrm>
            <a:custGeom>
              <a:avLst/>
              <a:gdLst>
                <a:gd name="T0" fmla="*/ 26 w 715"/>
                <a:gd name="T1" fmla="*/ 50 h 95"/>
                <a:gd name="T2" fmla="*/ 43 w 715"/>
                <a:gd name="T3" fmla="*/ 67 h 95"/>
                <a:gd name="T4" fmla="*/ 65 w 715"/>
                <a:gd name="T5" fmla="*/ 76 h 95"/>
                <a:gd name="T6" fmla="*/ 143 w 715"/>
                <a:gd name="T7" fmla="*/ 81 h 95"/>
                <a:gd name="T8" fmla="*/ 218 w 715"/>
                <a:gd name="T9" fmla="*/ 80 h 95"/>
                <a:gd name="T10" fmla="*/ 301 w 715"/>
                <a:gd name="T11" fmla="*/ 79 h 95"/>
                <a:gd name="T12" fmla="*/ 405 w 715"/>
                <a:gd name="T13" fmla="*/ 88 h 95"/>
                <a:gd name="T14" fmla="*/ 491 w 715"/>
                <a:gd name="T15" fmla="*/ 93 h 95"/>
                <a:gd name="T16" fmla="*/ 630 w 715"/>
                <a:gd name="T17" fmla="*/ 64 h 95"/>
                <a:gd name="T18" fmla="*/ 678 w 715"/>
                <a:gd name="T19" fmla="*/ 58 h 95"/>
                <a:gd name="T20" fmla="*/ 664 w 715"/>
                <a:gd name="T21" fmla="*/ 52 h 95"/>
                <a:gd name="T22" fmla="*/ 662 w 715"/>
                <a:gd name="T23" fmla="*/ 30 h 95"/>
                <a:gd name="T24" fmla="*/ 598 w 715"/>
                <a:gd name="T25" fmla="*/ 37 h 95"/>
                <a:gd name="T26" fmla="*/ 564 w 715"/>
                <a:gd name="T27" fmla="*/ 25 h 95"/>
                <a:gd name="T28" fmla="*/ 500 w 715"/>
                <a:gd name="T29" fmla="*/ 17 h 95"/>
                <a:gd name="T30" fmla="*/ 443 w 715"/>
                <a:gd name="T31" fmla="*/ 26 h 95"/>
                <a:gd name="T32" fmla="*/ 372 w 715"/>
                <a:gd name="T33" fmla="*/ 20 h 95"/>
                <a:gd name="T34" fmla="*/ 263 w 715"/>
                <a:gd name="T35" fmla="*/ 13 h 95"/>
                <a:gd name="T36" fmla="*/ 193 w 715"/>
                <a:gd name="T37" fmla="*/ 9 h 95"/>
                <a:gd name="T38" fmla="*/ 98 w 715"/>
                <a:gd name="T39" fmla="*/ 21 h 95"/>
                <a:gd name="T40" fmla="*/ 403 w 715"/>
                <a:gd name="T41" fmla="*/ 77 h 95"/>
                <a:gd name="T42" fmla="*/ 420 w 715"/>
                <a:gd name="T43" fmla="*/ 84 h 95"/>
                <a:gd name="T44" fmla="*/ 458 w 715"/>
                <a:gd name="T45" fmla="*/ 81 h 95"/>
                <a:gd name="T46" fmla="*/ 503 w 715"/>
                <a:gd name="T47" fmla="*/ 64 h 95"/>
                <a:gd name="T48" fmla="*/ 504 w 715"/>
                <a:gd name="T49" fmla="*/ 76 h 95"/>
                <a:gd name="T50" fmla="*/ 567 w 715"/>
                <a:gd name="T51" fmla="*/ 43 h 95"/>
                <a:gd name="T52" fmla="*/ 560 w 715"/>
                <a:gd name="T53" fmla="*/ 62 h 95"/>
                <a:gd name="T54" fmla="*/ 583 w 715"/>
                <a:gd name="T55" fmla="*/ 56 h 95"/>
                <a:gd name="T56" fmla="*/ 615 w 715"/>
                <a:gd name="T57" fmla="*/ 58 h 95"/>
                <a:gd name="T58" fmla="*/ 639 w 715"/>
                <a:gd name="T59" fmla="*/ 45 h 95"/>
                <a:gd name="T60" fmla="*/ 604 w 715"/>
                <a:gd name="T61" fmla="*/ 58 h 95"/>
                <a:gd name="T62" fmla="*/ 575 w 715"/>
                <a:gd name="T63" fmla="*/ 51 h 95"/>
                <a:gd name="T64" fmla="*/ 562 w 715"/>
                <a:gd name="T65" fmla="*/ 34 h 95"/>
                <a:gd name="T66" fmla="*/ 541 w 715"/>
                <a:gd name="T67" fmla="*/ 45 h 95"/>
                <a:gd name="T68" fmla="*/ 492 w 715"/>
                <a:gd name="T69" fmla="*/ 54 h 95"/>
                <a:gd name="T70" fmla="*/ 469 w 715"/>
                <a:gd name="T71" fmla="*/ 29 h 95"/>
                <a:gd name="T72" fmla="*/ 435 w 715"/>
                <a:gd name="T73" fmla="*/ 29 h 95"/>
                <a:gd name="T74" fmla="*/ 362 w 715"/>
                <a:gd name="T75" fmla="*/ 80 h 95"/>
                <a:gd name="T76" fmla="*/ 345 w 715"/>
                <a:gd name="T77" fmla="*/ 72 h 95"/>
                <a:gd name="T78" fmla="*/ 242 w 715"/>
                <a:gd name="T79" fmla="*/ 81 h 95"/>
                <a:gd name="T80" fmla="*/ 295 w 715"/>
                <a:gd name="T81" fmla="*/ 42 h 95"/>
                <a:gd name="T82" fmla="*/ 328 w 715"/>
                <a:gd name="T83" fmla="*/ 36 h 95"/>
                <a:gd name="T84" fmla="*/ 296 w 715"/>
                <a:gd name="T85" fmla="*/ 76 h 95"/>
                <a:gd name="T86" fmla="*/ 329 w 715"/>
                <a:gd name="T87" fmla="*/ 44 h 95"/>
                <a:gd name="T88" fmla="*/ 317 w 715"/>
                <a:gd name="T89" fmla="*/ 27 h 95"/>
                <a:gd name="T90" fmla="*/ 298 w 715"/>
                <a:gd name="T91" fmla="*/ 25 h 95"/>
                <a:gd name="T92" fmla="*/ 230 w 715"/>
                <a:gd name="T93" fmla="*/ 75 h 95"/>
                <a:gd name="T94" fmla="*/ 266 w 715"/>
                <a:gd name="T95" fmla="*/ 32 h 95"/>
                <a:gd name="T96" fmla="*/ 215 w 715"/>
                <a:gd name="T97" fmla="*/ 53 h 95"/>
                <a:gd name="T98" fmla="*/ 203 w 715"/>
                <a:gd name="T99" fmla="*/ 54 h 95"/>
                <a:gd name="T100" fmla="*/ 151 w 715"/>
                <a:gd name="T101" fmla="*/ 43 h 95"/>
                <a:gd name="T102" fmla="*/ 159 w 715"/>
                <a:gd name="T103" fmla="*/ 63 h 95"/>
                <a:gd name="T104" fmla="*/ 212 w 715"/>
                <a:gd name="T105" fmla="*/ 24 h 95"/>
                <a:gd name="T106" fmla="*/ 194 w 715"/>
                <a:gd name="T107" fmla="*/ 18 h 95"/>
                <a:gd name="T108" fmla="*/ 153 w 715"/>
                <a:gd name="T109" fmla="*/ 34 h 95"/>
                <a:gd name="T110" fmla="*/ 108 w 715"/>
                <a:gd name="T111" fmla="*/ 51 h 95"/>
                <a:gd name="T112" fmla="*/ 112 w 715"/>
                <a:gd name="T113" fmla="*/ 26 h 95"/>
                <a:gd name="T114" fmla="*/ 65 w 715"/>
                <a:gd name="T115" fmla="*/ 54 h 95"/>
                <a:gd name="T116" fmla="*/ 87 w 715"/>
                <a:gd name="T117" fmla="*/ 22 h 95"/>
                <a:gd name="T118" fmla="*/ 53 w 715"/>
                <a:gd name="T119" fmla="*/ 3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15" h="95">
                  <a:moveTo>
                    <a:pt x="19" y="17"/>
                  </a:moveTo>
                  <a:cubicBezTo>
                    <a:pt x="21" y="19"/>
                    <a:pt x="23" y="14"/>
                    <a:pt x="25" y="16"/>
                  </a:cubicBezTo>
                  <a:cubicBezTo>
                    <a:pt x="24" y="17"/>
                    <a:pt x="25" y="18"/>
                    <a:pt x="24" y="19"/>
                  </a:cubicBezTo>
                  <a:cubicBezTo>
                    <a:pt x="19" y="17"/>
                    <a:pt x="19" y="22"/>
                    <a:pt x="14" y="23"/>
                  </a:cubicBezTo>
                  <a:cubicBezTo>
                    <a:pt x="16" y="26"/>
                    <a:pt x="20" y="22"/>
                    <a:pt x="20" y="28"/>
                  </a:cubicBezTo>
                  <a:cubicBezTo>
                    <a:pt x="27" y="25"/>
                    <a:pt x="29" y="13"/>
                    <a:pt x="34" y="16"/>
                  </a:cubicBezTo>
                  <a:cubicBezTo>
                    <a:pt x="33" y="17"/>
                    <a:pt x="35" y="19"/>
                    <a:pt x="34" y="20"/>
                  </a:cubicBezTo>
                  <a:cubicBezTo>
                    <a:pt x="31" y="23"/>
                    <a:pt x="28" y="26"/>
                    <a:pt x="32" y="29"/>
                  </a:cubicBezTo>
                  <a:cubicBezTo>
                    <a:pt x="34" y="28"/>
                    <a:pt x="35" y="26"/>
                    <a:pt x="37" y="25"/>
                  </a:cubicBezTo>
                  <a:cubicBezTo>
                    <a:pt x="36" y="20"/>
                    <a:pt x="35" y="16"/>
                    <a:pt x="38" y="12"/>
                  </a:cubicBezTo>
                  <a:cubicBezTo>
                    <a:pt x="39" y="17"/>
                    <a:pt x="40" y="17"/>
                    <a:pt x="44" y="22"/>
                  </a:cubicBezTo>
                  <a:cubicBezTo>
                    <a:pt x="40" y="26"/>
                    <a:pt x="38" y="26"/>
                    <a:pt x="37" y="32"/>
                  </a:cubicBezTo>
                  <a:cubicBezTo>
                    <a:pt x="34" y="27"/>
                    <a:pt x="34" y="33"/>
                    <a:pt x="34" y="35"/>
                  </a:cubicBezTo>
                  <a:cubicBezTo>
                    <a:pt x="33" y="33"/>
                    <a:pt x="32" y="32"/>
                    <a:pt x="31" y="31"/>
                  </a:cubicBezTo>
                  <a:cubicBezTo>
                    <a:pt x="25" y="37"/>
                    <a:pt x="30" y="42"/>
                    <a:pt x="25" y="46"/>
                  </a:cubicBezTo>
                  <a:cubicBezTo>
                    <a:pt x="26" y="45"/>
                    <a:pt x="28" y="45"/>
                    <a:pt x="30" y="45"/>
                  </a:cubicBezTo>
                  <a:cubicBezTo>
                    <a:pt x="27" y="47"/>
                    <a:pt x="28" y="48"/>
                    <a:pt x="26" y="50"/>
                  </a:cubicBezTo>
                  <a:cubicBezTo>
                    <a:pt x="24" y="43"/>
                    <a:pt x="20" y="51"/>
                    <a:pt x="17" y="48"/>
                  </a:cubicBezTo>
                  <a:cubicBezTo>
                    <a:pt x="20" y="41"/>
                    <a:pt x="21" y="34"/>
                    <a:pt x="25" y="29"/>
                  </a:cubicBezTo>
                  <a:cubicBezTo>
                    <a:pt x="22" y="28"/>
                    <a:pt x="18" y="30"/>
                    <a:pt x="16" y="27"/>
                  </a:cubicBezTo>
                  <a:cubicBezTo>
                    <a:pt x="12" y="30"/>
                    <a:pt x="10" y="33"/>
                    <a:pt x="10" y="36"/>
                  </a:cubicBezTo>
                  <a:cubicBezTo>
                    <a:pt x="13" y="37"/>
                    <a:pt x="12" y="30"/>
                    <a:pt x="16" y="32"/>
                  </a:cubicBezTo>
                  <a:cubicBezTo>
                    <a:pt x="18" y="35"/>
                    <a:pt x="14" y="36"/>
                    <a:pt x="15" y="38"/>
                  </a:cubicBezTo>
                  <a:cubicBezTo>
                    <a:pt x="16" y="38"/>
                    <a:pt x="18" y="37"/>
                    <a:pt x="18" y="38"/>
                  </a:cubicBezTo>
                  <a:cubicBezTo>
                    <a:pt x="7" y="44"/>
                    <a:pt x="7" y="53"/>
                    <a:pt x="0" y="60"/>
                  </a:cubicBezTo>
                  <a:cubicBezTo>
                    <a:pt x="6" y="57"/>
                    <a:pt x="12" y="53"/>
                    <a:pt x="17" y="57"/>
                  </a:cubicBezTo>
                  <a:cubicBezTo>
                    <a:pt x="19" y="53"/>
                    <a:pt x="8" y="52"/>
                    <a:pt x="13" y="47"/>
                  </a:cubicBezTo>
                  <a:cubicBezTo>
                    <a:pt x="14" y="52"/>
                    <a:pt x="22" y="50"/>
                    <a:pt x="25" y="56"/>
                  </a:cubicBezTo>
                  <a:cubicBezTo>
                    <a:pt x="22" y="58"/>
                    <a:pt x="19" y="61"/>
                    <a:pt x="16" y="63"/>
                  </a:cubicBezTo>
                  <a:cubicBezTo>
                    <a:pt x="12" y="59"/>
                    <a:pt x="7" y="64"/>
                    <a:pt x="3" y="64"/>
                  </a:cubicBezTo>
                  <a:cubicBezTo>
                    <a:pt x="6" y="67"/>
                    <a:pt x="2" y="72"/>
                    <a:pt x="7" y="70"/>
                  </a:cubicBezTo>
                  <a:cubicBezTo>
                    <a:pt x="7" y="64"/>
                    <a:pt x="24" y="64"/>
                    <a:pt x="26" y="70"/>
                  </a:cubicBezTo>
                  <a:cubicBezTo>
                    <a:pt x="28" y="68"/>
                    <a:pt x="31" y="66"/>
                    <a:pt x="34" y="64"/>
                  </a:cubicBezTo>
                  <a:cubicBezTo>
                    <a:pt x="36" y="70"/>
                    <a:pt x="40" y="64"/>
                    <a:pt x="43" y="67"/>
                  </a:cubicBezTo>
                  <a:cubicBezTo>
                    <a:pt x="43" y="74"/>
                    <a:pt x="40" y="69"/>
                    <a:pt x="36" y="71"/>
                  </a:cubicBezTo>
                  <a:cubicBezTo>
                    <a:pt x="35" y="73"/>
                    <a:pt x="35" y="75"/>
                    <a:pt x="37" y="78"/>
                  </a:cubicBezTo>
                  <a:cubicBezTo>
                    <a:pt x="41" y="73"/>
                    <a:pt x="44" y="75"/>
                    <a:pt x="48" y="71"/>
                  </a:cubicBezTo>
                  <a:cubicBezTo>
                    <a:pt x="46" y="68"/>
                    <a:pt x="42" y="60"/>
                    <a:pt x="50" y="60"/>
                  </a:cubicBezTo>
                  <a:cubicBezTo>
                    <a:pt x="48" y="57"/>
                    <a:pt x="44" y="54"/>
                    <a:pt x="47" y="51"/>
                  </a:cubicBezTo>
                  <a:cubicBezTo>
                    <a:pt x="52" y="53"/>
                    <a:pt x="52" y="44"/>
                    <a:pt x="56" y="46"/>
                  </a:cubicBezTo>
                  <a:cubicBezTo>
                    <a:pt x="54" y="48"/>
                    <a:pt x="56" y="49"/>
                    <a:pt x="55" y="50"/>
                  </a:cubicBezTo>
                  <a:cubicBezTo>
                    <a:pt x="54" y="51"/>
                    <a:pt x="51" y="50"/>
                    <a:pt x="52" y="53"/>
                  </a:cubicBezTo>
                  <a:cubicBezTo>
                    <a:pt x="56" y="53"/>
                    <a:pt x="50" y="69"/>
                    <a:pt x="49" y="75"/>
                  </a:cubicBezTo>
                  <a:cubicBezTo>
                    <a:pt x="55" y="75"/>
                    <a:pt x="57" y="68"/>
                    <a:pt x="59" y="76"/>
                  </a:cubicBezTo>
                  <a:cubicBezTo>
                    <a:pt x="62" y="70"/>
                    <a:pt x="68" y="71"/>
                    <a:pt x="65" y="65"/>
                  </a:cubicBezTo>
                  <a:cubicBezTo>
                    <a:pt x="62" y="65"/>
                    <a:pt x="61" y="66"/>
                    <a:pt x="60" y="68"/>
                  </a:cubicBezTo>
                  <a:cubicBezTo>
                    <a:pt x="60" y="66"/>
                    <a:pt x="53" y="66"/>
                    <a:pt x="56" y="63"/>
                  </a:cubicBezTo>
                  <a:cubicBezTo>
                    <a:pt x="62" y="62"/>
                    <a:pt x="61" y="61"/>
                    <a:pt x="62" y="56"/>
                  </a:cubicBezTo>
                  <a:cubicBezTo>
                    <a:pt x="64" y="58"/>
                    <a:pt x="67" y="54"/>
                    <a:pt x="69" y="58"/>
                  </a:cubicBezTo>
                  <a:cubicBezTo>
                    <a:pt x="62" y="62"/>
                    <a:pt x="67" y="64"/>
                    <a:pt x="71" y="63"/>
                  </a:cubicBezTo>
                  <a:cubicBezTo>
                    <a:pt x="67" y="67"/>
                    <a:pt x="66" y="72"/>
                    <a:pt x="65" y="76"/>
                  </a:cubicBezTo>
                  <a:cubicBezTo>
                    <a:pt x="72" y="78"/>
                    <a:pt x="75" y="64"/>
                    <a:pt x="82" y="73"/>
                  </a:cubicBezTo>
                  <a:cubicBezTo>
                    <a:pt x="81" y="75"/>
                    <a:pt x="78" y="74"/>
                    <a:pt x="79" y="76"/>
                  </a:cubicBezTo>
                  <a:cubicBezTo>
                    <a:pt x="81" y="75"/>
                    <a:pt x="80" y="77"/>
                    <a:pt x="81" y="79"/>
                  </a:cubicBezTo>
                  <a:cubicBezTo>
                    <a:pt x="85" y="73"/>
                    <a:pt x="89" y="72"/>
                    <a:pt x="92" y="65"/>
                  </a:cubicBezTo>
                  <a:cubicBezTo>
                    <a:pt x="95" y="66"/>
                    <a:pt x="98" y="63"/>
                    <a:pt x="101" y="64"/>
                  </a:cubicBezTo>
                  <a:cubicBezTo>
                    <a:pt x="96" y="67"/>
                    <a:pt x="97" y="72"/>
                    <a:pt x="95" y="76"/>
                  </a:cubicBezTo>
                  <a:cubicBezTo>
                    <a:pt x="93" y="77"/>
                    <a:pt x="87" y="74"/>
                    <a:pt x="88" y="78"/>
                  </a:cubicBezTo>
                  <a:cubicBezTo>
                    <a:pt x="90" y="76"/>
                    <a:pt x="91" y="81"/>
                    <a:pt x="93" y="80"/>
                  </a:cubicBezTo>
                  <a:cubicBezTo>
                    <a:pt x="95" y="79"/>
                    <a:pt x="97" y="77"/>
                    <a:pt x="99" y="76"/>
                  </a:cubicBezTo>
                  <a:cubicBezTo>
                    <a:pt x="102" y="79"/>
                    <a:pt x="99" y="80"/>
                    <a:pt x="103" y="81"/>
                  </a:cubicBezTo>
                  <a:cubicBezTo>
                    <a:pt x="107" y="79"/>
                    <a:pt x="108" y="78"/>
                    <a:pt x="108" y="74"/>
                  </a:cubicBezTo>
                  <a:cubicBezTo>
                    <a:pt x="115" y="75"/>
                    <a:pt x="110" y="78"/>
                    <a:pt x="117" y="82"/>
                  </a:cubicBezTo>
                  <a:cubicBezTo>
                    <a:pt x="121" y="77"/>
                    <a:pt x="124" y="82"/>
                    <a:pt x="128" y="77"/>
                  </a:cubicBezTo>
                  <a:cubicBezTo>
                    <a:pt x="129" y="78"/>
                    <a:pt x="128" y="80"/>
                    <a:pt x="131" y="82"/>
                  </a:cubicBezTo>
                  <a:cubicBezTo>
                    <a:pt x="134" y="81"/>
                    <a:pt x="138" y="80"/>
                    <a:pt x="141" y="81"/>
                  </a:cubicBezTo>
                  <a:cubicBezTo>
                    <a:pt x="138" y="78"/>
                    <a:pt x="145" y="73"/>
                    <a:pt x="148" y="76"/>
                  </a:cubicBezTo>
                  <a:cubicBezTo>
                    <a:pt x="148" y="81"/>
                    <a:pt x="140" y="75"/>
                    <a:pt x="143" y="81"/>
                  </a:cubicBezTo>
                  <a:cubicBezTo>
                    <a:pt x="154" y="79"/>
                    <a:pt x="164" y="84"/>
                    <a:pt x="176" y="81"/>
                  </a:cubicBezTo>
                  <a:cubicBezTo>
                    <a:pt x="171" y="78"/>
                    <a:pt x="175" y="75"/>
                    <a:pt x="176" y="72"/>
                  </a:cubicBezTo>
                  <a:cubicBezTo>
                    <a:pt x="175" y="79"/>
                    <a:pt x="187" y="90"/>
                    <a:pt x="187" y="80"/>
                  </a:cubicBezTo>
                  <a:cubicBezTo>
                    <a:pt x="182" y="83"/>
                    <a:pt x="184" y="72"/>
                    <a:pt x="180" y="71"/>
                  </a:cubicBezTo>
                  <a:cubicBezTo>
                    <a:pt x="181" y="70"/>
                    <a:pt x="182" y="68"/>
                    <a:pt x="182" y="67"/>
                  </a:cubicBezTo>
                  <a:cubicBezTo>
                    <a:pt x="182" y="71"/>
                    <a:pt x="184" y="70"/>
                    <a:pt x="187" y="71"/>
                  </a:cubicBezTo>
                  <a:cubicBezTo>
                    <a:pt x="181" y="75"/>
                    <a:pt x="189" y="79"/>
                    <a:pt x="192" y="77"/>
                  </a:cubicBezTo>
                  <a:cubicBezTo>
                    <a:pt x="190" y="79"/>
                    <a:pt x="189" y="81"/>
                    <a:pt x="192" y="83"/>
                  </a:cubicBezTo>
                  <a:cubicBezTo>
                    <a:pt x="193" y="83"/>
                    <a:pt x="194" y="82"/>
                    <a:pt x="195" y="83"/>
                  </a:cubicBezTo>
                  <a:cubicBezTo>
                    <a:pt x="196" y="75"/>
                    <a:pt x="204" y="76"/>
                    <a:pt x="203" y="65"/>
                  </a:cubicBezTo>
                  <a:cubicBezTo>
                    <a:pt x="203" y="66"/>
                    <a:pt x="204" y="67"/>
                    <a:pt x="205" y="66"/>
                  </a:cubicBezTo>
                  <a:cubicBezTo>
                    <a:pt x="204" y="68"/>
                    <a:pt x="204" y="71"/>
                    <a:pt x="208" y="74"/>
                  </a:cubicBezTo>
                  <a:cubicBezTo>
                    <a:pt x="211" y="72"/>
                    <a:pt x="221" y="72"/>
                    <a:pt x="218" y="77"/>
                  </a:cubicBezTo>
                  <a:cubicBezTo>
                    <a:pt x="214" y="72"/>
                    <a:pt x="209" y="78"/>
                    <a:pt x="201" y="76"/>
                  </a:cubicBezTo>
                  <a:cubicBezTo>
                    <a:pt x="199" y="78"/>
                    <a:pt x="200" y="80"/>
                    <a:pt x="199" y="81"/>
                  </a:cubicBezTo>
                  <a:cubicBezTo>
                    <a:pt x="205" y="86"/>
                    <a:pt x="212" y="82"/>
                    <a:pt x="218" y="84"/>
                  </a:cubicBezTo>
                  <a:cubicBezTo>
                    <a:pt x="217" y="83"/>
                    <a:pt x="216" y="82"/>
                    <a:pt x="218" y="80"/>
                  </a:cubicBezTo>
                  <a:cubicBezTo>
                    <a:pt x="227" y="77"/>
                    <a:pt x="225" y="91"/>
                    <a:pt x="225" y="91"/>
                  </a:cubicBezTo>
                  <a:cubicBezTo>
                    <a:pt x="228" y="88"/>
                    <a:pt x="234" y="85"/>
                    <a:pt x="227" y="85"/>
                  </a:cubicBezTo>
                  <a:cubicBezTo>
                    <a:pt x="228" y="81"/>
                    <a:pt x="233" y="78"/>
                    <a:pt x="235" y="86"/>
                  </a:cubicBezTo>
                  <a:cubicBezTo>
                    <a:pt x="246" y="83"/>
                    <a:pt x="253" y="88"/>
                    <a:pt x="263" y="82"/>
                  </a:cubicBezTo>
                  <a:cubicBezTo>
                    <a:pt x="264" y="87"/>
                    <a:pt x="273" y="86"/>
                    <a:pt x="278" y="85"/>
                  </a:cubicBezTo>
                  <a:cubicBezTo>
                    <a:pt x="279" y="79"/>
                    <a:pt x="281" y="81"/>
                    <a:pt x="279" y="78"/>
                  </a:cubicBezTo>
                  <a:cubicBezTo>
                    <a:pt x="281" y="77"/>
                    <a:pt x="282" y="75"/>
                    <a:pt x="284" y="74"/>
                  </a:cubicBezTo>
                  <a:cubicBezTo>
                    <a:pt x="284" y="77"/>
                    <a:pt x="286" y="79"/>
                    <a:pt x="289" y="76"/>
                  </a:cubicBezTo>
                  <a:cubicBezTo>
                    <a:pt x="289" y="72"/>
                    <a:pt x="287" y="74"/>
                    <a:pt x="284" y="72"/>
                  </a:cubicBezTo>
                  <a:cubicBezTo>
                    <a:pt x="286" y="70"/>
                    <a:pt x="285" y="68"/>
                    <a:pt x="288" y="66"/>
                  </a:cubicBezTo>
                  <a:cubicBezTo>
                    <a:pt x="288" y="72"/>
                    <a:pt x="294" y="80"/>
                    <a:pt x="286" y="86"/>
                  </a:cubicBezTo>
                  <a:cubicBezTo>
                    <a:pt x="289" y="91"/>
                    <a:pt x="289" y="81"/>
                    <a:pt x="292" y="88"/>
                  </a:cubicBezTo>
                  <a:cubicBezTo>
                    <a:pt x="296" y="87"/>
                    <a:pt x="296" y="81"/>
                    <a:pt x="298" y="83"/>
                  </a:cubicBezTo>
                  <a:cubicBezTo>
                    <a:pt x="300" y="91"/>
                    <a:pt x="301" y="82"/>
                    <a:pt x="307" y="83"/>
                  </a:cubicBezTo>
                  <a:cubicBezTo>
                    <a:pt x="308" y="85"/>
                    <a:pt x="306" y="86"/>
                    <a:pt x="305" y="87"/>
                  </a:cubicBezTo>
                  <a:cubicBezTo>
                    <a:pt x="315" y="93"/>
                    <a:pt x="308" y="77"/>
                    <a:pt x="316" y="74"/>
                  </a:cubicBezTo>
                  <a:cubicBezTo>
                    <a:pt x="309" y="67"/>
                    <a:pt x="309" y="86"/>
                    <a:pt x="301" y="79"/>
                  </a:cubicBezTo>
                  <a:cubicBezTo>
                    <a:pt x="309" y="80"/>
                    <a:pt x="307" y="68"/>
                    <a:pt x="315" y="70"/>
                  </a:cubicBezTo>
                  <a:cubicBezTo>
                    <a:pt x="316" y="66"/>
                    <a:pt x="317" y="62"/>
                    <a:pt x="320" y="58"/>
                  </a:cubicBezTo>
                  <a:cubicBezTo>
                    <a:pt x="323" y="62"/>
                    <a:pt x="316" y="67"/>
                    <a:pt x="323" y="66"/>
                  </a:cubicBezTo>
                  <a:cubicBezTo>
                    <a:pt x="320" y="70"/>
                    <a:pt x="318" y="66"/>
                    <a:pt x="316" y="67"/>
                  </a:cubicBezTo>
                  <a:cubicBezTo>
                    <a:pt x="324" y="75"/>
                    <a:pt x="309" y="81"/>
                    <a:pt x="316" y="89"/>
                  </a:cubicBezTo>
                  <a:cubicBezTo>
                    <a:pt x="320" y="86"/>
                    <a:pt x="323" y="82"/>
                    <a:pt x="321" y="78"/>
                  </a:cubicBezTo>
                  <a:cubicBezTo>
                    <a:pt x="325" y="74"/>
                    <a:pt x="328" y="76"/>
                    <a:pt x="331" y="77"/>
                  </a:cubicBezTo>
                  <a:cubicBezTo>
                    <a:pt x="326" y="79"/>
                    <a:pt x="330" y="82"/>
                    <a:pt x="326" y="85"/>
                  </a:cubicBezTo>
                  <a:cubicBezTo>
                    <a:pt x="325" y="83"/>
                    <a:pt x="324" y="81"/>
                    <a:pt x="323" y="82"/>
                  </a:cubicBezTo>
                  <a:cubicBezTo>
                    <a:pt x="326" y="87"/>
                    <a:pt x="322" y="84"/>
                    <a:pt x="323" y="89"/>
                  </a:cubicBezTo>
                  <a:cubicBezTo>
                    <a:pt x="327" y="88"/>
                    <a:pt x="333" y="89"/>
                    <a:pt x="334" y="86"/>
                  </a:cubicBezTo>
                  <a:cubicBezTo>
                    <a:pt x="333" y="83"/>
                    <a:pt x="331" y="84"/>
                    <a:pt x="329" y="84"/>
                  </a:cubicBezTo>
                  <a:cubicBezTo>
                    <a:pt x="335" y="84"/>
                    <a:pt x="332" y="78"/>
                    <a:pt x="335" y="80"/>
                  </a:cubicBezTo>
                  <a:cubicBezTo>
                    <a:pt x="336" y="82"/>
                    <a:pt x="336" y="85"/>
                    <a:pt x="336" y="88"/>
                  </a:cubicBezTo>
                  <a:cubicBezTo>
                    <a:pt x="359" y="87"/>
                    <a:pt x="382" y="90"/>
                    <a:pt x="405" y="88"/>
                  </a:cubicBezTo>
                  <a:cubicBezTo>
                    <a:pt x="400" y="82"/>
                    <a:pt x="408" y="79"/>
                    <a:pt x="410" y="79"/>
                  </a:cubicBezTo>
                  <a:cubicBezTo>
                    <a:pt x="411" y="84"/>
                    <a:pt x="407" y="84"/>
                    <a:pt x="405" y="88"/>
                  </a:cubicBezTo>
                  <a:cubicBezTo>
                    <a:pt x="408" y="93"/>
                    <a:pt x="412" y="88"/>
                    <a:pt x="414" y="85"/>
                  </a:cubicBezTo>
                  <a:cubicBezTo>
                    <a:pt x="418" y="86"/>
                    <a:pt x="415" y="90"/>
                    <a:pt x="419" y="85"/>
                  </a:cubicBezTo>
                  <a:cubicBezTo>
                    <a:pt x="419" y="93"/>
                    <a:pt x="428" y="85"/>
                    <a:pt x="432" y="90"/>
                  </a:cubicBezTo>
                  <a:cubicBezTo>
                    <a:pt x="432" y="89"/>
                    <a:pt x="438" y="87"/>
                    <a:pt x="439" y="83"/>
                  </a:cubicBezTo>
                  <a:cubicBezTo>
                    <a:pt x="440" y="85"/>
                    <a:pt x="442" y="85"/>
                    <a:pt x="443" y="86"/>
                  </a:cubicBezTo>
                  <a:cubicBezTo>
                    <a:pt x="442" y="88"/>
                    <a:pt x="437" y="85"/>
                    <a:pt x="438" y="89"/>
                  </a:cubicBezTo>
                  <a:cubicBezTo>
                    <a:pt x="441" y="88"/>
                    <a:pt x="439" y="91"/>
                    <a:pt x="441" y="93"/>
                  </a:cubicBezTo>
                  <a:cubicBezTo>
                    <a:pt x="448" y="88"/>
                    <a:pt x="460" y="95"/>
                    <a:pt x="464" y="89"/>
                  </a:cubicBezTo>
                  <a:cubicBezTo>
                    <a:pt x="462" y="85"/>
                    <a:pt x="448" y="89"/>
                    <a:pt x="446" y="83"/>
                  </a:cubicBezTo>
                  <a:cubicBezTo>
                    <a:pt x="454" y="87"/>
                    <a:pt x="463" y="84"/>
                    <a:pt x="472" y="83"/>
                  </a:cubicBezTo>
                  <a:cubicBezTo>
                    <a:pt x="470" y="84"/>
                    <a:pt x="469" y="85"/>
                    <a:pt x="467" y="87"/>
                  </a:cubicBezTo>
                  <a:cubicBezTo>
                    <a:pt x="469" y="89"/>
                    <a:pt x="471" y="91"/>
                    <a:pt x="472" y="93"/>
                  </a:cubicBezTo>
                  <a:cubicBezTo>
                    <a:pt x="478" y="91"/>
                    <a:pt x="472" y="86"/>
                    <a:pt x="476" y="84"/>
                  </a:cubicBezTo>
                  <a:cubicBezTo>
                    <a:pt x="477" y="85"/>
                    <a:pt x="475" y="86"/>
                    <a:pt x="477" y="88"/>
                  </a:cubicBezTo>
                  <a:cubicBezTo>
                    <a:pt x="485" y="83"/>
                    <a:pt x="479" y="72"/>
                    <a:pt x="485" y="71"/>
                  </a:cubicBezTo>
                  <a:cubicBezTo>
                    <a:pt x="482" y="76"/>
                    <a:pt x="486" y="83"/>
                    <a:pt x="479" y="88"/>
                  </a:cubicBezTo>
                  <a:cubicBezTo>
                    <a:pt x="485" y="95"/>
                    <a:pt x="486" y="85"/>
                    <a:pt x="491" y="93"/>
                  </a:cubicBezTo>
                  <a:cubicBezTo>
                    <a:pt x="494" y="90"/>
                    <a:pt x="496" y="92"/>
                    <a:pt x="499" y="88"/>
                  </a:cubicBezTo>
                  <a:cubicBezTo>
                    <a:pt x="500" y="93"/>
                    <a:pt x="511" y="95"/>
                    <a:pt x="513" y="89"/>
                  </a:cubicBezTo>
                  <a:cubicBezTo>
                    <a:pt x="517" y="92"/>
                    <a:pt x="524" y="95"/>
                    <a:pt x="528" y="88"/>
                  </a:cubicBezTo>
                  <a:cubicBezTo>
                    <a:pt x="529" y="93"/>
                    <a:pt x="536" y="93"/>
                    <a:pt x="536" y="87"/>
                  </a:cubicBezTo>
                  <a:cubicBezTo>
                    <a:pt x="538" y="89"/>
                    <a:pt x="539" y="91"/>
                    <a:pt x="539" y="92"/>
                  </a:cubicBezTo>
                  <a:cubicBezTo>
                    <a:pt x="545" y="84"/>
                    <a:pt x="568" y="91"/>
                    <a:pt x="563" y="77"/>
                  </a:cubicBezTo>
                  <a:cubicBezTo>
                    <a:pt x="565" y="76"/>
                    <a:pt x="566" y="79"/>
                    <a:pt x="567" y="81"/>
                  </a:cubicBezTo>
                  <a:cubicBezTo>
                    <a:pt x="570" y="79"/>
                    <a:pt x="568" y="77"/>
                    <a:pt x="569" y="76"/>
                  </a:cubicBezTo>
                  <a:cubicBezTo>
                    <a:pt x="571" y="76"/>
                    <a:pt x="574" y="73"/>
                    <a:pt x="576" y="76"/>
                  </a:cubicBezTo>
                  <a:cubicBezTo>
                    <a:pt x="572" y="79"/>
                    <a:pt x="570" y="81"/>
                    <a:pt x="571" y="87"/>
                  </a:cubicBezTo>
                  <a:cubicBezTo>
                    <a:pt x="567" y="86"/>
                    <a:pt x="563" y="90"/>
                    <a:pt x="560" y="90"/>
                  </a:cubicBezTo>
                  <a:cubicBezTo>
                    <a:pt x="571" y="93"/>
                    <a:pt x="591" y="94"/>
                    <a:pt x="603" y="84"/>
                  </a:cubicBezTo>
                  <a:cubicBezTo>
                    <a:pt x="605" y="90"/>
                    <a:pt x="609" y="79"/>
                    <a:pt x="612" y="82"/>
                  </a:cubicBezTo>
                  <a:cubicBezTo>
                    <a:pt x="608" y="85"/>
                    <a:pt x="604" y="88"/>
                    <a:pt x="604" y="92"/>
                  </a:cubicBezTo>
                  <a:cubicBezTo>
                    <a:pt x="606" y="91"/>
                    <a:pt x="609" y="89"/>
                    <a:pt x="611" y="92"/>
                  </a:cubicBezTo>
                  <a:cubicBezTo>
                    <a:pt x="618" y="87"/>
                    <a:pt x="615" y="77"/>
                    <a:pt x="623" y="78"/>
                  </a:cubicBezTo>
                  <a:cubicBezTo>
                    <a:pt x="624" y="74"/>
                    <a:pt x="622" y="64"/>
                    <a:pt x="630" y="64"/>
                  </a:cubicBezTo>
                  <a:cubicBezTo>
                    <a:pt x="626" y="75"/>
                    <a:pt x="631" y="82"/>
                    <a:pt x="616" y="90"/>
                  </a:cubicBezTo>
                  <a:cubicBezTo>
                    <a:pt x="623" y="95"/>
                    <a:pt x="634" y="89"/>
                    <a:pt x="639" y="82"/>
                  </a:cubicBezTo>
                  <a:cubicBezTo>
                    <a:pt x="637" y="78"/>
                    <a:pt x="634" y="82"/>
                    <a:pt x="633" y="78"/>
                  </a:cubicBezTo>
                  <a:cubicBezTo>
                    <a:pt x="634" y="78"/>
                    <a:pt x="633" y="76"/>
                    <a:pt x="634" y="76"/>
                  </a:cubicBezTo>
                  <a:cubicBezTo>
                    <a:pt x="641" y="77"/>
                    <a:pt x="651" y="76"/>
                    <a:pt x="655" y="68"/>
                  </a:cubicBezTo>
                  <a:cubicBezTo>
                    <a:pt x="659" y="71"/>
                    <a:pt x="656" y="74"/>
                    <a:pt x="653" y="77"/>
                  </a:cubicBezTo>
                  <a:cubicBezTo>
                    <a:pt x="652" y="75"/>
                    <a:pt x="653" y="73"/>
                    <a:pt x="650" y="75"/>
                  </a:cubicBezTo>
                  <a:cubicBezTo>
                    <a:pt x="648" y="81"/>
                    <a:pt x="652" y="78"/>
                    <a:pt x="655" y="81"/>
                  </a:cubicBezTo>
                  <a:cubicBezTo>
                    <a:pt x="652" y="82"/>
                    <a:pt x="650" y="87"/>
                    <a:pt x="648" y="84"/>
                  </a:cubicBezTo>
                  <a:cubicBezTo>
                    <a:pt x="645" y="82"/>
                    <a:pt x="649" y="80"/>
                    <a:pt x="647" y="78"/>
                  </a:cubicBezTo>
                  <a:cubicBezTo>
                    <a:pt x="636" y="79"/>
                    <a:pt x="644" y="86"/>
                    <a:pt x="639" y="91"/>
                  </a:cubicBezTo>
                  <a:cubicBezTo>
                    <a:pt x="645" y="93"/>
                    <a:pt x="655" y="83"/>
                    <a:pt x="659" y="78"/>
                  </a:cubicBezTo>
                  <a:cubicBezTo>
                    <a:pt x="661" y="79"/>
                    <a:pt x="662" y="78"/>
                    <a:pt x="664" y="81"/>
                  </a:cubicBezTo>
                  <a:cubicBezTo>
                    <a:pt x="667" y="73"/>
                    <a:pt x="673" y="67"/>
                    <a:pt x="679" y="62"/>
                  </a:cubicBezTo>
                  <a:cubicBezTo>
                    <a:pt x="676" y="57"/>
                    <a:pt x="674" y="61"/>
                    <a:pt x="672" y="64"/>
                  </a:cubicBezTo>
                  <a:cubicBezTo>
                    <a:pt x="666" y="57"/>
                    <a:pt x="673" y="52"/>
                    <a:pt x="679" y="50"/>
                  </a:cubicBezTo>
                  <a:cubicBezTo>
                    <a:pt x="681" y="54"/>
                    <a:pt x="673" y="52"/>
                    <a:pt x="678" y="58"/>
                  </a:cubicBezTo>
                  <a:cubicBezTo>
                    <a:pt x="680" y="56"/>
                    <a:pt x="681" y="57"/>
                    <a:pt x="683" y="55"/>
                  </a:cubicBezTo>
                  <a:cubicBezTo>
                    <a:pt x="681" y="46"/>
                    <a:pt x="692" y="39"/>
                    <a:pt x="686" y="29"/>
                  </a:cubicBezTo>
                  <a:cubicBezTo>
                    <a:pt x="689" y="27"/>
                    <a:pt x="691" y="27"/>
                    <a:pt x="692" y="30"/>
                  </a:cubicBezTo>
                  <a:cubicBezTo>
                    <a:pt x="688" y="32"/>
                    <a:pt x="693" y="35"/>
                    <a:pt x="695" y="35"/>
                  </a:cubicBezTo>
                  <a:cubicBezTo>
                    <a:pt x="692" y="37"/>
                    <a:pt x="689" y="39"/>
                    <a:pt x="691" y="42"/>
                  </a:cubicBezTo>
                  <a:cubicBezTo>
                    <a:pt x="696" y="41"/>
                    <a:pt x="697" y="36"/>
                    <a:pt x="703" y="32"/>
                  </a:cubicBezTo>
                  <a:cubicBezTo>
                    <a:pt x="705" y="34"/>
                    <a:pt x="706" y="36"/>
                    <a:pt x="708" y="36"/>
                  </a:cubicBezTo>
                  <a:cubicBezTo>
                    <a:pt x="711" y="33"/>
                    <a:pt x="714" y="35"/>
                    <a:pt x="715" y="31"/>
                  </a:cubicBezTo>
                  <a:cubicBezTo>
                    <a:pt x="713" y="25"/>
                    <a:pt x="710" y="33"/>
                    <a:pt x="709" y="30"/>
                  </a:cubicBezTo>
                  <a:cubicBezTo>
                    <a:pt x="710" y="28"/>
                    <a:pt x="713" y="26"/>
                    <a:pt x="712" y="23"/>
                  </a:cubicBezTo>
                  <a:cubicBezTo>
                    <a:pt x="705" y="24"/>
                    <a:pt x="699" y="32"/>
                    <a:pt x="693" y="31"/>
                  </a:cubicBezTo>
                  <a:cubicBezTo>
                    <a:pt x="697" y="25"/>
                    <a:pt x="689" y="26"/>
                    <a:pt x="686" y="24"/>
                  </a:cubicBezTo>
                  <a:cubicBezTo>
                    <a:pt x="687" y="23"/>
                    <a:pt x="688" y="22"/>
                    <a:pt x="687" y="21"/>
                  </a:cubicBezTo>
                  <a:cubicBezTo>
                    <a:pt x="682" y="27"/>
                    <a:pt x="685" y="34"/>
                    <a:pt x="684" y="40"/>
                  </a:cubicBezTo>
                  <a:cubicBezTo>
                    <a:pt x="680" y="41"/>
                    <a:pt x="676" y="50"/>
                    <a:pt x="670" y="43"/>
                  </a:cubicBezTo>
                  <a:cubicBezTo>
                    <a:pt x="674" y="41"/>
                    <a:pt x="670" y="38"/>
                    <a:pt x="669" y="35"/>
                  </a:cubicBezTo>
                  <a:cubicBezTo>
                    <a:pt x="663" y="40"/>
                    <a:pt x="665" y="46"/>
                    <a:pt x="664" y="52"/>
                  </a:cubicBezTo>
                  <a:cubicBezTo>
                    <a:pt x="667" y="51"/>
                    <a:pt x="666" y="45"/>
                    <a:pt x="670" y="47"/>
                  </a:cubicBezTo>
                  <a:cubicBezTo>
                    <a:pt x="671" y="52"/>
                    <a:pt x="667" y="51"/>
                    <a:pt x="663" y="55"/>
                  </a:cubicBezTo>
                  <a:cubicBezTo>
                    <a:pt x="663" y="58"/>
                    <a:pt x="669" y="56"/>
                    <a:pt x="666" y="59"/>
                  </a:cubicBezTo>
                  <a:cubicBezTo>
                    <a:pt x="656" y="64"/>
                    <a:pt x="651" y="68"/>
                    <a:pt x="642" y="72"/>
                  </a:cubicBezTo>
                  <a:cubicBezTo>
                    <a:pt x="642" y="70"/>
                    <a:pt x="645" y="67"/>
                    <a:pt x="645" y="65"/>
                  </a:cubicBezTo>
                  <a:cubicBezTo>
                    <a:pt x="650" y="64"/>
                    <a:pt x="663" y="60"/>
                    <a:pt x="662" y="56"/>
                  </a:cubicBezTo>
                  <a:cubicBezTo>
                    <a:pt x="655" y="55"/>
                    <a:pt x="654" y="59"/>
                    <a:pt x="647" y="58"/>
                  </a:cubicBezTo>
                  <a:cubicBezTo>
                    <a:pt x="650" y="52"/>
                    <a:pt x="654" y="55"/>
                    <a:pt x="659" y="52"/>
                  </a:cubicBezTo>
                  <a:cubicBezTo>
                    <a:pt x="664" y="47"/>
                    <a:pt x="662" y="38"/>
                    <a:pt x="660" y="35"/>
                  </a:cubicBezTo>
                  <a:cubicBezTo>
                    <a:pt x="662" y="35"/>
                    <a:pt x="664" y="34"/>
                    <a:pt x="667" y="32"/>
                  </a:cubicBezTo>
                  <a:cubicBezTo>
                    <a:pt x="668" y="35"/>
                    <a:pt x="670" y="35"/>
                    <a:pt x="673" y="33"/>
                  </a:cubicBezTo>
                  <a:cubicBezTo>
                    <a:pt x="671" y="29"/>
                    <a:pt x="663" y="33"/>
                    <a:pt x="664" y="28"/>
                  </a:cubicBezTo>
                  <a:cubicBezTo>
                    <a:pt x="667" y="29"/>
                    <a:pt x="671" y="31"/>
                    <a:pt x="674" y="30"/>
                  </a:cubicBezTo>
                  <a:cubicBezTo>
                    <a:pt x="673" y="27"/>
                    <a:pt x="672" y="24"/>
                    <a:pt x="673" y="21"/>
                  </a:cubicBezTo>
                  <a:cubicBezTo>
                    <a:pt x="669" y="26"/>
                    <a:pt x="666" y="23"/>
                    <a:pt x="663" y="22"/>
                  </a:cubicBezTo>
                  <a:cubicBezTo>
                    <a:pt x="660" y="24"/>
                    <a:pt x="662" y="26"/>
                    <a:pt x="658" y="28"/>
                  </a:cubicBezTo>
                  <a:cubicBezTo>
                    <a:pt x="659" y="29"/>
                    <a:pt x="661" y="30"/>
                    <a:pt x="662" y="30"/>
                  </a:cubicBezTo>
                  <a:cubicBezTo>
                    <a:pt x="656" y="30"/>
                    <a:pt x="660" y="36"/>
                    <a:pt x="656" y="39"/>
                  </a:cubicBezTo>
                  <a:cubicBezTo>
                    <a:pt x="652" y="33"/>
                    <a:pt x="657" y="34"/>
                    <a:pt x="651" y="30"/>
                  </a:cubicBezTo>
                  <a:cubicBezTo>
                    <a:pt x="645" y="32"/>
                    <a:pt x="638" y="33"/>
                    <a:pt x="636" y="25"/>
                  </a:cubicBezTo>
                  <a:cubicBezTo>
                    <a:pt x="635" y="26"/>
                    <a:pt x="633" y="26"/>
                    <a:pt x="632" y="27"/>
                  </a:cubicBezTo>
                  <a:cubicBezTo>
                    <a:pt x="631" y="31"/>
                    <a:pt x="635" y="32"/>
                    <a:pt x="635" y="35"/>
                  </a:cubicBezTo>
                  <a:cubicBezTo>
                    <a:pt x="629" y="33"/>
                    <a:pt x="621" y="45"/>
                    <a:pt x="611" y="39"/>
                  </a:cubicBezTo>
                  <a:cubicBezTo>
                    <a:pt x="616" y="41"/>
                    <a:pt x="617" y="30"/>
                    <a:pt x="623" y="32"/>
                  </a:cubicBezTo>
                  <a:cubicBezTo>
                    <a:pt x="622" y="33"/>
                    <a:pt x="620" y="34"/>
                    <a:pt x="621" y="35"/>
                  </a:cubicBezTo>
                  <a:cubicBezTo>
                    <a:pt x="623" y="34"/>
                    <a:pt x="624" y="37"/>
                    <a:pt x="627" y="34"/>
                  </a:cubicBezTo>
                  <a:cubicBezTo>
                    <a:pt x="625" y="22"/>
                    <a:pt x="641" y="24"/>
                    <a:pt x="641" y="20"/>
                  </a:cubicBezTo>
                  <a:cubicBezTo>
                    <a:pt x="633" y="24"/>
                    <a:pt x="625" y="19"/>
                    <a:pt x="617" y="22"/>
                  </a:cubicBezTo>
                  <a:cubicBezTo>
                    <a:pt x="618" y="23"/>
                    <a:pt x="616" y="24"/>
                    <a:pt x="615" y="25"/>
                  </a:cubicBezTo>
                  <a:cubicBezTo>
                    <a:pt x="616" y="27"/>
                    <a:pt x="617" y="28"/>
                    <a:pt x="616" y="30"/>
                  </a:cubicBezTo>
                  <a:cubicBezTo>
                    <a:pt x="612" y="31"/>
                    <a:pt x="611" y="37"/>
                    <a:pt x="610" y="35"/>
                  </a:cubicBezTo>
                  <a:cubicBezTo>
                    <a:pt x="610" y="33"/>
                    <a:pt x="613" y="31"/>
                    <a:pt x="610" y="29"/>
                  </a:cubicBezTo>
                  <a:cubicBezTo>
                    <a:pt x="609" y="29"/>
                    <a:pt x="608" y="31"/>
                    <a:pt x="607" y="30"/>
                  </a:cubicBezTo>
                  <a:cubicBezTo>
                    <a:pt x="603" y="33"/>
                    <a:pt x="604" y="39"/>
                    <a:pt x="598" y="37"/>
                  </a:cubicBezTo>
                  <a:cubicBezTo>
                    <a:pt x="597" y="34"/>
                    <a:pt x="604" y="33"/>
                    <a:pt x="602" y="30"/>
                  </a:cubicBezTo>
                  <a:cubicBezTo>
                    <a:pt x="598" y="34"/>
                    <a:pt x="596" y="28"/>
                    <a:pt x="593" y="32"/>
                  </a:cubicBezTo>
                  <a:cubicBezTo>
                    <a:pt x="595" y="35"/>
                    <a:pt x="597" y="37"/>
                    <a:pt x="593" y="39"/>
                  </a:cubicBezTo>
                  <a:cubicBezTo>
                    <a:pt x="594" y="30"/>
                    <a:pt x="586" y="38"/>
                    <a:pt x="592" y="29"/>
                  </a:cubicBezTo>
                  <a:cubicBezTo>
                    <a:pt x="598" y="32"/>
                    <a:pt x="606" y="23"/>
                    <a:pt x="612" y="29"/>
                  </a:cubicBezTo>
                  <a:cubicBezTo>
                    <a:pt x="616" y="28"/>
                    <a:pt x="611" y="20"/>
                    <a:pt x="610" y="22"/>
                  </a:cubicBezTo>
                  <a:cubicBezTo>
                    <a:pt x="610" y="24"/>
                    <a:pt x="603" y="24"/>
                    <a:pt x="602" y="26"/>
                  </a:cubicBezTo>
                  <a:cubicBezTo>
                    <a:pt x="600" y="24"/>
                    <a:pt x="602" y="23"/>
                    <a:pt x="602" y="21"/>
                  </a:cubicBezTo>
                  <a:cubicBezTo>
                    <a:pt x="601" y="21"/>
                    <a:pt x="601" y="22"/>
                    <a:pt x="600" y="21"/>
                  </a:cubicBezTo>
                  <a:cubicBezTo>
                    <a:pt x="599" y="21"/>
                    <a:pt x="598" y="21"/>
                    <a:pt x="597" y="21"/>
                  </a:cubicBezTo>
                  <a:cubicBezTo>
                    <a:pt x="598" y="23"/>
                    <a:pt x="601" y="25"/>
                    <a:pt x="599" y="27"/>
                  </a:cubicBezTo>
                  <a:cubicBezTo>
                    <a:pt x="598" y="25"/>
                    <a:pt x="597" y="27"/>
                    <a:pt x="595" y="26"/>
                  </a:cubicBezTo>
                  <a:cubicBezTo>
                    <a:pt x="593" y="24"/>
                    <a:pt x="595" y="23"/>
                    <a:pt x="593" y="21"/>
                  </a:cubicBezTo>
                  <a:cubicBezTo>
                    <a:pt x="589" y="20"/>
                    <a:pt x="591" y="23"/>
                    <a:pt x="587" y="25"/>
                  </a:cubicBezTo>
                  <a:cubicBezTo>
                    <a:pt x="589" y="19"/>
                    <a:pt x="570" y="21"/>
                    <a:pt x="579" y="24"/>
                  </a:cubicBezTo>
                  <a:cubicBezTo>
                    <a:pt x="578" y="25"/>
                    <a:pt x="576" y="27"/>
                    <a:pt x="575" y="28"/>
                  </a:cubicBezTo>
                  <a:cubicBezTo>
                    <a:pt x="572" y="22"/>
                    <a:pt x="567" y="27"/>
                    <a:pt x="564" y="25"/>
                  </a:cubicBezTo>
                  <a:cubicBezTo>
                    <a:pt x="563" y="24"/>
                    <a:pt x="565" y="23"/>
                    <a:pt x="564" y="21"/>
                  </a:cubicBezTo>
                  <a:cubicBezTo>
                    <a:pt x="561" y="21"/>
                    <a:pt x="558" y="26"/>
                    <a:pt x="555" y="21"/>
                  </a:cubicBezTo>
                  <a:cubicBezTo>
                    <a:pt x="551" y="22"/>
                    <a:pt x="553" y="28"/>
                    <a:pt x="550" y="26"/>
                  </a:cubicBezTo>
                  <a:cubicBezTo>
                    <a:pt x="551" y="18"/>
                    <a:pt x="533" y="18"/>
                    <a:pt x="528" y="26"/>
                  </a:cubicBezTo>
                  <a:cubicBezTo>
                    <a:pt x="523" y="27"/>
                    <a:pt x="529" y="20"/>
                    <a:pt x="525" y="22"/>
                  </a:cubicBezTo>
                  <a:cubicBezTo>
                    <a:pt x="527" y="24"/>
                    <a:pt x="520" y="26"/>
                    <a:pt x="520" y="24"/>
                  </a:cubicBezTo>
                  <a:cubicBezTo>
                    <a:pt x="521" y="22"/>
                    <a:pt x="519" y="20"/>
                    <a:pt x="519" y="19"/>
                  </a:cubicBezTo>
                  <a:cubicBezTo>
                    <a:pt x="514" y="20"/>
                    <a:pt x="521" y="23"/>
                    <a:pt x="516" y="25"/>
                  </a:cubicBezTo>
                  <a:cubicBezTo>
                    <a:pt x="516" y="23"/>
                    <a:pt x="514" y="24"/>
                    <a:pt x="514" y="23"/>
                  </a:cubicBezTo>
                  <a:cubicBezTo>
                    <a:pt x="518" y="22"/>
                    <a:pt x="514" y="16"/>
                    <a:pt x="515" y="20"/>
                  </a:cubicBezTo>
                  <a:cubicBezTo>
                    <a:pt x="512" y="21"/>
                    <a:pt x="513" y="27"/>
                    <a:pt x="509" y="25"/>
                  </a:cubicBezTo>
                  <a:cubicBezTo>
                    <a:pt x="508" y="22"/>
                    <a:pt x="512" y="18"/>
                    <a:pt x="507" y="17"/>
                  </a:cubicBezTo>
                  <a:cubicBezTo>
                    <a:pt x="506" y="23"/>
                    <a:pt x="498" y="29"/>
                    <a:pt x="495" y="23"/>
                  </a:cubicBezTo>
                  <a:cubicBezTo>
                    <a:pt x="493" y="26"/>
                    <a:pt x="493" y="34"/>
                    <a:pt x="488" y="30"/>
                  </a:cubicBezTo>
                  <a:cubicBezTo>
                    <a:pt x="490" y="29"/>
                    <a:pt x="491" y="28"/>
                    <a:pt x="489" y="26"/>
                  </a:cubicBezTo>
                  <a:cubicBezTo>
                    <a:pt x="488" y="27"/>
                    <a:pt x="487" y="28"/>
                    <a:pt x="486" y="27"/>
                  </a:cubicBezTo>
                  <a:cubicBezTo>
                    <a:pt x="487" y="18"/>
                    <a:pt x="500" y="25"/>
                    <a:pt x="500" y="17"/>
                  </a:cubicBezTo>
                  <a:cubicBezTo>
                    <a:pt x="494" y="20"/>
                    <a:pt x="489" y="16"/>
                    <a:pt x="484" y="20"/>
                  </a:cubicBezTo>
                  <a:cubicBezTo>
                    <a:pt x="482" y="21"/>
                    <a:pt x="483" y="23"/>
                    <a:pt x="482" y="24"/>
                  </a:cubicBezTo>
                  <a:cubicBezTo>
                    <a:pt x="478" y="20"/>
                    <a:pt x="477" y="34"/>
                    <a:pt x="471" y="26"/>
                  </a:cubicBezTo>
                  <a:cubicBezTo>
                    <a:pt x="478" y="26"/>
                    <a:pt x="475" y="21"/>
                    <a:pt x="482" y="19"/>
                  </a:cubicBezTo>
                  <a:cubicBezTo>
                    <a:pt x="475" y="15"/>
                    <a:pt x="468" y="20"/>
                    <a:pt x="461" y="19"/>
                  </a:cubicBezTo>
                  <a:cubicBezTo>
                    <a:pt x="463" y="24"/>
                    <a:pt x="466" y="17"/>
                    <a:pt x="467" y="22"/>
                  </a:cubicBezTo>
                  <a:cubicBezTo>
                    <a:pt x="466" y="22"/>
                    <a:pt x="466" y="24"/>
                    <a:pt x="466" y="24"/>
                  </a:cubicBezTo>
                  <a:cubicBezTo>
                    <a:pt x="462" y="21"/>
                    <a:pt x="455" y="23"/>
                    <a:pt x="458" y="16"/>
                  </a:cubicBezTo>
                  <a:cubicBezTo>
                    <a:pt x="457" y="17"/>
                    <a:pt x="456" y="17"/>
                    <a:pt x="456" y="16"/>
                  </a:cubicBezTo>
                  <a:cubicBezTo>
                    <a:pt x="454" y="17"/>
                    <a:pt x="453" y="16"/>
                    <a:pt x="452" y="17"/>
                  </a:cubicBezTo>
                  <a:cubicBezTo>
                    <a:pt x="454" y="19"/>
                    <a:pt x="453" y="20"/>
                    <a:pt x="451" y="22"/>
                  </a:cubicBezTo>
                  <a:cubicBezTo>
                    <a:pt x="455" y="24"/>
                    <a:pt x="455" y="26"/>
                    <a:pt x="450" y="30"/>
                  </a:cubicBezTo>
                  <a:cubicBezTo>
                    <a:pt x="450" y="27"/>
                    <a:pt x="449" y="26"/>
                    <a:pt x="446" y="25"/>
                  </a:cubicBezTo>
                  <a:cubicBezTo>
                    <a:pt x="451" y="24"/>
                    <a:pt x="448" y="21"/>
                    <a:pt x="449" y="19"/>
                  </a:cubicBezTo>
                  <a:cubicBezTo>
                    <a:pt x="446" y="16"/>
                    <a:pt x="444" y="13"/>
                    <a:pt x="440" y="17"/>
                  </a:cubicBezTo>
                  <a:cubicBezTo>
                    <a:pt x="442" y="22"/>
                    <a:pt x="444" y="19"/>
                    <a:pt x="446" y="20"/>
                  </a:cubicBezTo>
                  <a:cubicBezTo>
                    <a:pt x="441" y="21"/>
                    <a:pt x="448" y="24"/>
                    <a:pt x="443" y="26"/>
                  </a:cubicBezTo>
                  <a:cubicBezTo>
                    <a:pt x="443" y="23"/>
                    <a:pt x="444" y="19"/>
                    <a:pt x="440" y="21"/>
                  </a:cubicBezTo>
                  <a:cubicBezTo>
                    <a:pt x="441" y="25"/>
                    <a:pt x="433" y="23"/>
                    <a:pt x="434" y="28"/>
                  </a:cubicBezTo>
                  <a:cubicBezTo>
                    <a:pt x="429" y="21"/>
                    <a:pt x="429" y="32"/>
                    <a:pt x="425" y="28"/>
                  </a:cubicBezTo>
                  <a:cubicBezTo>
                    <a:pt x="427" y="25"/>
                    <a:pt x="423" y="22"/>
                    <a:pt x="426" y="20"/>
                  </a:cubicBezTo>
                  <a:cubicBezTo>
                    <a:pt x="425" y="22"/>
                    <a:pt x="427" y="25"/>
                    <a:pt x="430" y="25"/>
                  </a:cubicBezTo>
                  <a:cubicBezTo>
                    <a:pt x="433" y="20"/>
                    <a:pt x="435" y="24"/>
                    <a:pt x="439" y="18"/>
                  </a:cubicBezTo>
                  <a:cubicBezTo>
                    <a:pt x="431" y="16"/>
                    <a:pt x="422" y="16"/>
                    <a:pt x="417" y="19"/>
                  </a:cubicBezTo>
                  <a:cubicBezTo>
                    <a:pt x="413" y="12"/>
                    <a:pt x="397" y="12"/>
                    <a:pt x="394" y="23"/>
                  </a:cubicBezTo>
                  <a:cubicBezTo>
                    <a:pt x="394" y="17"/>
                    <a:pt x="391" y="23"/>
                    <a:pt x="389" y="21"/>
                  </a:cubicBezTo>
                  <a:cubicBezTo>
                    <a:pt x="386" y="17"/>
                    <a:pt x="393" y="18"/>
                    <a:pt x="392" y="15"/>
                  </a:cubicBezTo>
                  <a:cubicBezTo>
                    <a:pt x="386" y="15"/>
                    <a:pt x="385" y="24"/>
                    <a:pt x="379" y="22"/>
                  </a:cubicBezTo>
                  <a:cubicBezTo>
                    <a:pt x="379" y="19"/>
                    <a:pt x="383" y="20"/>
                    <a:pt x="383" y="15"/>
                  </a:cubicBezTo>
                  <a:cubicBezTo>
                    <a:pt x="381" y="17"/>
                    <a:pt x="379" y="16"/>
                    <a:pt x="377" y="18"/>
                  </a:cubicBezTo>
                  <a:cubicBezTo>
                    <a:pt x="378" y="20"/>
                    <a:pt x="380" y="27"/>
                    <a:pt x="375" y="25"/>
                  </a:cubicBezTo>
                  <a:cubicBezTo>
                    <a:pt x="375" y="21"/>
                    <a:pt x="378" y="17"/>
                    <a:pt x="374" y="13"/>
                  </a:cubicBezTo>
                  <a:cubicBezTo>
                    <a:pt x="370" y="16"/>
                    <a:pt x="368" y="13"/>
                    <a:pt x="364" y="15"/>
                  </a:cubicBezTo>
                  <a:cubicBezTo>
                    <a:pt x="366" y="21"/>
                    <a:pt x="374" y="14"/>
                    <a:pt x="372" y="20"/>
                  </a:cubicBezTo>
                  <a:cubicBezTo>
                    <a:pt x="370" y="19"/>
                    <a:pt x="357" y="23"/>
                    <a:pt x="365" y="23"/>
                  </a:cubicBezTo>
                  <a:cubicBezTo>
                    <a:pt x="361" y="25"/>
                    <a:pt x="362" y="32"/>
                    <a:pt x="357" y="29"/>
                  </a:cubicBezTo>
                  <a:cubicBezTo>
                    <a:pt x="363" y="25"/>
                    <a:pt x="353" y="20"/>
                    <a:pt x="363" y="16"/>
                  </a:cubicBezTo>
                  <a:cubicBezTo>
                    <a:pt x="358" y="12"/>
                    <a:pt x="352" y="15"/>
                    <a:pt x="346" y="15"/>
                  </a:cubicBezTo>
                  <a:cubicBezTo>
                    <a:pt x="349" y="19"/>
                    <a:pt x="352" y="18"/>
                    <a:pt x="356" y="20"/>
                  </a:cubicBezTo>
                  <a:cubicBezTo>
                    <a:pt x="352" y="20"/>
                    <a:pt x="354" y="21"/>
                    <a:pt x="351" y="24"/>
                  </a:cubicBezTo>
                  <a:cubicBezTo>
                    <a:pt x="352" y="17"/>
                    <a:pt x="347" y="25"/>
                    <a:pt x="345" y="23"/>
                  </a:cubicBezTo>
                  <a:cubicBezTo>
                    <a:pt x="341" y="19"/>
                    <a:pt x="346" y="17"/>
                    <a:pt x="343" y="14"/>
                  </a:cubicBezTo>
                  <a:cubicBezTo>
                    <a:pt x="338" y="13"/>
                    <a:pt x="339" y="20"/>
                    <a:pt x="334" y="19"/>
                  </a:cubicBezTo>
                  <a:cubicBezTo>
                    <a:pt x="333" y="17"/>
                    <a:pt x="335" y="15"/>
                    <a:pt x="334" y="13"/>
                  </a:cubicBezTo>
                  <a:cubicBezTo>
                    <a:pt x="331" y="19"/>
                    <a:pt x="326" y="19"/>
                    <a:pt x="324" y="12"/>
                  </a:cubicBezTo>
                  <a:cubicBezTo>
                    <a:pt x="317" y="15"/>
                    <a:pt x="317" y="12"/>
                    <a:pt x="311" y="19"/>
                  </a:cubicBezTo>
                  <a:cubicBezTo>
                    <a:pt x="311" y="15"/>
                    <a:pt x="304" y="14"/>
                    <a:pt x="301" y="12"/>
                  </a:cubicBezTo>
                  <a:cubicBezTo>
                    <a:pt x="295" y="16"/>
                    <a:pt x="296" y="19"/>
                    <a:pt x="292" y="19"/>
                  </a:cubicBezTo>
                  <a:cubicBezTo>
                    <a:pt x="297" y="15"/>
                    <a:pt x="287" y="14"/>
                    <a:pt x="289" y="11"/>
                  </a:cubicBezTo>
                  <a:cubicBezTo>
                    <a:pt x="284" y="13"/>
                    <a:pt x="280" y="17"/>
                    <a:pt x="276" y="11"/>
                  </a:cubicBezTo>
                  <a:cubicBezTo>
                    <a:pt x="272" y="15"/>
                    <a:pt x="267" y="18"/>
                    <a:pt x="263" y="13"/>
                  </a:cubicBezTo>
                  <a:cubicBezTo>
                    <a:pt x="260" y="15"/>
                    <a:pt x="258" y="17"/>
                    <a:pt x="255" y="19"/>
                  </a:cubicBezTo>
                  <a:cubicBezTo>
                    <a:pt x="253" y="14"/>
                    <a:pt x="249" y="18"/>
                    <a:pt x="247" y="15"/>
                  </a:cubicBezTo>
                  <a:cubicBezTo>
                    <a:pt x="250" y="13"/>
                    <a:pt x="256" y="16"/>
                    <a:pt x="254" y="11"/>
                  </a:cubicBezTo>
                  <a:cubicBezTo>
                    <a:pt x="247" y="10"/>
                    <a:pt x="239" y="17"/>
                    <a:pt x="232" y="10"/>
                  </a:cubicBezTo>
                  <a:cubicBezTo>
                    <a:pt x="227" y="15"/>
                    <a:pt x="225" y="18"/>
                    <a:pt x="220" y="14"/>
                  </a:cubicBezTo>
                  <a:cubicBezTo>
                    <a:pt x="223" y="13"/>
                    <a:pt x="229" y="13"/>
                    <a:pt x="227" y="8"/>
                  </a:cubicBezTo>
                  <a:cubicBezTo>
                    <a:pt x="224" y="10"/>
                    <a:pt x="220" y="9"/>
                    <a:pt x="217" y="11"/>
                  </a:cubicBezTo>
                  <a:cubicBezTo>
                    <a:pt x="217" y="17"/>
                    <a:pt x="221" y="18"/>
                    <a:pt x="222" y="20"/>
                  </a:cubicBezTo>
                  <a:cubicBezTo>
                    <a:pt x="218" y="17"/>
                    <a:pt x="213" y="23"/>
                    <a:pt x="210" y="18"/>
                  </a:cubicBezTo>
                  <a:cubicBezTo>
                    <a:pt x="212" y="17"/>
                    <a:pt x="214" y="19"/>
                    <a:pt x="217" y="16"/>
                  </a:cubicBezTo>
                  <a:cubicBezTo>
                    <a:pt x="213" y="12"/>
                    <a:pt x="214" y="10"/>
                    <a:pt x="210" y="7"/>
                  </a:cubicBezTo>
                  <a:cubicBezTo>
                    <a:pt x="207" y="10"/>
                    <a:pt x="201" y="9"/>
                    <a:pt x="195" y="10"/>
                  </a:cubicBezTo>
                  <a:cubicBezTo>
                    <a:pt x="194" y="15"/>
                    <a:pt x="191" y="20"/>
                    <a:pt x="184" y="20"/>
                  </a:cubicBezTo>
                  <a:cubicBezTo>
                    <a:pt x="187" y="18"/>
                    <a:pt x="185" y="17"/>
                    <a:pt x="188" y="17"/>
                  </a:cubicBezTo>
                  <a:cubicBezTo>
                    <a:pt x="187" y="13"/>
                    <a:pt x="184" y="13"/>
                    <a:pt x="182" y="13"/>
                  </a:cubicBezTo>
                  <a:cubicBezTo>
                    <a:pt x="182" y="12"/>
                    <a:pt x="183" y="12"/>
                    <a:pt x="182" y="11"/>
                  </a:cubicBezTo>
                  <a:cubicBezTo>
                    <a:pt x="186" y="11"/>
                    <a:pt x="192" y="16"/>
                    <a:pt x="193" y="9"/>
                  </a:cubicBezTo>
                  <a:cubicBezTo>
                    <a:pt x="187" y="6"/>
                    <a:pt x="183" y="10"/>
                    <a:pt x="179" y="7"/>
                  </a:cubicBezTo>
                  <a:cubicBezTo>
                    <a:pt x="176" y="12"/>
                    <a:pt x="169" y="13"/>
                    <a:pt x="165" y="12"/>
                  </a:cubicBezTo>
                  <a:cubicBezTo>
                    <a:pt x="168" y="14"/>
                    <a:pt x="164" y="16"/>
                    <a:pt x="164" y="18"/>
                  </a:cubicBezTo>
                  <a:cubicBezTo>
                    <a:pt x="161" y="9"/>
                    <a:pt x="169" y="12"/>
                    <a:pt x="171" y="7"/>
                  </a:cubicBezTo>
                  <a:cubicBezTo>
                    <a:pt x="161" y="8"/>
                    <a:pt x="156" y="3"/>
                    <a:pt x="154" y="13"/>
                  </a:cubicBezTo>
                  <a:cubicBezTo>
                    <a:pt x="154" y="11"/>
                    <a:pt x="154" y="9"/>
                    <a:pt x="153" y="7"/>
                  </a:cubicBezTo>
                  <a:cubicBezTo>
                    <a:pt x="149" y="12"/>
                    <a:pt x="146" y="6"/>
                    <a:pt x="143" y="5"/>
                  </a:cubicBezTo>
                  <a:cubicBezTo>
                    <a:pt x="139" y="6"/>
                    <a:pt x="138" y="13"/>
                    <a:pt x="136" y="11"/>
                  </a:cubicBezTo>
                  <a:cubicBezTo>
                    <a:pt x="134" y="9"/>
                    <a:pt x="137" y="4"/>
                    <a:pt x="133" y="6"/>
                  </a:cubicBezTo>
                  <a:cubicBezTo>
                    <a:pt x="133" y="7"/>
                    <a:pt x="132" y="13"/>
                    <a:pt x="129" y="11"/>
                  </a:cubicBezTo>
                  <a:cubicBezTo>
                    <a:pt x="128" y="9"/>
                    <a:pt x="132" y="7"/>
                    <a:pt x="128" y="4"/>
                  </a:cubicBezTo>
                  <a:cubicBezTo>
                    <a:pt x="126" y="11"/>
                    <a:pt x="120" y="11"/>
                    <a:pt x="117" y="18"/>
                  </a:cubicBezTo>
                  <a:cubicBezTo>
                    <a:pt x="117" y="15"/>
                    <a:pt x="116" y="17"/>
                    <a:pt x="114" y="14"/>
                  </a:cubicBezTo>
                  <a:cubicBezTo>
                    <a:pt x="119" y="11"/>
                    <a:pt x="117" y="9"/>
                    <a:pt x="122" y="8"/>
                  </a:cubicBezTo>
                  <a:cubicBezTo>
                    <a:pt x="118" y="7"/>
                    <a:pt x="110" y="0"/>
                    <a:pt x="108" y="7"/>
                  </a:cubicBezTo>
                  <a:cubicBezTo>
                    <a:pt x="110" y="6"/>
                    <a:pt x="111" y="8"/>
                    <a:pt x="110" y="9"/>
                  </a:cubicBezTo>
                  <a:cubicBezTo>
                    <a:pt x="103" y="8"/>
                    <a:pt x="102" y="17"/>
                    <a:pt x="98" y="21"/>
                  </a:cubicBezTo>
                  <a:cubicBezTo>
                    <a:pt x="90" y="13"/>
                    <a:pt x="105" y="12"/>
                    <a:pt x="104" y="6"/>
                  </a:cubicBezTo>
                  <a:cubicBezTo>
                    <a:pt x="95" y="2"/>
                    <a:pt x="78" y="12"/>
                    <a:pt x="84" y="22"/>
                  </a:cubicBezTo>
                  <a:cubicBezTo>
                    <a:pt x="80" y="21"/>
                    <a:pt x="75" y="24"/>
                    <a:pt x="71" y="20"/>
                  </a:cubicBezTo>
                  <a:cubicBezTo>
                    <a:pt x="80" y="15"/>
                    <a:pt x="84" y="13"/>
                    <a:pt x="84" y="4"/>
                  </a:cubicBezTo>
                  <a:cubicBezTo>
                    <a:pt x="75" y="5"/>
                    <a:pt x="77" y="11"/>
                    <a:pt x="68" y="15"/>
                  </a:cubicBezTo>
                  <a:cubicBezTo>
                    <a:pt x="66" y="13"/>
                    <a:pt x="65" y="14"/>
                    <a:pt x="63" y="12"/>
                  </a:cubicBezTo>
                  <a:cubicBezTo>
                    <a:pt x="69" y="13"/>
                    <a:pt x="65" y="5"/>
                    <a:pt x="70" y="6"/>
                  </a:cubicBezTo>
                  <a:cubicBezTo>
                    <a:pt x="61" y="4"/>
                    <a:pt x="52" y="7"/>
                    <a:pt x="44" y="5"/>
                  </a:cubicBezTo>
                  <a:cubicBezTo>
                    <a:pt x="40" y="15"/>
                    <a:pt x="20" y="7"/>
                    <a:pt x="19" y="17"/>
                  </a:cubicBezTo>
                  <a:close/>
                  <a:moveTo>
                    <a:pt x="667" y="62"/>
                  </a:moveTo>
                  <a:cubicBezTo>
                    <a:pt x="667" y="64"/>
                    <a:pt x="667" y="65"/>
                    <a:pt x="669" y="67"/>
                  </a:cubicBezTo>
                  <a:cubicBezTo>
                    <a:pt x="667" y="67"/>
                    <a:pt x="666" y="68"/>
                    <a:pt x="665" y="69"/>
                  </a:cubicBezTo>
                  <a:cubicBezTo>
                    <a:pt x="664" y="68"/>
                    <a:pt x="663" y="67"/>
                    <a:pt x="662" y="68"/>
                  </a:cubicBezTo>
                  <a:cubicBezTo>
                    <a:pt x="660" y="66"/>
                    <a:pt x="666" y="64"/>
                    <a:pt x="667" y="62"/>
                  </a:cubicBezTo>
                  <a:close/>
                  <a:moveTo>
                    <a:pt x="394" y="88"/>
                  </a:moveTo>
                  <a:cubicBezTo>
                    <a:pt x="392" y="84"/>
                    <a:pt x="388" y="88"/>
                    <a:pt x="388" y="83"/>
                  </a:cubicBezTo>
                  <a:cubicBezTo>
                    <a:pt x="395" y="86"/>
                    <a:pt x="400" y="82"/>
                    <a:pt x="403" y="77"/>
                  </a:cubicBezTo>
                  <a:cubicBezTo>
                    <a:pt x="404" y="82"/>
                    <a:pt x="399" y="85"/>
                    <a:pt x="394" y="88"/>
                  </a:cubicBezTo>
                  <a:close/>
                  <a:moveTo>
                    <a:pt x="413" y="77"/>
                  </a:moveTo>
                  <a:cubicBezTo>
                    <a:pt x="412" y="73"/>
                    <a:pt x="419" y="70"/>
                    <a:pt x="421" y="74"/>
                  </a:cubicBezTo>
                  <a:cubicBezTo>
                    <a:pt x="422" y="73"/>
                    <a:pt x="421" y="72"/>
                    <a:pt x="420" y="71"/>
                  </a:cubicBezTo>
                  <a:cubicBezTo>
                    <a:pt x="423" y="67"/>
                    <a:pt x="424" y="71"/>
                    <a:pt x="427" y="69"/>
                  </a:cubicBezTo>
                  <a:cubicBezTo>
                    <a:pt x="426" y="72"/>
                    <a:pt x="422" y="73"/>
                    <a:pt x="419" y="78"/>
                  </a:cubicBezTo>
                  <a:cubicBezTo>
                    <a:pt x="417" y="77"/>
                    <a:pt x="415" y="74"/>
                    <a:pt x="413" y="77"/>
                  </a:cubicBezTo>
                  <a:close/>
                  <a:moveTo>
                    <a:pt x="426" y="66"/>
                  </a:moveTo>
                  <a:cubicBezTo>
                    <a:pt x="428" y="65"/>
                    <a:pt x="429" y="64"/>
                    <a:pt x="431" y="63"/>
                  </a:cubicBezTo>
                  <a:cubicBezTo>
                    <a:pt x="433" y="68"/>
                    <a:pt x="427" y="67"/>
                    <a:pt x="434" y="71"/>
                  </a:cubicBezTo>
                  <a:cubicBezTo>
                    <a:pt x="434" y="71"/>
                    <a:pt x="435" y="70"/>
                    <a:pt x="436" y="70"/>
                  </a:cubicBezTo>
                  <a:cubicBezTo>
                    <a:pt x="438" y="73"/>
                    <a:pt x="433" y="70"/>
                    <a:pt x="431" y="73"/>
                  </a:cubicBezTo>
                  <a:cubicBezTo>
                    <a:pt x="432" y="70"/>
                    <a:pt x="428" y="69"/>
                    <a:pt x="429" y="73"/>
                  </a:cubicBezTo>
                  <a:cubicBezTo>
                    <a:pt x="428" y="76"/>
                    <a:pt x="428" y="68"/>
                    <a:pt x="426" y="66"/>
                  </a:cubicBezTo>
                  <a:close/>
                  <a:moveTo>
                    <a:pt x="420" y="84"/>
                  </a:moveTo>
                  <a:cubicBezTo>
                    <a:pt x="418" y="81"/>
                    <a:pt x="422" y="78"/>
                    <a:pt x="425" y="78"/>
                  </a:cubicBezTo>
                  <a:cubicBezTo>
                    <a:pt x="427" y="81"/>
                    <a:pt x="422" y="84"/>
                    <a:pt x="420" y="84"/>
                  </a:cubicBezTo>
                  <a:close/>
                  <a:moveTo>
                    <a:pt x="434" y="82"/>
                  </a:moveTo>
                  <a:cubicBezTo>
                    <a:pt x="434" y="80"/>
                    <a:pt x="434" y="79"/>
                    <a:pt x="433" y="77"/>
                  </a:cubicBezTo>
                  <a:cubicBezTo>
                    <a:pt x="436" y="74"/>
                    <a:pt x="438" y="76"/>
                    <a:pt x="440" y="75"/>
                  </a:cubicBezTo>
                  <a:cubicBezTo>
                    <a:pt x="442" y="78"/>
                    <a:pt x="436" y="79"/>
                    <a:pt x="434" y="82"/>
                  </a:cubicBezTo>
                  <a:close/>
                  <a:moveTo>
                    <a:pt x="458" y="56"/>
                  </a:moveTo>
                  <a:cubicBezTo>
                    <a:pt x="456" y="52"/>
                    <a:pt x="462" y="54"/>
                    <a:pt x="463" y="54"/>
                  </a:cubicBezTo>
                  <a:cubicBezTo>
                    <a:pt x="463" y="56"/>
                    <a:pt x="462" y="58"/>
                    <a:pt x="463" y="61"/>
                  </a:cubicBezTo>
                  <a:cubicBezTo>
                    <a:pt x="462" y="67"/>
                    <a:pt x="462" y="50"/>
                    <a:pt x="458" y="56"/>
                  </a:cubicBezTo>
                  <a:close/>
                  <a:moveTo>
                    <a:pt x="470" y="46"/>
                  </a:moveTo>
                  <a:cubicBezTo>
                    <a:pt x="473" y="50"/>
                    <a:pt x="471" y="54"/>
                    <a:pt x="470" y="57"/>
                  </a:cubicBezTo>
                  <a:cubicBezTo>
                    <a:pt x="467" y="53"/>
                    <a:pt x="465" y="49"/>
                    <a:pt x="470" y="46"/>
                  </a:cubicBezTo>
                  <a:close/>
                  <a:moveTo>
                    <a:pt x="458" y="81"/>
                  </a:moveTo>
                  <a:cubicBezTo>
                    <a:pt x="457" y="80"/>
                    <a:pt x="461" y="76"/>
                    <a:pt x="456" y="79"/>
                  </a:cubicBezTo>
                  <a:cubicBezTo>
                    <a:pt x="456" y="73"/>
                    <a:pt x="450" y="78"/>
                    <a:pt x="453" y="73"/>
                  </a:cubicBezTo>
                  <a:cubicBezTo>
                    <a:pt x="462" y="72"/>
                    <a:pt x="460" y="74"/>
                    <a:pt x="467" y="72"/>
                  </a:cubicBezTo>
                  <a:cubicBezTo>
                    <a:pt x="469" y="71"/>
                    <a:pt x="467" y="75"/>
                    <a:pt x="470" y="74"/>
                  </a:cubicBezTo>
                  <a:cubicBezTo>
                    <a:pt x="469" y="80"/>
                    <a:pt x="459" y="72"/>
                    <a:pt x="458" y="81"/>
                  </a:cubicBezTo>
                  <a:close/>
                  <a:moveTo>
                    <a:pt x="473" y="62"/>
                  </a:moveTo>
                  <a:cubicBezTo>
                    <a:pt x="474" y="63"/>
                    <a:pt x="473" y="64"/>
                    <a:pt x="472" y="65"/>
                  </a:cubicBezTo>
                  <a:cubicBezTo>
                    <a:pt x="473" y="65"/>
                    <a:pt x="474" y="66"/>
                    <a:pt x="476" y="67"/>
                  </a:cubicBezTo>
                  <a:cubicBezTo>
                    <a:pt x="471" y="72"/>
                    <a:pt x="467" y="64"/>
                    <a:pt x="473" y="62"/>
                  </a:cubicBezTo>
                  <a:close/>
                  <a:moveTo>
                    <a:pt x="476" y="78"/>
                  </a:moveTo>
                  <a:cubicBezTo>
                    <a:pt x="475" y="79"/>
                    <a:pt x="472" y="78"/>
                    <a:pt x="473" y="80"/>
                  </a:cubicBezTo>
                  <a:cubicBezTo>
                    <a:pt x="469" y="83"/>
                    <a:pt x="471" y="74"/>
                    <a:pt x="473" y="78"/>
                  </a:cubicBezTo>
                  <a:cubicBezTo>
                    <a:pt x="473" y="76"/>
                    <a:pt x="473" y="67"/>
                    <a:pt x="478" y="73"/>
                  </a:cubicBezTo>
                  <a:cubicBezTo>
                    <a:pt x="477" y="74"/>
                    <a:pt x="477" y="73"/>
                    <a:pt x="476" y="72"/>
                  </a:cubicBezTo>
                  <a:cubicBezTo>
                    <a:pt x="476" y="74"/>
                    <a:pt x="476" y="76"/>
                    <a:pt x="476" y="78"/>
                  </a:cubicBezTo>
                  <a:close/>
                  <a:moveTo>
                    <a:pt x="486" y="69"/>
                  </a:moveTo>
                  <a:cubicBezTo>
                    <a:pt x="487" y="67"/>
                    <a:pt x="489" y="66"/>
                    <a:pt x="488" y="65"/>
                  </a:cubicBezTo>
                  <a:cubicBezTo>
                    <a:pt x="493" y="62"/>
                    <a:pt x="490" y="72"/>
                    <a:pt x="494" y="69"/>
                  </a:cubicBezTo>
                  <a:cubicBezTo>
                    <a:pt x="495" y="72"/>
                    <a:pt x="487" y="73"/>
                    <a:pt x="486" y="69"/>
                  </a:cubicBezTo>
                  <a:close/>
                  <a:moveTo>
                    <a:pt x="503" y="64"/>
                  </a:moveTo>
                  <a:cubicBezTo>
                    <a:pt x="501" y="61"/>
                    <a:pt x="500" y="58"/>
                    <a:pt x="503" y="56"/>
                  </a:cubicBezTo>
                  <a:cubicBezTo>
                    <a:pt x="506" y="59"/>
                    <a:pt x="508" y="62"/>
                    <a:pt x="503" y="64"/>
                  </a:cubicBezTo>
                  <a:close/>
                  <a:moveTo>
                    <a:pt x="528" y="44"/>
                  </a:moveTo>
                  <a:cubicBezTo>
                    <a:pt x="529" y="50"/>
                    <a:pt x="522" y="47"/>
                    <a:pt x="520" y="47"/>
                  </a:cubicBezTo>
                  <a:cubicBezTo>
                    <a:pt x="519" y="43"/>
                    <a:pt x="526" y="46"/>
                    <a:pt x="528" y="44"/>
                  </a:cubicBezTo>
                  <a:close/>
                  <a:moveTo>
                    <a:pt x="516" y="54"/>
                  </a:moveTo>
                  <a:cubicBezTo>
                    <a:pt x="517" y="51"/>
                    <a:pt x="523" y="52"/>
                    <a:pt x="527" y="49"/>
                  </a:cubicBezTo>
                  <a:cubicBezTo>
                    <a:pt x="529" y="54"/>
                    <a:pt x="523" y="52"/>
                    <a:pt x="520" y="56"/>
                  </a:cubicBezTo>
                  <a:cubicBezTo>
                    <a:pt x="518" y="55"/>
                    <a:pt x="517" y="53"/>
                    <a:pt x="516" y="54"/>
                  </a:cubicBezTo>
                  <a:close/>
                  <a:moveTo>
                    <a:pt x="517" y="71"/>
                  </a:moveTo>
                  <a:cubicBezTo>
                    <a:pt x="513" y="71"/>
                    <a:pt x="515" y="73"/>
                    <a:pt x="512" y="75"/>
                  </a:cubicBezTo>
                  <a:cubicBezTo>
                    <a:pt x="511" y="74"/>
                    <a:pt x="511" y="73"/>
                    <a:pt x="510" y="71"/>
                  </a:cubicBezTo>
                  <a:cubicBezTo>
                    <a:pt x="515" y="72"/>
                    <a:pt x="510" y="67"/>
                    <a:pt x="515" y="65"/>
                  </a:cubicBezTo>
                  <a:cubicBezTo>
                    <a:pt x="514" y="65"/>
                    <a:pt x="512" y="63"/>
                    <a:pt x="511" y="61"/>
                  </a:cubicBezTo>
                  <a:cubicBezTo>
                    <a:pt x="512" y="61"/>
                    <a:pt x="514" y="61"/>
                    <a:pt x="513" y="60"/>
                  </a:cubicBezTo>
                  <a:cubicBezTo>
                    <a:pt x="515" y="59"/>
                    <a:pt x="516" y="61"/>
                    <a:pt x="517" y="60"/>
                  </a:cubicBezTo>
                  <a:cubicBezTo>
                    <a:pt x="518" y="62"/>
                    <a:pt x="516" y="62"/>
                    <a:pt x="516" y="61"/>
                  </a:cubicBezTo>
                  <a:cubicBezTo>
                    <a:pt x="518" y="65"/>
                    <a:pt x="514" y="68"/>
                    <a:pt x="517" y="71"/>
                  </a:cubicBezTo>
                  <a:close/>
                  <a:moveTo>
                    <a:pt x="504" y="76"/>
                  </a:moveTo>
                  <a:cubicBezTo>
                    <a:pt x="497" y="80"/>
                    <a:pt x="493" y="77"/>
                    <a:pt x="488" y="81"/>
                  </a:cubicBezTo>
                  <a:cubicBezTo>
                    <a:pt x="488" y="75"/>
                    <a:pt x="499" y="74"/>
                    <a:pt x="504" y="76"/>
                  </a:cubicBezTo>
                  <a:close/>
                  <a:moveTo>
                    <a:pt x="488" y="88"/>
                  </a:moveTo>
                  <a:cubicBezTo>
                    <a:pt x="486" y="86"/>
                    <a:pt x="489" y="85"/>
                    <a:pt x="488" y="83"/>
                  </a:cubicBezTo>
                  <a:cubicBezTo>
                    <a:pt x="492" y="84"/>
                    <a:pt x="495" y="86"/>
                    <a:pt x="499" y="85"/>
                  </a:cubicBezTo>
                  <a:cubicBezTo>
                    <a:pt x="499" y="92"/>
                    <a:pt x="492" y="84"/>
                    <a:pt x="488" y="88"/>
                  </a:cubicBezTo>
                  <a:close/>
                  <a:moveTo>
                    <a:pt x="520" y="62"/>
                  </a:moveTo>
                  <a:cubicBezTo>
                    <a:pt x="518" y="55"/>
                    <a:pt x="523" y="61"/>
                    <a:pt x="527" y="56"/>
                  </a:cubicBezTo>
                  <a:cubicBezTo>
                    <a:pt x="527" y="60"/>
                    <a:pt x="527" y="62"/>
                    <a:pt x="531" y="64"/>
                  </a:cubicBezTo>
                  <a:cubicBezTo>
                    <a:pt x="534" y="62"/>
                    <a:pt x="535" y="60"/>
                    <a:pt x="534" y="58"/>
                  </a:cubicBezTo>
                  <a:cubicBezTo>
                    <a:pt x="538" y="57"/>
                    <a:pt x="536" y="62"/>
                    <a:pt x="536" y="64"/>
                  </a:cubicBezTo>
                  <a:cubicBezTo>
                    <a:pt x="526" y="68"/>
                    <a:pt x="528" y="61"/>
                    <a:pt x="520" y="62"/>
                  </a:cubicBezTo>
                  <a:close/>
                  <a:moveTo>
                    <a:pt x="551" y="41"/>
                  </a:moveTo>
                  <a:cubicBezTo>
                    <a:pt x="551" y="44"/>
                    <a:pt x="549" y="46"/>
                    <a:pt x="546" y="48"/>
                  </a:cubicBezTo>
                  <a:cubicBezTo>
                    <a:pt x="545" y="47"/>
                    <a:pt x="544" y="46"/>
                    <a:pt x="543" y="45"/>
                  </a:cubicBezTo>
                  <a:cubicBezTo>
                    <a:pt x="546" y="42"/>
                    <a:pt x="548" y="44"/>
                    <a:pt x="551" y="41"/>
                  </a:cubicBezTo>
                  <a:close/>
                  <a:moveTo>
                    <a:pt x="567" y="43"/>
                  </a:moveTo>
                  <a:cubicBezTo>
                    <a:pt x="564" y="45"/>
                    <a:pt x="561" y="46"/>
                    <a:pt x="559" y="42"/>
                  </a:cubicBezTo>
                  <a:cubicBezTo>
                    <a:pt x="562" y="39"/>
                    <a:pt x="565" y="39"/>
                    <a:pt x="567" y="43"/>
                  </a:cubicBezTo>
                  <a:close/>
                  <a:moveTo>
                    <a:pt x="508" y="85"/>
                  </a:moveTo>
                  <a:cubicBezTo>
                    <a:pt x="510" y="79"/>
                    <a:pt x="517" y="78"/>
                    <a:pt x="520" y="73"/>
                  </a:cubicBezTo>
                  <a:cubicBezTo>
                    <a:pt x="524" y="80"/>
                    <a:pt x="512" y="79"/>
                    <a:pt x="516" y="84"/>
                  </a:cubicBezTo>
                  <a:cubicBezTo>
                    <a:pt x="513" y="88"/>
                    <a:pt x="511" y="84"/>
                    <a:pt x="508" y="85"/>
                  </a:cubicBezTo>
                  <a:close/>
                  <a:moveTo>
                    <a:pt x="542" y="60"/>
                  </a:moveTo>
                  <a:cubicBezTo>
                    <a:pt x="549" y="57"/>
                    <a:pt x="546" y="53"/>
                    <a:pt x="551" y="50"/>
                  </a:cubicBezTo>
                  <a:cubicBezTo>
                    <a:pt x="554" y="53"/>
                    <a:pt x="558" y="53"/>
                    <a:pt x="562" y="48"/>
                  </a:cubicBezTo>
                  <a:cubicBezTo>
                    <a:pt x="566" y="57"/>
                    <a:pt x="556" y="51"/>
                    <a:pt x="551" y="55"/>
                  </a:cubicBezTo>
                  <a:cubicBezTo>
                    <a:pt x="549" y="57"/>
                    <a:pt x="556" y="57"/>
                    <a:pt x="557" y="58"/>
                  </a:cubicBezTo>
                  <a:cubicBezTo>
                    <a:pt x="555" y="61"/>
                    <a:pt x="561" y="65"/>
                    <a:pt x="556" y="68"/>
                  </a:cubicBezTo>
                  <a:cubicBezTo>
                    <a:pt x="555" y="58"/>
                    <a:pt x="549" y="61"/>
                    <a:pt x="542" y="60"/>
                  </a:cubicBezTo>
                  <a:close/>
                  <a:moveTo>
                    <a:pt x="560" y="62"/>
                  </a:moveTo>
                  <a:cubicBezTo>
                    <a:pt x="562" y="62"/>
                    <a:pt x="563" y="61"/>
                    <a:pt x="564" y="60"/>
                  </a:cubicBezTo>
                  <a:cubicBezTo>
                    <a:pt x="566" y="63"/>
                    <a:pt x="567" y="61"/>
                    <a:pt x="567" y="64"/>
                  </a:cubicBezTo>
                  <a:cubicBezTo>
                    <a:pt x="565" y="65"/>
                    <a:pt x="562" y="65"/>
                    <a:pt x="560" y="62"/>
                  </a:cubicBezTo>
                  <a:close/>
                  <a:moveTo>
                    <a:pt x="528" y="86"/>
                  </a:moveTo>
                  <a:cubicBezTo>
                    <a:pt x="527" y="81"/>
                    <a:pt x="526" y="83"/>
                    <a:pt x="525" y="79"/>
                  </a:cubicBezTo>
                  <a:cubicBezTo>
                    <a:pt x="532" y="82"/>
                    <a:pt x="539" y="71"/>
                    <a:pt x="545" y="66"/>
                  </a:cubicBezTo>
                  <a:cubicBezTo>
                    <a:pt x="548" y="72"/>
                    <a:pt x="538" y="73"/>
                    <a:pt x="537" y="77"/>
                  </a:cubicBezTo>
                  <a:cubicBezTo>
                    <a:pt x="539" y="80"/>
                    <a:pt x="540" y="79"/>
                    <a:pt x="542" y="80"/>
                  </a:cubicBezTo>
                  <a:cubicBezTo>
                    <a:pt x="547" y="77"/>
                    <a:pt x="547" y="74"/>
                    <a:pt x="550" y="70"/>
                  </a:cubicBezTo>
                  <a:cubicBezTo>
                    <a:pt x="555" y="75"/>
                    <a:pt x="546" y="77"/>
                    <a:pt x="552" y="82"/>
                  </a:cubicBezTo>
                  <a:cubicBezTo>
                    <a:pt x="543" y="80"/>
                    <a:pt x="538" y="85"/>
                    <a:pt x="528" y="86"/>
                  </a:cubicBezTo>
                  <a:close/>
                  <a:moveTo>
                    <a:pt x="553" y="74"/>
                  </a:moveTo>
                  <a:cubicBezTo>
                    <a:pt x="558" y="69"/>
                    <a:pt x="559" y="71"/>
                    <a:pt x="563" y="66"/>
                  </a:cubicBezTo>
                  <a:cubicBezTo>
                    <a:pt x="565" y="68"/>
                    <a:pt x="563" y="69"/>
                    <a:pt x="561" y="71"/>
                  </a:cubicBezTo>
                  <a:cubicBezTo>
                    <a:pt x="562" y="72"/>
                    <a:pt x="563" y="71"/>
                    <a:pt x="563" y="71"/>
                  </a:cubicBezTo>
                  <a:cubicBezTo>
                    <a:pt x="563" y="72"/>
                    <a:pt x="555" y="73"/>
                    <a:pt x="555" y="79"/>
                  </a:cubicBezTo>
                  <a:cubicBezTo>
                    <a:pt x="551" y="81"/>
                    <a:pt x="557" y="75"/>
                    <a:pt x="553" y="74"/>
                  </a:cubicBezTo>
                  <a:close/>
                  <a:moveTo>
                    <a:pt x="567" y="66"/>
                  </a:moveTo>
                  <a:cubicBezTo>
                    <a:pt x="571" y="62"/>
                    <a:pt x="576" y="63"/>
                    <a:pt x="577" y="55"/>
                  </a:cubicBezTo>
                  <a:cubicBezTo>
                    <a:pt x="578" y="59"/>
                    <a:pt x="581" y="56"/>
                    <a:pt x="583" y="56"/>
                  </a:cubicBezTo>
                  <a:cubicBezTo>
                    <a:pt x="581" y="60"/>
                    <a:pt x="575" y="68"/>
                    <a:pt x="567" y="66"/>
                  </a:cubicBezTo>
                  <a:close/>
                  <a:moveTo>
                    <a:pt x="587" y="85"/>
                  </a:moveTo>
                  <a:cubicBezTo>
                    <a:pt x="583" y="82"/>
                    <a:pt x="588" y="80"/>
                    <a:pt x="587" y="78"/>
                  </a:cubicBezTo>
                  <a:cubicBezTo>
                    <a:pt x="584" y="76"/>
                    <a:pt x="587" y="82"/>
                    <a:pt x="582" y="83"/>
                  </a:cubicBezTo>
                  <a:cubicBezTo>
                    <a:pt x="579" y="80"/>
                    <a:pt x="581" y="78"/>
                    <a:pt x="583" y="75"/>
                  </a:cubicBezTo>
                  <a:cubicBezTo>
                    <a:pt x="587" y="76"/>
                    <a:pt x="590" y="79"/>
                    <a:pt x="594" y="82"/>
                  </a:cubicBezTo>
                  <a:cubicBezTo>
                    <a:pt x="593" y="85"/>
                    <a:pt x="590" y="84"/>
                    <a:pt x="587" y="85"/>
                  </a:cubicBezTo>
                  <a:close/>
                  <a:moveTo>
                    <a:pt x="611" y="59"/>
                  </a:moveTo>
                  <a:cubicBezTo>
                    <a:pt x="612" y="63"/>
                    <a:pt x="611" y="67"/>
                    <a:pt x="606" y="70"/>
                  </a:cubicBezTo>
                  <a:cubicBezTo>
                    <a:pt x="605" y="67"/>
                    <a:pt x="603" y="66"/>
                    <a:pt x="600" y="67"/>
                  </a:cubicBezTo>
                  <a:cubicBezTo>
                    <a:pt x="600" y="66"/>
                    <a:pt x="608" y="63"/>
                    <a:pt x="611" y="59"/>
                  </a:cubicBezTo>
                  <a:close/>
                  <a:moveTo>
                    <a:pt x="593" y="79"/>
                  </a:moveTo>
                  <a:cubicBezTo>
                    <a:pt x="592" y="77"/>
                    <a:pt x="594" y="75"/>
                    <a:pt x="593" y="73"/>
                  </a:cubicBezTo>
                  <a:cubicBezTo>
                    <a:pt x="595" y="72"/>
                    <a:pt x="597" y="73"/>
                    <a:pt x="598" y="76"/>
                  </a:cubicBezTo>
                  <a:cubicBezTo>
                    <a:pt x="596" y="79"/>
                    <a:pt x="595" y="78"/>
                    <a:pt x="593" y="79"/>
                  </a:cubicBezTo>
                  <a:close/>
                  <a:moveTo>
                    <a:pt x="612" y="69"/>
                  </a:moveTo>
                  <a:cubicBezTo>
                    <a:pt x="613" y="65"/>
                    <a:pt x="616" y="62"/>
                    <a:pt x="615" y="58"/>
                  </a:cubicBezTo>
                  <a:cubicBezTo>
                    <a:pt x="616" y="57"/>
                    <a:pt x="616" y="59"/>
                    <a:pt x="616" y="59"/>
                  </a:cubicBezTo>
                  <a:cubicBezTo>
                    <a:pt x="619" y="61"/>
                    <a:pt x="623" y="58"/>
                    <a:pt x="625" y="62"/>
                  </a:cubicBezTo>
                  <a:cubicBezTo>
                    <a:pt x="620" y="62"/>
                    <a:pt x="617" y="68"/>
                    <a:pt x="612" y="69"/>
                  </a:cubicBezTo>
                  <a:close/>
                  <a:moveTo>
                    <a:pt x="620" y="74"/>
                  </a:moveTo>
                  <a:cubicBezTo>
                    <a:pt x="616" y="78"/>
                    <a:pt x="614" y="73"/>
                    <a:pt x="610" y="78"/>
                  </a:cubicBezTo>
                  <a:cubicBezTo>
                    <a:pt x="609" y="76"/>
                    <a:pt x="609" y="74"/>
                    <a:pt x="610" y="73"/>
                  </a:cubicBezTo>
                  <a:cubicBezTo>
                    <a:pt x="613" y="72"/>
                    <a:pt x="617" y="71"/>
                    <a:pt x="620" y="74"/>
                  </a:cubicBezTo>
                  <a:close/>
                  <a:moveTo>
                    <a:pt x="642" y="62"/>
                  </a:moveTo>
                  <a:cubicBezTo>
                    <a:pt x="639" y="63"/>
                    <a:pt x="636" y="62"/>
                    <a:pt x="633" y="65"/>
                  </a:cubicBezTo>
                  <a:cubicBezTo>
                    <a:pt x="632" y="63"/>
                    <a:pt x="634" y="62"/>
                    <a:pt x="633" y="60"/>
                  </a:cubicBezTo>
                  <a:cubicBezTo>
                    <a:pt x="636" y="58"/>
                    <a:pt x="639" y="58"/>
                    <a:pt x="642" y="62"/>
                  </a:cubicBezTo>
                  <a:close/>
                  <a:moveTo>
                    <a:pt x="659" y="41"/>
                  </a:moveTo>
                  <a:cubicBezTo>
                    <a:pt x="653" y="42"/>
                    <a:pt x="658" y="46"/>
                    <a:pt x="653" y="49"/>
                  </a:cubicBezTo>
                  <a:cubicBezTo>
                    <a:pt x="652" y="49"/>
                    <a:pt x="651" y="48"/>
                    <a:pt x="649" y="49"/>
                  </a:cubicBezTo>
                  <a:cubicBezTo>
                    <a:pt x="648" y="44"/>
                    <a:pt x="654" y="34"/>
                    <a:pt x="659" y="41"/>
                  </a:cubicBezTo>
                  <a:close/>
                  <a:moveTo>
                    <a:pt x="646" y="35"/>
                  </a:moveTo>
                  <a:cubicBezTo>
                    <a:pt x="646" y="39"/>
                    <a:pt x="643" y="42"/>
                    <a:pt x="639" y="45"/>
                  </a:cubicBezTo>
                  <a:cubicBezTo>
                    <a:pt x="638" y="44"/>
                    <a:pt x="639" y="43"/>
                    <a:pt x="640" y="42"/>
                  </a:cubicBezTo>
                  <a:cubicBezTo>
                    <a:pt x="641" y="40"/>
                    <a:pt x="639" y="41"/>
                    <a:pt x="638" y="38"/>
                  </a:cubicBezTo>
                  <a:cubicBezTo>
                    <a:pt x="640" y="37"/>
                    <a:pt x="639" y="35"/>
                    <a:pt x="641" y="34"/>
                  </a:cubicBezTo>
                  <a:cubicBezTo>
                    <a:pt x="643" y="34"/>
                    <a:pt x="644" y="36"/>
                    <a:pt x="646" y="35"/>
                  </a:cubicBezTo>
                  <a:close/>
                  <a:moveTo>
                    <a:pt x="643" y="43"/>
                  </a:moveTo>
                  <a:cubicBezTo>
                    <a:pt x="643" y="52"/>
                    <a:pt x="632" y="57"/>
                    <a:pt x="622" y="56"/>
                  </a:cubicBezTo>
                  <a:cubicBezTo>
                    <a:pt x="622" y="51"/>
                    <a:pt x="631" y="55"/>
                    <a:pt x="633" y="49"/>
                  </a:cubicBezTo>
                  <a:cubicBezTo>
                    <a:pt x="632" y="47"/>
                    <a:pt x="630" y="47"/>
                    <a:pt x="628" y="47"/>
                  </a:cubicBezTo>
                  <a:cubicBezTo>
                    <a:pt x="628" y="45"/>
                    <a:pt x="629" y="43"/>
                    <a:pt x="632" y="41"/>
                  </a:cubicBezTo>
                  <a:cubicBezTo>
                    <a:pt x="633" y="46"/>
                    <a:pt x="638" y="48"/>
                    <a:pt x="643" y="43"/>
                  </a:cubicBezTo>
                  <a:close/>
                  <a:moveTo>
                    <a:pt x="621" y="42"/>
                  </a:moveTo>
                  <a:cubicBezTo>
                    <a:pt x="627" y="46"/>
                    <a:pt x="618" y="47"/>
                    <a:pt x="622" y="51"/>
                  </a:cubicBezTo>
                  <a:cubicBezTo>
                    <a:pt x="620" y="52"/>
                    <a:pt x="617" y="51"/>
                    <a:pt x="618" y="53"/>
                  </a:cubicBezTo>
                  <a:cubicBezTo>
                    <a:pt x="617" y="54"/>
                    <a:pt x="616" y="52"/>
                    <a:pt x="615" y="51"/>
                  </a:cubicBezTo>
                  <a:cubicBezTo>
                    <a:pt x="620" y="48"/>
                    <a:pt x="615" y="45"/>
                    <a:pt x="621" y="42"/>
                  </a:cubicBezTo>
                  <a:close/>
                  <a:moveTo>
                    <a:pt x="610" y="52"/>
                  </a:moveTo>
                  <a:cubicBezTo>
                    <a:pt x="612" y="56"/>
                    <a:pt x="605" y="56"/>
                    <a:pt x="604" y="58"/>
                  </a:cubicBezTo>
                  <a:cubicBezTo>
                    <a:pt x="600" y="52"/>
                    <a:pt x="609" y="54"/>
                    <a:pt x="610" y="52"/>
                  </a:cubicBezTo>
                  <a:close/>
                  <a:moveTo>
                    <a:pt x="594" y="67"/>
                  </a:moveTo>
                  <a:cubicBezTo>
                    <a:pt x="595" y="66"/>
                    <a:pt x="588" y="65"/>
                    <a:pt x="587" y="73"/>
                  </a:cubicBezTo>
                  <a:cubicBezTo>
                    <a:pt x="578" y="68"/>
                    <a:pt x="598" y="57"/>
                    <a:pt x="600" y="50"/>
                  </a:cubicBezTo>
                  <a:cubicBezTo>
                    <a:pt x="602" y="56"/>
                    <a:pt x="597" y="61"/>
                    <a:pt x="594" y="67"/>
                  </a:cubicBezTo>
                  <a:close/>
                  <a:moveTo>
                    <a:pt x="608" y="47"/>
                  </a:moveTo>
                  <a:cubicBezTo>
                    <a:pt x="607" y="51"/>
                    <a:pt x="602" y="47"/>
                    <a:pt x="604" y="50"/>
                  </a:cubicBezTo>
                  <a:cubicBezTo>
                    <a:pt x="600" y="53"/>
                    <a:pt x="603" y="43"/>
                    <a:pt x="598" y="46"/>
                  </a:cubicBezTo>
                  <a:cubicBezTo>
                    <a:pt x="596" y="43"/>
                    <a:pt x="601" y="46"/>
                    <a:pt x="603" y="42"/>
                  </a:cubicBezTo>
                  <a:cubicBezTo>
                    <a:pt x="604" y="46"/>
                    <a:pt x="606" y="44"/>
                    <a:pt x="608" y="47"/>
                  </a:cubicBezTo>
                  <a:close/>
                  <a:moveTo>
                    <a:pt x="608" y="45"/>
                  </a:moveTo>
                  <a:cubicBezTo>
                    <a:pt x="606" y="40"/>
                    <a:pt x="605" y="41"/>
                    <a:pt x="604" y="37"/>
                  </a:cubicBezTo>
                  <a:cubicBezTo>
                    <a:pt x="607" y="36"/>
                    <a:pt x="613" y="42"/>
                    <a:pt x="608" y="45"/>
                  </a:cubicBezTo>
                  <a:close/>
                  <a:moveTo>
                    <a:pt x="590" y="56"/>
                  </a:moveTo>
                  <a:cubicBezTo>
                    <a:pt x="585" y="52"/>
                    <a:pt x="591" y="49"/>
                    <a:pt x="588" y="45"/>
                  </a:cubicBezTo>
                  <a:cubicBezTo>
                    <a:pt x="594" y="43"/>
                    <a:pt x="594" y="53"/>
                    <a:pt x="590" y="56"/>
                  </a:cubicBezTo>
                  <a:close/>
                  <a:moveTo>
                    <a:pt x="575" y="51"/>
                  </a:moveTo>
                  <a:cubicBezTo>
                    <a:pt x="572" y="43"/>
                    <a:pt x="582" y="48"/>
                    <a:pt x="585" y="43"/>
                  </a:cubicBezTo>
                  <a:cubicBezTo>
                    <a:pt x="587" y="51"/>
                    <a:pt x="576" y="43"/>
                    <a:pt x="575" y="51"/>
                  </a:cubicBezTo>
                  <a:close/>
                  <a:moveTo>
                    <a:pt x="577" y="40"/>
                  </a:moveTo>
                  <a:cubicBezTo>
                    <a:pt x="586" y="38"/>
                    <a:pt x="577" y="35"/>
                    <a:pt x="583" y="31"/>
                  </a:cubicBezTo>
                  <a:cubicBezTo>
                    <a:pt x="584" y="31"/>
                    <a:pt x="585" y="32"/>
                    <a:pt x="586" y="33"/>
                  </a:cubicBezTo>
                  <a:cubicBezTo>
                    <a:pt x="585" y="37"/>
                    <a:pt x="585" y="49"/>
                    <a:pt x="577" y="40"/>
                  </a:cubicBezTo>
                  <a:close/>
                  <a:moveTo>
                    <a:pt x="585" y="25"/>
                  </a:moveTo>
                  <a:cubicBezTo>
                    <a:pt x="590" y="29"/>
                    <a:pt x="583" y="33"/>
                    <a:pt x="581" y="28"/>
                  </a:cubicBezTo>
                  <a:cubicBezTo>
                    <a:pt x="582" y="25"/>
                    <a:pt x="582" y="27"/>
                    <a:pt x="585" y="25"/>
                  </a:cubicBezTo>
                  <a:close/>
                  <a:moveTo>
                    <a:pt x="577" y="33"/>
                  </a:moveTo>
                  <a:cubicBezTo>
                    <a:pt x="578" y="38"/>
                    <a:pt x="573" y="40"/>
                    <a:pt x="569" y="39"/>
                  </a:cubicBezTo>
                  <a:cubicBezTo>
                    <a:pt x="571" y="35"/>
                    <a:pt x="570" y="34"/>
                    <a:pt x="574" y="29"/>
                  </a:cubicBezTo>
                  <a:cubicBezTo>
                    <a:pt x="574" y="29"/>
                    <a:pt x="574" y="35"/>
                    <a:pt x="577" y="33"/>
                  </a:cubicBezTo>
                  <a:close/>
                  <a:moveTo>
                    <a:pt x="566" y="30"/>
                  </a:moveTo>
                  <a:cubicBezTo>
                    <a:pt x="565" y="32"/>
                    <a:pt x="567" y="35"/>
                    <a:pt x="567" y="38"/>
                  </a:cubicBezTo>
                  <a:cubicBezTo>
                    <a:pt x="564" y="41"/>
                    <a:pt x="563" y="37"/>
                    <a:pt x="560" y="39"/>
                  </a:cubicBezTo>
                  <a:cubicBezTo>
                    <a:pt x="560" y="37"/>
                    <a:pt x="560" y="36"/>
                    <a:pt x="562" y="34"/>
                  </a:cubicBezTo>
                  <a:cubicBezTo>
                    <a:pt x="560" y="34"/>
                    <a:pt x="559" y="33"/>
                    <a:pt x="557" y="31"/>
                  </a:cubicBezTo>
                  <a:cubicBezTo>
                    <a:pt x="552" y="33"/>
                    <a:pt x="556" y="36"/>
                    <a:pt x="552" y="38"/>
                  </a:cubicBezTo>
                  <a:cubicBezTo>
                    <a:pt x="547" y="23"/>
                    <a:pt x="559" y="31"/>
                    <a:pt x="566" y="30"/>
                  </a:cubicBezTo>
                  <a:close/>
                  <a:moveTo>
                    <a:pt x="544" y="23"/>
                  </a:moveTo>
                  <a:cubicBezTo>
                    <a:pt x="549" y="21"/>
                    <a:pt x="542" y="27"/>
                    <a:pt x="540" y="28"/>
                  </a:cubicBezTo>
                  <a:cubicBezTo>
                    <a:pt x="542" y="32"/>
                    <a:pt x="545" y="26"/>
                    <a:pt x="546" y="30"/>
                  </a:cubicBezTo>
                  <a:cubicBezTo>
                    <a:pt x="540" y="33"/>
                    <a:pt x="549" y="37"/>
                    <a:pt x="544" y="39"/>
                  </a:cubicBezTo>
                  <a:cubicBezTo>
                    <a:pt x="541" y="32"/>
                    <a:pt x="537" y="28"/>
                    <a:pt x="536" y="24"/>
                  </a:cubicBezTo>
                  <a:cubicBezTo>
                    <a:pt x="539" y="20"/>
                    <a:pt x="541" y="29"/>
                    <a:pt x="544" y="23"/>
                  </a:cubicBezTo>
                  <a:close/>
                  <a:moveTo>
                    <a:pt x="530" y="28"/>
                  </a:moveTo>
                  <a:cubicBezTo>
                    <a:pt x="528" y="31"/>
                    <a:pt x="534" y="35"/>
                    <a:pt x="529" y="38"/>
                  </a:cubicBezTo>
                  <a:cubicBezTo>
                    <a:pt x="531" y="39"/>
                    <a:pt x="532" y="37"/>
                    <a:pt x="534" y="40"/>
                  </a:cubicBezTo>
                  <a:cubicBezTo>
                    <a:pt x="536" y="39"/>
                    <a:pt x="535" y="37"/>
                    <a:pt x="534" y="36"/>
                  </a:cubicBezTo>
                  <a:cubicBezTo>
                    <a:pt x="539" y="36"/>
                    <a:pt x="537" y="41"/>
                    <a:pt x="545" y="42"/>
                  </a:cubicBezTo>
                  <a:cubicBezTo>
                    <a:pt x="541" y="45"/>
                    <a:pt x="540" y="48"/>
                    <a:pt x="543" y="51"/>
                  </a:cubicBezTo>
                  <a:cubicBezTo>
                    <a:pt x="540" y="52"/>
                    <a:pt x="537" y="54"/>
                    <a:pt x="535" y="51"/>
                  </a:cubicBezTo>
                  <a:cubicBezTo>
                    <a:pt x="539" y="49"/>
                    <a:pt x="537" y="44"/>
                    <a:pt x="541" y="45"/>
                  </a:cubicBezTo>
                  <a:cubicBezTo>
                    <a:pt x="536" y="38"/>
                    <a:pt x="529" y="48"/>
                    <a:pt x="524" y="39"/>
                  </a:cubicBezTo>
                  <a:cubicBezTo>
                    <a:pt x="529" y="35"/>
                    <a:pt x="523" y="29"/>
                    <a:pt x="530" y="28"/>
                  </a:cubicBezTo>
                  <a:close/>
                  <a:moveTo>
                    <a:pt x="519" y="33"/>
                  </a:moveTo>
                  <a:cubicBezTo>
                    <a:pt x="520" y="40"/>
                    <a:pt x="513" y="40"/>
                    <a:pt x="511" y="47"/>
                  </a:cubicBezTo>
                  <a:cubicBezTo>
                    <a:pt x="506" y="44"/>
                    <a:pt x="512" y="41"/>
                    <a:pt x="511" y="38"/>
                  </a:cubicBezTo>
                  <a:cubicBezTo>
                    <a:pt x="517" y="39"/>
                    <a:pt x="515" y="34"/>
                    <a:pt x="519" y="33"/>
                  </a:cubicBezTo>
                  <a:close/>
                  <a:moveTo>
                    <a:pt x="505" y="42"/>
                  </a:moveTo>
                  <a:cubicBezTo>
                    <a:pt x="502" y="48"/>
                    <a:pt x="506" y="48"/>
                    <a:pt x="502" y="52"/>
                  </a:cubicBezTo>
                  <a:cubicBezTo>
                    <a:pt x="501" y="49"/>
                    <a:pt x="504" y="44"/>
                    <a:pt x="499" y="46"/>
                  </a:cubicBezTo>
                  <a:cubicBezTo>
                    <a:pt x="494" y="44"/>
                    <a:pt x="503" y="46"/>
                    <a:pt x="505" y="42"/>
                  </a:cubicBezTo>
                  <a:close/>
                  <a:moveTo>
                    <a:pt x="492" y="54"/>
                  </a:moveTo>
                  <a:cubicBezTo>
                    <a:pt x="496" y="50"/>
                    <a:pt x="495" y="51"/>
                    <a:pt x="500" y="48"/>
                  </a:cubicBezTo>
                  <a:cubicBezTo>
                    <a:pt x="502" y="52"/>
                    <a:pt x="495" y="55"/>
                    <a:pt x="494" y="58"/>
                  </a:cubicBezTo>
                  <a:cubicBezTo>
                    <a:pt x="493" y="56"/>
                    <a:pt x="491" y="55"/>
                    <a:pt x="489" y="57"/>
                  </a:cubicBezTo>
                  <a:cubicBezTo>
                    <a:pt x="487" y="49"/>
                    <a:pt x="484" y="54"/>
                    <a:pt x="481" y="54"/>
                  </a:cubicBezTo>
                  <a:cubicBezTo>
                    <a:pt x="477" y="49"/>
                    <a:pt x="485" y="52"/>
                    <a:pt x="487" y="47"/>
                  </a:cubicBezTo>
                  <a:cubicBezTo>
                    <a:pt x="488" y="53"/>
                    <a:pt x="492" y="49"/>
                    <a:pt x="492" y="54"/>
                  </a:cubicBezTo>
                  <a:close/>
                  <a:moveTo>
                    <a:pt x="507" y="32"/>
                  </a:moveTo>
                  <a:cubicBezTo>
                    <a:pt x="508" y="34"/>
                    <a:pt x="505" y="34"/>
                    <a:pt x="504" y="32"/>
                  </a:cubicBezTo>
                  <a:cubicBezTo>
                    <a:pt x="504" y="35"/>
                    <a:pt x="505" y="37"/>
                    <a:pt x="501" y="37"/>
                  </a:cubicBezTo>
                  <a:cubicBezTo>
                    <a:pt x="501" y="35"/>
                    <a:pt x="502" y="34"/>
                    <a:pt x="500" y="32"/>
                  </a:cubicBezTo>
                  <a:cubicBezTo>
                    <a:pt x="503" y="28"/>
                    <a:pt x="505" y="34"/>
                    <a:pt x="507" y="32"/>
                  </a:cubicBezTo>
                  <a:close/>
                  <a:moveTo>
                    <a:pt x="485" y="29"/>
                  </a:moveTo>
                  <a:cubicBezTo>
                    <a:pt x="489" y="32"/>
                    <a:pt x="483" y="33"/>
                    <a:pt x="484" y="36"/>
                  </a:cubicBezTo>
                  <a:cubicBezTo>
                    <a:pt x="485" y="36"/>
                    <a:pt x="488" y="37"/>
                    <a:pt x="486" y="39"/>
                  </a:cubicBezTo>
                  <a:cubicBezTo>
                    <a:pt x="491" y="40"/>
                    <a:pt x="494" y="34"/>
                    <a:pt x="500" y="39"/>
                  </a:cubicBezTo>
                  <a:cubicBezTo>
                    <a:pt x="496" y="39"/>
                    <a:pt x="489" y="42"/>
                    <a:pt x="486" y="46"/>
                  </a:cubicBezTo>
                  <a:cubicBezTo>
                    <a:pt x="482" y="42"/>
                    <a:pt x="483" y="34"/>
                    <a:pt x="476" y="36"/>
                  </a:cubicBezTo>
                  <a:cubicBezTo>
                    <a:pt x="477" y="32"/>
                    <a:pt x="483" y="35"/>
                    <a:pt x="485" y="29"/>
                  </a:cubicBezTo>
                  <a:close/>
                  <a:moveTo>
                    <a:pt x="474" y="33"/>
                  </a:moveTo>
                  <a:cubicBezTo>
                    <a:pt x="471" y="36"/>
                    <a:pt x="468" y="36"/>
                    <a:pt x="474" y="42"/>
                  </a:cubicBezTo>
                  <a:cubicBezTo>
                    <a:pt x="472" y="46"/>
                    <a:pt x="469" y="46"/>
                    <a:pt x="465" y="43"/>
                  </a:cubicBezTo>
                  <a:cubicBezTo>
                    <a:pt x="468" y="41"/>
                    <a:pt x="467" y="40"/>
                    <a:pt x="466" y="41"/>
                  </a:cubicBezTo>
                  <a:cubicBezTo>
                    <a:pt x="467" y="37"/>
                    <a:pt x="470" y="33"/>
                    <a:pt x="469" y="29"/>
                  </a:cubicBezTo>
                  <a:cubicBezTo>
                    <a:pt x="472" y="26"/>
                    <a:pt x="470" y="35"/>
                    <a:pt x="474" y="33"/>
                  </a:cubicBezTo>
                  <a:close/>
                  <a:moveTo>
                    <a:pt x="457" y="39"/>
                  </a:moveTo>
                  <a:cubicBezTo>
                    <a:pt x="461" y="47"/>
                    <a:pt x="449" y="43"/>
                    <a:pt x="445" y="44"/>
                  </a:cubicBezTo>
                  <a:cubicBezTo>
                    <a:pt x="445" y="37"/>
                    <a:pt x="442" y="48"/>
                    <a:pt x="438" y="42"/>
                  </a:cubicBezTo>
                  <a:cubicBezTo>
                    <a:pt x="446" y="36"/>
                    <a:pt x="450" y="47"/>
                    <a:pt x="457" y="39"/>
                  </a:cubicBezTo>
                  <a:close/>
                  <a:moveTo>
                    <a:pt x="393" y="75"/>
                  </a:moveTo>
                  <a:cubicBezTo>
                    <a:pt x="392" y="74"/>
                    <a:pt x="391" y="73"/>
                    <a:pt x="390" y="71"/>
                  </a:cubicBezTo>
                  <a:cubicBezTo>
                    <a:pt x="390" y="76"/>
                    <a:pt x="386" y="78"/>
                    <a:pt x="382" y="79"/>
                  </a:cubicBezTo>
                  <a:cubicBezTo>
                    <a:pt x="380" y="72"/>
                    <a:pt x="392" y="73"/>
                    <a:pt x="391" y="68"/>
                  </a:cubicBezTo>
                  <a:cubicBezTo>
                    <a:pt x="395" y="67"/>
                    <a:pt x="399" y="73"/>
                    <a:pt x="393" y="75"/>
                  </a:cubicBezTo>
                  <a:close/>
                  <a:moveTo>
                    <a:pt x="421" y="50"/>
                  </a:moveTo>
                  <a:cubicBezTo>
                    <a:pt x="417" y="56"/>
                    <a:pt x="415" y="48"/>
                    <a:pt x="411" y="52"/>
                  </a:cubicBezTo>
                  <a:cubicBezTo>
                    <a:pt x="410" y="50"/>
                    <a:pt x="412" y="48"/>
                    <a:pt x="415" y="46"/>
                  </a:cubicBezTo>
                  <a:cubicBezTo>
                    <a:pt x="419" y="47"/>
                    <a:pt x="417" y="48"/>
                    <a:pt x="421" y="50"/>
                  </a:cubicBezTo>
                  <a:close/>
                  <a:moveTo>
                    <a:pt x="441" y="30"/>
                  </a:moveTo>
                  <a:cubicBezTo>
                    <a:pt x="443" y="34"/>
                    <a:pt x="435" y="35"/>
                    <a:pt x="434" y="37"/>
                  </a:cubicBezTo>
                  <a:cubicBezTo>
                    <a:pt x="432" y="34"/>
                    <a:pt x="432" y="31"/>
                    <a:pt x="435" y="29"/>
                  </a:cubicBezTo>
                  <a:cubicBezTo>
                    <a:pt x="433" y="35"/>
                    <a:pt x="438" y="34"/>
                    <a:pt x="441" y="30"/>
                  </a:cubicBezTo>
                  <a:close/>
                  <a:moveTo>
                    <a:pt x="375" y="79"/>
                  </a:moveTo>
                  <a:cubicBezTo>
                    <a:pt x="375" y="82"/>
                    <a:pt x="364" y="82"/>
                    <a:pt x="365" y="78"/>
                  </a:cubicBezTo>
                  <a:cubicBezTo>
                    <a:pt x="367" y="79"/>
                    <a:pt x="370" y="79"/>
                    <a:pt x="373" y="75"/>
                  </a:cubicBezTo>
                  <a:cubicBezTo>
                    <a:pt x="375" y="76"/>
                    <a:pt x="371" y="81"/>
                    <a:pt x="375" y="79"/>
                  </a:cubicBezTo>
                  <a:close/>
                  <a:moveTo>
                    <a:pt x="389" y="59"/>
                  </a:moveTo>
                  <a:cubicBezTo>
                    <a:pt x="388" y="57"/>
                    <a:pt x="397" y="55"/>
                    <a:pt x="391" y="54"/>
                  </a:cubicBezTo>
                  <a:cubicBezTo>
                    <a:pt x="390" y="49"/>
                    <a:pt x="396" y="55"/>
                    <a:pt x="398" y="54"/>
                  </a:cubicBezTo>
                  <a:cubicBezTo>
                    <a:pt x="400" y="50"/>
                    <a:pt x="404" y="44"/>
                    <a:pt x="408" y="48"/>
                  </a:cubicBezTo>
                  <a:cubicBezTo>
                    <a:pt x="402" y="58"/>
                    <a:pt x="397" y="53"/>
                    <a:pt x="389" y="59"/>
                  </a:cubicBezTo>
                  <a:close/>
                  <a:moveTo>
                    <a:pt x="417" y="37"/>
                  </a:moveTo>
                  <a:cubicBezTo>
                    <a:pt x="418" y="40"/>
                    <a:pt x="411" y="43"/>
                    <a:pt x="409" y="38"/>
                  </a:cubicBezTo>
                  <a:cubicBezTo>
                    <a:pt x="412" y="35"/>
                    <a:pt x="415" y="39"/>
                    <a:pt x="417" y="37"/>
                  </a:cubicBezTo>
                  <a:close/>
                  <a:moveTo>
                    <a:pt x="358" y="76"/>
                  </a:moveTo>
                  <a:cubicBezTo>
                    <a:pt x="358" y="77"/>
                    <a:pt x="359" y="77"/>
                    <a:pt x="360" y="76"/>
                  </a:cubicBezTo>
                  <a:cubicBezTo>
                    <a:pt x="361" y="78"/>
                    <a:pt x="359" y="78"/>
                    <a:pt x="359" y="77"/>
                  </a:cubicBezTo>
                  <a:cubicBezTo>
                    <a:pt x="356" y="79"/>
                    <a:pt x="361" y="80"/>
                    <a:pt x="362" y="80"/>
                  </a:cubicBezTo>
                  <a:cubicBezTo>
                    <a:pt x="363" y="81"/>
                    <a:pt x="361" y="83"/>
                    <a:pt x="360" y="82"/>
                  </a:cubicBezTo>
                  <a:cubicBezTo>
                    <a:pt x="359" y="82"/>
                    <a:pt x="359" y="83"/>
                    <a:pt x="360" y="84"/>
                  </a:cubicBezTo>
                  <a:cubicBezTo>
                    <a:pt x="359" y="84"/>
                    <a:pt x="358" y="83"/>
                    <a:pt x="359" y="82"/>
                  </a:cubicBezTo>
                  <a:cubicBezTo>
                    <a:pt x="357" y="80"/>
                    <a:pt x="355" y="83"/>
                    <a:pt x="353" y="80"/>
                  </a:cubicBezTo>
                  <a:cubicBezTo>
                    <a:pt x="356" y="80"/>
                    <a:pt x="357" y="78"/>
                    <a:pt x="357" y="75"/>
                  </a:cubicBezTo>
                  <a:cubicBezTo>
                    <a:pt x="358" y="74"/>
                    <a:pt x="358" y="76"/>
                    <a:pt x="358" y="76"/>
                  </a:cubicBezTo>
                  <a:close/>
                  <a:moveTo>
                    <a:pt x="360" y="62"/>
                  </a:moveTo>
                  <a:cubicBezTo>
                    <a:pt x="360" y="60"/>
                    <a:pt x="361" y="60"/>
                    <a:pt x="364" y="57"/>
                  </a:cubicBezTo>
                  <a:cubicBezTo>
                    <a:pt x="365" y="58"/>
                    <a:pt x="364" y="59"/>
                    <a:pt x="363" y="60"/>
                  </a:cubicBezTo>
                  <a:cubicBezTo>
                    <a:pt x="368" y="59"/>
                    <a:pt x="367" y="66"/>
                    <a:pt x="373" y="63"/>
                  </a:cubicBezTo>
                  <a:cubicBezTo>
                    <a:pt x="369" y="71"/>
                    <a:pt x="366" y="57"/>
                    <a:pt x="360" y="62"/>
                  </a:cubicBezTo>
                  <a:close/>
                  <a:moveTo>
                    <a:pt x="411" y="24"/>
                  </a:moveTo>
                  <a:cubicBezTo>
                    <a:pt x="414" y="24"/>
                    <a:pt x="417" y="24"/>
                    <a:pt x="420" y="24"/>
                  </a:cubicBezTo>
                  <a:cubicBezTo>
                    <a:pt x="420" y="33"/>
                    <a:pt x="415" y="24"/>
                    <a:pt x="411" y="26"/>
                  </a:cubicBezTo>
                  <a:cubicBezTo>
                    <a:pt x="411" y="24"/>
                    <a:pt x="409" y="22"/>
                    <a:pt x="410" y="21"/>
                  </a:cubicBezTo>
                  <a:cubicBezTo>
                    <a:pt x="409" y="16"/>
                    <a:pt x="413" y="23"/>
                    <a:pt x="411" y="24"/>
                  </a:cubicBezTo>
                  <a:close/>
                  <a:moveTo>
                    <a:pt x="345" y="72"/>
                  </a:moveTo>
                  <a:cubicBezTo>
                    <a:pt x="348" y="76"/>
                    <a:pt x="353" y="68"/>
                    <a:pt x="356" y="72"/>
                  </a:cubicBezTo>
                  <a:cubicBezTo>
                    <a:pt x="347" y="73"/>
                    <a:pt x="349" y="82"/>
                    <a:pt x="342" y="79"/>
                  </a:cubicBezTo>
                  <a:cubicBezTo>
                    <a:pt x="343" y="77"/>
                    <a:pt x="344" y="77"/>
                    <a:pt x="345" y="79"/>
                  </a:cubicBezTo>
                  <a:cubicBezTo>
                    <a:pt x="344" y="69"/>
                    <a:pt x="333" y="76"/>
                    <a:pt x="328" y="73"/>
                  </a:cubicBezTo>
                  <a:cubicBezTo>
                    <a:pt x="337" y="69"/>
                    <a:pt x="343" y="70"/>
                    <a:pt x="347" y="67"/>
                  </a:cubicBezTo>
                  <a:cubicBezTo>
                    <a:pt x="347" y="68"/>
                    <a:pt x="346" y="70"/>
                    <a:pt x="345" y="72"/>
                  </a:cubicBezTo>
                  <a:close/>
                  <a:moveTo>
                    <a:pt x="359" y="55"/>
                  </a:moveTo>
                  <a:cubicBezTo>
                    <a:pt x="358" y="52"/>
                    <a:pt x="355" y="49"/>
                    <a:pt x="361" y="48"/>
                  </a:cubicBezTo>
                  <a:cubicBezTo>
                    <a:pt x="364" y="51"/>
                    <a:pt x="363" y="53"/>
                    <a:pt x="359" y="55"/>
                  </a:cubicBezTo>
                  <a:close/>
                  <a:moveTo>
                    <a:pt x="383" y="32"/>
                  </a:moveTo>
                  <a:cubicBezTo>
                    <a:pt x="384" y="37"/>
                    <a:pt x="378" y="37"/>
                    <a:pt x="376" y="35"/>
                  </a:cubicBezTo>
                  <a:cubicBezTo>
                    <a:pt x="377" y="38"/>
                    <a:pt x="371" y="40"/>
                    <a:pt x="374" y="44"/>
                  </a:cubicBezTo>
                  <a:cubicBezTo>
                    <a:pt x="372" y="44"/>
                    <a:pt x="371" y="42"/>
                    <a:pt x="369" y="44"/>
                  </a:cubicBezTo>
                  <a:cubicBezTo>
                    <a:pt x="371" y="38"/>
                    <a:pt x="376" y="32"/>
                    <a:pt x="383" y="32"/>
                  </a:cubicBezTo>
                  <a:close/>
                  <a:moveTo>
                    <a:pt x="237" y="77"/>
                  </a:moveTo>
                  <a:cubicBezTo>
                    <a:pt x="235" y="74"/>
                    <a:pt x="241" y="76"/>
                    <a:pt x="242" y="74"/>
                  </a:cubicBezTo>
                  <a:cubicBezTo>
                    <a:pt x="244" y="77"/>
                    <a:pt x="246" y="79"/>
                    <a:pt x="242" y="81"/>
                  </a:cubicBezTo>
                  <a:cubicBezTo>
                    <a:pt x="241" y="80"/>
                    <a:pt x="239" y="75"/>
                    <a:pt x="237" y="77"/>
                  </a:cubicBezTo>
                  <a:close/>
                  <a:moveTo>
                    <a:pt x="260" y="64"/>
                  </a:moveTo>
                  <a:cubicBezTo>
                    <a:pt x="263" y="62"/>
                    <a:pt x="265" y="60"/>
                    <a:pt x="264" y="58"/>
                  </a:cubicBezTo>
                  <a:cubicBezTo>
                    <a:pt x="269" y="59"/>
                    <a:pt x="262" y="67"/>
                    <a:pt x="261" y="70"/>
                  </a:cubicBezTo>
                  <a:cubicBezTo>
                    <a:pt x="260" y="69"/>
                    <a:pt x="259" y="68"/>
                    <a:pt x="258" y="67"/>
                  </a:cubicBezTo>
                  <a:cubicBezTo>
                    <a:pt x="260" y="66"/>
                    <a:pt x="260" y="68"/>
                    <a:pt x="261" y="68"/>
                  </a:cubicBezTo>
                  <a:cubicBezTo>
                    <a:pt x="263" y="67"/>
                    <a:pt x="261" y="66"/>
                    <a:pt x="260" y="64"/>
                  </a:cubicBezTo>
                  <a:close/>
                  <a:moveTo>
                    <a:pt x="248" y="82"/>
                  </a:moveTo>
                  <a:cubicBezTo>
                    <a:pt x="246" y="79"/>
                    <a:pt x="249" y="77"/>
                    <a:pt x="251" y="74"/>
                  </a:cubicBezTo>
                  <a:cubicBezTo>
                    <a:pt x="254" y="79"/>
                    <a:pt x="253" y="81"/>
                    <a:pt x="248" y="82"/>
                  </a:cubicBezTo>
                  <a:close/>
                  <a:moveTo>
                    <a:pt x="272" y="64"/>
                  </a:moveTo>
                  <a:cubicBezTo>
                    <a:pt x="267" y="59"/>
                    <a:pt x="278" y="60"/>
                    <a:pt x="275" y="58"/>
                  </a:cubicBezTo>
                  <a:cubicBezTo>
                    <a:pt x="281" y="58"/>
                    <a:pt x="276" y="64"/>
                    <a:pt x="272" y="64"/>
                  </a:cubicBezTo>
                  <a:close/>
                  <a:moveTo>
                    <a:pt x="288" y="47"/>
                  </a:moveTo>
                  <a:cubicBezTo>
                    <a:pt x="290" y="49"/>
                    <a:pt x="293" y="49"/>
                    <a:pt x="289" y="43"/>
                  </a:cubicBezTo>
                  <a:cubicBezTo>
                    <a:pt x="293" y="42"/>
                    <a:pt x="291" y="44"/>
                    <a:pt x="293" y="47"/>
                  </a:cubicBezTo>
                  <a:cubicBezTo>
                    <a:pt x="294" y="45"/>
                    <a:pt x="293" y="44"/>
                    <a:pt x="295" y="42"/>
                  </a:cubicBezTo>
                  <a:cubicBezTo>
                    <a:pt x="294" y="46"/>
                    <a:pt x="299" y="44"/>
                    <a:pt x="301" y="48"/>
                  </a:cubicBezTo>
                  <a:cubicBezTo>
                    <a:pt x="301" y="50"/>
                    <a:pt x="300" y="51"/>
                    <a:pt x="298" y="53"/>
                  </a:cubicBezTo>
                  <a:cubicBezTo>
                    <a:pt x="301" y="45"/>
                    <a:pt x="291" y="50"/>
                    <a:pt x="291" y="53"/>
                  </a:cubicBezTo>
                  <a:cubicBezTo>
                    <a:pt x="286" y="54"/>
                    <a:pt x="290" y="49"/>
                    <a:pt x="288" y="47"/>
                  </a:cubicBezTo>
                  <a:close/>
                  <a:moveTo>
                    <a:pt x="270" y="69"/>
                  </a:moveTo>
                  <a:cubicBezTo>
                    <a:pt x="271" y="70"/>
                    <a:pt x="270" y="71"/>
                    <a:pt x="269" y="71"/>
                  </a:cubicBezTo>
                  <a:cubicBezTo>
                    <a:pt x="270" y="72"/>
                    <a:pt x="272" y="72"/>
                    <a:pt x="273" y="74"/>
                  </a:cubicBezTo>
                  <a:cubicBezTo>
                    <a:pt x="273" y="72"/>
                    <a:pt x="274" y="71"/>
                    <a:pt x="276" y="73"/>
                  </a:cubicBezTo>
                  <a:cubicBezTo>
                    <a:pt x="271" y="76"/>
                    <a:pt x="270" y="79"/>
                    <a:pt x="267" y="82"/>
                  </a:cubicBezTo>
                  <a:cubicBezTo>
                    <a:pt x="266" y="77"/>
                    <a:pt x="267" y="73"/>
                    <a:pt x="270" y="69"/>
                  </a:cubicBezTo>
                  <a:close/>
                  <a:moveTo>
                    <a:pt x="303" y="47"/>
                  </a:moveTo>
                  <a:cubicBezTo>
                    <a:pt x="304" y="45"/>
                    <a:pt x="306" y="45"/>
                    <a:pt x="308" y="47"/>
                  </a:cubicBezTo>
                  <a:cubicBezTo>
                    <a:pt x="307" y="48"/>
                    <a:pt x="306" y="47"/>
                    <a:pt x="306" y="46"/>
                  </a:cubicBezTo>
                  <a:cubicBezTo>
                    <a:pt x="305" y="48"/>
                    <a:pt x="311" y="52"/>
                    <a:pt x="306" y="56"/>
                  </a:cubicBezTo>
                  <a:cubicBezTo>
                    <a:pt x="302" y="52"/>
                    <a:pt x="307" y="50"/>
                    <a:pt x="303" y="47"/>
                  </a:cubicBezTo>
                  <a:close/>
                  <a:moveTo>
                    <a:pt x="329" y="32"/>
                  </a:moveTo>
                  <a:cubicBezTo>
                    <a:pt x="331" y="34"/>
                    <a:pt x="329" y="35"/>
                    <a:pt x="328" y="36"/>
                  </a:cubicBezTo>
                  <a:cubicBezTo>
                    <a:pt x="330" y="40"/>
                    <a:pt x="332" y="38"/>
                    <a:pt x="334" y="41"/>
                  </a:cubicBezTo>
                  <a:cubicBezTo>
                    <a:pt x="329" y="42"/>
                    <a:pt x="323" y="36"/>
                    <a:pt x="329" y="32"/>
                  </a:cubicBezTo>
                  <a:close/>
                  <a:moveTo>
                    <a:pt x="326" y="47"/>
                  </a:moveTo>
                  <a:cubicBezTo>
                    <a:pt x="316" y="49"/>
                    <a:pt x="319" y="57"/>
                    <a:pt x="314" y="62"/>
                  </a:cubicBezTo>
                  <a:cubicBezTo>
                    <a:pt x="312" y="62"/>
                    <a:pt x="312" y="61"/>
                    <a:pt x="313" y="61"/>
                  </a:cubicBezTo>
                  <a:cubicBezTo>
                    <a:pt x="312" y="60"/>
                    <a:pt x="311" y="61"/>
                    <a:pt x="310" y="61"/>
                  </a:cubicBezTo>
                  <a:cubicBezTo>
                    <a:pt x="308" y="57"/>
                    <a:pt x="315" y="55"/>
                    <a:pt x="317" y="54"/>
                  </a:cubicBezTo>
                  <a:cubicBezTo>
                    <a:pt x="315" y="53"/>
                    <a:pt x="314" y="53"/>
                    <a:pt x="312" y="54"/>
                  </a:cubicBezTo>
                  <a:cubicBezTo>
                    <a:pt x="316" y="51"/>
                    <a:pt x="319" y="39"/>
                    <a:pt x="326" y="47"/>
                  </a:cubicBezTo>
                  <a:close/>
                  <a:moveTo>
                    <a:pt x="296" y="76"/>
                  </a:moveTo>
                  <a:cubicBezTo>
                    <a:pt x="295" y="74"/>
                    <a:pt x="297" y="75"/>
                    <a:pt x="298" y="74"/>
                  </a:cubicBezTo>
                  <a:cubicBezTo>
                    <a:pt x="294" y="73"/>
                    <a:pt x="294" y="74"/>
                    <a:pt x="293" y="69"/>
                  </a:cubicBezTo>
                  <a:cubicBezTo>
                    <a:pt x="294" y="68"/>
                    <a:pt x="295" y="70"/>
                    <a:pt x="296" y="71"/>
                  </a:cubicBezTo>
                  <a:cubicBezTo>
                    <a:pt x="297" y="70"/>
                    <a:pt x="296" y="69"/>
                    <a:pt x="296" y="69"/>
                  </a:cubicBezTo>
                  <a:cubicBezTo>
                    <a:pt x="297" y="68"/>
                    <a:pt x="299" y="70"/>
                    <a:pt x="298" y="71"/>
                  </a:cubicBezTo>
                  <a:cubicBezTo>
                    <a:pt x="298" y="72"/>
                    <a:pt x="299" y="73"/>
                    <a:pt x="300" y="72"/>
                  </a:cubicBezTo>
                  <a:cubicBezTo>
                    <a:pt x="302" y="75"/>
                    <a:pt x="297" y="76"/>
                    <a:pt x="296" y="76"/>
                  </a:cubicBezTo>
                  <a:close/>
                  <a:moveTo>
                    <a:pt x="334" y="66"/>
                  </a:moveTo>
                  <a:cubicBezTo>
                    <a:pt x="330" y="68"/>
                    <a:pt x="327" y="68"/>
                    <a:pt x="324" y="65"/>
                  </a:cubicBezTo>
                  <a:cubicBezTo>
                    <a:pt x="327" y="63"/>
                    <a:pt x="333" y="65"/>
                    <a:pt x="330" y="59"/>
                  </a:cubicBezTo>
                  <a:cubicBezTo>
                    <a:pt x="332" y="56"/>
                    <a:pt x="333" y="62"/>
                    <a:pt x="335" y="63"/>
                  </a:cubicBezTo>
                  <a:cubicBezTo>
                    <a:pt x="334" y="64"/>
                    <a:pt x="333" y="65"/>
                    <a:pt x="334" y="66"/>
                  </a:cubicBezTo>
                  <a:close/>
                  <a:moveTo>
                    <a:pt x="347" y="54"/>
                  </a:moveTo>
                  <a:cubicBezTo>
                    <a:pt x="345" y="50"/>
                    <a:pt x="346" y="47"/>
                    <a:pt x="345" y="44"/>
                  </a:cubicBezTo>
                  <a:cubicBezTo>
                    <a:pt x="351" y="43"/>
                    <a:pt x="351" y="50"/>
                    <a:pt x="347" y="54"/>
                  </a:cubicBezTo>
                  <a:close/>
                  <a:moveTo>
                    <a:pt x="356" y="34"/>
                  </a:moveTo>
                  <a:cubicBezTo>
                    <a:pt x="359" y="38"/>
                    <a:pt x="355" y="40"/>
                    <a:pt x="356" y="43"/>
                  </a:cubicBezTo>
                  <a:cubicBezTo>
                    <a:pt x="354" y="44"/>
                    <a:pt x="353" y="42"/>
                    <a:pt x="352" y="41"/>
                  </a:cubicBezTo>
                  <a:cubicBezTo>
                    <a:pt x="357" y="39"/>
                    <a:pt x="352" y="36"/>
                    <a:pt x="356" y="34"/>
                  </a:cubicBezTo>
                  <a:close/>
                  <a:moveTo>
                    <a:pt x="340" y="49"/>
                  </a:moveTo>
                  <a:cubicBezTo>
                    <a:pt x="338" y="52"/>
                    <a:pt x="335" y="55"/>
                    <a:pt x="339" y="59"/>
                  </a:cubicBezTo>
                  <a:cubicBezTo>
                    <a:pt x="334" y="59"/>
                    <a:pt x="334" y="51"/>
                    <a:pt x="334" y="48"/>
                  </a:cubicBezTo>
                  <a:cubicBezTo>
                    <a:pt x="330" y="47"/>
                    <a:pt x="330" y="48"/>
                    <a:pt x="327" y="51"/>
                  </a:cubicBezTo>
                  <a:cubicBezTo>
                    <a:pt x="326" y="49"/>
                    <a:pt x="331" y="47"/>
                    <a:pt x="329" y="44"/>
                  </a:cubicBezTo>
                  <a:cubicBezTo>
                    <a:pt x="331" y="44"/>
                    <a:pt x="337" y="50"/>
                    <a:pt x="336" y="44"/>
                  </a:cubicBezTo>
                  <a:cubicBezTo>
                    <a:pt x="339" y="42"/>
                    <a:pt x="336" y="47"/>
                    <a:pt x="340" y="49"/>
                  </a:cubicBezTo>
                  <a:close/>
                  <a:moveTo>
                    <a:pt x="348" y="29"/>
                  </a:moveTo>
                  <a:cubicBezTo>
                    <a:pt x="347" y="34"/>
                    <a:pt x="343" y="37"/>
                    <a:pt x="338" y="41"/>
                  </a:cubicBezTo>
                  <a:cubicBezTo>
                    <a:pt x="339" y="34"/>
                    <a:pt x="343" y="30"/>
                    <a:pt x="348" y="26"/>
                  </a:cubicBezTo>
                  <a:cubicBezTo>
                    <a:pt x="349" y="28"/>
                    <a:pt x="342" y="33"/>
                    <a:pt x="348" y="29"/>
                  </a:cubicBezTo>
                  <a:close/>
                  <a:moveTo>
                    <a:pt x="332" y="37"/>
                  </a:moveTo>
                  <a:cubicBezTo>
                    <a:pt x="331" y="30"/>
                    <a:pt x="333" y="26"/>
                    <a:pt x="336" y="23"/>
                  </a:cubicBezTo>
                  <a:cubicBezTo>
                    <a:pt x="335" y="27"/>
                    <a:pt x="338" y="31"/>
                    <a:pt x="332" y="37"/>
                  </a:cubicBezTo>
                  <a:close/>
                  <a:moveTo>
                    <a:pt x="332" y="24"/>
                  </a:moveTo>
                  <a:cubicBezTo>
                    <a:pt x="330" y="24"/>
                    <a:pt x="329" y="25"/>
                    <a:pt x="329" y="26"/>
                  </a:cubicBezTo>
                  <a:cubicBezTo>
                    <a:pt x="328" y="27"/>
                    <a:pt x="327" y="24"/>
                    <a:pt x="325" y="26"/>
                  </a:cubicBezTo>
                  <a:cubicBezTo>
                    <a:pt x="325" y="27"/>
                    <a:pt x="325" y="28"/>
                    <a:pt x="323" y="29"/>
                  </a:cubicBezTo>
                  <a:cubicBezTo>
                    <a:pt x="321" y="26"/>
                    <a:pt x="325" y="23"/>
                    <a:pt x="326" y="20"/>
                  </a:cubicBezTo>
                  <a:cubicBezTo>
                    <a:pt x="328" y="23"/>
                    <a:pt x="330" y="21"/>
                    <a:pt x="332" y="24"/>
                  </a:cubicBezTo>
                  <a:close/>
                  <a:moveTo>
                    <a:pt x="319" y="27"/>
                  </a:moveTo>
                  <a:cubicBezTo>
                    <a:pt x="317" y="29"/>
                    <a:pt x="316" y="28"/>
                    <a:pt x="317" y="27"/>
                  </a:cubicBezTo>
                  <a:cubicBezTo>
                    <a:pt x="317" y="25"/>
                    <a:pt x="310" y="31"/>
                    <a:pt x="314" y="29"/>
                  </a:cubicBezTo>
                  <a:cubicBezTo>
                    <a:pt x="316" y="32"/>
                    <a:pt x="310" y="31"/>
                    <a:pt x="309" y="28"/>
                  </a:cubicBezTo>
                  <a:cubicBezTo>
                    <a:pt x="313" y="24"/>
                    <a:pt x="316" y="23"/>
                    <a:pt x="319" y="27"/>
                  </a:cubicBezTo>
                  <a:close/>
                  <a:moveTo>
                    <a:pt x="304" y="30"/>
                  </a:moveTo>
                  <a:cubicBezTo>
                    <a:pt x="302" y="37"/>
                    <a:pt x="308" y="34"/>
                    <a:pt x="309" y="40"/>
                  </a:cubicBezTo>
                  <a:cubicBezTo>
                    <a:pt x="311" y="33"/>
                    <a:pt x="316" y="36"/>
                    <a:pt x="323" y="31"/>
                  </a:cubicBezTo>
                  <a:cubicBezTo>
                    <a:pt x="323" y="33"/>
                    <a:pt x="322" y="35"/>
                    <a:pt x="323" y="36"/>
                  </a:cubicBezTo>
                  <a:cubicBezTo>
                    <a:pt x="320" y="38"/>
                    <a:pt x="313" y="35"/>
                    <a:pt x="315" y="41"/>
                  </a:cubicBezTo>
                  <a:cubicBezTo>
                    <a:pt x="314" y="42"/>
                    <a:pt x="308" y="38"/>
                    <a:pt x="309" y="42"/>
                  </a:cubicBezTo>
                  <a:cubicBezTo>
                    <a:pt x="306" y="39"/>
                    <a:pt x="302" y="42"/>
                    <a:pt x="299" y="39"/>
                  </a:cubicBezTo>
                  <a:cubicBezTo>
                    <a:pt x="304" y="36"/>
                    <a:pt x="297" y="32"/>
                    <a:pt x="304" y="30"/>
                  </a:cubicBezTo>
                  <a:close/>
                  <a:moveTo>
                    <a:pt x="278" y="50"/>
                  </a:moveTo>
                  <a:cubicBezTo>
                    <a:pt x="276" y="50"/>
                    <a:pt x="275" y="49"/>
                    <a:pt x="273" y="47"/>
                  </a:cubicBezTo>
                  <a:cubicBezTo>
                    <a:pt x="276" y="45"/>
                    <a:pt x="277" y="46"/>
                    <a:pt x="277" y="49"/>
                  </a:cubicBezTo>
                  <a:cubicBezTo>
                    <a:pt x="277" y="42"/>
                    <a:pt x="283" y="46"/>
                    <a:pt x="284" y="44"/>
                  </a:cubicBezTo>
                  <a:cubicBezTo>
                    <a:pt x="290" y="47"/>
                    <a:pt x="282" y="46"/>
                    <a:pt x="278" y="50"/>
                  </a:cubicBezTo>
                  <a:close/>
                  <a:moveTo>
                    <a:pt x="298" y="25"/>
                  </a:moveTo>
                  <a:cubicBezTo>
                    <a:pt x="303" y="25"/>
                    <a:pt x="295" y="32"/>
                    <a:pt x="295" y="35"/>
                  </a:cubicBezTo>
                  <a:cubicBezTo>
                    <a:pt x="292" y="34"/>
                    <a:pt x="289" y="37"/>
                    <a:pt x="286" y="33"/>
                  </a:cubicBezTo>
                  <a:cubicBezTo>
                    <a:pt x="288" y="32"/>
                    <a:pt x="289" y="31"/>
                    <a:pt x="288" y="29"/>
                  </a:cubicBezTo>
                  <a:cubicBezTo>
                    <a:pt x="292" y="35"/>
                    <a:pt x="294" y="26"/>
                    <a:pt x="298" y="25"/>
                  </a:cubicBezTo>
                  <a:close/>
                  <a:moveTo>
                    <a:pt x="272" y="47"/>
                  </a:moveTo>
                  <a:cubicBezTo>
                    <a:pt x="269" y="51"/>
                    <a:pt x="267" y="48"/>
                    <a:pt x="265" y="50"/>
                  </a:cubicBezTo>
                  <a:cubicBezTo>
                    <a:pt x="262" y="45"/>
                    <a:pt x="270" y="44"/>
                    <a:pt x="272" y="47"/>
                  </a:cubicBezTo>
                  <a:close/>
                  <a:moveTo>
                    <a:pt x="230" y="75"/>
                  </a:moveTo>
                  <a:cubicBezTo>
                    <a:pt x="231" y="76"/>
                    <a:pt x="230" y="76"/>
                    <a:pt x="230" y="77"/>
                  </a:cubicBezTo>
                  <a:cubicBezTo>
                    <a:pt x="229" y="77"/>
                    <a:pt x="229" y="78"/>
                    <a:pt x="230" y="79"/>
                  </a:cubicBezTo>
                  <a:cubicBezTo>
                    <a:pt x="228" y="79"/>
                    <a:pt x="224" y="71"/>
                    <a:pt x="219" y="72"/>
                  </a:cubicBezTo>
                  <a:cubicBezTo>
                    <a:pt x="219" y="67"/>
                    <a:pt x="226" y="60"/>
                    <a:pt x="230" y="66"/>
                  </a:cubicBezTo>
                  <a:cubicBezTo>
                    <a:pt x="229" y="66"/>
                    <a:pt x="228" y="65"/>
                    <a:pt x="227" y="64"/>
                  </a:cubicBezTo>
                  <a:cubicBezTo>
                    <a:pt x="226" y="65"/>
                    <a:pt x="228" y="66"/>
                    <a:pt x="228" y="67"/>
                  </a:cubicBezTo>
                  <a:cubicBezTo>
                    <a:pt x="225" y="68"/>
                    <a:pt x="223" y="67"/>
                    <a:pt x="219" y="70"/>
                  </a:cubicBezTo>
                  <a:cubicBezTo>
                    <a:pt x="221" y="72"/>
                    <a:pt x="224" y="68"/>
                    <a:pt x="226" y="69"/>
                  </a:cubicBezTo>
                  <a:cubicBezTo>
                    <a:pt x="226" y="72"/>
                    <a:pt x="225" y="77"/>
                    <a:pt x="230" y="75"/>
                  </a:cubicBezTo>
                  <a:close/>
                  <a:moveTo>
                    <a:pt x="256" y="49"/>
                  </a:moveTo>
                  <a:cubicBezTo>
                    <a:pt x="255" y="54"/>
                    <a:pt x="254" y="47"/>
                    <a:pt x="252" y="45"/>
                  </a:cubicBezTo>
                  <a:cubicBezTo>
                    <a:pt x="255" y="42"/>
                    <a:pt x="258" y="42"/>
                    <a:pt x="261" y="45"/>
                  </a:cubicBezTo>
                  <a:cubicBezTo>
                    <a:pt x="262" y="48"/>
                    <a:pt x="259" y="45"/>
                    <a:pt x="258" y="44"/>
                  </a:cubicBezTo>
                  <a:cubicBezTo>
                    <a:pt x="256" y="46"/>
                    <a:pt x="255" y="47"/>
                    <a:pt x="256" y="49"/>
                  </a:cubicBezTo>
                  <a:close/>
                  <a:moveTo>
                    <a:pt x="280" y="28"/>
                  </a:moveTo>
                  <a:cubicBezTo>
                    <a:pt x="285" y="18"/>
                    <a:pt x="292" y="27"/>
                    <a:pt x="280" y="28"/>
                  </a:cubicBezTo>
                  <a:close/>
                  <a:moveTo>
                    <a:pt x="277" y="22"/>
                  </a:moveTo>
                  <a:cubicBezTo>
                    <a:pt x="280" y="21"/>
                    <a:pt x="278" y="29"/>
                    <a:pt x="278" y="32"/>
                  </a:cubicBezTo>
                  <a:cubicBezTo>
                    <a:pt x="274" y="34"/>
                    <a:pt x="277" y="28"/>
                    <a:pt x="276" y="27"/>
                  </a:cubicBezTo>
                  <a:cubicBezTo>
                    <a:pt x="272" y="24"/>
                    <a:pt x="273" y="30"/>
                    <a:pt x="270" y="31"/>
                  </a:cubicBezTo>
                  <a:cubicBezTo>
                    <a:pt x="266" y="24"/>
                    <a:pt x="277" y="25"/>
                    <a:pt x="277" y="22"/>
                  </a:cubicBezTo>
                  <a:close/>
                  <a:moveTo>
                    <a:pt x="266" y="32"/>
                  </a:moveTo>
                  <a:cubicBezTo>
                    <a:pt x="269" y="36"/>
                    <a:pt x="267" y="40"/>
                    <a:pt x="271" y="35"/>
                  </a:cubicBezTo>
                  <a:cubicBezTo>
                    <a:pt x="274" y="41"/>
                    <a:pt x="266" y="39"/>
                    <a:pt x="263" y="40"/>
                  </a:cubicBezTo>
                  <a:cubicBezTo>
                    <a:pt x="261" y="36"/>
                    <a:pt x="260" y="38"/>
                    <a:pt x="259" y="34"/>
                  </a:cubicBezTo>
                  <a:cubicBezTo>
                    <a:pt x="262" y="33"/>
                    <a:pt x="264" y="33"/>
                    <a:pt x="266" y="32"/>
                  </a:cubicBezTo>
                  <a:close/>
                  <a:moveTo>
                    <a:pt x="247" y="41"/>
                  </a:moveTo>
                  <a:cubicBezTo>
                    <a:pt x="249" y="44"/>
                    <a:pt x="243" y="46"/>
                    <a:pt x="244" y="49"/>
                  </a:cubicBezTo>
                  <a:cubicBezTo>
                    <a:pt x="243" y="50"/>
                    <a:pt x="242" y="48"/>
                    <a:pt x="243" y="47"/>
                  </a:cubicBezTo>
                  <a:cubicBezTo>
                    <a:pt x="242" y="46"/>
                    <a:pt x="241" y="46"/>
                    <a:pt x="241" y="47"/>
                  </a:cubicBezTo>
                  <a:cubicBezTo>
                    <a:pt x="240" y="45"/>
                    <a:pt x="241" y="45"/>
                    <a:pt x="242" y="46"/>
                  </a:cubicBezTo>
                  <a:cubicBezTo>
                    <a:pt x="246" y="44"/>
                    <a:pt x="244" y="41"/>
                    <a:pt x="247" y="41"/>
                  </a:cubicBezTo>
                  <a:close/>
                  <a:moveTo>
                    <a:pt x="191" y="73"/>
                  </a:moveTo>
                  <a:cubicBezTo>
                    <a:pt x="190" y="69"/>
                    <a:pt x="191" y="71"/>
                    <a:pt x="188" y="74"/>
                  </a:cubicBezTo>
                  <a:cubicBezTo>
                    <a:pt x="187" y="71"/>
                    <a:pt x="187" y="69"/>
                    <a:pt x="189" y="67"/>
                  </a:cubicBezTo>
                  <a:cubicBezTo>
                    <a:pt x="193" y="67"/>
                    <a:pt x="195" y="71"/>
                    <a:pt x="191" y="73"/>
                  </a:cubicBezTo>
                  <a:close/>
                  <a:moveTo>
                    <a:pt x="215" y="53"/>
                  </a:moveTo>
                  <a:cubicBezTo>
                    <a:pt x="214" y="54"/>
                    <a:pt x="213" y="53"/>
                    <a:pt x="213" y="52"/>
                  </a:cubicBezTo>
                  <a:cubicBezTo>
                    <a:pt x="212" y="51"/>
                    <a:pt x="211" y="52"/>
                    <a:pt x="211" y="52"/>
                  </a:cubicBezTo>
                  <a:cubicBezTo>
                    <a:pt x="208" y="51"/>
                    <a:pt x="218" y="49"/>
                    <a:pt x="212" y="49"/>
                  </a:cubicBezTo>
                  <a:cubicBezTo>
                    <a:pt x="212" y="45"/>
                    <a:pt x="221" y="48"/>
                    <a:pt x="222" y="41"/>
                  </a:cubicBezTo>
                  <a:cubicBezTo>
                    <a:pt x="224" y="45"/>
                    <a:pt x="227" y="40"/>
                    <a:pt x="229" y="45"/>
                  </a:cubicBezTo>
                  <a:cubicBezTo>
                    <a:pt x="224" y="46"/>
                    <a:pt x="215" y="46"/>
                    <a:pt x="215" y="53"/>
                  </a:cubicBezTo>
                  <a:close/>
                  <a:moveTo>
                    <a:pt x="259" y="29"/>
                  </a:moveTo>
                  <a:cubicBezTo>
                    <a:pt x="253" y="28"/>
                    <a:pt x="253" y="37"/>
                    <a:pt x="247" y="36"/>
                  </a:cubicBezTo>
                  <a:cubicBezTo>
                    <a:pt x="246" y="34"/>
                    <a:pt x="254" y="24"/>
                    <a:pt x="254" y="29"/>
                  </a:cubicBezTo>
                  <a:cubicBezTo>
                    <a:pt x="255" y="27"/>
                    <a:pt x="257" y="25"/>
                    <a:pt x="256" y="22"/>
                  </a:cubicBezTo>
                  <a:cubicBezTo>
                    <a:pt x="261" y="21"/>
                    <a:pt x="256" y="27"/>
                    <a:pt x="259" y="29"/>
                  </a:cubicBezTo>
                  <a:close/>
                  <a:moveTo>
                    <a:pt x="236" y="29"/>
                  </a:moveTo>
                  <a:cubicBezTo>
                    <a:pt x="239" y="33"/>
                    <a:pt x="234" y="35"/>
                    <a:pt x="237" y="39"/>
                  </a:cubicBezTo>
                  <a:cubicBezTo>
                    <a:pt x="235" y="40"/>
                    <a:pt x="235" y="38"/>
                    <a:pt x="236" y="38"/>
                  </a:cubicBezTo>
                  <a:cubicBezTo>
                    <a:pt x="234" y="35"/>
                    <a:pt x="231" y="43"/>
                    <a:pt x="230" y="37"/>
                  </a:cubicBezTo>
                  <a:cubicBezTo>
                    <a:pt x="230" y="36"/>
                    <a:pt x="231" y="37"/>
                    <a:pt x="232" y="37"/>
                  </a:cubicBezTo>
                  <a:cubicBezTo>
                    <a:pt x="237" y="35"/>
                    <a:pt x="230" y="31"/>
                    <a:pt x="236" y="29"/>
                  </a:cubicBezTo>
                  <a:close/>
                  <a:moveTo>
                    <a:pt x="203" y="54"/>
                  </a:moveTo>
                  <a:cubicBezTo>
                    <a:pt x="203" y="57"/>
                    <a:pt x="205" y="59"/>
                    <a:pt x="205" y="62"/>
                  </a:cubicBezTo>
                  <a:cubicBezTo>
                    <a:pt x="203" y="65"/>
                    <a:pt x="198" y="58"/>
                    <a:pt x="202" y="64"/>
                  </a:cubicBezTo>
                  <a:cubicBezTo>
                    <a:pt x="200" y="65"/>
                    <a:pt x="196" y="61"/>
                    <a:pt x="200" y="66"/>
                  </a:cubicBezTo>
                  <a:cubicBezTo>
                    <a:pt x="197" y="65"/>
                    <a:pt x="192" y="66"/>
                    <a:pt x="192" y="61"/>
                  </a:cubicBezTo>
                  <a:cubicBezTo>
                    <a:pt x="199" y="65"/>
                    <a:pt x="198" y="59"/>
                    <a:pt x="203" y="54"/>
                  </a:cubicBezTo>
                  <a:close/>
                  <a:moveTo>
                    <a:pt x="82" y="61"/>
                  </a:moveTo>
                  <a:cubicBezTo>
                    <a:pt x="76" y="60"/>
                    <a:pt x="82" y="52"/>
                    <a:pt x="75" y="59"/>
                  </a:cubicBezTo>
                  <a:cubicBezTo>
                    <a:pt x="74" y="55"/>
                    <a:pt x="83" y="51"/>
                    <a:pt x="89" y="47"/>
                  </a:cubicBezTo>
                  <a:cubicBezTo>
                    <a:pt x="90" y="50"/>
                    <a:pt x="90" y="52"/>
                    <a:pt x="91" y="54"/>
                  </a:cubicBezTo>
                  <a:cubicBezTo>
                    <a:pt x="85" y="55"/>
                    <a:pt x="83" y="55"/>
                    <a:pt x="82" y="61"/>
                  </a:cubicBezTo>
                  <a:close/>
                  <a:moveTo>
                    <a:pt x="106" y="38"/>
                  </a:moveTo>
                  <a:cubicBezTo>
                    <a:pt x="110" y="35"/>
                    <a:pt x="106" y="44"/>
                    <a:pt x="109" y="41"/>
                  </a:cubicBezTo>
                  <a:cubicBezTo>
                    <a:pt x="110" y="43"/>
                    <a:pt x="107" y="44"/>
                    <a:pt x="106" y="45"/>
                  </a:cubicBezTo>
                  <a:cubicBezTo>
                    <a:pt x="102" y="43"/>
                    <a:pt x="107" y="41"/>
                    <a:pt x="106" y="38"/>
                  </a:cubicBezTo>
                  <a:close/>
                  <a:moveTo>
                    <a:pt x="80" y="70"/>
                  </a:moveTo>
                  <a:cubicBezTo>
                    <a:pt x="75" y="67"/>
                    <a:pt x="86" y="62"/>
                    <a:pt x="88" y="67"/>
                  </a:cubicBezTo>
                  <a:cubicBezTo>
                    <a:pt x="85" y="70"/>
                    <a:pt x="83" y="65"/>
                    <a:pt x="80" y="70"/>
                  </a:cubicBezTo>
                  <a:close/>
                  <a:moveTo>
                    <a:pt x="151" y="43"/>
                  </a:moveTo>
                  <a:cubicBezTo>
                    <a:pt x="156" y="38"/>
                    <a:pt x="151" y="38"/>
                    <a:pt x="159" y="37"/>
                  </a:cubicBezTo>
                  <a:cubicBezTo>
                    <a:pt x="159" y="38"/>
                    <a:pt x="158" y="38"/>
                    <a:pt x="158" y="38"/>
                  </a:cubicBezTo>
                  <a:cubicBezTo>
                    <a:pt x="156" y="39"/>
                    <a:pt x="158" y="40"/>
                    <a:pt x="159" y="42"/>
                  </a:cubicBezTo>
                  <a:cubicBezTo>
                    <a:pt x="156" y="45"/>
                    <a:pt x="154" y="41"/>
                    <a:pt x="151" y="43"/>
                  </a:cubicBezTo>
                  <a:close/>
                  <a:moveTo>
                    <a:pt x="121" y="68"/>
                  </a:moveTo>
                  <a:cubicBezTo>
                    <a:pt x="123" y="69"/>
                    <a:pt x="124" y="71"/>
                    <a:pt x="125" y="72"/>
                  </a:cubicBezTo>
                  <a:cubicBezTo>
                    <a:pt x="121" y="76"/>
                    <a:pt x="116" y="70"/>
                    <a:pt x="121" y="68"/>
                  </a:cubicBezTo>
                  <a:close/>
                  <a:moveTo>
                    <a:pt x="170" y="40"/>
                  </a:moveTo>
                  <a:cubicBezTo>
                    <a:pt x="172" y="45"/>
                    <a:pt x="170" y="45"/>
                    <a:pt x="165" y="48"/>
                  </a:cubicBezTo>
                  <a:cubicBezTo>
                    <a:pt x="161" y="44"/>
                    <a:pt x="169" y="43"/>
                    <a:pt x="170" y="40"/>
                  </a:cubicBezTo>
                  <a:close/>
                  <a:moveTo>
                    <a:pt x="134" y="77"/>
                  </a:moveTo>
                  <a:cubicBezTo>
                    <a:pt x="132" y="75"/>
                    <a:pt x="133" y="74"/>
                    <a:pt x="132" y="72"/>
                  </a:cubicBezTo>
                  <a:cubicBezTo>
                    <a:pt x="134" y="72"/>
                    <a:pt x="135" y="71"/>
                    <a:pt x="137" y="70"/>
                  </a:cubicBezTo>
                  <a:cubicBezTo>
                    <a:pt x="140" y="72"/>
                    <a:pt x="139" y="73"/>
                    <a:pt x="140" y="75"/>
                  </a:cubicBezTo>
                  <a:cubicBezTo>
                    <a:pt x="138" y="77"/>
                    <a:pt x="136" y="75"/>
                    <a:pt x="134" y="77"/>
                  </a:cubicBezTo>
                  <a:close/>
                  <a:moveTo>
                    <a:pt x="142" y="71"/>
                  </a:moveTo>
                  <a:cubicBezTo>
                    <a:pt x="142" y="65"/>
                    <a:pt x="146" y="71"/>
                    <a:pt x="152" y="67"/>
                  </a:cubicBezTo>
                  <a:cubicBezTo>
                    <a:pt x="150" y="67"/>
                    <a:pt x="148" y="68"/>
                    <a:pt x="147" y="66"/>
                  </a:cubicBezTo>
                  <a:cubicBezTo>
                    <a:pt x="149" y="64"/>
                    <a:pt x="151" y="64"/>
                    <a:pt x="153" y="66"/>
                  </a:cubicBezTo>
                  <a:cubicBezTo>
                    <a:pt x="152" y="72"/>
                    <a:pt x="146" y="68"/>
                    <a:pt x="142" y="71"/>
                  </a:cubicBezTo>
                  <a:close/>
                  <a:moveTo>
                    <a:pt x="159" y="63"/>
                  </a:moveTo>
                  <a:cubicBezTo>
                    <a:pt x="158" y="61"/>
                    <a:pt x="162" y="63"/>
                    <a:pt x="161" y="60"/>
                  </a:cubicBezTo>
                  <a:cubicBezTo>
                    <a:pt x="165" y="64"/>
                    <a:pt x="161" y="69"/>
                    <a:pt x="162" y="74"/>
                  </a:cubicBezTo>
                  <a:cubicBezTo>
                    <a:pt x="159" y="71"/>
                    <a:pt x="161" y="64"/>
                    <a:pt x="159" y="63"/>
                  </a:cubicBezTo>
                  <a:close/>
                  <a:moveTo>
                    <a:pt x="195" y="37"/>
                  </a:moveTo>
                  <a:cubicBezTo>
                    <a:pt x="191" y="34"/>
                    <a:pt x="199" y="30"/>
                    <a:pt x="201" y="31"/>
                  </a:cubicBezTo>
                  <a:cubicBezTo>
                    <a:pt x="203" y="36"/>
                    <a:pt x="198" y="34"/>
                    <a:pt x="195" y="37"/>
                  </a:cubicBezTo>
                  <a:close/>
                  <a:moveTo>
                    <a:pt x="229" y="29"/>
                  </a:moveTo>
                  <a:cubicBezTo>
                    <a:pt x="227" y="31"/>
                    <a:pt x="225" y="29"/>
                    <a:pt x="223" y="31"/>
                  </a:cubicBezTo>
                  <a:cubicBezTo>
                    <a:pt x="221" y="33"/>
                    <a:pt x="228" y="28"/>
                    <a:pt x="224" y="25"/>
                  </a:cubicBezTo>
                  <a:cubicBezTo>
                    <a:pt x="226" y="24"/>
                    <a:pt x="228" y="22"/>
                    <a:pt x="230" y="21"/>
                  </a:cubicBezTo>
                  <a:cubicBezTo>
                    <a:pt x="227" y="21"/>
                    <a:pt x="227" y="19"/>
                    <a:pt x="229" y="18"/>
                  </a:cubicBezTo>
                  <a:cubicBezTo>
                    <a:pt x="233" y="22"/>
                    <a:pt x="226" y="25"/>
                    <a:pt x="229" y="29"/>
                  </a:cubicBezTo>
                  <a:close/>
                  <a:moveTo>
                    <a:pt x="182" y="51"/>
                  </a:moveTo>
                  <a:cubicBezTo>
                    <a:pt x="185" y="50"/>
                    <a:pt x="180" y="56"/>
                    <a:pt x="181" y="59"/>
                  </a:cubicBezTo>
                  <a:cubicBezTo>
                    <a:pt x="178" y="61"/>
                    <a:pt x="175" y="56"/>
                    <a:pt x="179" y="53"/>
                  </a:cubicBezTo>
                  <a:cubicBezTo>
                    <a:pt x="180" y="59"/>
                    <a:pt x="179" y="53"/>
                    <a:pt x="182" y="51"/>
                  </a:cubicBezTo>
                  <a:close/>
                  <a:moveTo>
                    <a:pt x="212" y="24"/>
                  </a:moveTo>
                  <a:cubicBezTo>
                    <a:pt x="218" y="25"/>
                    <a:pt x="209" y="27"/>
                    <a:pt x="206" y="30"/>
                  </a:cubicBezTo>
                  <a:cubicBezTo>
                    <a:pt x="206" y="29"/>
                    <a:pt x="206" y="28"/>
                    <a:pt x="205" y="26"/>
                  </a:cubicBezTo>
                  <a:cubicBezTo>
                    <a:pt x="207" y="21"/>
                    <a:pt x="213" y="30"/>
                    <a:pt x="212" y="24"/>
                  </a:cubicBezTo>
                  <a:close/>
                  <a:moveTo>
                    <a:pt x="184" y="44"/>
                  </a:moveTo>
                  <a:cubicBezTo>
                    <a:pt x="182" y="48"/>
                    <a:pt x="176" y="42"/>
                    <a:pt x="177" y="48"/>
                  </a:cubicBezTo>
                  <a:cubicBezTo>
                    <a:pt x="172" y="49"/>
                    <a:pt x="175" y="44"/>
                    <a:pt x="178" y="43"/>
                  </a:cubicBezTo>
                  <a:cubicBezTo>
                    <a:pt x="176" y="41"/>
                    <a:pt x="174" y="44"/>
                    <a:pt x="172" y="40"/>
                  </a:cubicBezTo>
                  <a:cubicBezTo>
                    <a:pt x="174" y="38"/>
                    <a:pt x="176" y="40"/>
                    <a:pt x="174" y="41"/>
                  </a:cubicBezTo>
                  <a:cubicBezTo>
                    <a:pt x="179" y="43"/>
                    <a:pt x="180" y="37"/>
                    <a:pt x="183" y="38"/>
                  </a:cubicBezTo>
                  <a:cubicBezTo>
                    <a:pt x="184" y="40"/>
                    <a:pt x="180" y="41"/>
                    <a:pt x="184" y="44"/>
                  </a:cubicBezTo>
                  <a:close/>
                  <a:moveTo>
                    <a:pt x="194" y="18"/>
                  </a:moveTo>
                  <a:cubicBezTo>
                    <a:pt x="197" y="17"/>
                    <a:pt x="199" y="17"/>
                    <a:pt x="201" y="16"/>
                  </a:cubicBezTo>
                  <a:cubicBezTo>
                    <a:pt x="205" y="24"/>
                    <a:pt x="195" y="20"/>
                    <a:pt x="194" y="29"/>
                  </a:cubicBezTo>
                  <a:cubicBezTo>
                    <a:pt x="190" y="29"/>
                    <a:pt x="190" y="27"/>
                    <a:pt x="190" y="23"/>
                  </a:cubicBezTo>
                  <a:cubicBezTo>
                    <a:pt x="189" y="26"/>
                    <a:pt x="188" y="26"/>
                    <a:pt x="187" y="24"/>
                  </a:cubicBezTo>
                  <a:cubicBezTo>
                    <a:pt x="190" y="23"/>
                    <a:pt x="194" y="22"/>
                    <a:pt x="197" y="21"/>
                  </a:cubicBezTo>
                  <a:cubicBezTo>
                    <a:pt x="198" y="19"/>
                    <a:pt x="196" y="20"/>
                    <a:pt x="194" y="18"/>
                  </a:cubicBezTo>
                  <a:close/>
                  <a:moveTo>
                    <a:pt x="185" y="31"/>
                  </a:moveTo>
                  <a:cubicBezTo>
                    <a:pt x="182" y="32"/>
                    <a:pt x="177" y="31"/>
                    <a:pt x="177" y="28"/>
                  </a:cubicBezTo>
                  <a:cubicBezTo>
                    <a:pt x="180" y="25"/>
                    <a:pt x="185" y="28"/>
                    <a:pt x="185" y="31"/>
                  </a:cubicBezTo>
                  <a:close/>
                  <a:moveTo>
                    <a:pt x="169" y="34"/>
                  </a:moveTo>
                  <a:cubicBezTo>
                    <a:pt x="164" y="30"/>
                    <a:pt x="171" y="28"/>
                    <a:pt x="169" y="25"/>
                  </a:cubicBezTo>
                  <a:cubicBezTo>
                    <a:pt x="171" y="24"/>
                    <a:pt x="171" y="32"/>
                    <a:pt x="169" y="34"/>
                  </a:cubicBezTo>
                  <a:close/>
                  <a:moveTo>
                    <a:pt x="120" y="63"/>
                  </a:moveTo>
                  <a:cubicBezTo>
                    <a:pt x="121" y="66"/>
                    <a:pt x="119" y="64"/>
                    <a:pt x="118" y="63"/>
                  </a:cubicBezTo>
                  <a:cubicBezTo>
                    <a:pt x="114" y="67"/>
                    <a:pt x="114" y="78"/>
                    <a:pt x="107" y="70"/>
                  </a:cubicBezTo>
                  <a:cubicBezTo>
                    <a:pt x="113" y="68"/>
                    <a:pt x="112" y="65"/>
                    <a:pt x="114" y="61"/>
                  </a:cubicBezTo>
                  <a:cubicBezTo>
                    <a:pt x="116" y="59"/>
                    <a:pt x="118" y="64"/>
                    <a:pt x="120" y="63"/>
                  </a:cubicBezTo>
                  <a:close/>
                  <a:moveTo>
                    <a:pt x="137" y="44"/>
                  </a:moveTo>
                  <a:cubicBezTo>
                    <a:pt x="136" y="45"/>
                    <a:pt x="137" y="45"/>
                    <a:pt x="137" y="46"/>
                  </a:cubicBezTo>
                  <a:cubicBezTo>
                    <a:pt x="131" y="45"/>
                    <a:pt x="140" y="43"/>
                    <a:pt x="141" y="40"/>
                  </a:cubicBezTo>
                  <a:cubicBezTo>
                    <a:pt x="145" y="43"/>
                    <a:pt x="140" y="46"/>
                    <a:pt x="137" y="44"/>
                  </a:cubicBezTo>
                  <a:close/>
                  <a:moveTo>
                    <a:pt x="160" y="29"/>
                  </a:moveTo>
                  <a:cubicBezTo>
                    <a:pt x="157" y="30"/>
                    <a:pt x="155" y="32"/>
                    <a:pt x="153" y="34"/>
                  </a:cubicBezTo>
                  <a:cubicBezTo>
                    <a:pt x="151" y="30"/>
                    <a:pt x="156" y="27"/>
                    <a:pt x="156" y="24"/>
                  </a:cubicBezTo>
                  <a:cubicBezTo>
                    <a:pt x="160" y="25"/>
                    <a:pt x="157" y="26"/>
                    <a:pt x="160" y="29"/>
                  </a:cubicBezTo>
                  <a:close/>
                  <a:moveTo>
                    <a:pt x="118" y="54"/>
                  </a:moveTo>
                  <a:cubicBezTo>
                    <a:pt x="121" y="55"/>
                    <a:pt x="121" y="50"/>
                    <a:pt x="125" y="52"/>
                  </a:cubicBezTo>
                  <a:cubicBezTo>
                    <a:pt x="126" y="58"/>
                    <a:pt x="119" y="56"/>
                    <a:pt x="116" y="59"/>
                  </a:cubicBezTo>
                  <a:cubicBezTo>
                    <a:pt x="115" y="57"/>
                    <a:pt x="114" y="56"/>
                    <a:pt x="113" y="54"/>
                  </a:cubicBezTo>
                  <a:cubicBezTo>
                    <a:pt x="115" y="51"/>
                    <a:pt x="116" y="49"/>
                    <a:pt x="117" y="48"/>
                  </a:cubicBezTo>
                  <a:cubicBezTo>
                    <a:pt x="121" y="46"/>
                    <a:pt x="116" y="52"/>
                    <a:pt x="118" y="54"/>
                  </a:cubicBezTo>
                  <a:close/>
                  <a:moveTo>
                    <a:pt x="124" y="36"/>
                  </a:moveTo>
                  <a:cubicBezTo>
                    <a:pt x="128" y="40"/>
                    <a:pt x="124" y="43"/>
                    <a:pt x="124" y="46"/>
                  </a:cubicBezTo>
                  <a:cubicBezTo>
                    <a:pt x="123" y="46"/>
                    <a:pt x="123" y="45"/>
                    <a:pt x="123" y="44"/>
                  </a:cubicBezTo>
                  <a:cubicBezTo>
                    <a:pt x="122" y="44"/>
                    <a:pt x="120" y="44"/>
                    <a:pt x="118" y="45"/>
                  </a:cubicBezTo>
                  <a:cubicBezTo>
                    <a:pt x="117" y="42"/>
                    <a:pt x="120" y="39"/>
                    <a:pt x="124" y="36"/>
                  </a:cubicBezTo>
                  <a:close/>
                  <a:moveTo>
                    <a:pt x="108" y="51"/>
                  </a:moveTo>
                  <a:cubicBezTo>
                    <a:pt x="105" y="55"/>
                    <a:pt x="103" y="61"/>
                    <a:pt x="99" y="62"/>
                  </a:cubicBezTo>
                  <a:cubicBezTo>
                    <a:pt x="99" y="57"/>
                    <a:pt x="96" y="52"/>
                    <a:pt x="102" y="48"/>
                  </a:cubicBezTo>
                  <a:cubicBezTo>
                    <a:pt x="106" y="48"/>
                    <a:pt x="104" y="53"/>
                    <a:pt x="108" y="51"/>
                  </a:cubicBezTo>
                  <a:close/>
                  <a:moveTo>
                    <a:pt x="147" y="15"/>
                  </a:moveTo>
                  <a:cubicBezTo>
                    <a:pt x="145" y="17"/>
                    <a:pt x="144" y="16"/>
                    <a:pt x="145" y="15"/>
                  </a:cubicBezTo>
                  <a:cubicBezTo>
                    <a:pt x="143" y="14"/>
                    <a:pt x="139" y="17"/>
                    <a:pt x="137" y="18"/>
                  </a:cubicBezTo>
                  <a:cubicBezTo>
                    <a:pt x="134" y="14"/>
                    <a:pt x="144" y="9"/>
                    <a:pt x="147" y="15"/>
                  </a:cubicBezTo>
                  <a:close/>
                  <a:moveTo>
                    <a:pt x="134" y="19"/>
                  </a:moveTo>
                  <a:cubicBezTo>
                    <a:pt x="134" y="24"/>
                    <a:pt x="130" y="26"/>
                    <a:pt x="131" y="29"/>
                  </a:cubicBezTo>
                  <a:cubicBezTo>
                    <a:pt x="129" y="31"/>
                    <a:pt x="127" y="33"/>
                    <a:pt x="124" y="34"/>
                  </a:cubicBezTo>
                  <a:cubicBezTo>
                    <a:pt x="122" y="33"/>
                    <a:pt x="122" y="31"/>
                    <a:pt x="124" y="29"/>
                  </a:cubicBezTo>
                  <a:cubicBezTo>
                    <a:pt x="125" y="30"/>
                    <a:pt x="124" y="31"/>
                    <a:pt x="124" y="31"/>
                  </a:cubicBezTo>
                  <a:cubicBezTo>
                    <a:pt x="128" y="32"/>
                    <a:pt x="130" y="18"/>
                    <a:pt x="128" y="21"/>
                  </a:cubicBezTo>
                  <a:cubicBezTo>
                    <a:pt x="127" y="19"/>
                    <a:pt x="131" y="18"/>
                    <a:pt x="130" y="16"/>
                  </a:cubicBezTo>
                  <a:cubicBezTo>
                    <a:pt x="132" y="15"/>
                    <a:pt x="131" y="18"/>
                    <a:pt x="134" y="19"/>
                  </a:cubicBezTo>
                  <a:close/>
                  <a:moveTo>
                    <a:pt x="120" y="24"/>
                  </a:moveTo>
                  <a:cubicBezTo>
                    <a:pt x="123" y="27"/>
                    <a:pt x="117" y="29"/>
                    <a:pt x="119" y="32"/>
                  </a:cubicBezTo>
                  <a:cubicBezTo>
                    <a:pt x="116" y="33"/>
                    <a:pt x="115" y="25"/>
                    <a:pt x="120" y="24"/>
                  </a:cubicBezTo>
                  <a:close/>
                  <a:moveTo>
                    <a:pt x="106" y="34"/>
                  </a:moveTo>
                  <a:cubicBezTo>
                    <a:pt x="106" y="31"/>
                    <a:pt x="109" y="28"/>
                    <a:pt x="112" y="26"/>
                  </a:cubicBezTo>
                  <a:cubicBezTo>
                    <a:pt x="117" y="31"/>
                    <a:pt x="110" y="32"/>
                    <a:pt x="106" y="34"/>
                  </a:cubicBezTo>
                  <a:close/>
                  <a:moveTo>
                    <a:pt x="45" y="55"/>
                  </a:moveTo>
                  <a:cubicBezTo>
                    <a:pt x="41" y="57"/>
                    <a:pt x="37" y="57"/>
                    <a:pt x="34" y="53"/>
                  </a:cubicBezTo>
                  <a:cubicBezTo>
                    <a:pt x="33" y="56"/>
                    <a:pt x="31" y="59"/>
                    <a:pt x="34" y="62"/>
                  </a:cubicBezTo>
                  <a:cubicBezTo>
                    <a:pt x="28" y="65"/>
                    <a:pt x="29" y="66"/>
                    <a:pt x="24" y="66"/>
                  </a:cubicBezTo>
                  <a:cubicBezTo>
                    <a:pt x="27" y="60"/>
                    <a:pt x="31" y="59"/>
                    <a:pt x="27" y="51"/>
                  </a:cubicBezTo>
                  <a:cubicBezTo>
                    <a:pt x="36" y="50"/>
                    <a:pt x="32" y="41"/>
                    <a:pt x="35" y="36"/>
                  </a:cubicBezTo>
                  <a:cubicBezTo>
                    <a:pt x="36" y="40"/>
                    <a:pt x="38" y="45"/>
                    <a:pt x="34" y="49"/>
                  </a:cubicBezTo>
                  <a:cubicBezTo>
                    <a:pt x="34" y="48"/>
                    <a:pt x="33" y="48"/>
                    <a:pt x="32" y="49"/>
                  </a:cubicBezTo>
                  <a:cubicBezTo>
                    <a:pt x="33" y="49"/>
                    <a:pt x="34" y="50"/>
                    <a:pt x="34" y="51"/>
                  </a:cubicBezTo>
                  <a:cubicBezTo>
                    <a:pt x="36" y="53"/>
                    <a:pt x="38" y="49"/>
                    <a:pt x="40" y="50"/>
                  </a:cubicBezTo>
                  <a:cubicBezTo>
                    <a:pt x="41" y="48"/>
                    <a:pt x="42" y="46"/>
                    <a:pt x="40" y="44"/>
                  </a:cubicBezTo>
                  <a:cubicBezTo>
                    <a:pt x="43" y="42"/>
                    <a:pt x="46" y="40"/>
                    <a:pt x="49" y="37"/>
                  </a:cubicBezTo>
                  <a:cubicBezTo>
                    <a:pt x="55" y="44"/>
                    <a:pt x="42" y="47"/>
                    <a:pt x="45" y="55"/>
                  </a:cubicBezTo>
                  <a:close/>
                  <a:moveTo>
                    <a:pt x="64" y="49"/>
                  </a:moveTo>
                  <a:cubicBezTo>
                    <a:pt x="63" y="48"/>
                    <a:pt x="62" y="50"/>
                    <a:pt x="61" y="50"/>
                  </a:cubicBezTo>
                  <a:cubicBezTo>
                    <a:pt x="57" y="41"/>
                    <a:pt x="73" y="49"/>
                    <a:pt x="65" y="54"/>
                  </a:cubicBezTo>
                  <a:cubicBezTo>
                    <a:pt x="64" y="52"/>
                    <a:pt x="65" y="51"/>
                    <a:pt x="64" y="49"/>
                  </a:cubicBezTo>
                  <a:close/>
                  <a:moveTo>
                    <a:pt x="97" y="29"/>
                  </a:moveTo>
                  <a:cubicBezTo>
                    <a:pt x="95" y="22"/>
                    <a:pt x="106" y="27"/>
                    <a:pt x="104" y="20"/>
                  </a:cubicBezTo>
                  <a:cubicBezTo>
                    <a:pt x="108" y="23"/>
                    <a:pt x="113" y="13"/>
                    <a:pt x="116" y="19"/>
                  </a:cubicBezTo>
                  <a:cubicBezTo>
                    <a:pt x="112" y="21"/>
                    <a:pt x="113" y="20"/>
                    <a:pt x="111" y="24"/>
                  </a:cubicBezTo>
                  <a:cubicBezTo>
                    <a:pt x="110" y="18"/>
                    <a:pt x="103" y="27"/>
                    <a:pt x="100" y="32"/>
                  </a:cubicBezTo>
                  <a:cubicBezTo>
                    <a:pt x="95" y="29"/>
                    <a:pt x="93" y="31"/>
                    <a:pt x="86" y="27"/>
                  </a:cubicBezTo>
                  <a:cubicBezTo>
                    <a:pt x="90" y="25"/>
                    <a:pt x="93" y="25"/>
                    <a:pt x="97" y="29"/>
                  </a:cubicBezTo>
                  <a:close/>
                  <a:moveTo>
                    <a:pt x="80" y="44"/>
                  </a:moveTo>
                  <a:cubicBezTo>
                    <a:pt x="76" y="38"/>
                    <a:pt x="87" y="38"/>
                    <a:pt x="90" y="36"/>
                  </a:cubicBezTo>
                  <a:cubicBezTo>
                    <a:pt x="92" y="42"/>
                    <a:pt x="83" y="40"/>
                    <a:pt x="80" y="44"/>
                  </a:cubicBezTo>
                  <a:close/>
                  <a:moveTo>
                    <a:pt x="84" y="32"/>
                  </a:moveTo>
                  <a:cubicBezTo>
                    <a:pt x="81" y="32"/>
                    <a:pt x="78" y="36"/>
                    <a:pt x="76" y="35"/>
                  </a:cubicBezTo>
                  <a:cubicBezTo>
                    <a:pt x="73" y="31"/>
                    <a:pt x="80" y="26"/>
                    <a:pt x="82" y="26"/>
                  </a:cubicBezTo>
                  <a:cubicBezTo>
                    <a:pt x="82" y="28"/>
                    <a:pt x="83" y="30"/>
                    <a:pt x="84" y="32"/>
                  </a:cubicBezTo>
                  <a:close/>
                  <a:moveTo>
                    <a:pt x="91" y="13"/>
                  </a:moveTo>
                  <a:cubicBezTo>
                    <a:pt x="93" y="17"/>
                    <a:pt x="91" y="22"/>
                    <a:pt x="87" y="22"/>
                  </a:cubicBezTo>
                  <a:cubicBezTo>
                    <a:pt x="86" y="19"/>
                    <a:pt x="87" y="16"/>
                    <a:pt x="91" y="13"/>
                  </a:cubicBezTo>
                  <a:close/>
                  <a:moveTo>
                    <a:pt x="69" y="56"/>
                  </a:moveTo>
                  <a:cubicBezTo>
                    <a:pt x="71" y="50"/>
                    <a:pt x="69" y="49"/>
                    <a:pt x="68" y="44"/>
                  </a:cubicBezTo>
                  <a:cubicBezTo>
                    <a:pt x="67" y="40"/>
                    <a:pt x="60" y="44"/>
                    <a:pt x="62" y="40"/>
                  </a:cubicBezTo>
                  <a:cubicBezTo>
                    <a:pt x="68" y="33"/>
                    <a:pt x="84" y="48"/>
                    <a:pt x="69" y="56"/>
                  </a:cubicBezTo>
                  <a:close/>
                  <a:moveTo>
                    <a:pt x="72" y="32"/>
                  </a:moveTo>
                  <a:cubicBezTo>
                    <a:pt x="70" y="34"/>
                    <a:pt x="58" y="37"/>
                    <a:pt x="56" y="41"/>
                  </a:cubicBezTo>
                  <a:cubicBezTo>
                    <a:pt x="55" y="37"/>
                    <a:pt x="59" y="34"/>
                    <a:pt x="63" y="30"/>
                  </a:cubicBezTo>
                  <a:cubicBezTo>
                    <a:pt x="66" y="31"/>
                    <a:pt x="69" y="33"/>
                    <a:pt x="72" y="32"/>
                  </a:cubicBezTo>
                  <a:close/>
                  <a:moveTo>
                    <a:pt x="76" y="25"/>
                  </a:moveTo>
                  <a:cubicBezTo>
                    <a:pt x="70" y="25"/>
                    <a:pt x="70" y="26"/>
                    <a:pt x="65" y="28"/>
                  </a:cubicBezTo>
                  <a:cubicBezTo>
                    <a:pt x="63" y="26"/>
                    <a:pt x="66" y="25"/>
                    <a:pt x="65" y="23"/>
                  </a:cubicBezTo>
                  <a:cubicBezTo>
                    <a:pt x="62" y="22"/>
                    <a:pt x="58" y="33"/>
                    <a:pt x="53" y="27"/>
                  </a:cubicBezTo>
                  <a:cubicBezTo>
                    <a:pt x="60" y="23"/>
                    <a:pt x="59" y="19"/>
                    <a:pt x="64" y="15"/>
                  </a:cubicBezTo>
                  <a:cubicBezTo>
                    <a:pt x="66" y="21"/>
                    <a:pt x="69" y="23"/>
                    <a:pt x="76" y="25"/>
                  </a:cubicBezTo>
                  <a:close/>
                  <a:moveTo>
                    <a:pt x="50" y="25"/>
                  </a:moveTo>
                  <a:cubicBezTo>
                    <a:pt x="46" y="32"/>
                    <a:pt x="57" y="33"/>
                    <a:pt x="53" y="36"/>
                  </a:cubicBezTo>
                  <a:cubicBezTo>
                    <a:pt x="51" y="32"/>
                    <a:pt x="48" y="36"/>
                    <a:pt x="47" y="32"/>
                  </a:cubicBezTo>
                  <a:cubicBezTo>
                    <a:pt x="45" y="35"/>
                    <a:pt x="45" y="38"/>
                    <a:pt x="40" y="40"/>
                  </a:cubicBezTo>
                  <a:cubicBezTo>
                    <a:pt x="40" y="32"/>
                    <a:pt x="41" y="27"/>
                    <a:pt x="50" y="25"/>
                  </a:cubicBezTo>
                  <a:close/>
                  <a:moveTo>
                    <a:pt x="62" y="13"/>
                  </a:moveTo>
                  <a:cubicBezTo>
                    <a:pt x="62" y="17"/>
                    <a:pt x="53" y="15"/>
                    <a:pt x="50" y="22"/>
                  </a:cubicBezTo>
                  <a:cubicBezTo>
                    <a:pt x="48" y="20"/>
                    <a:pt x="46" y="23"/>
                    <a:pt x="44" y="20"/>
                  </a:cubicBezTo>
                  <a:cubicBezTo>
                    <a:pt x="47" y="17"/>
                    <a:pt x="53" y="20"/>
                    <a:pt x="49" y="14"/>
                  </a:cubicBezTo>
                  <a:cubicBezTo>
                    <a:pt x="54" y="10"/>
                    <a:pt x="58" y="14"/>
                    <a:pt x="62" y="13"/>
                  </a:cubicBezTo>
                  <a:close/>
                </a:path>
              </a:pathLst>
            </a:custGeom>
            <a:solidFill>
              <a:srgbClr val="5F779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6" name="矩形 425"/>
            <p:cNvSpPr/>
            <p:nvPr/>
          </p:nvSpPr>
          <p:spPr>
            <a:xfrm>
              <a:off x="5083824" y="544573"/>
              <a:ext cx="2472690" cy="5530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000" b="1" dirty="0">
                  <a:solidFill>
                    <a:srgbClr val="5F7797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四、</a:t>
              </a:r>
              <a:r>
                <a:rPr lang="zh-CN" altLang="en-US" sz="3000" dirty="0">
                  <a:solidFill>
                    <a:srgbClr val="5F7797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辨析变式</a:t>
              </a:r>
              <a:endParaRPr lang="zh-CN" altLang="en-US" sz="3000" b="1" dirty="0">
                <a:solidFill>
                  <a:srgbClr val="5F7797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4671060" y="189230"/>
            <a:ext cx="191262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宋体" panose="02010600030101010101" pitchFamily="2" charset="-122"/>
                <a:ea typeface="宋体" panose="02010600030101010101" pitchFamily="2" charset="-122"/>
              </a:rPr>
              <a:t>巩固速练</a:t>
            </a:r>
            <a:endParaRPr lang="zh-CN" altLang="en-US" sz="3200">
              <a:solidFill>
                <a:schemeClr val="accent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737235" y="1123950"/>
                <a:ext cx="8815070" cy="46101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1</a:t>
                </a:r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、计算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𝑚</m:t>
                        </m:r>
                      </m:e>
                    </m:d>
                    <m:d>
                      <m:d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𝑚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，结果正确的是（   </a:t>
                </a:r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 </a:t>
                </a:r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）</a:t>
                </a:r>
                <a:endParaRPr lang="zh-CN" altLang="en-US" sz="16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  <a:p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 </a:t>
                </a:r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  A.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 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𝑚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  <m:r>
                      <a:rPr lang="en-US" altLang="zh-CN" sz="16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−</m:t>
                    </m:r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2</m:t>
                    </m:r>
                    <m:r>
                      <a:rPr lang="en-US" altLang="zh-CN" sz="16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𝑚</m:t>
                    </m:r>
                    <m:r>
                      <a:rPr lang="en-US" altLang="zh-CN" sz="16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−</m:t>
                    </m:r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1</m:t>
                    </m:r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 </m:t>
                    </m:r>
                  </m:oMath>
                </a14:m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      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 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1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𝑚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       C.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 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𝑚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−</m:t>
                    </m:r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1</m:t>
                    </m:r>
                  </m:oMath>
                </a14:m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        D.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 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𝑚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−</m:t>
                    </m:r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2</m:t>
                    </m:r>
                    <m:r>
                      <a:rPr lang="en-US" altLang="zh-CN" sz="16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𝑚</m:t>
                    </m:r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+</m:t>
                    </m:r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1</m:t>
                    </m:r>
                  </m:oMath>
                </a14:m>
                <a:endParaRPr lang="en-US" altLang="zh-CN" sz="1600" i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  <a:p>
                <a:endParaRPr lang="en-US" altLang="zh-CN" sz="16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  <a:p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2</a:t>
                </a:r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、下列运算正确的是</a:t>
                </a:r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（   </a:t>
                </a:r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 </a:t>
                </a:r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）</a:t>
                </a:r>
                <a:endParaRPr lang="zh-CN" altLang="en-US" sz="16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  <a:p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   </a:t>
                </a:r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A.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</m:ctrlPr>
                      </m:d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𝑎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−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  <a:sym typeface="+mn-ea"/>
                          </a:rPr>
                          <m:t>2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</m:ctrlPr>
                      </m:d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𝑎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  <a:sym typeface="+mn-ea"/>
                          </a:rPr>
                          <m:t>−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  <a:sym typeface="+mn-ea"/>
                          </a:rPr>
                          <m:t>2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𝑏</m:t>
                        </m:r>
                      </m:e>
                    </m:d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𝑎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  <m:r>
                      <a:rPr lang="en-US" altLang="zh-CN" sz="16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−</m:t>
                    </m:r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4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𝑏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 </m:t>
                    </m:r>
                  </m:oMath>
                </a14:m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       B.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</m:ctrlPr>
                      </m:d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−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𝑎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  <a:sym typeface="+mn-ea"/>
                          </a:rPr>
                          <m:t>+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  <a:sym typeface="+mn-ea"/>
                          </a:rPr>
                          <m:t>2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</m:ctrlPr>
                      </m:d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𝑎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  <a:sym typeface="+mn-ea"/>
                          </a:rPr>
                          <m:t>−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  <a:sym typeface="+mn-ea"/>
                          </a:rPr>
                          <m:t>2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𝑏</m:t>
                        </m:r>
                      </m:e>
                    </m:d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𝑎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+</m:t>
                    </m:r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4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𝑏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 </m:t>
                    </m:r>
                  </m:oMath>
                </a14:m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        </a:t>
                </a:r>
                <a:endParaRPr lang="en-US" altLang="zh-CN" sz="16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endParaRPr>
              </a:p>
              <a:p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   C.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</m:ctrlPr>
                      </m:d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𝑎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  <a:sym typeface="+mn-ea"/>
                          </a:rPr>
                          <m:t>+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  <a:sym typeface="+mn-ea"/>
                          </a:rPr>
                          <m:t>2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</m:ctrlPr>
                      </m:d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−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𝑎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  <a:sym typeface="+mn-ea"/>
                          </a:rPr>
                          <m:t>+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  <a:sym typeface="+mn-ea"/>
                          </a:rPr>
                          <m:t>2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𝑏</m:t>
                        </m:r>
                      </m:e>
                    </m:d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𝑎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  <m:r>
                      <a:rPr lang="en-US" altLang="zh-CN" sz="16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−</m:t>
                    </m:r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4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𝑏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      D.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</m:ctrlPr>
                      </m:d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  <a:sym typeface="+mn-ea"/>
                          </a:rPr>
                          <m:t>−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𝑎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−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  <a:sym typeface="+mn-ea"/>
                          </a:rPr>
                          <m:t>2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</m:ctrlPr>
                      </m:d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−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𝑎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  <a:sym typeface="+mn-ea"/>
                          </a:rPr>
                          <m:t>+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  <a:sym typeface="+mn-ea"/>
                          </a:rPr>
                          <m:t>2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𝑏</m:t>
                        </m:r>
                      </m:e>
                    </m:d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𝑎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  <m:r>
                      <a:rPr lang="en-US" altLang="zh-CN" sz="16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−</m:t>
                    </m:r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4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𝑏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zh-CN" sz="1600" i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  <a:p>
                <a:endParaRPr lang="en-US" altLang="zh-CN" sz="16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  <a:p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3</a:t>
                </a:r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、若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𝑥</m:t>
                    </m:r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+</m:t>
                    </m:r>
                    <m:r>
                      <a:rPr lang="en-US" altLang="zh-CN" sz="16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𝑦</m:t>
                    </m:r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2</m:t>
                    </m:r>
                  </m:oMath>
                </a14:m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  <m:r>
                      <a:rPr lang="en-US" altLang="zh-CN" sz="16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−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𝑦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6</m:t>
                    </m:r>
                  </m:oMath>
                </a14:m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，则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𝑥</m:t>
                    </m:r>
                    <m:r>
                      <a:rPr lang="en-US" altLang="zh-CN" sz="16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−</m:t>
                    </m:r>
                    <m:r>
                      <a:rPr lang="en-US" altLang="zh-CN" sz="16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𝑦</m:t>
                    </m:r>
                  </m:oMath>
                </a14:m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的值为（   </a:t>
                </a:r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 </a:t>
                </a:r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）</a:t>
                </a:r>
                <a:endParaRPr lang="zh-CN" altLang="en-US" sz="16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endParaRPr>
              </a:p>
              <a:p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   A.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4</m:t>
                    </m:r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 </m:t>
                    </m:r>
                  </m:oMath>
                </a14:m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             B.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3</m:t>
                    </m:r>
                  </m:oMath>
                </a14:m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             C.8               D.12</a:t>
                </a:r>
                <a:endParaRPr lang="en-US" altLang="zh-CN" sz="16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endParaRPr>
              </a:p>
              <a:p>
                <a:endParaRPr lang="en-US" altLang="zh-CN" sz="16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  <a:p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4</a:t>
                </a:r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、在边长为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𝑎</m:t>
                    </m:r>
                  </m:oMath>
                </a14:m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的正方形中挖掉一个边长为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𝑎</m:t>
                    </m:r>
                    <m:r>
                      <a:rPr lang="en-US" altLang="zh-CN" sz="16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</a:rPr>
                      <m:t> </m:t>
                    </m:r>
                    <m:d>
                      <m:d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𝑏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&lt;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的小正方形，</a:t>
                </a:r>
                <a:endParaRPr lang="zh-CN" altLang="en-US" sz="16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  <a:p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   </a:t>
                </a:r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把余下的部分剪成两个直角梯形后，</a:t>
                </a:r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 </a:t>
                </a:r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再拼成一个等腰梯形（如图）．</a:t>
                </a:r>
                <a:endParaRPr lang="zh-CN" altLang="en-US" sz="16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  <a:p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   </a:t>
                </a:r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通过计算阴影部分的面积，验证了一个等式，这个等式</a:t>
                </a:r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（   </a:t>
                </a:r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 </a:t>
                </a:r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）</a:t>
                </a:r>
                <a:endParaRPr lang="zh-CN" altLang="en-US" sz="16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endParaRPr>
              </a:p>
              <a:p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   A.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𝑎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2</m:t>
                        </m:r>
                      </m:sup>
                    </m:sSup>
                    <m:r>
                      <a:rPr lang="en-US" altLang="zh-CN" sz="16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  <a:sym typeface="+mn-ea"/>
                      </a:rPr>
                      <m:t>−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𝑏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2</m:t>
                        </m:r>
                      </m:sup>
                    </m:sSup>
                    <m:r>
                      <a:rPr lang="en-US" altLang="zh-CN" sz="16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  <a:sym typeface="+mn-ea"/>
                      </a:rPr>
                      <m:t>=</m:t>
                    </m:r>
                    <m:d>
                      <m:d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</m:ctrlPr>
                      </m:d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𝑎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  <a:sym typeface="+mn-ea"/>
                          </a:rPr>
                          <m:t>+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𝑏</m:t>
                        </m:r>
                      </m:e>
                    </m:d>
                    <m:d>
                      <m:d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</m:ctrlPr>
                      </m:d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𝑎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  <a:sym typeface="+mn-ea"/>
                          </a:rPr>
                          <m:t>−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𝑏</m:t>
                        </m:r>
                      </m:e>
                    </m:d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 </m:t>
                    </m:r>
                  </m:oMath>
                </a14:m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      B.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i="1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  <a:sym typeface="+mn-ea"/>
                              </a:rPr>
                            </m:ctrlPr>
                          </m:dPr>
                          <m:e>
                            <m:r>
                              <a:rPr lang="en-US" altLang="zh-CN" sz="1600" i="1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  <a:sym typeface="+mn-ea"/>
                              </a:rPr>
                              <m:t>𝑎</m:t>
                            </m:r>
                            <m:r>
                              <a:rPr lang="en-US" altLang="zh-CN" sz="1600" i="1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  <a:sym typeface="+mn-ea"/>
                              </a:rPr>
                              <m:t>+</m:t>
                            </m:r>
                            <m:r>
                              <a:rPr lang="en-US" altLang="zh-CN" sz="1600" i="1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  <a:sym typeface="+mn-ea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2</m:t>
                        </m:r>
                      </m:sup>
                    </m:sSup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𝑎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+</m:t>
                    </m:r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2</m:t>
                    </m:r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𝑎𝑏</m:t>
                    </m:r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+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𝑏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 </m:t>
                    </m:r>
                  </m:oMath>
                </a14:m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        </a:t>
                </a:r>
                <a:endParaRPr lang="en-US" altLang="zh-CN" sz="16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endParaRPr>
              </a:p>
              <a:p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   C.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i="1">
                                <a:latin typeface="Cambria Math" panose="02040503050406030204" charset="0"/>
                                <a:ea typeface="宋体" panose="02010600030101010101" pitchFamily="2" charset="-122"/>
                                <a:cs typeface="Cambria Math" panose="02040503050406030204" charset="0"/>
                                <a:sym typeface="+mn-ea"/>
                              </a:rPr>
                            </m:ctrlPr>
                          </m:dPr>
                          <m:e>
                            <m:r>
                              <a:rPr lang="en-US" altLang="zh-CN" sz="1600" i="1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  <a:sym typeface="+mn-ea"/>
                              </a:rPr>
                              <m:t>𝑎</m:t>
                            </m:r>
                            <m:r>
                              <a:rPr lang="en-US" altLang="zh-CN" sz="1600" i="1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  <a:sym typeface="+mn-ea"/>
                              </a:rPr>
                              <m:t>−</m:t>
                            </m:r>
                            <m:r>
                              <a:rPr lang="en-US" altLang="zh-CN" sz="1600" i="1">
                                <a:latin typeface="Cambria Math" panose="02040503050406030204" charset="0"/>
                                <a:ea typeface="MS Mincho" charset="0"/>
                                <a:cs typeface="Cambria Math" panose="02040503050406030204" charset="0"/>
                                <a:sym typeface="+mn-ea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2</m:t>
                        </m:r>
                      </m:sup>
                    </m:sSup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=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𝑎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−</m:t>
                    </m:r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2</m:t>
                    </m:r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𝑎𝑏</m:t>
                    </m:r>
                    <m:r>
                      <a:rPr lang="en-US" altLang="zh-CN" sz="1600" i="1">
                        <a:latin typeface="Cambria Math" panose="02040503050406030204" charset="0"/>
                        <a:ea typeface="MS Mincho" charset="0"/>
                        <a:cs typeface="Cambria Math" panose="02040503050406030204" charset="0"/>
                      </a:rPr>
                      <m:t>+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𝑏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      D.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𝑎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2</m:t>
                        </m:r>
                      </m:sup>
                    </m:sSup>
                    <m:r>
                      <a:rPr lang="en-US" altLang="zh-CN" sz="16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  <a:sym typeface="+mn-ea"/>
                      </a:rPr>
                      <m:t>−</m:t>
                    </m:r>
                    <m:r>
                      <a:rPr lang="en-US" altLang="zh-CN" sz="16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  <a:sym typeface="+mn-ea"/>
                      </a:rPr>
                      <m:t>𝑎𝑏</m:t>
                    </m:r>
                    <m:r>
                      <a:rPr lang="en-US" altLang="zh-CN" sz="16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  <a:sym typeface="+mn-ea"/>
                      </a:rPr>
                      <m:t>=</m:t>
                    </m:r>
                    <m:r>
                      <a:rPr lang="en-US" altLang="zh-CN" sz="1600" i="1">
                        <a:latin typeface="Cambria Math" panose="02040503050406030204" charset="0"/>
                        <a:ea typeface="宋体" panose="02010600030101010101" pitchFamily="2" charset="-122"/>
                        <a:cs typeface="Cambria Math" panose="02040503050406030204" charset="0"/>
                        <a:sym typeface="+mn-ea"/>
                      </a:rPr>
                      <m:t>𝑎</m:t>
                    </m:r>
                    <m:d>
                      <m:dPr>
                        <m:ctrlP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</m:ctrlPr>
                      </m:dPr>
                      <m:e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𝑎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MS Mincho" charset="0"/>
                            <a:cs typeface="Cambria Math" panose="02040503050406030204" charset="0"/>
                            <a:sym typeface="+mn-ea"/>
                          </a:rPr>
                          <m:t>−</m:t>
                        </m:r>
                        <m:r>
                          <a:rPr lang="en-US" altLang="zh-CN" sz="1600" i="1"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  <a:sym typeface="+mn-ea"/>
                          </a:rPr>
                          <m:t>𝑏</m:t>
                        </m:r>
                      </m:e>
                    </m:d>
                  </m:oMath>
                </a14:m>
                <a:endParaRPr lang="en-US" altLang="zh-CN" sz="1600" i="1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  <a:p>
                <a:endParaRPr lang="zh-CN" altLang="en-US" sz="16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  <a:p>
                <a:r>
                  <a:rPr lang="en-US" altLang="zh-CN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5</a:t>
                </a:r>
                <a:r>
                  <a:rPr lang="zh-CN" altLang="en-US" sz="1600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、</a:t>
                </a:r>
                <a:r>
                  <a:rPr lang="zh-CN" altLang="en-US" sz="1600">
                    <a:latin typeface="Cambria Math" panose="02040503050406030204" charset="0"/>
                    <a:ea typeface="宋体" panose="02010600030101010101" pitchFamily="2" charset="-122"/>
                    <a:cs typeface="Cambria Math" panose="02040503050406030204" charset="0"/>
                    <a:sym typeface="+mn-ea"/>
                  </a:rPr>
                  <a:t>运用平方差公式计算：</a:t>
                </a:r>
                <a:endParaRPr lang="zh-CN" altLang="en-US" sz="1600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  <a:p>
                <a:pPr algn="l"/>
                <a:r>
                  <a:rPr lang="en-US" altLang="zh-CN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 </a:t>
                </a:r>
                <a:r>
                  <a:rPr lang="zh-CN" altLang="en-US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（</a:t>
                </a:r>
                <a:r>
                  <a:rPr lang="en-US" altLang="zh-CN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1</a:t>
                </a:r>
                <a:r>
                  <a:rPr lang="zh-CN" altLang="en-US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  <a:sym typeface="+mn-ea"/>
                  </a:rPr>
                  <a:t>）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3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+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2</m:t>
                        </m:r>
                      </m:e>
                    </m:d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3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altLang="zh-CN">
                    <a:latin typeface="Cambria Math" panose="02040503050406030204" charset="0"/>
                    <a:ea typeface="宋体" panose="02010600030101010101" pitchFamily="2" charset="-122"/>
                    <a:cs typeface="Cambria Math" panose="02040503050406030204" charset="0"/>
                    <a:sym typeface="+mn-ea"/>
                  </a:rPr>
                  <a:t>                                   </a:t>
                </a:r>
                <a:r>
                  <a:rPr lang="zh-CN" altLang="en-US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（</a:t>
                </a:r>
                <a:r>
                  <a:rPr lang="en-US" altLang="zh-CN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2</a:t>
                </a:r>
                <a:r>
                  <a:rPr lang="zh-CN" altLang="en-US"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2" charset="-122"/>
                  </a:rPr>
                  <a:t>）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𝑦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</m:e>
                    </m:d>
                    <m:d>
                      <m:d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−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2</m:t>
                        </m:r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charset="0"/>
                            <a:ea typeface="宋体" panose="02010600030101010101" pitchFamily="2" charset="-122"/>
                            <a:cs typeface="Cambria Math" panose="02040503050406030204" charset="0"/>
                          </a:rPr>
                          <m:t>𝑦</m:t>
                        </m:r>
                      </m:e>
                    </m:d>
                  </m:oMath>
                </a14:m>
                <a:endParaRPr lang="zh-CN" altLang="en-US"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235" y="1123950"/>
                <a:ext cx="8815070" cy="4610100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115" y="3495040"/>
            <a:ext cx="3757930" cy="17703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740910" y="1095375"/>
            <a:ext cx="412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C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11805" y="1831975"/>
            <a:ext cx="412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D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246495" y="4063365"/>
            <a:ext cx="412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A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1435" y="2847340"/>
            <a:ext cx="412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B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8" name="轻松音乐 - 风中的蒲公英（钢琴曲）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5940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860" y="-727710"/>
            <a:ext cx="619125" cy="619125"/>
          </a:xfrm>
          <a:prstGeom prst="rect">
            <a:avLst/>
          </a:prstGeom>
        </p:spPr>
      </p:pic>
      <p:pic>
        <p:nvPicPr>
          <p:cNvPr id="12" name="图片 11" descr="图片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945" y="5734050"/>
            <a:ext cx="3102610" cy="670560"/>
          </a:xfrm>
          <a:prstGeom prst="rect">
            <a:avLst/>
          </a:prstGeom>
        </p:spPr>
      </p:pic>
      <p:pic>
        <p:nvPicPr>
          <p:cNvPr id="13" name="图片 12" descr="C:\Users\Teacher\Desktop\图片1.png图片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23690" y="5734050"/>
            <a:ext cx="3557270" cy="918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01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1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5" grpId="0"/>
      <p:bldP spid="7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4" name="chenying0907 423"/>
          <p:cNvGrpSpPr/>
          <p:nvPr/>
        </p:nvGrpSpPr>
        <p:grpSpPr>
          <a:xfrm>
            <a:off x="241943" y="113408"/>
            <a:ext cx="3539490" cy="659130"/>
            <a:chOff x="4588518" y="544573"/>
            <a:chExt cx="3539490" cy="659130"/>
          </a:xfrm>
        </p:grpSpPr>
        <p:sp>
          <p:nvSpPr>
            <p:cNvPr id="425" name="Freeform 544"/>
            <p:cNvSpPr>
              <a:spLocks noEditPoints="1"/>
            </p:cNvSpPr>
            <p:nvPr/>
          </p:nvSpPr>
          <p:spPr bwMode="auto">
            <a:xfrm>
              <a:off x="4588518" y="1097658"/>
              <a:ext cx="3539490" cy="106045"/>
            </a:xfrm>
            <a:custGeom>
              <a:avLst/>
              <a:gdLst>
                <a:gd name="T0" fmla="*/ 26 w 715"/>
                <a:gd name="T1" fmla="*/ 50 h 95"/>
                <a:gd name="T2" fmla="*/ 43 w 715"/>
                <a:gd name="T3" fmla="*/ 67 h 95"/>
                <a:gd name="T4" fmla="*/ 65 w 715"/>
                <a:gd name="T5" fmla="*/ 76 h 95"/>
                <a:gd name="T6" fmla="*/ 143 w 715"/>
                <a:gd name="T7" fmla="*/ 81 h 95"/>
                <a:gd name="T8" fmla="*/ 218 w 715"/>
                <a:gd name="T9" fmla="*/ 80 h 95"/>
                <a:gd name="T10" fmla="*/ 301 w 715"/>
                <a:gd name="T11" fmla="*/ 79 h 95"/>
                <a:gd name="T12" fmla="*/ 405 w 715"/>
                <a:gd name="T13" fmla="*/ 88 h 95"/>
                <a:gd name="T14" fmla="*/ 491 w 715"/>
                <a:gd name="T15" fmla="*/ 93 h 95"/>
                <a:gd name="T16" fmla="*/ 630 w 715"/>
                <a:gd name="T17" fmla="*/ 64 h 95"/>
                <a:gd name="T18" fmla="*/ 678 w 715"/>
                <a:gd name="T19" fmla="*/ 58 h 95"/>
                <a:gd name="T20" fmla="*/ 664 w 715"/>
                <a:gd name="T21" fmla="*/ 52 h 95"/>
                <a:gd name="T22" fmla="*/ 662 w 715"/>
                <a:gd name="T23" fmla="*/ 30 h 95"/>
                <a:gd name="T24" fmla="*/ 598 w 715"/>
                <a:gd name="T25" fmla="*/ 37 h 95"/>
                <a:gd name="T26" fmla="*/ 564 w 715"/>
                <a:gd name="T27" fmla="*/ 25 h 95"/>
                <a:gd name="T28" fmla="*/ 500 w 715"/>
                <a:gd name="T29" fmla="*/ 17 h 95"/>
                <a:gd name="T30" fmla="*/ 443 w 715"/>
                <a:gd name="T31" fmla="*/ 26 h 95"/>
                <a:gd name="T32" fmla="*/ 372 w 715"/>
                <a:gd name="T33" fmla="*/ 20 h 95"/>
                <a:gd name="T34" fmla="*/ 263 w 715"/>
                <a:gd name="T35" fmla="*/ 13 h 95"/>
                <a:gd name="T36" fmla="*/ 193 w 715"/>
                <a:gd name="T37" fmla="*/ 9 h 95"/>
                <a:gd name="T38" fmla="*/ 98 w 715"/>
                <a:gd name="T39" fmla="*/ 21 h 95"/>
                <a:gd name="T40" fmla="*/ 403 w 715"/>
                <a:gd name="T41" fmla="*/ 77 h 95"/>
                <a:gd name="T42" fmla="*/ 420 w 715"/>
                <a:gd name="T43" fmla="*/ 84 h 95"/>
                <a:gd name="T44" fmla="*/ 458 w 715"/>
                <a:gd name="T45" fmla="*/ 81 h 95"/>
                <a:gd name="T46" fmla="*/ 503 w 715"/>
                <a:gd name="T47" fmla="*/ 64 h 95"/>
                <a:gd name="T48" fmla="*/ 504 w 715"/>
                <a:gd name="T49" fmla="*/ 76 h 95"/>
                <a:gd name="T50" fmla="*/ 567 w 715"/>
                <a:gd name="T51" fmla="*/ 43 h 95"/>
                <a:gd name="T52" fmla="*/ 560 w 715"/>
                <a:gd name="T53" fmla="*/ 62 h 95"/>
                <a:gd name="T54" fmla="*/ 583 w 715"/>
                <a:gd name="T55" fmla="*/ 56 h 95"/>
                <a:gd name="T56" fmla="*/ 615 w 715"/>
                <a:gd name="T57" fmla="*/ 58 h 95"/>
                <a:gd name="T58" fmla="*/ 639 w 715"/>
                <a:gd name="T59" fmla="*/ 45 h 95"/>
                <a:gd name="T60" fmla="*/ 604 w 715"/>
                <a:gd name="T61" fmla="*/ 58 h 95"/>
                <a:gd name="T62" fmla="*/ 575 w 715"/>
                <a:gd name="T63" fmla="*/ 51 h 95"/>
                <a:gd name="T64" fmla="*/ 562 w 715"/>
                <a:gd name="T65" fmla="*/ 34 h 95"/>
                <a:gd name="T66" fmla="*/ 541 w 715"/>
                <a:gd name="T67" fmla="*/ 45 h 95"/>
                <a:gd name="T68" fmla="*/ 492 w 715"/>
                <a:gd name="T69" fmla="*/ 54 h 95"/>
                <a:gd name="T70" fmla="*/ 469 w 715"/>
                <a:gd name="T71" fmla="*/ 29 h 95"/>
                <a:gd name="T72" fmla="*/ 435 w 715"/>
                <a:gd name="T73" fmla="*/ 29 h 95"/>
                <a:gd name="T74" fmla="*/ 362 w 715"/>
                <a:gd name="T75" fmla="*/ 80 h 95"/>
                <a:gd name="T76" fmla="*/ 345 w 715"/>
                <a:gd name="T77" fmla="*/ 72 h 95"/>
                <a:gd name="T78" fmla="*/ 242 w 715"/>
                <a:gd name="T79" fmla="*/ 81 h 95"/>
                <a:gd name="T80" fmla="*/ 295 w 715"/>
                <a:gd name="T81" fmla="*/ 42 h 95"/>
                <a:gd name="T82" fmla="*/ 328 w 715"/>
                <a:gd name="T83" fmla="*/ 36 h 95"/>
                <a:gd name="T84" fmla="*/ 296 w 715"/>
                <a:gd name="T85" fmla="*/ 76 h 95"/>
                <a:gd name="T86" fmla="*/ 329 w 715"/>
                <a:gd name="T87" fmla="*/ 44 h 95"/>
                <a:gd name="T88" fmla="*/ 317 w 715"/>
                <a:gd name="T89" fmla="*/ 27 h 95"/>
                <a:gd name="T90" fmla="*/ 298 w 715"/>
                <a:gd name="T91" fmla="*/ 25 h 95"/>
                <a:gd name="T92" fmla="*/ 230 w 715"/>
                <a:gd name="T93" fmla="*/ 75 h 95"/>
                <a:gd name="T94" fmla="*/ 266 w 715"/>
                <a:gd name="T95" fmla="*/ 32 h 95"/>
                <a:gd name="T96" fmla="*/ 215 w 715"/>
                <a:gd name="T97" fmla="*/ 53 h 95"/>
                <a:gd name="T98" fmla="*/ 203 w 715"/>
                <a:gd name="T99" fmla="*/ 54 h 95"/>
                <a:gd name="T100" fmla="*/ 151 w 715"/>
                <a:gd name="T101" fmla="*/ 43 h 95"/>
                <a:gd name="T102" fmla="*/ 159 w 715"/>
                <a:gd name="T103" fmla="*/ 63 h 95"/>
                <a:gd name="T104" fmla="*/ 212 w 715"/>
                <a:gd name="T105" fmla="*/ 24 h 95"/>
                <a:gd name="T106" fmla="*/ 194 w 715"/>
                <a:gd name="T107" fmla="*/ 18 h 95"/>
                <a:gd name="T108" fmla="*/ 153 w 715"/>
                <a:gd name="T109" fmla="*/ 34 h 95"/>
                <a:gd name="T110" fmla="*/ 108 w 715"/>
                <a:gd name="T111" fmla="*/ 51 h 95"/>
                <a:gd name="T112" fmla="*/ 112 w 715"/>
                <a:gd name="T113" fmla="*/ 26 h 95"/>
                <a:gd name="T114" fmla="*/ 65 w 715"/>
                <a:gd name="T115" fmla="*/ 54 h 95"/>
                <a:gd name="T116" fmla="*/ 87 w 715"/>
                <a:gd name="T117" fmla="*/ 22 h 95"/>
                <a:gd name="T118" fmla="*/ 53 w 715"/>
                <a:gd name="T119" fmla="*/ 36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15" h="95">
                  <a:moveTo>
                    <a:pt x="19" y="17"/>
                  </a:moveTo>
                  <a:cubicBezTo>
                    <a:pt x="21" y="19"/>
                    <a:pt x="23" y="14"/>
                    <a:pt x="25" y="16"/>
                  </a:cubicBezTo>
                  <a:cubicBezTo>
                    <a:pt x="24" y="17"/>
                    <a:pt x="25" y="18"/>
                    <a:pt x="24" y="19"/>
                  </a:cubicBezTo>
                  <a:cubicBezTo>
                    <a:pt x="19" y="17"/>
                    <a:pt x="19" y="22"/>
                    <a:pt x="14" y="23"/>
                  </a:cubicBezTo>
                  <a:cubicBezTo>
                    <a:pt x="16" y="26"/>
                    <a:pt x="20" y="22"/>
                    <a:pt x="20" y="28"/>
                  </a:cubicBezTo>
                  <a:cubicBezTo>
                    <a:pt x="27" y="25"/>
                    <a:pt x="29" y="13"/>
                    <a:pt x="34" y="16"/>
                  </a:cubicBezTo>
                  <a:cubicBezTo>
                    <a:pt x="33" y="17"/>
                    <a:pt x="35" y="19"/>
                    <a:pt x="34" y="20"/>
                  </a:cubicBezTo>
                  <a:cubicBezTo>
                    <a:pt x="31" y="23"/>
                    <a:pt x="28" y="26"/>
                    <a:pt x="32" y="29"/>
                  </a:cubicBezTo>
                  <a:cubicBezTo>
                    <a:pt x="34" y="28"/>
                    <a:pt x="35" y="26"/>
                    <a:pt x="37" y="25"/>
                  </a:cubicBezTo>
                  <a:cubicBezTo>
                    <a:pt x="36" y="20"/>
                    <a:pt x="35" y="16"/>
                    <a:pt x="38" y="12"/>
                  </a:cubicBezTo>
                  <a:cubicBezTo>
                    <a:pt x="39" y="17"/>
                    <a:pt x="40" y="17"/>
                    <a:pt x="44" y="22"/>
                  </a:cubicBezTo>
                  <a:cubicBezTo>
                    <a:pt x="40" y="26"/>
                    <a:pt x="38" y="26"/>
                    <a:pt x="37" y="32"/>
                  </a:cubicBezTo>
                  <a:cubicBezTo>
                    <a:pt x="34" y="27"/>
                    <a:pt x="34" y="33"/>
                    <a:pt x="34" y="35"/>
                  </a:cubicBezTo>
                  <a:cubicBezTo>
                    <a:pt x="33" y="33"/>
                    <a:pt x="32" y="32"/>
                    <a:pt x="31" y="31"/>
                  </a:cubicBezTo>
                  <a:cubicBezTo>
                    <a:pt x="25" y="37"/>
                    <a:pt x="30" y="42"/>
                    <a:pt x="25" y="46"/>
                  </a:cubicBezTo>
                  <a:cubicBezTo>
                    <a:pt x="26" y="45"/>
                    <a:pt x="28" y="45"/>
                    <a:pt x="30" y="45"/>
                  </a:cubicBezTo>
                  <a:cubicBezTo>
                    <a:pt x="27" y="47"/>
                    <a:pt x="28" y="48"/>
                    <a:pt x="26" y="50"/>
                  </a:cubicBezTo>
                  <a:cubicBezTo>
                    <a:pt x="24" y="43"/>
                    <a:pt x="20" y="51"/>
                    <a:pt x="17" y="48"/>
                  </a:cubicBezTo>
                  <a:cubicBezTo>
                    <a:pt x="20" y="41"/>
                    <a:pt x="21" y="34"/>
                    <a:pt x="25" y="29"/>
                  </a:cubicBezTo>
                  <a:cubicBezTo>
                    <a:pt x="22" y="28"/>
                    <a:pt x="18" y="30"/>
                    <a:pt x="16" y="27"/>
                  </a:cubicBezTo>
                  <a:cubicBezTo>
                    <a:pt x="12" y="30"/>
                    <a:pt x="10" y="33"/>
                    <a:pt x="10" y="36"/>
                  </a:cubicBezTo>
                  <a:cubicBezTo>
                    <a:pt x="13" y="37"/>
                    <a:pt x="12" y="30"/>
                    <a:pt x="16" y="32"/>
                  </a:cubicBezTo>
                  <a:cubicBezTo>
                    <a:pt x="18" y="35"/>
                    <a:pt x="14" y="36"/>
                    <a:pt x="15" y="38"/>
                  </a:cubicBezTo>
                  <a:cubicBezTo>
                    <a:pt x="16" y="38"/>
                    <a:pt x="18" y="37"/>
                    <a:pt x="18" y="38"/>
                  </a:cubicBezTo>
                  <a:cubicBezTo>
                    <a:pt x="7" y="44"/>
                    <a:pt x="7" y="53"/>
                    <a:pt x="0" y="60"/>
                  </a:cubicBezTo>
                  <a:cubicBezTo>
                    <a:pt x="6" y="57"/>
                    <a:pt x="12" y="53"/>
                    <a:pt x="17" y="57"/>
                  </a:cubicBezTo>
                  <a:cubicBezTo>
                    <a:pt x="19" y="53"/>
                    <a:pt x="8" y="52"/>
                    <a:pt x="13" y="47"/>
                  </a:cubicBezTo>
                  <a:cubicBezTo>
                    <a:pt x="14" y="52"/>
                    <a:pt x="22" y="50"/>
                    <a:pt x="25" y="56"/>
                  </a:cubicBezTo>
                  <a:cubicBezTo>
                    <a:pt x="22" y="58"/>
                    <a:pt x="19" y="61"/>
                    <a:pt x="16" y="63"/>
                  </a:cubicBezTo>
                  <a:cubicBezTo>
                    <a:pt x="12" y="59"/>
                    <a:pt x="7" y="64"/>
                    <a:pt x="3" y="64"/>
                  </a:cubicBezTo>
                  <a:cubicBezTo>
                    <a:pt x="6" y="67"/>
                    <a:pt x="2" y="72"/>
                    <a:pt x="7" y="70"/>
                  </a:cubicBezTo>
                  <a:cubicBezTo>
                    <a:pt x="7" y="64"/>
                    <a:pt x="24" y="64"/>
                    <a:pt x="26" y="70"/>
                  </a:cubicBezTo>
                  <a:cubicBezTo>
                    <a:pt x="28" y="68"/>
                    <a:pt x="31" y="66"/>
                    <a:pt x="34" y="64"/>
                  </a:cubicBezTo>
                  <a:cubicBezTo>
                    <a:pt x="36" y="70"/>
                    <a:pt x="40" y="64"/>
                    <a:pt x="43" y="67"/>
                  </a:cubicBezTo>
                  <a:cubicBezTo>
                    <a:pt x="43" y="74"/>
                    <a:pt x="40" y="69"/>
                    <a:pt x="36" y="71"/>
                  </a:cubicBezTo>
                  <a:cubicBezTo>
                    <a:pt x="35" y="73"/>
                    <a:pt x="35" y="75"/>
                    <a:pt x="37" y="78"/>
                  </a:cubicBezTo>
                  <a:cubicBezTo>
                    <a:pt x="41" y="73"/>
                    <a:pt x="44" y="75"/>
                    <a:pt x="48" y="71"/>
                  </a:cubicBezTo>
                  <a:cubicBezTo>
                    <a:pt x="46" y="68"/>
                    <a:pt x="42" y="60"/>
                    <a:pt x="50" y="60"/>
                  </a:cubicBezTo>
                  <a:cubicBezTo>
                    <a:pt x="48" y="57"/>
                    <a:pt x="44" y="54"/>
                    <a:pt x="47" y="51"/>
                  </a:cubicBezTo>
                  <a:cubicBezTo>
                    <a:pt x="52" y="53"/>
                    <a:pt x="52" y="44"/>
                    <a:pt x="56" y="46"/>
                  </a:cubicBezTo>
                  <a:cubicBezTo>
                    <a:pt x="54" y="48"/>
                    <a:pt x="56" y="49"/>
                    <a:pt x="55" y="50"/>
                  </a:cubicBezTo>
                  <a:cubicBezTo>
                    <a:pt x="54" y="51"/>
                    <a:pt x="51" y="50"/>
                    <a:pt x="52" y="53"/>
                  </a:cubicBezTo>
                  <a:cubicBezTo>
                    <a:pt x="56" y="53"/>
                    <a:pt x="50" y="69"/>
                    <a:pt x="49" y="75"/>
                  </a:cubicBezTo>
                  <a:cubicBezTo>
                    <a:pt x="55" y="75"/>
                    <a:pt x="57" y="68"/>
                    <a:pt x="59" y="76"/>
                  </a:cubicBezTo>
                  <a:cubicBezTo>
                    <a:pt x="62" y="70"/>
                    <a:pt x="68" y="71"/>
                    <a:pt x="65" y="65"/>
                  </a:cubicBezTo>
                  <a:cubicBezTo>
                    <a:pt x="62" y="65"/>
                    <a:pt x="61" y="66"/>
                    <a:pt x="60" y="68"/>
                  </a:cubicBezTo>
                  <a:cubicBezTo>
                    <a:pt x="60" y="66"/>
                    <a:pt x="53" y="66"/>
                    <a:pt x="56" y="63"/>
                  </a:cubicBezTo>
                  <a:cubicBezTo>
                    <a:pt x="62" y="62"/>
                    <a:pt x="61" y="61"/>
                    <a:pt x="62" y="56"/>
                  </a:cubicBezTo>
                  <a:cubicBezTo>
                    <a:pt x="64" y="58"/>
                    <a:pt x="67" y="54"/>
                    <a:pt x="69" y="58"/>
                  </a:cubicBezTo>
                  <a:cubicBezTo>
                    <a:pt x="62" y="62"/>
                    <a:pt x="67" y="64"/>
                    <a:pt x="71" y="63"/>
                  </a:cubicBezTo>
                  <a:cubicBezTo>
                    <a:pt x="67" y="67"/>
                    <a:pt x="66" y="72"/>
                    <a:pt x="65" y="76"/>
                  </a:cubicBezTo>
                  <a:cubicBezTo>
                    <a:pt x="72" y="78"/>
                    <a:pt x="75" y="64"/>
                    <a:pt x="82" y="73"/>
                  </a:cubicBezTo>
                  <a:cubicBezTo>
                    <a:pt x="81" y="75"/>
                    <a:pt x="78" y="74"/>
                    <a:pt x="79" y="76"/>
                  </a:cubicBezTo>
                  <a:cubicBezTo>
                    <a:pt x="81" y="75"/>
                    <a:pt x="80" y="77"/>
                    <a:pt x="81" y="79"/>
                  </a:cubicBezTo>
                  <a:cubicBezTo>
                    <a:pt x="85" y="73"/>
                    <a:pt x="89" y="72"/>
                    <a:pt x="92" y="65"/>
                  </a:cubicBezTo>
                  <a:cubicBezTo>
                    <a:pt x="95" y="66"/>
                    <a:pt x="98" y="63"/>
                    <a:pt x="101" y="64"/>
                  </a:cubicBezTo>
                  <a:cubicBezTo>
                    <a:pt x="96" y="67"/>
                    <a:pt x="97" y="72"/>
                    <a:pt x="95" y="76"/>
                  </a:cubicBezTo>
                  <a:cubicBezTo>
                    <a:pt x="93" y="77"/>
                    <a:pt x="87" y="74"/>
                    <a:pt x="88" y="78"/>
                  </a:cubicBezTo>
                  <a:cubicBezTo>
                    <a:pt x="90" y="76"/>
                    <a:pt x="91" y="81"/>
                    <a:pt x="93" y="80"/>
                  </a:cubicBezTo>
                  <a:cubicBezTo>
                    <a:pt x="95" y="79"/>
                    <a:pt x="97" y="77"/>
                    <a:pt x="99" y="76"/>
                  </a:cubicBezTo>
                  <a:cubicBezTo>
                    <a:pt x="102" y="79"/>
                    <a:pt x="99" y="80"/>
                    <a:pt x="103" y="81"/>
                  </a:cubicBezTo>
                  <a:cubicBezTo>
                    <a:pt x="107" y="79"/>
                    <a:pt x="108" y="78"/>
                    <a:pt x="108" y="74"/>
                  </a:cubicBezTo>
                  <a:cubicBezTo>
                    <a:pt x="115" y="75"/>
                    <a:pt x="110" y="78"/>
                    <a:pt x="117" y="82"/>
                  </a:cubicBezTo>
                  <a:cubicBezTo>
                    <a:pt x="121" y="77"/>
                    <a:pt x="124" y="82"/>
                    <a:pt x="128" y="77"/>
                  </a:cubicBezTo>
                  <a:cubicBezTo>
                    <a:pt x="129" y="78"/>
                    <a:pt x="128" y="80"/>
                    <a:pt x="131" y="82"/>
                  </a:cubicBezTo>
                  <a:cubicBezTo>
                    <a:pt x="134" y="81"/>
                    <a:pt x="138" y="80"/>
                    <a:pt x="141" y="81"/>
                  </a:cubicBezTo>
                  <a:cubicBezTo>
                    <a:pt x="138" y="78"/>
                    <a:pt x="145" y="73"/>
                    <a:pt x="148" y="76"/>
                  </a:cubicBezTo>
                  <a:cubicBezTo>
                    <a:pt x="148" y="81"/>
                    <a:pt x="140" y="75"/>
                    <a:pt x="143" y="81"/>
                  </a:cubicBezTo>
                  <a:cubicBezTo>
                    <a:pt x="154" y="79"/>
                    <a:pt x="164" y="84"/>
                    <a:pt x="176" y="81"/>
                  </a:cubicBezTo>
                  <a:cubicBezTo>
                    <a:pt x="171" y="78"/>
                    <a:pt x="175" y="75"/>
                    <a:pt x="176" y="72"/>
                  </a:cubicBezTo>
                  <a:cubicBezTo>
                    <a:pt x="175" y="79"/>
                    <a:pt x="187" y="90"/>
                    <a:pt x="187" y="80"/>
                  </a:cubicBezTo>
                  <a:cubicBezTo>
                    <a:pt x="182" y="83"/>
                    <a:pt x="184" y="72"/>
                    <a:pt x="180" y="71"/>
                  </a:cubicBezTo>
                  <a:cubicBezTo>
                    <a:pt x="181" y="70"/>
                    <a:pt x="182" y="68"/>
                    <a:pt x="182" y="67"/>
                  </a:cubicBezTo>
                  <a:cubicBezTo>
                    <a:pt x="182" y="71"/>
                    <a:pt x="184" y="70"/>
                    <a:pt x="187" y="71"/>
                  </a:cubicBezTo>
                  <a:cubicBezTo>
                    <a:pt x="181" y="75"/>
                    <a:pt x="189" y="79"/>
                    <a:pt x="192" y="77"/>
                  </a:cubicBezTo>
                  <a:cubicBezTo>
                    <a:pt x="190" y="79"/>
                    <a:pt x="189" y="81"/>
                    <a:pt x="192" y="83"/>
                  </a:cubicBezTo>
                  <a:cubicBezTo>
                    <a:pt x="193" y="83"/>
                    <a:pt x="194" y="82"/>
                    <a:pt x="195" y="83"/>
                  </a:cubicBezTo>
                  <a:cubicBezTo>
                    <a:pt x="196" y="75"/>
                    <a:pt x="204" y="76"/>
                    <a:pt x="203" y="65"/>
                  </a:cubicBezTo>
                  <a:cubicBezTo>
                    <a:pt x="203" y="66"/>
                    <a:pt x="204" y="67"/>
                    <a:pt x="205" y="66"/>
                  </a:cubicBezTo>
                  <a:cubicBezTo>
                    <a:pt x="204" y="68"/>
                    <a:pt x="204" y="71"/>
                    <a:pt x="208" y="74"/>
                  </a:cubicBezTo>
                  <a:cubicBezTo>
                    <a:pt x="211" y="72"/>
                    <a:pt x="221" y="72"/>
                    <a:pt x="218" y="77"/>
                  </a:cubicBezTo>
                  <a:cubicBezTo>
                    <a:pt x="214" y="72"/>
                    <a:pt x="209" y="78"/>
                    <a:pt x="201" y="76"/>
                  </a:cubicBezTo>
                  <a:cubicBezTo>
                    <a:pt x="199" y="78"/>
                    <a:pt x="200" y="80"/>
                    <a:pt x="199" y="81"/>
                  </a:cubicBezTo>
                  <a:cubicBezTo>
                    <a:pt x="205" y="86"/>
                    <a:pt x="212" y="82"/>
                    <a:pt x="218" y="84"/>
                  </a:cubicBezTo>
                  <a:cubicBezTo>
                    <a:pt x="217" y="83"/>
                    <a:pt x="216" y="82"/>
                    <a:pt x="218" y="80"/>
                  </a:cubicBezTo>
                  <a:cubicBezTo>
                    <a:pt x="227" y="77"/>
                    <a:pt x="225" y="91"/>
                    <a:pt x="225" y="91"/>
                  </a:cubicBezTo>
                  <a:cubicBezTo>
                    <a:pt x="228" y="88"/>
                    <a:pt x="234" y="85"/>
                    <a:pt x="227" y="85"/>
                  </a:cubicBezTo>
                  <a:cubicBezTo>
                    <a:pt x="228" y="81"/>
                    <a:pt x="233" y="78"/>
                    <a:pt x="235" y="86"/>
                  </a:cubicBezTo>
                  <a:cubicBezTo>
                    <a:pt x="246" y="83"/>
                    <a:pt x="253" y="88"/>
                    <a:pt x="263" y="82"/>
                  </a:cubicBezTo>
                  <a:cubicBezTo>
                    <a:pt x="264" y="87"/>
                    <a:pt x="273" y="86"/>
                    <a:pt x="278" y="85"/>
                  </a:cubicBezTo>
                  <a:cubicBezTo>
                    <a:pt x="279" y="79"/>
                    <a:pt x="281" y="81"/>
                    <a:pt x="279" y="78"/>
                  </a:cubicBezTo>
                  <a:cubicBezTo>
                    <a:pt x="281" y="77"/>
                    <a:pt x="282" y="75"/>
                    <a:pt x="284" y="74"/>
                  </a:cubicBezTo>
                  <a:cubicBezTo>
                    <a:pt x="284" y="77"/>
                    <a:pt x="286" y="79"/>
                    <a:pt x="289" y="76"/>
                  </a:cubicBezTo>
                  <a:cubicBezTo>
                    <a:pt x="289" y="72"/>
                    <a:pt x="287" y="74"/>
                    <a:pt x="284" y="72"/>
                  </a:cubicBezTo>
                  <a:cubicBezTo>
                    <a:pt x="286" y="70"/>
                    <a:pt x="285" y="68"/>
                    <a:pt x="288" y="66"/>
                  </a:cubicBezTo>
                  <a:cubicBezTo>
                    <a:pt x="288" y="72"/>
                    <a:pt x="294" y="80"/>
                    <a:pt x="286" y="86"/>
                  </a:cubicBezTo>
                  <a:cubicBezTo>
                    <a:pt x="289" y="91"/>
                    <a:pt x="289" y="81"/>
                    <a:pt x="292" y="88"/>
                  </a:cubicBezTo>
                  <a:cubicBezTo>
                    <a:pt x="296" y="87"/>
                    <a:pt x="296" y="81"/>
                    <a:pt x="298" y="83"/>
                  </a:cubicBezTo>
                  <a:cubicBezTo>
                    <a:pt x="300" y="91"/>
                    <a:pt x="301" y="82"/>
                    <a:pt x="307" y="83"/>
                  </a:cubicBezTo>
                  <a:cubicBezTo>
                    <a:pt x="308" y="85"/>
                    <a:pt x="306" y="86"/>
                    <a:pt x="305" y="87"/>
                  </a:cubicBezTo>
                  <a:cubicBezTo>
                    <a:pt x="315" y="93"/>
                    <a:pt x="308" y="77"/>
                    <a:pt x="316" y="74"/>
                  </a:cubicBezTo>
                  <a:cubicBezTo>
                    <a:pt x="309" y="67"/>
                    <a:pt x="309" y="86"/>
                    <a:pt x="301" y="79"/>
                  </a:cubicBezTo>
                  <a:cubicBezTo>
                    <a:pt x="309" y="80"/>
                    <a:pt x="307" y="68"/>
                    <a:pt x="315" y="70"/>
                  </a:cubicBezTo>
                  <a:cubicBezTo>
                    <a:pt x="316" y="66"/>
                    <a:pt x="317" y="62"/>
                    <a:pt x="320" y="58"/>
                  </a:cubicBezTo>
                  <a:cubicBezTo>
                    <a:pt x="323" y="62"/>
                    <a:pt x="316" y="67"/>
                    <a:pt x="323" y="66"/>
                  </a:cubicBezTo>
                  <a:cubicBezTo>
                    <a:pt x="320" y="70"/>
                    <a:pt x="318" y="66"/>
                    <a:pt x="316" y="67"/>
                  </a:cubicBezTo>
                  <a:cubicBezTo>
                    <a:pt x="324" y="75"/>
                    <a:pt x="309" y="81"/>
                    <a:pt x="316" y="89"/>
                  </a:cubicBezTo>
                  <a:cubicBezTo>
                    <a:pt x="320" y="86"/>
                    <a:pt x="323" y="82"/>
                    <a:pt x="321" y="78"/>
                  </a:cubicBezTo>
                  <a:cubicBezTo>
                    <a:pt x="325" y="74"/>
                    <a:pt x="328" y="76"/>
                    <a:pt x="331" y="77"/>
                  </a:cubicBezTo>
                  <a:cubicBezTo>
                    <a:pt x="326" y="79"/>
                    <a:pt x="330" y="82"/>
                    <a:pt x="326" y="85"/>
                  </a:cubicBezTo>
                  <a:cubicBezTo>
                    <a:pt x="325" y="83"/>
                    <a:pt x="324" y="81"/>
                    <a:pt x="323" y="82"/>
                  </a:cubicBezTo>
                  <a:cubicBezTo>
                    <a:pt x="326" y="87"/>
                    <a:pt x="322" y="84"/>
                    <a:pt x="323" y="89"/>
                  </a:cubicBezTo>
                  <a:cubicBezTo>
                    <a:pt x="327" y="88"/>
                    <a:pt x="333" y="89"/>
                    <a:pt x="334" y="86"/>
                  </a:cubicBezTo>
                  <a:cubicBezTo>
                    <a:pt x="333" y="83"/>
                    <a:pt x="331" y="84"/>
                    <a:pt x="329" y="84"/>
                  </a:cubicBezTo>
                  <a:cubicBezTo>
                    <a:pt x="335" y="84"/>
                    <a:pt x="332" y="78"/>
                    <a:pt x="335" y="80"/>
                  </a:cubicBezTo>
                  <a:cubicBezTo>
                    <a:pt x="336" y="82"/>
                    <a:pt x="336" y="85"/>
                    <a:pt x="336" y="88"/>
                  </a:cubicBezTo>
                  <a:cubicBezTo>
                    <a:pt x="359" y="87"/>
                    <a:pt x="382" y="90"/>
                    <a:pt x="405" y="88"/>
                  </a:cubicBezTo>
                  <a:cubicBezTo>
                    <a:pt x="400" y="82"/>
                    <a:pt x="408" y="79"/>
                    <a:pt x="410" y="79"/>
                  </a:cubicBezTo>
                  <a:cubicBezTo>
                    <a:pt x="411" y="84"/>
                    <a:pt x="407" y="84"/>
                    <a:pt x="405" y="88"/>
                  </a:cubicBezTo>
                  <a:cubicBezTo>
                    <a:pt x="408" y="93"/>
                    <a:pt x="412" y="88"/>
                    <a:pt x="414" y="85"/>
                  </a:cubicBezTo>
                  <a:cubicBezTo>
                    <a:pt x="418" y="86"/>
                    <a:pt x="415" y="90"/>
                    <a:pt x="419" y="85"/>
                  </a:cubicBezTo>
                  <a:cubicBezTo>
                    <a:pt x="419" y="93"/>
                    <a:pt x="428" y="85"/>
                    <a:pt x="432" y="90"/>
                  </a:cubicBezTo>
                  <a:cubicBezTo>
                    <a:pt x="432" y="89"/>
                    <a:pt x="438" y="87"/>
                    <a:pt x="439" y="83"/>
                  </a:cubicBezTo>
                  <a:cubicBezTo>
                    <a:pt x="440" y="85"/>
                    <a:pt x="442" y="85"/>
                    <a:pt x="443" y="86"/>
                  </a:cubicBezTo>
                  <a:cubicBezTo>
                    <a:pt x="442" y="88"/>
                    <a:pt x="437" y="85"/>
                    <a:pt x="438" y="89"/>
                  </a:cubicBezTo>
                  <a:cubicBezTo>
                    <a:pt x="441" y="88"/>
                    <a:pt x="439" y="91"/>
                    <a:pt x="441" y="93"/>
                  </a:cubicBezTo>
                  <a:cubicBezTo>
                    <a:pt x="448" y="88"/>
                    <a:pt x="460" y="95"/>
                    <a:pt x="464" y="89"/>
                  </a:cubicBezTo>
                  <a:cubicBezTo>
                    <a:pt x="462" y="85"/>
                    <a:pt x="448" y="89"/>
                    <a:pt x="446" y="83"/>
                  </a:cubicBezTo>
                  <a:cubicBezTo>
                    <a:pt x="454" y="87"/>
                    <a:pt x="463" y="84"/>
                    <a:pt x="472" y="83"/>
                  </a:cubicBezTo>
                  <a:cubicBezTo>
                    <a:pt x="470" y="84"/>
                    <a:pt x="469" y="85"/>
                    <a:pt x="467" y="87"/>
                  </a:cubicBezTo>
                  <a:cubicBezTo>
                    <a:pt x="469" y="89"/>
                    <a:pt x="471" y="91"/>
                    <a:pt x="472" y="93"/>
                  </a:cubicBezTo>
                  <a:cubicBezTo>
                    <a:pt x="478" y="91"/>
                    <a:pt x="472" y="86"/>
                    <a:pt x="476" y="84"/>
                  </a:cubicBezTo>
                  <a:cubicBezTo>
                    <a:pt x="477" y="85"/>
                    <a:pt x="475" y="86"/>
                    <a:pt x="477" y="88"/>
                  </a:cubicBezTo>
                  <a:cubicBezTo>
                    <a:pt x="485" y="83"/>
                    <a:pt x="479" y="72"/>
                    <a:pt x="485" y="71"/>
                  </a:cubicBezTo>
                  <a:cubicBezTo>
                    <a:pt x="482" y="76"/>
                    <a:pt x="486" y="83"/>
                    <a:pt x="479" y="88"/>
                  </a:cubicBezTo>
                  <a:cubicBezTo>
                    <a:pt x="485" y="95"/>
                    <a:pt x="486" y="85"/>
                    <a:pt x="491" y="93"/>
                  </a:cubicBezTo>
                  <a:cubicBezTo>
                    <a:pt x="494" y="90"/>
                    <a:pt x="496" y="92"/>
                    <a:pt x="499" y="88"/>
                  </a:cubicBezTo>
                  <a:cubicBezTo>
                    <a:pt x="500" y="93"/>
                    <a:pt x="511" y="95"/>
                    <a:pt x="513" y="89"/>
                  </a:cubicBezTo>
                  <a:cubicBezTo>
                    <a:pt x="517" y="92"/>
                    <a:pt x="524" y="95"/>
                    <a:pt x="528" y="88"/>
                  </a:cubicBezTo>
                  <a:cubicBezTo>
                    <a:pt x="529" y="93"/>
                    <a:pt x="536" y="93"/>
                    <a:pt x="536" y="87"/>
                  </a:cubicBezTo>
                  <a:cubicBezTo>
                    <a:pt x="538" y="89"/>
                    <a:pt x="539" y="91"/>
                    <a:pt x="539" y="92"/>
                  </a:cubicBezTo>
                  <a:cubicBezTo>
                    <a:pt x="545" y="84"/>
                    <a:pt x="568" y="91"/>
                    <a:pt x="563" y="77"/>
                  </a:cubicBezTo>
                  <a:cubicBezTo>
                    <a:pt x="565" y="76"/>
                    <a:pt x="566" y="79"/>
                    <a:pt x="567" y="81"/>
                  </a:cubicBezTo>
                  <a:cubicBezTo>
                    <a:pt x="570" y="79"/>
                    <a:pt x="568" y="77"/>
                    <a:pt x="569" y="76"/>
                  </a:cubicBezTo>
                  <a:cubicBezTo>
                    <a:pt x="571" y="76"/>
                    <a:pt x="574" y="73"/>
                    <a:pt x="576" y="76"/>
                  </a:cubicBezTo>
                  <a:cubicBezTo>
                    <a:pt x="572" y="79"/>
                    <a:pt x="570" y="81"/>
                    <a:pt x="571" y="87"/>
                  </a:cubicBezTo>
                  <a:cubicBezTo>
                    <a:pt x="567" y="86"/>
                    <a:pt x="563" y="90"/>
                    <a:pt x="560" y="90"/>
                  </a:cubicBezTo>
                  <a:cubicBezTo>
                    <a:pt x="571" y="93"/>
                    <a:pt x="591" y="94"/>
                    <a:pt x="603" y="84"/>
                  </a:cubicBezTo>
                  <a:cubicBezTo>
                    <a:pt x="605" y="90"/>
                    <a:pt x="609" y="79"/>
                    <a:pt x="612" y="82"/>
                  </a:cubicBezTo>
                  <a:cubicBezTo>
                    <a:pt x="608" y="85"/>
                    <a:pt x="604" y="88"/>
                    <a:pt x="604" y="92"/>
                  </a:cubicBezTo>
                  <a:cubicBezTo>
                    <a:pt x="606" y="91"/>
                    <a:pt x="609" y="89"/>
                    <a:pt x="611" y="92"/>
                  </a:cubicBezTo>
                  <a:cubicBezTo>
                    <a:pt x="618" y="87"/>
                    <a:pt x="615" y="77"/>
                    <a:pt x="623" y="78"/>
                  </a:cubicBezTo>
                  <a:cubicBezTo>
                    <a:pt x="624" y="74"/>
                    <a:pt x="622" y="64"/>
                    <a:pt x="630" y="64"/>
                  </a:cubicBezTo>
                  <a:cubicBezTo>
                    <a:pt x="626" y="75"/>
                    <a:pt x="631" y="82"/>
                    <a:pt x="616" y="90"/>
                  </a:cubicBezTo>
                  <a:cubicBezTo>
                    <a:pt x="623" y="95"/>
                    <a:pt x="634" y="89"/>
                    <a:pt x="639" y="82"/>
                  </a:cubicBezTo>
                  <a:cubicBezTo>
                    <a:pt x="637" y="78"/>
                    <a:pt x="634" y="82"/>
                    <a:pt x="633" y="78"/>
                  </a:cubicBezTo>
                  <a:cubicBezTo>
                    <a:pt x="634" y="78"/>
                    <a:pt x="633" y="76"/>
                    <a:pt x="634" y="76"/>
                  </a:cubicBezTo>
                  <a:cubicBezTo>
                    <a:pt x="641" y="77"/>
                    <a:pt x="651" y="76"/>
                    <a:pt x="655" y="68"/>
                  </a:cubicBezTo>
                  <a:cubicBezTo>
                    <a:pt x="659" y="71"/>
                    <a:pt x="656" y="74"/>
                    <a:pt x="653" y="77"/>
                  </a:cubicBezTo>
                  <a:cubicBezTo>
                    <a:pt x="652" y="75"/>
                    <a:pt x="653" y="73"/>
                    <a:pt x="650" y="75"/>
                  </a:cubicBezTo>
                  <a:cubicBezTo>
                    <a:pt x="648" y="81"/>
                    <a:pt x="652" y="78"/>
                    <a:pt x="655" y="81"/>
                  </a:cubicBezTo>
                  <a:cubicBezTo>
                    <a:pt x="652" y="82"/>
                    <a:pt x="650" y="87"/>
                    <a:pt x="648" y="84"/>
                  </a:cubicBezTo>
                  <a:cubicBezTo>
                    <a:pt x="645" y="82"/>
                    <a:pt x="649" y="80"/>
                    <a:pt x="647" y="78"/>
                  </a:cubicBezTo>
                  <a:cubicBezTo>
                    <a:pt x="636" y="79"/>
                    <a:pt x="644" y="86"/>
                    <a:pt x="639" y="91"/>
                  </a:cubicBezTo>
                  <a:cubicBezTo>
                    <a:pt x="645" y="93"/>
                    <a:pt x="655" y="83"/>
                    <a:pt x="659" y="78"/>
                  </a:cubicBezTo>
                  <a:cubicBezTo>
                    <a:pt x="661" y="79"/>
                    <a:pt x="662" y="78"/>
                    <a:pt x="664" y="81"/>
                  </a:cubicBezTo>
                  <a:cubicBezTo>
                    <a:pt x="667" y="73"/>
                    <a:pt x="673" y="67"/>
                    <a:pt x="679" y="62"/>
                  </a:cubicBezTo>
                  <a:cubicBezTo>
                    <a:pt x="676" y="57"/>
                    <a:pt x="674" y="61"/>
                    <a:pt x="672" y="64"/>
                  </a:cubicBezTo>
                  <a:cubicBezTo>
                    <a:pt x="666" y="57"/>
                    <a:pt x="673" y="52"/>
                    <a:pt x="679" y="50"/>
                  </a:cubicBezTo>
                  <a:cubicBezTo>
                    <a:pt x="681" y="54"/>
                    <a:pt x="673" y="52"/>
                    <a:pt x="678" y="58"/>
                  </a:cubicBezTo>
                  <a:cubicBezTo>
                    <a:pt x="680" y="56"/>
                    <a:pt x="681" y="57"/>
                    <a:pt x="683" y="55"/>
                  </a:cubicBezTo>
                  <a:cubicBezTo>
                    <a:pt x="681" y="46"/>
                    <a:pt x="692" y="39"/>
                    <a:pt x="686" y="29"/>
                  </a:cubicBezTo>
                  <a:cubicBezTo>
                    <a:pt x="689" y="27"/>
                    <a:pt x="691" y="27"/>
                    <a:pt x="692" y="30"/>
                  </a:cubicBezTo>
                  <a:cubicBezTo>
                    <a:pt x="688" y="32"/>
                    <a:pt x="693" y="35"/>
                    <a:pt x="695" y="35"/>
                  </a:cubicBezTo>
                  <a:cubicBezTo>
                    <a:pt x="692" y="37"/>
                    <a:pt x="689" y="39"/>
                    <a:pt x="691" y="42"/>
                  </a:cubicBezTo>
                  <a:cubicBezTo>
                    <a:pt x="696" y="41"/>
                    <a:pt x="697" y="36"/>
                    <a:pt x="703" y="32"/>
                  </a:cubicBezTo>
                  <a:cubicBezTo>
                    <a:pt x="705" y="34"/>
                    <a:pt x="706" y="36"/>
                    <a:pt x="708" y="36"/>
                  </a:cubicBezTo>
                  <a:cubicBezTo>
                    <a:pt x="711" y="33"/>
                    <a:pt x="714" y="35"/>
                    <a:pt x="715" y="31"/>
                  </a:cubicBezTo>
                  <a:cubicBezTo>
                    <a:pt x="713" y="25"/>
                    <a:pt x="710" y="33"/>
                    <a:pt x="709" y="30"/>
                  </a:cubicBezTo>
                  <a:cubicBezTo>
                    <a:pt x="710" y="28"/>
                    <a:pt x="713" y="26"/>
                    <a:pt x="712" y="23"/>
                  </a:cubicBezTo>
                  <a:cubicBezTo>
                    <a:pt x="705" y="24"/>
                    <a:pt x="699" y="32"/>
                    <a:pt x="693" y="31"/>
                  </a:cubicBezTo>
                  <a:cubicBezTo>
                    <a:pt x="697" y="25"/>
                    <a:pt x="689" y="26"/>
                    <a:pt x="686" y="24"/>
                  </a:cubicBezTo>
                  <a:cubicBezTo>
                    <a:pt x="687" y="23"/>
                    <a:pt x="688" y="22"/>
                    <a:pt x="687" y="21"/>
                  </a:cubicBezTo>
                  <a:cubicBezTo>
                    <a:pt x="682" y="27"/>
                    <a:pt x="685" y="34"/>
                    <a:pt x="684" y="40"/>
                  </a:cubicBezTo>
                  <a:cubicBezTo>
                    <a:pt x="680" y="41"/>
                    <a:pt x="676" y="50"/>
                    <a:pt x="670" y="43"/>
                  </a:cubicBezTo>
                  <a:cubicBezTo>
                    <a:pt x="674" y="41"/>
                    <a:pt x="670" y="38"/>
                    <a:pt x="669" y="35"/>
                  </a:cubicBezTo>
                  <a:cubicBezTo>
                    <a:pt x="663" y="40"/>
                    <a:pt x="665" y="46"/>
                    <a:pt x="664" y="52"/>
                  </a:cubicBezTo>
                  <a:cubicBezTo>
                    <a:pt x="667" y="51"/>
                    <a:pt x="666" y="45"/>
                    <a:pt x="670" y="47"/>
                  </a:cubicBezTo>
                  <a:cubicBezTo>
                    <a:pt x="671" y="52"/>
                    <a:pt x="667" y="51"/>
                    <a:pt x="663" y="55"/>
                  </a:cubicBezTo>
                  <a:cubicBezTo>
                    <a:pt x="663" y="58"/>
                    <a:pt x="669" y="56"/>
                    <a:pt x="666" y="59"/>
                  </a:cubicBezTo>
                  <a:cubicBezTo>
                    <a:pt x="656" y="64"/>
                    <a:pt x="651" y="68"/>
                    <a:pt x="642" y="72"/>
                  </a:cubicBezTo>
                  <a:cubicBezTo>
                    <a:pt x="642" y="70"/>
                    <a:pt x="645" y="67"/>
                    <a:pt x="645" y="65"/>
                  </a:cubicBezTo>
                  <a:cubicBezTo>
                    <a:pt x="650" y="64"/>
                    <a:pt x="663" y="60"/>
                    <a:pt x="662" y="56"/>
                  </a:cubicBezTo>
                  <a:cubicBezTo>
                    <a:pt x="655" y="55"/>
                    <a:pt x="654" y="59"/>
                    <a:pt x="647" y="58"/>
                  </a:cubicBezTo>
                  <a:cubicBezTo>
                    <a:pt x="650" y="52"/>
                    <a:pt x="654" y="55"/>
                    <a:pt x="659" y="52"/>
                  </a:cubicBezTo>
                  <a:cubicBezTo>
                    <a:pt x="664" y="47"/>
                    <a:pt x="662" y="38"/>
                    <a:pt x="660" y="35"/>
                  </a:cubicBezTo>
                  <a:cubicBezTo>
                    <a:pt x="662" y="35"/>
                    <a:pt x="664" y="34"/>
                    <a:pt x="667" y="32"/>
                  </a:cubicBezTo>
                  <a:cubicBezTo>
                    <a:pt x="668" y="35"/>
                    <a:pt x="670" y="35"/>
                    <a:pt x="673" y="33"/>
                  </a:cubicBezTo>
                  <a:cubicBezTo>
                    <a:pt x="671" y="29"/>
                    <a:pt x="663" y="33"/>
                    <a:pt x="664" y="28"/>
                  </a:cubicBezTo>
                  <a:cubicBezTo>
                    <a:pt x="667" y="29"/>
                    <a:pt x="671" y="31"/>
                    <a:pt x="674" y="30"/>
                  </a:cubicBezTo>
                  <a:cubicBezTo>
                    <a:pt x="673" y="27"/>
                    <a:pt x="672" y="24"/>
                    <a:pt x="673" y="21"/>
                  </a:cubicBezTo>
                  <a:cubicBezTo>
                    <a:pt x="669" y="26"/>
                    <a:pt x="666" y="23"/>
                    <a:pt x="663" y="22"/>
                  </a:cubicBezTo>
                  <a:cubicBezTo>
                    <a:pt x="660" y="24"/>
                    <a:pt x="662" y="26"/>
                    <a:pt x="658" y="28"/>
                  </a:cubicBezTo>
                  <a:cubicBezTo>
                    <a:pt x="659" y="29"/>
                    <a:pt x="661" y="30"/>
                    <a:pt x="662" y="30"/>
                  </a:cubicBezTo>
                  <a:cubicBezTo>
                    <a:pt x="656" y="30"/>
                    <a:pt x="660" y="36"/>
                    <a:pt x="656" y="39"/>
                  </a:cubicBezTo>
                  <a:cubicBezTo>
                    <a:pt x="652" y="33"/>
                    <a:pt x="657" y="34"/>
                    <a:pt x="651" y="30"/>
                  </a:cubicBezTo>
                  <a:cubicBezTo>
                    <a:pt x="645" y="32"/>
                    <a:pt x="638" y="33"/>
                    <a:pt x="636" y="25"/>
                  </a:cubicBezTo>
                  <a:cubicBezTo>
                    <a:pt x="635" y="26"/>
                    <a:pt x="633" y="26"/>
                    <a:pt x="632" y="27"/>
                  </a:cubicBezTo>
                  <a:cubicBezTo>
                    <a:pt x="631" y="31"/>
                    <a:pt x="635" y="32"/>
                    <a:pt x="635" y="35"/>
                  </a:cubicBezTo>
                  <a:cubicBezTo>
                    <a:pt x="629" y="33"/>
                    <a:pt x="621" y="45"/>
                    <a:pt x="611" y="39"/>
                  </a:cubicBezTo>
                  <a:cubicBezTo>
                    <a:pt x="616" y="41"/>
                    <a:pt x="617" y="30"/>
                    <a:pt x="623" y="32"/>
                  </a:cubicBezTo>
                  <a:cubicBezTo>
                    <a:pt x="622" y="33"/>
                    <a:pt x="620" y="34"/>
                    <a:pt x="621" y="35"/>
                  </a:cubicBezTo>
                  <a:cubicBezTo>
                    <a:pt x="623" y="34"/>
                    <a:pt x="624" y="37"/>
                    <a:pt x="627" y="34"/>
                  </a:cubicBezTo>
                  <a:cubicBezTo>
                    <a:pt x="625" y="22"/>
                    <a:pt x="641" y="24"/>
                    <a:pt x="641" y="20"/>
                  </a:cubicBezTo>
                  <a:cubicBezTo>
                    <a:pt x="633" y="24"/>
                    <a:pt x="625" y="19"/>
                    <a:pt x="617" y="22"/>
                  </a:cubicBezTo>
                  <a:cubicBezTo>
                    <a:pt x="618" y="23"/>
                    <a:pt x="616" y="24"/>
                    <a:pt x="615" y="25"/>
                  </a:cubicBezTo>
                  <a:cubicBezTo>
                    <a:pt x="616" y="27"/>
                    <a:pt x="617" y="28"/>
                    <a:pt x="616" y="30"/>
                  </a:cubicBezTo>
                  <a:cubicBezTo>
                    <a:pt x="612" y="31"/>
                    <a:pt x="611" y="37"/>
                    <a:pt x="610" y="35"/>
                  </a:cubicBezTo>
                  <a:cubicBezTo>
                    <a:pt x="610" y="33"/>
                    <a:pt x="613" y="31"/>
                    <a:pt x="610" y="29"/>
                  </a:cubicBezTo>
                  <a:cubicBezTo>
                    <a:pt x="609" y="29"/>
                    <a:pt x="608" y="31"/>
                    <a:pt x="607" y="30"/>
                  </a:cubicBezTo>
                  <a:cubicBezTo>
                    <a:pt x="603" y="33"/>
                    <a:pt x="604" y="39"/>
                    <a:pt x="598" y="37"/>
                  </a:cubicBezTo>
                  <a:cubicBezTo>
                    <a:pt x="597" y="34"/>
                    <a:pt x="604" y="33"/>
                    <a:pt x="602" y="30"/>
                  </a:cubicBezTo>
                  <a:cubicBezTo>
                    <a:pt x="598" y="34"/>
                    <a:pt x="596" y="28"/>
                    <a:pt x="593" y="32"/>
                  </a:cubicBezTo>
                  <a:cubicBezTo>
                    <a:pt x="595" y="35"/>
                    <a:pt x="597" y="37"/>
                    <a:pt x="593" y="39"/>
                  </a:cubicBezTo>
                  <a:cubicBezTo>
                    <a:pt x="594" y="30"/>
                    <a:pt x="586" y="38"/>
                    <a:pt x="592" y="29"/>
                  </a:cubicBezTo>
                  <a:cubicBezTo>
                    <a:pt x="598" y="32"/>
                    <a:pt x="606" y="23"/>
                    <a:pt x="612" y="29"/>
                  </a:cubicBezTo>
                  <a:cubicBezTo>
                    <a:pt x="616" y="28"/>
                    <a:pt x="611" y="20"/>
                    <a:pt x="610" y="22"/>
                  </a:cubicBezTo>
                  <a:cubicBezTo>
                    <a:pt x="610" y="24"/>
                    <a:pt x="603" y="24"/>
                    <a:pt x="602" y="26"/>
                  </a:cubicBezTo>
                  <a:cubicBezTo>
                    <a:pt x="600" y="24"/>
                    <a:pt x="602" y="23"/>
                    <a:pt x="602" y="21"/>
                  </a:cubicBezTo>
                  <a:cubicBezTo>
                    <a:pt x="601" y="21"/>
                    <a:pt x="601" y="22"/>
                    <a:pt x="600" y="21"/>
                  </a:cubicBezTo>
                  <a:cubicBezTo>
                    <a:pt x="599" y="21"/>
                    <a:pt x="598" y="21"/>
                    <a:pt x="597" y="21"/>
                  </a:cubicBezTo>
                  <a:cubicBezTo>
                    <a:pt x="598" y="23"/>
                    <a:pt x="601" y="25"/>
                    <a:pt x="599" y="27"/>
                  </a:cubicBezTo>
                  <a:cubicBezTo>
                    <a:pt x="598" y="25"/>
                    <a:pt x="597" y="27"/>
                    <a:pt x="595" y="26"/>
                  </a:cubicBezTo>
                  <a:cubicBezTo>
                    <a:pt x="593" y="24"/>
                    <a:pt x="595" y="23"/>
                    <a:pt x="593" y="21"/>
                  </a:cubicBezTo>
                  <a:cubicBezTo>
                    <a:pt x="589" y="20"/>
                    <a:pt x="591" y="23"/>
                    <a:pt x="587" y="25"/>
                  </a:cubicBezTo>
                  <a:cubicBezTo>
                    <a:pt x="589" y="19"/>
                    <a:pt x="570" y="21"/>
                    <a:pt x="579" y="24"/>
                  </a:cubicBezTo>
                  <a:cubicBezTo>
                    <a:pt x="578" y="25"/>
                    <a:pt x="576" y="27"/>
                    <a:pt x="575" y="28"/>
                  </a:cubicBezTo>
                  <a:cubicBezTo>
                    <a:pt x="572" y="22"/>
                    <a:pt x="567" y="27"/>
                    <a:pt x="564" y="25"/>
                  </a:cubicBezTo>
                  <a:cubicBezTo>
                    <a:pt x="563" y="24"/>
                    <a:pt x="565" y="23"/>
                    <a:pt x="564" y="21"/>
                  </a:cubicBezTo>
                  <a:cubicBezTo>
                    <a:pt x="561" y="21"/>
                    <a:pt x="558" y="26"/>
                    <a:pt x="555" y="21"/>
                  </a:cubicBezTo>
                  <a:cubicBezTo>
                    <a:pt x="551" y="22"/>
                    <a:pt x="553" y="28"/>
                    <a:pt x="550" y="26"/>
                  </a:cubicBezTo>
                  <a:cubicBezTo>
                    <a:pt x="551" y="18"/>
                    <a:pt x="533" y="18"/>
                    <a:pt x="528" y="26"/>
                  </a:cubicBezTo>
                  <a:cubicBezTo>
                    <a:pt x="523" y="27"/>
                    <a:pt x="529" y="20"/>
                    <a:pt x="525" y="22"/>
                  </a:cubicBezTo>
                  <a:cubicBezTo>
                    <a:pt x="527" y="24"/>
                    <a:pt x="520" y="26"/>
                    <a:pt x="520" y="24"/>
                  </a:cubicBezTo>
                  <a:cubicBezTo>
                    <a:pt x="521" y="22"/>
                    <a:pt x="519" y="20"/>
                    <a:pt x="519" y="19"/>
                  </a:cubicBezTo>
                  <a:cubicBezTo>
                    <a:pt x="514" y="20"/>
                    <a:pt x="521" y="23"/>
                    <a:pt x="516" y="25"/>
                  </a:cubicBezTo>
                  <a:cubicBezTo>
                    <a:pt x="516" y="23"/>
                    <a:pt x="514" y="24"/>
                    <a:pt x="514" y="23"/>
                  </a:cubicBezTo>
                  <a:cubicBezTo>
                    <a:pt x="518" y="22"/>
                    <a:pt x="514" y="16"/>
                    <a:pt x="515" y="20"/>
                  </a:cubicBezTo>
                  <a:cubicBezTo>
                    <a:pt x="512" y="21"/>
                    <a:pt x="513" y="27"/>
                    <a:pt x="509" y="25"/>
                  </a:cubicBezTo>
                  <a:cubicBezTo>
                    <a:pt x="508" y="22"/>
                    <a:pt x="512" y="18"/>
                    <a:pt x="507" y="17"/>
                  </a:cubicBezTo>
                  <a:cubicBezTo>
                    <a:pt x="506" y="23"/>
                    <a:pt x="498" y="29"/>
                    <a:pt x="495" y="23"/>
                  </a:cubicBezTo>
                  <a:cubicBezTo>
                    <a:pt x="493" y="26"/>
                    <a:pt x="493" y="34"/>
                    <a:pt x="488" y="30"/>
                  </a:cubicBezTo>
                  <a:cubicBezTo>
                    <a:pt x="490" y="29"/>
                    <a:pt x="491" y="28"/>
                    <a:pt x="489" y="26"/>
                  </a:cubicBezTo>
                  <a:cubicBezTo>
                    <a:pt x="488" y="27"/>
                    <a:pt x="487" y="28"/>
                    <a:pt x="486" y="27"/>
                  </a:cubicBezTo>
                  <a:cubicBezTo>
                    <a:pt x="487" y="18"/>
                    <a:pt x="500" y="25"/>
                    <a:pt x="500" y="17"/>
                  </a:cubicBezTo>
                  <a:cubicBezTo>
                    <a:pt x="494" y="20"/>
                    <a:pt x="489" y="16"/>
                    <a:pt x="484" y="20"/>
                  </a:cubicBezTo>
                  <a:cubicBezTo>
                    <a:pt x="482" y="21"/>
                    <a:pt x="483" y="23"/>
                    <a:pt x="482" y="24"/>
                  </a:cubicBezTo>
                  <a:cubicBezTo>
                    <a:pt x="478" y="20"/>
                    <a:pt x="477" y="34"/>
                    <a:pt x="471" y="26"/>
                  </a:cubicBezTo>
                  <a:cubicBezTo>
                    <a:pt x="478" y="26"/>
                    <a:pt x="475" y="21"/>
                    <a:pt x="482" y="19"/>
                  </a:cubicBezTo>
                  <a:cubicBezTo>
                    <a:pt x="475" y="15"/>
                    <a:pt x="468" y="20"/>
                    <a:pt x="461" y="19"/>
                  </a:cubicBezTo>
                  <a:cubicBezTo>
                    <a:pt x="463" y="24"/>
                    <a:pt x="466" y="17"/>
                    <a:pt x="467" y="22"/>
                  </a:cubicBezTo>
                  <a:cubicBezTo>
                    <a:pt x="466" y="22"/>
                    <a:pt x="466" y="24"/>
                    <a:pt x="466" y="24"/>
                  </a:cubicBezTo>
                  <a:cubicBezTo>
                    <a:pt x="462" y="21"/>
                    <a:pt x="455" y="23"/>
                    <a:pt x="458" y="16"/>
                  </a:cubicBezTo>
                  <a:cubicBezTo>
                    <a:pt x="457" y="17"/>
                    <a:pt x="456" y="17"/>
                    <a:pt x="456" y="16"/>
                  </a:cubicBezTo>
                  <a:cubicBezTo>
                    <a:pt x="454" y="17"/>
                    <a:pt x="453" y="16"/>
                    <a:pt x="452" y="17"/>
                  </a:cubicBezTo>
                  <a:cubicBezTo>
                    <a:pt x="454" y="19"/>
                    <a:pt x="453" y="20"/>
                    <a:pt x="451" y="22"/>
                  </a:cubicBezTo>
                  <a:cubicBezTo>
                    <a:pt x="455" y="24"/>
                    <a:pt x="455" y="26"/>
                    <a:pt x="450" y="30"/>
                  </a:cubicBezTo>
                  <a:cubicBezTo>
                    <a:pt x="450" y="27"/>
                    <a:pt x="449" y="26"/>
                    <a:pt x="446" y="25"/>
                  </a:cubicBezTo>
                  <a:cubicBezTo>
                    <a:pt x="451" y="24"/>
                    <a:pt x="448" y="21"/>
                    <a:pt x="449" y="19"/>
                  </a:cubicBezTo>
                  <a:cubicBezTo>
                    <a:pt x="446" y="16"/>
                    <a:pt x="444" y="13"/>
                    <a:pt x="440" y="17"/>
                  </a:cubicBezTo>
                  <a:cubicBezTo>
                    <a:pt x="442" y="22"/>
                    <a:pt x="444" y="19"/>
                    <a:pt x="446" y="20"/>
                  </a:cubicBezTo>
                  <a:cubicBezTo>
                    <a:pt x="441" y="21"/>
                    <a:pt x="448" y="24"/>
                    <a:pt x="443" y="26"/>
                  </a:cubicBezTo>
                  <a:cubicBezTo>
                    <a:pt x="443" y="23"/>
                    <a:pt x="444" y="19"/>
                    <a:pt x="440" y="21"/>
                  </a:cubicBezTo>
                  <a:cubicBezTo>
                    <a:pt x="441" y="25"/>
                    <a:pt x="433" y="23"/>
                    <a:pt x="434" y="28"/>
                  </a:cubicBezTo>
                  <a:cubicBezTo>
                    <a:pt x="429" y="21"/>
                    <a:pt x="429" y="32"/>
                    <a:pt x="425" y="28"/>
                  </a:cubicBezTo>
                  <a:cubicBezTo>
                    <a:pt x="427" y="25"/>
                    <a:pt x="423" y="22"/>
                    <a:pt x="426" y="20"/>
                  </a:cubicBezTo>
                  <a:cubicBezTo>
                    <a:pt x="425" y="22"/>
                    <a:pt x="427" y="25"/>
                    <a:pt x="430" y="25"/>
                  </a:cubicBezTo>
                  <a:cubicBezTo>
                    <a:pt x="433" y="20"/>
                    <a:pt x="435" y="24"/>
                    <a:pt x="439" y="18"/>
                  </a:cubicBezTo>
                  <a:cubicBezTo>
                    <a:pt x="431" y="16"/>
                    <a:pt x="422" y="16"/>
                    <a:pt x="417" y="19"/>
                  </a:cubicBezTo>
                  <a:cubicBezTo>
                    <a:pt x="413" y="12"/>
                    <a:pt x="397" y="12"/>
                    <a:pt x="394" y="23"/>
                  </a:cubicBezTo>
                  <a:cubicBezTo>
                    <a:pt x="394" y="17"/>
                    <a:pt x="391" y="23"/>
                    <a:pt x="389" y="21"/>
                  </a:cubicBezTo>
                  <a:cubicBezTo>
                    <a:pt x="386" y="17"/>
                    <a:pt x="393" y="18"/>
                    <a:pt x="392" y="15"/>
                  </a:cubicBezTo>
                  <a:cubicBezTo>
                    <a:pt x="386" y="15"/>
                    <a:pt x="385" y="24"/>
                    <a:pt x="379" y="22"/>
                  </a:cubicBezTo>
                  <a:cubicBezTo>
                    <a:pt x="379" y="19"/>
                    <a:pt x="383" y="20"/>
                    <a:pt x="383" y="15"/>
                  </a:cubicBezTo>
                  <a:cubicBezTo>
                    <a:pt x="381" y="17"/>
                    <a:pt x="379" y="16"/>
                    <a:pt x="377" y="18"/>
                  </a:cubicBezTo>
                  <a:cubicBezTo>
                    <a:pt x="378" y="20"/>
                    <a:pt x="380" y="27"/>
                    <a:pt x="375" y="25"/>
                  </a:cubicBezTo>
                  <a:cubicBezTo>
                    <a:pt x="375" y="21"/>
                    <a:pt x="378" y="17"/>
                    <a:pt x="374" y="13"/>
                  </a:cubicBezTo>
                  <a:cubicBezTo>
                    <a:pt x="370" y="16"/>
                    <a:pt x="368" y="13"/>
                    <a:pt x="364" y="15"/>
                  </a:cubicBezTo>
                  <a:cubicBezTo>
                    <a:pt x="366" y="21"/>
                    <a:pt x="374" y="14"/>
                    <a:pt x="372" y="20"/>
                  </a:cubicBezTo>
                  <a:cubicBezTo>
                    <a:pt x="370" y="19"/>
                    <a:pt x="357" y="23"/>
                    <a:pt x="365" y="23"/>
                  </a:cubicBezTo>
                  <a:cubicBezTo>
                    <a:pt x="361" y="25"/>
                    <a:pt x="362" y="32"/>
                    <a:pt x="357" y="29"/>
                  </a:cubicBezTo>
                  <a:cubicBezTo>
                    <a:pt x="363" y="25"/>
                    <a:pt x="353" y="20"/>
                    <a:pt x="363" y="16"/>
                  </a:cubicBezTo>
                  <a:cubicBezTo>
                    <a:pt x="358" y="12"/>
                    <a:pt x="352" y="15"/>
                    <a:pt x="346" y="15"/>
                  </a:cubicBezTo>
                  <a:cubicBezTo>
                    <a:pt x="349" y="19"/>
                    <a:pt x="352" y="18"/>
                    <a:pt x="356" y="20"/>
                  </a:cubicBezTo>
                  <a:cubicBezTo>
                    <a:pt x="352" y="20"/>
                    <a:pt x="354" y="21"/>
                    <a:pt x="351" y="24"/>
                  </a:cubicBezTo>
                  <a:cubicBezTo>
                    <a:pt x="352" y="17"/>
                    <a:pt x="347" y="25"/>
                    <a:pt x="345" y="23"/>
                  </a:cubicBezTo>
                  <a:cubicBezTo>
                    <a:pt x="341" y="19"/>
                    <a:pt x="346" y="17"/>
                    <a:pt x="343" y="14"/>
                  </a:cubicBezTo>
                  <a:cubicBezTo>
                    <a:pt x="338" y="13"/>
                    <a:pt x="339" y="20"/>
                    <a:pt x="334" y="19"/>
                  </a:cubicBezTo>
                  <a:cubicBezTo>
                    <a:pt x="333" y="17"/>
                    <a:pt x="335" y="15"/>
                    <a:pt x="334" y="13"/>
                  </a:cubicBezTo>
                  <a:cubicBezTo>
                    <a:pt x="331" y="19"/>
                    <a:pt x="326" y="19"/>
                    <a:pt x="324" y="12"/>
                  </a:cubicBezTo>
                  <a:cubicBezTo>
                    <a:pt x="317" y="15"/>
                    <a:pt x="317" y="12"/>
                    <a:pt x="311" y="19"/>
                  </a:cubicBezTo>
                  <a:cubicBezTo>
                    <a:pt x="311" y="15"/>
                    <a:pt x="304" y="14"/>
                    <a:pt x="301" y="12"/>
                  </a:cubicBezTo>
                  <a:cubicBezTo>
                    <a:pt x="295" y="16"/>
                    <a:pt x="296" y="19"/>
                    <a:pt x="292" y="19"/>
                  </a:cubicBezTo>
                  <a:cubicBezTo>
                    <a:pt x="297" y="15"/>
                    <a:pt x="287" y="14"/>
                    <a:pt x="289" y="11"/>
                  </a:cubicBezTo>
                  <a:cubicBezTo>
                    <a:pt x="284" y="13"/>
                    <a:pt x="280" y="17"/>
                    <a:pt x="276" y="11"/>
                  </a:cubicBezTo>
                  <a:cubicBezTo>
                    <a:pt x="272" y="15"/>
                    <a:pt x="267" y="18"/>
                    <a:pt x="263" y="13"/>
                  </a:cubicBezTo>
                  <a:cubicBezTo>
                    <a:pt x="260" y="15"/>
                    <a:pt x="258" y="17"/>
                    <a:pt x="255" y="19"/>
                  </a:cubicBezTo>
                  <a:cubicBezTo>
                    <a:pt x="253" y="14"/>
                    <a:pt x="249" y="18"/>
                    <a:pt x="247" y="15"/>
                  </a:cubicBezTo>
                  <a:cubicBezTo>
                    <a:pt x="250" y="13"/>
                    <a:pt x="256" y="16"/>
                    <a:pt x="254" y="11"/>
                  </a:cubicBezTo>
                  <a:cubicBezTo>
                    <a:pt x="247" y="10"/>
                    <a:pt x="239" y="17"/>
                    <a:pt x="232" y="10"/>
                  </a:cubicBezTo>
                  <a:cubicBezTo>
                    <a:pt x="227" y="15"/>
                    <a:pt x="225" y="18"/>
                    <a:pt x="220" y="14"/>
                  </a:cubicBezTo>
                  <a:cubicBezTo>
                    <a:pt x="223" y="13"/>
                    <a:pt x="229" y="13"/>
                    <a:pt x="227" y="8"/>
                  </a:cubicBezTo>
                  <a:cubicBezTo>
                    <a:pt x="224" y="10"/>
                    <a:pt x="220" y="9"/>
                    <a:pt x="217" y="11"/>
                  </a:cubicBezTo>
                  <a:cubicBezTo>
                    <a:pt x="217" y="17"/>
                    <a:pt x="221" y="18"/>
                    <a:pt x="222" y="20"/>
                  </a:cubicBezTo>
                  <a:cubicBezTo>
                    <a:pt x="218" y="17"/>
                    <a:pt x="213" y="23"/>
                    <a:pt x="210" y="18"/>
                  </a:cubicBezTo>
                  <a:cubicBezTo>
                    <a:pt x="212" y="17"/>
                    <a:pt x="214" y="19"/>
                    <a:pt x="217" y="16"/>
                  </a:cubicBezTo>
                  <a:cubicBezTo>
                    <a:pt x="213" y="12"/>
                    <a:pt x="214" y="10"/>
                    <a:pt x="210" y="7"/>
                  </a:cubicBezTo>
                  <a:cubicBezTo>
                    <a:pt x="207" y="10"/>
                    <a:pt x="201" y="9"/>
                    <a:pt x="195" y="10"/>
                  </a:cubicBezTo>
                  <a:cubicBezTo>
                    <a:pt x="194" y="15"/>
                    <a:pt x="191" y="20"/>
                    <a:pt x="184" y="20"/>
                  </a:cubicBezTo>
                  <a:cubicBezTo>
                    <a:pt x="187" y="18"/>
                    <a:pt x="185" y="17"/>
                    <a:pt x="188" y="17"/>
                  </a:cubicBezTo>
                  <a:cubicBezTo>
                    <a:pt x="187" y="13"/>
                    <a:pt x="184" y="13"/>
                    <a:pt x="182" y="13"/>
                  </a:cubicBezTo>
                  <a:cubicBezTo>
                    <a:pt x="182" y="12"/>
                    <a:pt x="183" y="12"/>
                    <a:pt x="182" y="11"/>
                  </a:cubicBezTo>
                  <a:cubicBezTo>
                    <a:pt x="186" y="11"/>
                    <a:pt x="192" y="16"/>
                    <a:pt x="193" y="9"/>
                  </a:cubicBezTo>
                  <a:cubicBezTo>
                    <a:pt x="187" y="6"/>
                    <a:pt x="183" y="10"/>
                    <a:pt x="179" y="7"/>
                  </a:cubicBezTo>
                  <a:cubicBezTo>
                    <a:pt x="176" y="12"/>
                    <a:pt x="169" y="13"/>
                    <a:pt x="165" y="12"/>
                  </a:cubicBezTo>
                  <a:cubicBezTo>
                    <a:pt x="168" y="14"/>
                    <a:pt x="164" y="16"/>
                    <a:pt x="164" y="18"/>
                  </a:cubicBezTo>
                  <a:cubicBezTo>
                    <a:pt x="161" y="9"/>
                    <a:pt x="169" y="12"/>
                    <a:pt x="171" y="7"/>
                  </a:cubicBezTo>
                  <a:cubicBezTo>
                    <a:pt x="161" y="8"/>
                    <a:pt x="156" y="3"/>
                    <a:pt x="154" y="13"/>
                  </a:cubicBezTo>
                  <a:cubicBezTo>
                    <a:pt x="154" y="11"/>
                    <a:pt x="154" y="9"/>
                    <a:pt x="153" y="7"/>
                  </a:cubicBezTo>
                  <a:cubicBezTo>
                    <a:pt x="149" y="12"/>
                    <a:pt x="146" y="6"/>
                    <a:pt x="143" y="5"/>
                  </a:cubicBezTo>
                  <a:cubicBezTo>
                    <a:pt x="139" y="6"/>
                    <a:pt x="138" y="13"/>
                    <a:pt x="136" y="11"/>
                  </a:cubicBezTo>
                  <a:cubicBezTo>
                    <a:pt x="134" y="9"/>
                    <a:pt x="137" y="4"/>
                    <a:pt x="133" y="6"/>
                  </a:cubicBezTo>
                  <a:cubicBezTo>
                    <a:pt x="133" y="7"/>
                    <a:pt x="132" y="13"/>
                    <a:pt x="129" y="11"/>
                  </a:cubicBezTo>
                  <a:cubicBezTo>
                    <a:pt x="128" y="9"/>
                    <a:pt x="132" y="7"/>
                    <a:pt x="128" y="4"/>
                  </a:cubicBezTo>
                  <a:cubicBezTo>
                    <a:pt x="126" y="11"/>
                    <a:pt x="120" y="11"/>
                    <a:pt x="117" y="18"/>
                  </a:cubicBezTo>
                  <a:cubicBezTo>
                    <a:pt x="117" y="15"/>
                    <a:pt x="116" y="17"/>
                    <a:pt x="114" y="14"/>
                  </a:cubicBezTo>
                  <a:cubicBezTo>
                    <a:pt x="119" y="11"/>
                    <a:pt x="117" y="9"/>
                    <a:pt x="122" y="8"/>
                  </a:cubicBezTo>
                  <a:cubicBezTo>
                    <a:pt x="118" y="7"/>
                    <a:pt x="110" y="0"/>
                    <a:pt x="108" y="7"/>
                  </a:cubicBezTo>
                  <a:cubicBezTo>
                    <a:pt x="110" y="6"/>
                    <a:pt x="111" y="8"/>
                    <a:pt x="110" y="9"/>
                  </a:cubicBezTo>
                  <a:cubicBezTo>
                    <a:pt x="103" y="8"/>
                    <a:pt x="102" y="17"/>
                    <a:pt x="98" y="21"/>
                  </a:cubicBezTo>
                  <a:cubicBezTo>
                    <a:pt x="90" y="13"/>
                    <a:pt x="105" y="12"/>
                    <a:pt x="104" y="6"/>
                  </a:cubicBezTo>
                  <a:cubicBezTo>
                    <a:pt x="95" y="2"/>
                    <a:pt x="78" y="12"/>
                    <a:pt x="84" y="22"/>
                  </a:cubicBezTo>
                  <a:cubicBezTo>
                    <a:pt x="80" y="21"/>
                    <a:pt x="75" y="24"/>
                    <a:pt x="71" y="20"/>
                  </a:cubicBezTo>
                  <a:cubicBezTo>
                    <a:pt x="80" y="15"/>
                    <a:pt x="84" y="13"/>
                    <a:pt x="84" y="4"/>
                  </a:cubicBezTo>
                  <a:cubicBezTo>
                    <a:pt x="75" y="5"/>
                    <a:pt x="77" y="11"/>
                    <a:pt x="68" y="15"/>
                  </a:cubicBezTo>
                  <a:cubicBezTo>
                    <a:pt x="66" y="13"/>
                    <a:pt x="65" y="14"/>
                    <a:pt x="63" y="12"/>
                  </a:cubicBezTo>
                  <a:cubicBezTo>
                    <a:pt x="69" y="13"/>
                    <a:pt x="65" y="5"/>
                    <a:pt x="70" y="6"/>
                  </a:cubicBezTo>
                  <a:cubicBezTo>
                    <a:pt x="61" y="4"/>
                    <a:pt x="52" y="7"/>
                    <a:pt x="44" y="5"/>
                  </a:cubicBezTo>
                  <a:cubicBezTo>
                    <a:pt x="40" y="15"/>
                    <a:pt x="20" y="7"/>
                    <a:pt x="19" y="17"/>
                  </a:cubicBezTo>
                  <a:close/>
                  <a:moveTo>
                    <a:pt x="667" y="62"/>
                  </a:moveTo>
                  <a:cubicBezTo>
                    <a:pt x="667" y="64"/>
                    <a:pt x="667" y="65"/>
                    <a:pt x="669" y="67"/>
                  </a:cubicBezTo>
                  <a:cubicBezTo>
                    <a:pt x="667" y="67"/>
                    <a:pt x="666" y="68"/>
                    <a:pt x="665" y="69"/>
                  </a:cubicBezTo>
                  <a:cubicBezTo>
                    <a:pt x="664" y="68"/>
                    <a:pt x="663" y="67"/>
                    <a:pt x="662" y="68"/>
                  </a:cubicBezTo>
                  <a:cubicBezTo>
                    <a:pt x="660" y="66"/>
                    <a:pt x="666" y="64"/>
                    <a:pt x="667" y="62"/>
                  </a:cubicBezTo>
                  <a:close/>
                  <a:moveTo>
                    <a:pt x="394" y="88"/>
                  </a:moveTo>
                  <a:cubicBezTo>
                    <a:pt x="392" y="84"/>
                    <a:pt x="388" y="88"/>
                    <a:pt x="388" y="83"/>
                  </a:cubicBezTo>
                  <a:cubicBezTo>
                    <a:pt x="395" y="86"/>
                    <a:pt x="400" y="82"/>
                    <a:pt x="403" y="77"/>
                  </a:cubicBezTo>
                  <a:cubicBezTo>
                    <a:pt x="404" y="82"/>
                    <a:pt x="399" y="85"/>
                    <a:pt x="394" y="88"/>
                  </a:cubicBezTo>
                  <a:close/>
                  <a:moveTo>
                    <a:pt x="413" y="77"/>
                  </a:moveTo>
                  <a:cubicBezTo>
                    <a:pt x="412" y="73"/>
                    <a:pt x="419" y="70"/>
                    <a:pt x="421" y="74"/>
                  </a:cubicBezTo>
                  <a:cubicBezTo>
                    <a:pt x="422" y="73"/>
                    <a:pt x="421" y="72"/>
                    <a:pt x="420" y="71"/>
                  </a:cubicBezTo>
                  <a:cubicBezTo>
                    <a:pt x="423" y="67"/>
                    <a:pt x="424" y="71"/>
                    <a:pt x="427" y="69"/>
                  </a:cubicBezTo>
                  <a:cubicBezTo>
                    <a:pt x="426" y="72"/>
                    <a:pt x="422" y="73"/>
                    <a:pt x="419" y="78"/>
                  </a:cubicBezTo>
                  <a:cubicBezTo>
                    <a:pt x="417" y="77"/>
                    <a:pt x="415" y="74"/>
                    <a:pt x="413" y="77"/>
                  </a:cubicBezTo>
                  <a:close/>
                  <a:moveTo>
                    <a:pt x="426" y="66"/>
                  </a:moveTo>
                  <a:cubicBezTo>
                    <a:pt x="428" y="65"/>
                    <a:pt x="429" y="64"/>
                    <a:pt x="431" y="63"/>
                  </a:cubicBezTo>
                  <a:cubicBezTo>
                    <a:pt x="433" y="68"/>
                    <a:pt x="427" y="67"/>
                    <a:pt x="434" y="71"/>
                  </a:cubicBezTo>
                  <a:cubicBezTo>
                    <a:pt x="434" y="71"/>
                    <a:pt x="435" y="70"/>
                    <a:pt x="436" y="70"/>
                  </a:cubicBezTo>
                  <a:cubicBezTo>
                    <a:pt x="438" y="73"/>
                    <a:pt x="433" y="70"/>
                    <a:pt x="431" y="73"/>
                  </a:cubicBezTo>
                  <a:cubicBezTo>
                    <a:pt x="432" y="70"/>
                    <a:pt x="428" y="69"/>
                    <a:pt x="429" y="73"/>
                  </a:cubicBezTo>
                  <a:cubicBezTo>
                    <a:pt x="428" y="76"/>
                    <a:pt x="428" y="68"/>
                    <a:pt x="426" y="66"/>
                  </a:cubicBezTo>
                  <a:close/>
                  <a:moveTo>
                    <a:pt x="420" y="84"/>
                  </a:moveTo>
                  <a:cubicBezTo>
                    <a:pt x="418" y="81"/>
                    <a:pt x="422" y="78"/>
                    <a:pt x="425" y="78"/>
                  </a:cubicBezTo>
                  <a:cubicBezTo>
                    <a:pt x="427" y="81"/>
                    <a:pt x="422" y="84"/>
                    <a:pt x="420" y="84"/>
                  </a:cubicBezTo>
                  <a:close/>
                  <a:moveTo>
                    <a:pt x="434" y="82"/>
                  </a:moveTo>
                  <a:cubicBezTo>
                    <a:pt x="434" y="80"/>
                    <a:pt x="434" y="79"/>
                    <a:pt x="433" y="77"/>
                  </a:cubicBezTo>
                  <a:cubicBezTo>
                    <a:pt x="436" y="74"/>
                    <a:pt x="438" y="76"/>
                    <a:pt x="440" y="75"/>
                  </a:cubicBezTo>
                  <a:cubicBezTo>
                    <a:pt x="442" y="78"/>
                    <a:pt x="436" y="79"/>
                    <a:pt x="434" y="82"/>
                  </a:cubicBezTo>
                  <a:close/>
                  <a:moveTo>
                    <a:pt x="458" y="56"/>
                  </a:moveTo>
                  <a:cubicBezTo>
                    <a:pt x="456" y="52"/>
                    <a:pt x="462" y="54"/>
                    <a:pt x="463" y="54"/>
                  </a:cubicBezTo>
                  <a:cubicBezTo>
                    <a:pt x="463" y="56"/>
                    <a:pt x="462" y="58"/>
                    <a:pt x="463" y="61"/>
                  </a:cubicBezTo>
                  <a:cubicBezTo>
                    <a:pt x="462" y="67"/>
                    <a:pt x="462" y="50"/>
                    <a:pt x="458" y="56"/>
                  </a:cubicBezTo>
                  <a:close/>
                  <a:moveTo>
                    <a:pt x="470" y="46"/>
                  </a:moveTo>
                  <a:cubicBezTo>
                    <a:pt x="473" y="50"/>
                    <a:pt x="471" y="54"/>
                    <a:pt x="470" y="57"/>
                  </a:cubicBezTo>
                  <a:cubicBezTo>
                    <a:pt x="467" y="53"/>
                    <a:pt x="465" y="49"/>
                    <a:pt x="470" y="46"/>
                  </a:cubicBezTo>
                  <a:close/>
                  <a:moveTo>
                    <a:pt x="458" y="81"/>
                  </a:moveTo>
                  <a:cubicBezTo>
                    <a:pt x="457" y="80"/>
                    <a:pt x="461" y="76"/>
                    <a:pt x="456" y="79"/>
                  </a:cubicBezTo>
                  <a:cubicBezTo>
                    <a:pt x="456" y="73"/>
                    <a:pt x="450" y="78"/>
                    <a:pt x="453" y="73"/>
                  </a:cubicBezTo>
                  <a:cubicBezTo>
                    <a:pt x="462" y="72"/>
                    <a:pt x="460" y="74"/>
                    <a:pt x="467" y="72"/>
                  </a:cubicBezTo>
                  <a:cubicBezTo>
                    <a:pt x="469" y="71"/>
                    <a:pt x="467" y="75"/>
                    <a:pt x="470" y="74"/>
                  </a:cubicBezTo>
                  <a:cubicBezTo>
                    <a:pt x="469" y="80"/>
                    <a:pt x="459" y="72"/>
                    <a:pt x="458" y="81"/>
                  </a:cubicBezTo>
                  <a:close/>
                  <a:moveTo>
                    <a:pt x="473" y="62"/>
                  </a:moveTo>
                  <a:cubicBezTo>
                    <a:pt x="474" y="63"/>
                    <a:pt x="473" y="64"/>
                    <a:pt x="472" y="65"/>
                  </a:cubicBezTo>
                  <a:cubicBezTo>
                    <a:pt x="473" y="65"/>
                    <a:pt x="474" y="66"/>
                    <a:pt x="476" y="67"/>
                  </a:cubicBezTo>
                  <a:cubicBezTo>
                    <a:pt x="471" y="72"/>
                    <a:pt x="467" y="64"/>
                    <a:pt x="473" y="62"/>
                  </a:cubicBezTo>
                  <a:close/>
                  <a:moveTo>
                    <a:pt x="476" y="78"/>
                  </a:moveTo>
                  <a:cubicBezTo>
                    <a:pt x="475" y="79"/>
                    <a:pt x="472" y="78"/>
                    <a:pt x="473" y="80"/>
                  </a:cubicBezTo>
                  <a:cubicBezTo>
                    <a:pt x="469" y="83"/>
                    <a:pt x="471" y="74"/>
                    <a:pt x="473" y="78"/>
                  </a:cubicBezTo>
                  <a:cubicBezTo>
                    <a:pt x="473" y="76"/>
                    <a:pt x="473" y="67"/>
                    <a:pt x="478" y="73"/>
                  </a:cubicBezTo>
                  <a:cubicBezTo>
                    <a:pt x="477" y="74"/>
                    <a:pt x="477" y="73"/>
                    <a:pt x="476" y="72"/>
                  </a:cubicBezTo>
                  <a:cubicBezTo>
                    <a:pt x="476" y="74"/>
                    <a:pt x="476" y="76"/>
                    <a:pt x="476" y="78"/>
                  </a:cubicBezTo>
                  <a:close/>
                  <a:moveTo>
                    <a:pt x="486" y="69"/>
                  </a:moveTo>
                  <a:cubicBezTo>
                    <a:pt x="487" y="67"/>
                    <a:pt x="489" y="66"/>
                    <a:pt x="488" y="65"/>
                  </a:cubicBezTo>
                  <a:cubicBezTo>
                    <a:pt x="493" y="62"/>
                    <a:pt x="490" y="72"/>
                    <a:pt x="494" y="69"/>
                  </a:cubicBezTo>
                  <a:cubicBezTo>
                    <a:pt x="495" y="72"/>
                    <a:pt x="487" y="73"/>
                    <a:pt x="486" y="69"/>
                  </a:cubicBezTo>
                  <a:close/>
                  <a:moveTo>
                    <a:pt x="503" y="64"/>
                  </a:moveTo>
                  <a:cubicBezTo>
                    <a:pt x="501" y="61"/>
                    <a:pt x="500" y="58"/>
                    <a:pt x="503" y="56"/>
                  </a:cubicBezTo>
                  <a:cubicBezTo>
                    <a:pt x="506" y="59"/>
                    <a:pt x="508" y="62"/>
                    <a:pt x="503" y="64"/>
                  </a:cubicBezTo>
                  <a:close/>
                  <a:moveTo>
                    <a:pt x="528" y="44"/>
                  </a:moveTo>
                  <a:cubicBezTo>
                    <a:pt x="529" y="50"/>
                    <a:pt x="522" y="47"/>
                    <a:pt x="520" y="47"/>
                  </a:cubicBezTo>
                  <a:cubicBezTo>
                    <a:pt x="519" y="43"/>
                    <a:pt x="526" y="46"/>
                    <a:pt x="528" y="44"/>
                  </a:cubicBezTo>
                  <a:close/>
                  <a:moveTo>
                    <a:pt x="516" y="54"/>
                  </a:moveTo>
                  <a:cubicBezTo>
                    <a:pt x="517" y="51"/>
                    <a:pt x="523" y="52"/>
                    <a:pt x="527" y="49"/>
                  </a:cubicBezTo>
                  <a:cubicBezTo>
                    <a:pt x="529" y="54"/>
                    <a:pt x="523" y="52"/>
                    <a:pt x="520" y="56"/>
                  </a:cubicBezTo>
                  <a:cubicBezTo>
                    <a:pt x="518" y="55"/>
                    <a:pt x="517" y="53"/>
                    <a:pt x="516" y="54"/>
                  </a:cubicBezTo>
                  <a:close/>
                  <a:moveTo>
                    <a:pt x="517" y="71"/>
                  </a:moveTo>
                  <a:cubicBezTo>
                    <a:pt x="513" y="71"/>
                    <a:pt x="515" y="73"/>
                    <a:pt x="512" y="75"/>
                  </a:cubicBezTo>
                  <a:cubicBezTo>
                    <a:pt x="511" y="74"/>
                    <a:pt x="511" y="73"/>
                    <a:pt x="510" y="71"/>
                  </a:cubicBezTo>
                  <a:cubicBezTo>
                    <a:pt x="515" y="72"/>
                    <a:pt x="510" y="67"/>
                    <a:pt x="515" y="65"/>
                  </a:cubicBezTo>
                  <a:cubicBezTo>
                    <a:pt x="514" y="65"/>
                    <a:pt x="512" y="63"/>
                    <a:pt x="511" y="61"/>
                  </a:cubicBezTo>
                  <a:cubicBezTo>
                    <a:pt x="512" y="61"/>
                    <a:pt x="514" y="61"/>
                    <a:pt x="513" y="60"/>
                  </a:cubicBezTo>
                  <a:cubicBezTo>
                    <a:pt x="515" y="59"/>
                    <a:pt x="516" y="61"/>
                    <a:pt x="517" y="60"/>
                  </a:cubicBezTo>
                  <a:cubicBezTo>
                    <a:pt x="518" y="62"/>
                    <a:pt x="516" y="62"/>
                    <a:pt x="516" y="61"/>
                  </a:cubicBezTo>
                  <a:cubicBezTo>
                    <a:pt x="518" y="65"/>
                    <a:pt x="514" y="68"/>
                    <a:pt x="517" y="71"/>
                  </a:cubicBezTo>
                  <a:close/>
                  <a:moveTo>
                    <a:pt x="504" y="76"/>
                  </a:moveTo>
                  <a:cubicBezTo>
                    <a:pt x="497" y="80"/>
                    <a:pt x="493" y="77"/>
                    <a:pt x="488" y="81"/>
                  </a:cubicBezTo>
                  <a:cubicBezTo>
                    <a:pt x="488" y="75"/>
                    <a:pt x="499" y="74"/>
                    <a:pt x="504" y="76"/>
                  </a:cubicBezTo>
                  <a:close/>
                  <a:moveTo>
                    <a:pt x="488" y="88"/>
                  </a:moveTo>
                  <a:cubicBezTo>
                    <a:pt x="486" y="86"/>
                    <a:pt x="489" y="85"/>
                    <a:pt x="488" y="83"/>
                  </a:cubicBezTo>
                  <a:cubicBezTo>
                    <a:pt x="492" y="84"/>
                    <a:pt x="495" y="86"/>
                    <a:pt x="499" y="85"/>
                  </a:cubicBezTo>
                  <a:cubicBezTo>
                    <a:pt x="499" y="92"/>
                    <a:pt x="492" y="84"/>
                    <a:pt x="488" y="88"/>
                  </a:cubicBezTo>
                  <a:close/>
                  <a:moveTo>
                    <a:pt x="520" y="62"/>
                  </a:moveTo>
                  <a:cubicBezTo>
                    <a:pt x="518" y="55"/>
                    <a:pt x="523" y="61"/>
                    <a:pt x="527" y="56"/>
                  </a:cubicBezTo>
                  <a:cubicBezTo>
                    <a:pt x="527" y="60"/>
                    <a:pt x="527" y="62"/>
                    <a:pt x="531" y="64"/>
                  </a:cubicBezTo>
                  <a:cubicBezTo>
                    <a:pt x="534" y="62"/>
                    <a:pt x="535" y="60"/>
                    <a:pt x="534" y="58"/>
                  </a:cubicBezTo>
                  <a:cubicBezTo>
                    <a:pt x="538" y="57"/>
                    <a:pt x="536" y="62"/>
                    <a:pt x="536" y="64"/>
                  </a:cubicBezTo>
                  <a:cubicBezTo>
                    <a:pt x="526" y="68"/>
                    <a:pt x="528" y="61"/>
                    <a:pt x="520" y="62"/>
                  </a:cubicBezTo>
                  <a:close/>
                  <a:moveTo>
                    <a:pt x="551" y="41"/>
                  </a:moveTo>
                  <a:cubicBezTo>
                    <a:pt x="551" y="44"/>
                    <a:pt x="549" y="46"/>
                    <a:pt x="546" y="48"/>
                  </a:cubicBezTo>
                  <a:cubicBezTo>
                    <a:pt x="545" y="47"/>
                    <a:pt x="544" y="46"/>
                    <a:pt x="543" y="45"/>
                  </a:cubicBezTo>
                  <a:cubicBezTo>
                    <a:pt x="546" y="42"/>
                    <a:pt x="548" y="44"/>
                    <a:pt x="551" y="41"/>
                  </a:cubicBezTo>
                  <a:close/>
                  <a:moveTo>
                    <a:pt x="567" y="43"/>
                  </a:moveTo>
                  <a:cubicBezTo>
                    <a:pt x="564" y="45"/>
                    <a:pt x="561" y="46"/>
                    <a:pt x="559" y="42"/>
                  </a:cubicBezTo>
                  <a:cubicBezTo>
                    <a:pt x="562" y="39"/>
                    <a:pt x="565" y="39"/>
                    <a:pt x="567" y="43"/>
                  </a:cubicBezTo>
                  <a:close/>
                  <a:moveTo>
                    <a:pt x="508" y="85"/>
                  </a:moveTo>
                  <a:cubicBezTo>
                    <a:pt x="510" y="79"/>
                    <a:pt x="517" y="78"/>
                    <a:pt x="520" y="73"/>
                  </a:cubicBezTo>
                  <a:cubicBezTo>
                    <a:pt x="524" y="80"/>
                    <a:pt x="512" y="79"/>
                    <a:pt x="516" y="84"/>
                  </a:cubicBezTo>
                  <a:cubicBezTo>
                    <a:pt x="513" y="88"/>
                    <a:pt x="511" y="84"/>
                    <a:pt x="508" y="85"/>
                  </a:cubicBezTo>
                  <a:close/>
                  <a:moveTo>
                    <a:pt x="542" y="60"/>
                  </a:moveTo>
                  <a:cubicBezTo>
                    <a:pt x="549" y="57"/>
                    <a:pt x="546" y="53"/>
                    <a:pt x="551" y="50"/>
                  </a:cubicBezTo>
                  <a:cubicBezTo>
                    <a:pt x="554" y="53"/>
                    <a:pt x="558" y="53"/>
                    <a:pt x="562" y="48"/>
                  </a:cubicBezTo>
                  <a:cubicBezTo>
                    <a:pt x="566" y="57"/>
                    <a:pt x="556" y="51"/>
                    <a:pt x="551" y="55"/>
                  </a:cubicBezTo>
                  <a:cubicBezTo>
                    <a:pt x="549" y="57"/>
                    <a:pt x="556" y="57"/>
                    <a:pt x="557" y="58"/>
                  </a:cubicBezTo>
                  <a:cubicBezTo>
                    <a:pt x="555" y="61"/>
                    <a:pt x="561" y="65"/>
                    <a:pt x="556" y="68"/>
                  </a:cubicBezTo>
                  <a:cubicBezTo>
                    <a:pt x="555" y="58"/>
                    <a:pt x="549" y="61"/>
                    <a:pt x="542" y="60"/>
                  </a:cubicBezTo>
                  <a:close/>
                  <a:moveTo>
                    <a:pt x="560" y="62"/>
                  </a:moveTo>
                  <a:cubicBezTo>
                    <a:pt x="562" y="62"/>
                    <a:pt x="563" y="61"/>
                    <a:pt x="564" y="60"/>
                  </a:cubicBezTo>
                  <a:cubicBezTo>
                    <a:pt x="566" y="63"/>
                    <a:pt x="567" y="61"/>
                    <a:pt x="567" y="64"/>
                  </a:cubicBezTo>
                  <a:cubicBezTo>
                    <a:pt x="565" y="65"/>
                    <a:pt x="562" y="65"/>
                    <a:pt x="560" y="62"/>
                  </a:cubicBezTo>
                  <a:close/>
                  <a:moveTo>
                    <a:pt x="528" y="86"/>
                  </a:moveTo>
                  <a:cubicBezTo>
                    <a:pt x="527" y="81"/>
                    <a:pt x="526" y="83"/>
                    <a:pt x="525" y="79"/>
                  </a:cubicBezTo>
                  <a:cubicBezTo>
                    <a:pt x="532" y="82"/>
                    <a:pt x="539" y="71"/>
                    <a:pt x="545" y="66"/>
                  </a:cubicBezTo>
                  <a:cubicBezTo>
                    <a:pt x="548" y="72"/>
                    <a:pt x="538" y="73"/>
                    <a:pt x="537" y="77"/>
                  </a:cubicBezTo>
                  <a:cubicBezTo>
                    <a:pt x="539" y="80"/>
                    <a:pt x="540" y="79"/>
                    <a:pt x="542" y="80"/>
                  </a:cubicBezTo>
                  <a:cubicBezTo>
                    <a:pt x="547" y="77"/>
                    <a:pt x="547" y="74"/>
                    <a:pt x="550" y="70"/>
                  </a:cubicBezTo>
                  <a:cubicBezTo>
                    <a:pt x="555" y="75"/>
                    <a:pt x="546" y="77"/>
                    <a:pt x="552" y="82"/>
                  </a:cubicBezTo>
                  <a:cubicBezTo>
                    <a:pt x="543" y="80"/>
                    <a:pt x="538" y="85"/>
                    <a:pt x="528" y="86"/>
                  </a:cubicBezTo>
                  <a:close/>
                  <a:moveTo>
                    <a:pt x="553" y="74"/>
                  </a:moveTo>
                  <a:cubicBezTo>
                    <a:pt x="558" y="69"/>
                    <a:pt x="559" y="71"/>
                    <a:pt x="563" y="66"/>
                  </a:cubicBezTo>
                  <a:cubicBezTo>
                    <a:pt x="565" y="68"/>
                    <a:pt x="563" y="69"/>
                    <a:pt x="561" y="71"/>
                  </a:cubicBezTo>
                  <a:cubicBezTo>
                    <a:pt x="562" y="72"/>
                    <a:pt x="563" y="71"/>
                    <a:pt x="563" y="71"/>
                  </a:cubicBezTo>
                  <a:cubicBezTo>
                    <a:pt x="563" y="72"/>
                    <a:pt x="555" y="73"/>
                    <a:pt x="555" y="79"/>
                  </a:cubicBezTo>
                  <a:cubicBezTo>
                    <a:pt x="551" y="81"/>
                    <a:pt x="557" y="75"/>
                    <a:pt x="553" y="74"/>
                  </a:cubicBezTo>
                  <a:close/>
                  <a:moveTo>
                    <a:pt x="567" y="66"/>
                  </a:moveTo>
                  <a:cubicBezTo>
                    <a:pt x="571" y="62"/>
                    <a:pt x="576" y="63"/>
                    <a:pt x="577" y="55"/>
                  </a:cubicBezTo>
                  <a:cubicBezTo>
                    <a:pt x="578" y="59"/>
                    <a:pt x="581" y="56"/>
                    <a:pt x="583" y="56"/>
                  </a:cubicBezTo>
                  <a:cubicBezTo>
                    <a:pt x="581" y="60"/>
                    <a:pt x="575" y="68"/>
                    <a:pt x="567" y="66"/>
                  </a:cubicBezTo>
                  <a:close/>
                  <a:moveTo>
                    <a:pt x="587" y="85"/>
                  </a:moveTo>
                  <a:cubicBezTo>
                    <a:pt x="583" y="82"/>
                    <a:pt x="588" y="80"/>
                    <a:pt x="587" y="78"/>
                  </a:cubicBezTo>
                  <a:cubicBezTo>
                    <a:pt x="584" y="76"/>
                    <a:pt x="587" y="82"/>
                    <a:pt x="582" y="83"/>
                  </a:cubicBezTo>
                  <a:cubicBezTo>
                    <a:pt x="579" y="80"/>
                    <a:pt x="581" y="78"/>
                    <a:pt x="583" y="75"/>
                  </a:cubicBezTo>
                  <a:cubicBezTo>
                    <a:pt x="587" y="76"/>
                    <a:pt x="590" y="79"/>
                    <a:pt x="594" y="82"/>
                  </a:cubicBezTo>
                  <a:cubicBezTo>
                    <a:pt x="593" y="85"/>
                    <a:pt x="590" y="84"/>
                    <a:pt x="587" y="85"/>
                  </a:cubicBezTo>
                  <a:close/>
                  <a:moveTo>
                    <a:pt x="611" y="59"/>
                  </a:moveTo>
                  <a:cubicBezTo>
                    <a:pt x="612" y="63"/>
                    <a:pt x="611" y="67"/>
                    <a:pt x="606" y="70"/>
                  </a:cubicBezTo>
                  <a:cubicBezTo>
                    <a:pt x="605" y="67"/>
                    <a:pt x="603" y="66"/>
                    <a:pt x="600" y="67"/>
                  </a:cubicBezTo>
                  <a:cubicBezTo>
                    <a:pt x="600" y="66"/>
                    <a:pt x="608" y="63"/>
                    <a:pt x="611" y="59"/>
                  </a:cubicBezTo>
                  <a:close/>
                  <a:moveTo>
                    <a:pt x="593" y="79"/>
                  </a:moveTo>
                  <a:cubicBezTo>
                    <a:pt x="592" y="77"/>
                    <a:pt x="594" y="75"/>
                    <a:pt x="593" y="73"/>
                  </a:cubicBezTo>
                  <a:cubicBezTo>
                    <a:pt x="595" y="72"/>
                    <a:pt x="597" y="73"/>
                    <a:pt x="598" y="76"/>
                  </a:cubicBezTo>
                  <a:cubicBezTo>
                    <a:pt x="596" y="79"/>
                    <a:pt x="595" y="78"/>
                    <a:pt x="593" y="79"/>
                  </a:cubicBezTo>
                  <a:close/>
                  <a:moveTo>
                    <a:pt x="612" y="69"/>
                  </a:moveTo>
                  <a:cubicBezTo>
                    <a:pt x="613" y="65"/>
                    <a:pt x="616" y="62"/>
                    <a:pt x="615" y="58"/>
                  </a:cubicBezTo>
                  <a:cubicBezTo>
                    <a:pt x="616" y="57"/>
                    <a:pt x="616" y="59"/>
                    <a:pt x="616" y="59"/>
                  </a:cubicBezTo>
                  <a:cubicBezTo>
                    <a:pt x="619" y="61"/>
                    <a:pt x="623" y="58"/>
                    <a:pt x="625" y="62"/>
                  </a:cubicBezTo>
                  <a:cubicBezTo>
                    <a:pt x="620" y="62"/>
                    <a:pt x="617" y="68"/>
                    <a:pt x="612" y="69"/>
                  </a:cubicBezTo>
                  <a:close/>
                  <a:moveTo>
                    <a:pt x="620" y="74"/>
                  </a:moveTo>
                  <a:cubicBezTo>
                    <a:pt x="616" y="78"/>
                    <a:pt x="614" y="73"/>
                    <a:pt x="610" y="78"/>
                  </a:cubicBezTo>
                  <a:cubicBezTo>
                    <a:pt x="609" y="76"/>
                    <a:pt x="609" y="74"/>
                    <a:pt x="610" y="73"/>
                  </a:cubicBezTo>
                  <a:cubicBezTo>
                    <a:pt x="613" y="72"/>
                    <a:pt x="617" y="71"/>
                    <a:pt x="620" y="74"/>
                  </a:cubicBezTo>
                  <a:close/>
                  <a:moveTo>
                    <a:pt x="642" y="62"/>
                  </a:moveTo>
                  <a:cubicBezTo>
                    <a:pt x="639" y="63"/>
                    <a:pt x="636" y="62"/>
                    <a:pt x="633" y="65"/>
                  </a:cubicBezTo>
                  <a:cubicBezTo>
                    <a:pt x="632" y="63"/>
                    <a:pt x="634" y="62"/>
                    <a:pt x="633" y="60"/>
                  </a:cubicBezTo>
                  <a:cubicBezTo>
                    <a:pt x="636" y="58"/>
                    <a:pt x="639" y="58"/>
                    <a:pt x="642" y="62"/>
                  </a:cubicBezTo>
                  <a:close/>
                  <a:moveTo>
                    <a:pt x="659" y="41"/>
                  </a:moveTo>
                  <a:cubicBezTo>
                    <a:pt x="653" y="42"/>
                    <a:pt x="658" y="46"/>
                    <a:pt x="653" y="49"/>
                  </a:cubicBezTo>
                  <a:cubicBezTo>
                    <a:pt x="652" y="49"/>
                    <a:pt x="651" y="48"/>
                    <a:pt x="649" y="49"/>
                  </a:cubicBezTo>
                  <a:cubicBezTo>
                    <a:pt x="648" y="44"/>
                    <a:pt x="654" y="34"/>
                    <a:pt x="659" y="41"/>
                  </a:cubicBezTo>
                  <a:close/>
                  <a:moveTo>
                    <a:pt x="646" y="35"/>
                  </a:moveTo>
                  <a:cubicBezTo>
                    <a:pt x="646" y="39"/>
                    <a:pt x="643" y="42"/>
                    <a:pt x="639" y="45"/>
                  </a:cubicBezTo>
                  <a:cubicBezTo>
                    <a:pt x="638" y="44"/>
                    <a:pt x="639" y="43"/>
                    <a:pt x="640" y="42"/>
                  </a:cubicBezTo>
                  <a:cubicBezTo>
                    <a:pt x="641" y="40"/>
                    <a:pt x="639" y="41"/>
                    <a:pt x="638" y="38"/>
                  </a:cubicBezTo>
                  <a:cubicBezTo>
                    <a:pt x="640" y="37"/>
                    <a:pt x="639" y="35"/>
                    <a:pt x="641" y="34"/>
                  </a:cubicBezTo>
                  <a:cubicBezTo>
                    <a:pt x="643" y="34"/>
                    <a:pt x="644" y="36"/>
                    <a:pt x="646" y="35"/>
                  </a:cubicBezTo>
                  <a:close/>
                  <a:moveTo>
                    <a:pt x="643" y="43"/>
                  </a:moveTo>
                  <a:cubicBezTo>
                    <a:pt x="643" y="52"/>
                    <a:pt x="632" y="57"/>
                    <a:pt x="622" y="56"/>
                  </a:cubicBezTo>
                  <a:cubicBezTo>
                    <a:pt x="622" y="51"/>
                    <a:pt x="631" y="55"/>
                    <a:pt x="633" y="49"/>
                  </a:cubicBezTo>
                  <a:cubicBezTo>
                    <a:pt x="632" y="47"/>
                    <a:pt x="630" y="47"/>
                    <a:pt x="628" y="47"/>
                  </a:cubicBezTo>
                  <a:cubicBezTo>
                    <a:pt x="628" y="45"/>
                    <a:pt x="629" y="43"/>
                    <a:pt x="632" y="41"/>
                  </a:cubicBezTo>
                  <a:cubicBezTo>
                    <a:pt x="633" y="46"/>
                    <a:pt x="638" y="48"/>
                    <a:pt x="643" y="43"/>
                  </a:cubicBezTo>
                  <a:close/>
                  <a:moveTo>
                    <a:pt x="621" y="42"/>
                  </a:moveTo>
                  <a:cubicBezTo>
                    <a:pt x="627" y="46"/>
                    <a:pt x="618" y="47"/>
                    <a:pt x="622" y="51"/>
                  </a:cubicBezTo>
                  <a:cubicBezTo>
                    <a:pt x="620" y="52"/>
                    <a:pt x="617" y="51"/>
                    <a:pt x="618" y="53"/>
                  </a:cubicBezTo>
                  <a:cubicBezTo>
                    <a:pt x="617" y="54"/>
                    <a:pt x="616" y="52"/>
                    <a:pt x="615" y="51"/>
                  </a:cubicBezTo>
                  <a:cubicBezTo>
                    <a:pt x="620" y="48"/>
                    <a:pt x="615" y="45"/>
                    <a:pt x="621" y="42"/>
                  </a:cubicBezTo>
                  <a:close/>
                  <a:moveTo>
                    <a:pt x="610" y="52"/>
                  </a:moveTo>
                  <a:cubicBezTo>
                    <a:pt x="612" y="56"/>
                    <a:pt x="605" y="56"/>
                    <a:pt x="604" y="58"/>
                  </a:cubicBezTo>
                  <a:cubicBezTo>
                    <a:pt x="600" y="52"/>
                    <a:pt x="609" y="54"/>
                    <a:pt x="610" y="52"/>
                  </a:cubicBezTo>
                  <a:close/>
                  <a:moveTo>
                    <a:pt x="594" y="67"/>
                  </a:moveTo>
                  <a:cubicBezTo>
                    <a:pt x="595" y="66"/>
                    <a:pt x="588" y="65"/>
                    <a:pt x="587" y="73"/>
                  </a:cubicBezTo>
                  <a:cubicBezTo>
                    <a:pt x="578" y="68"/>
                    <a:pt x="598" y="57"/>
                    <a:pt x="600" y="50"/>
                  </a:cubicBezTo>
                  <a:cubicBezTo>
                    <a:pt x="602" y="56"/>
                    <a:pt x="597" y="61"/>
                    <a:pt x="594" y="67"/>
                  </a:cubicBezTo>
                  <a:close/>
                  <a:moveTo>
                    <a:pt x="608" y="47"/>
                  </a:moveTo>
                  <a:cubicBezTo>
                    <a:pt x="607" y="51"/>
                    <a:pt x="602" y="47"/>
                    <a:pt x="604" y="50"/>
                  </a:cubicBezTo>
                  <a:cubicBezTo>
                    <a:pt x="600" y="53"/>
                    <a:pt x="603" y="43"/>
                    <a:pt x="598" y="46"/>
                  </a:cubicBezTo>
                  <a:cubicBezTo>
                    <a:pt x="596" y="43"/>
                    <a:pt x="601" y="46"/>
                    <a:pt x="603" y="42"/>
                  </a:cubicBezTo>
                  <a:cubicBezTo>
                    <a:pt x="604" y="46"/>
                    <a:pt x="606" y="44"/>
                    <a:pt x="608" y="47"/>
                  </a:cubicBezTo>
                  <a:close/>
                  <a:moveTo>
                    <a:pt x="608" y="45"/>
                  </a:moveTo>
                  <a:cubicBezTo>
                    <a:pt x="606" y="40"/>
                    <a:pt x="605" y="41"/>
                    <a:pt x="604" y="37"/>
                  </a:cubicBezTo>
                  <a:cubicBezTo>
                    <a:pt x="607" y="36"/>
                    <a:pt x="613" y="42"/>
                    <a:pt x="608" y="45"/>
                  </a:cubicBezTo>
                  <a:close/>
                  <a:moveTo>
                    <a:pt x="590" y="56"/>
                  </a:moveTo>
                  <a:cubicBezTo>
                    <a:pt x="585" y="52"/>
                    <a:pt x="591" y="49"/>
                    <a:pt x="588" y="45"/>
                  </a:cubicBezTo>
                  <a:cubicBezTo>
                    <a:pt x="594" y="43"/>
                    <a:pt x="594" y="53"/>
                    <a:pt x="590" y="56"/>
                  </a:cubicBezTo>
                  <a:close/>
                  <a:moveTo>
                    <a:pt x="575" y="51"/>
                  </a:moveTo>
                  <a:cubicBezTo>
                    <a:pt x="572" y="43"/>
                    <a:pt x="582" y="48"/>
                    <a:pt x="585" y="43"/>
                  </a:cubicBezTo>
                  <a:cubicBezTo>
                    <a:pt x="587" y="51"/>
                    <a:pt x="576" y="43"/>
                    <a:pt x="575" y="51"/>
                  </a:cubicBezTo>
                  <a:close/>
                  <a:moveTo>
                    <a:pt x="577" y="40"/>
                  </a:moveTo>
                  <a:cubicBezTo>
                    <a:pt x="586" y="38"/>
                    <a:pt x="577" y="35"/>
                    <a:pt x="583" y="31"/>
                  </a:cubicBezTo>
                  <a:cubicBezTo>
                    <a:pt x="584" y="31"/>
                    <a:pt x="585" y="32"/>
                    <a:pt x="586" y="33"/>
                  </a:cubicBezTo>
                  <a:cubicBezTo>
                    <a:pt x="585" y="37"/>
                    <a:pt x="585" y="49"/>
                    <a:pt x="577" y="40"/>
                  </a:cubicBezTo>
                  <a:close/>
                  <a:moveTo>
                    <a:pt x="585" y="25"/>
                  </a:moveTo>
                  <a:cubicBezTo>
                    <a:pt x="590" y="29"/>
                    <a:pt x="583" y="33"/>
                    <a:pt x="581" y="28"/>
                  </a:cubicBezTo>
                  <a:cubicBezTo>
                    <a:pt x="582" y="25"/>
                    <a:pt x="582" y="27"/>
                    <a:pt x="585" y="25"/>
                  </a:cubicBezTo>
                  <a:close/>
                  <a:moveTo>
                    <a:pt x="577" y="33"/>
                  </a:moveTo>
                  <a:cubicBezTo>
                    <a:pt x="578" y="38"/>
                    <a:pt x="573" y="40"/>
                    <a:pt x="569" y="39"/>
                  </a:cubicBezTo>
                  <a:cubicBezTo>
                    <a:pt x="571" y="35"/>
                    <a:pt x="570" y="34"/>
                    <a:pt x="574" y="29"/>
                  </a:cubicBezTo>
                  <a:cubicBezTo>
                    <a:pt x="574" y="29"/>
                    <a:pt x="574" y="35"/>
                    <a:pt x="577" y="33"/>
                  </a:cubicBezTo>
                  <a:close/>
                  <a:moveTo>
                    <a:pt x="566" y="30"/>
                  </a:moveTo>
                  <a:cubicBezTo>
                    <a:pt x="565" y="32"/>
                    <a:pt x="567" y="35"/>
                    <a:pt x="567" y="38"/>
                  </a:cubicBezTo>
                  <a:cubicBezTo>
                    <a:pt x="564" y="41"/>
                    <a:pt x="563" y="37"/>
                    <a:pt x="560" y="39"/>
                  </a:cubicBezTo>
                  <a:cubicBezTo>
                    <a:pt x="560" y="37"/>
                    <a:pt x="560" y="36"/>
                    <a:pt x="562" y="34"/>
                  </a:cubicBezTo>
                  <a:cubicBezTo>
                    <a:pt x="560" y="34"/>
                    <a:pt x="559" y="33"/>
                    <a:pt x="557" y="31"/>
                  </a:cubicBezTo>
                  <a:cubicBezTo>
                    <a:pt x="552" y="33"/>
                    <a:pt x="556" y="36"/>
                    <a:pt x="552" y="38"/>
                  </a:cubicBezTo>
                  <a:cubicBezTo>
                    <a:pt x="547" y="23"/>
                    <a:pt x="559" y="31"/>
                    <a:pt x="566" y="30"/>
                  </a:cubicBezTo>
                  <a:close/>
                  <a:moveTo>
                    <a:pt x="544" y="23"/>
                  </a:moveTo>
                  <a:cubicBezTo>
                    <a:pt x="549" y="21"/>
                    <a:pt x="542" y="27"/>
                    <a:pt x="540" y="28"/>
                  </a:cubicBezTo>
                  <a:cubicBezTo>
                    <a:pt x="542" y="32"/>
                    <a:pt x="545" y="26"/>
                    <a:pt x="546" y="30"/>
                  </a:cubicBezTo>
                  <a:cubicBezTo>
                    <a:pt x="540" y="33"/>
                    <a:pt x="549" y="37"/>
                    <a:pt x="544" y="39"/>
                  </a:cubicBezTo>
                  <a:cubicBezTo>
                    <a:pt x="541" y="32"/>
                    <a:pt x="537" y="28"/>
                    <a:pt x="536" y="24"/>
                  </a:cubicBezTo>
                  <a:cubicBezTo>
                    <a:pt x="539" y="20"/>
                    <a:pt x="541" y="29"/>
                    <a:pt x="544" y="23"/>
                  </a:cubicBezTo>
                  <a:close/>
                  <a:moveTo>
                    <a:pt x="530" y="28"/>
                  </a:moveTo>
                  <a:cubicBezTo>
                    <a:pt x="528" y="31"/>
                    <a:pt x="534" y="35"/>
                    <a:pt x="529" y="38"/>
                  </a:cubicBezTo>
                  <a:cubicBezTo>
                    <a:pt x="531" y="39"/>
                    <a:pt x="532" y="37"/>
                    <a:pt x="534" y="40"/>
                  </a:cubicBezTo>
                  <a:cubicBezTo>
                    <a:pt x="536" y="39"/>
                    <a:pt x="535" y="37"/>
                    <a:pt x="534" y="36"/>
                  </a:cubicBezTo>
                  <a:cubicBezTo>
                    <a:pt x="539" y="36"/>
                    <a:pt x="537" y="41"/>
                    <a:pt x="545" y="42"/>
                  </a:cubicBezTo>
                  <a:cubicBezTo>
                    <a:pt x="541" y="45"/>
                    <a:pt x="540" y="48"/>
                    <a:pt x="543" y="51"/>
                  </a:cubicBezTo>
                  <a:cubicBezTo>
                    <a:pt x="540" y="52"/>
                    <a:pt x="537" y="54"/>
                    <a:pt x="535" y="51"/>
                  </a:cubicBezTo>
                  <a:cubicBezTo>
                    <a:pt x="539" y="49"/>
                    <a:pt x="537" y="44"/>
                    <a:pt x="541" y="45"/>
                  </a:cubicBezTo>
                  <a:cubicBezTo>
                    <a:pt x="536" y="38"/>
                    <a:pt x="529" y="48"/>
                    <a:pt x="524" y="39"/>
                  </a:cubicBezTo>
                  <a:cubicBezTo>
                    <a:pt x="529" y="35"/>
                    <a:pt x="523" y="29"/>
                    <a:pt x="530" y="28"/>
                  </a:cubicBezTo>
                  <a:close/>
                  <a:moveTo>
                    <a:pt x="519" y="33"/>
                  </a:moveTo>
                  <a:cubicBezTo>
                    <a:pt x="520" y="40"/>
                    <a:pt x="513" y="40"/>
                    <a:pt x="511" y="47"/>
                  </a:cubicBezTo>
                  <a:cubicBezTo>
                    <a:pt x="506" y="44"/>
                    <a:pt x="512" y="41"/>
                    <a:pt x="511" y="38"/>
                  </a:cubicBezTo>
                  <a:cubicBezTo>
                    <a:pt x="517" y="39"/>
                    <a:pt x="515" y="34"/>
                    <a:pt x="519" y="33"/>
                  </a:cubicBezTo>
                  <a:close/>
                  <a:moveTo>
                    <a:pt x="505" y="42"/>
                  </a:moveTo>
                  <a:cubicBezTo>
                    <a:pt x="502" y="48"/>
                    <a:pt x="506" y="48"/>
                    <a:pt x="502" y="52"/>
                  </a:cubicBezTo>
                  <a:cubicBezTo>
                    <a:pt x="501" y="49"/>
                    <a:pt x="504" y="44"/>
                    <a:pt x="499" y="46"/>
                  </a:cubicBezTo>
                  <a:cubicBezTo>
                    <a:pt x="494" y="44"/>
                    <a:pt x="503" y="46"/>
                    <a:pt x="505" y="42"/>
                  </a:cubicBezTo>
                  <a:close/>
                  <a:moveTo>
                    <a:pt x="492" y="54"/>
                  </a:moveTo>
                  <a:cubicBezTo>
                    <a:pt x="496" y="50"/>
                    <a:pt x="495" y="51"/>
                    <a:pt x="500" y="48"/>
                  </a:cubicBezTo>
                  <a:cubicBezTo>
                    <a:pt x="502" y="52"/>
                    <a:pt x="495" y="55"/>
                    <a:pt x="494" y="58"/>
                  </a:cubicBezTo>
                  <a:cubicBezTo>
                    <a:pt x="493" y="56"/>
                    <a:pt x="491" y="55"/>
                    <a:pt x="489" y="57"/>
                  </a:cubicBezTo>
                  <a:cubicBezTo>
                    <a:pt x="487" y="49"/>
                    <a:pt x="484" y="54"/>
                    <a:pt x="481" y="54"/>
                  </a:cubicBezTo>
                  <a:cubicBezTo>
                    <a:pt x="477" y="49"/>
                    <a:pt x="485" y="52"/>
                    <a:pt x="487" y="47"/>
                  </a:cubicBezTo>
                  <a:cubicBezTo>
                    <a:pt x="488" y="53"/>
                    <a:pt x="492" y="49"/>
                    <a:pt x="492" y="54"/>
                  </a:cubicBezTo>
                  <a:close/>
                  <a:moveTo>
                    <a:pt x="507" y="32"/>
                  </a:moveTo>
                  <a:cubicBezTo>
                    <a:pt x="508" y="34"/>
                    <a:pt x="505" y="34"/>
                    <a:pt x="504" y="32"/>
                  </a:cubicBezTo>
                  <a:cubicBezTo>
                    <a:pt x="504" y="35"/>
                    <a:pt x="505" y="37"/>
                    <a:pt x="501" y="37"/>
                  </a:cubicBezTo>
                  <a:cubicBezTo>
                    <a:pt x="501" y="35"/>
                    <a:pt x="502" y="34"/>
                    <a:pt x="500" y="32"/>
                  </a:cubicBezTo>
                  <a:cubicBezTo>
                    <a:pt x="503" y="28"/>
                    <a:pt x="505" y="34"/>
                    <a:pt x="507" y="32"/>
                  </a:cubicBezTo>
                  <a:close/>
                  <a:moveTo>
                    <a:pt x="485" y="29"/>
                  </a:moveTo>
                  <a:cubicBezTo>
                    <a:pt x="489" y="32"/>
                    <a:pt x="483" y="33"/>
                    <a:pt x="484" y="36"/>
                  </a:cubicBezTo>
                  <a:cubicBezTo>
                    <a:pt x="485" y="36"/>
                    <a:pt x="488" y="37"/>
                    <a:pt x="486" y="39"/>
                  </a:cubicBezTo>
                  <a:cubicBezTo>
                    <a:pt x="491" y="40"/>
                    <a:pt x="494" y="34"/>
                    <a:pt x="500" y="39"/>
                  </a:cubicBezTo>
                  <a:cubicBezTo>
                    <a:pt x="496" y="39"/>
                    <a:pt x="489" y="42"/>
                    <a:pt x="486" y="46"/>
                  </a:cubicBezTo>
                  <a:cubicBezTo>
                    <a:pt x="482" y="42"/>
                    <a:pt x="483" y="34"/>
                    <a:pt x="476" y="36"/>
                  </a:cubicBezTo>
                  <a:cubicBezTo>
                    <a:pt x="477" y="32"/>
                    <a:pt x="483" y="35"/>
                    <a:pt x="485" y="29"/>
                  </a:cubicBezTo>
                  <a:close/>
                  <a:moveTo>
                    <a:pt x="474" y="33"/>
                  </a:moveTo>
                  <a:cubicBezTo>
                    <a:pt x="471" y="36"/>
                    <a:pt x="468" y="36"/>
                    <a:pt x="474" y="42"/>
                  </a:cubicBezTo>
                  <a:cubicBezTo>
                    <a:pt x="472" y="46"/>
                    <a:pt x="469" y="46"/>
                    <a:pt x="465" y="43"/>
                  </a:cubicBezTo>
                  <a:cubicBezTo>
                    <a:pt x="468" y="41"/>
                    <a:pt x="467" y="40"/>
                    <a:pt x="466" y="41"/>
                  </a:cubicBezTo>
                  <a:cubicBezTo>
                    <a:pt x="467" y="37"/>
                    <a:pt x="470" y="33"/>
                    <a:pt x="469" y="29"/>
                  </a:cubicBezTo>
                  <a:cubicBezTo>
                    <a:pt x="472" y="26"/>
                    <a:pt x="470" y="35"/>
                    <a:pt x="474" y="33"/>
                  </a:cubicBezTo>
                  <a:close/>
                  <a:moveTo>
                    <a:pt x="457" y="39"/>
                  </a:moveTo>
                  <a:cubicBezTo>
                    <a:pt x="461" y="47"/>
                    <a:pt x="449" y="43"/>
                    <a:pt x="445" y="44"/>
                  </a:cubicBezTo>
                  <a:cubicBezTo>
                    <a:pt x="445" y="37"/>
                    <a:pt x="442" y="48"/>
                    <a:pt x="438" y="42"/>
                  </a:cubicBezTo>
                  <a:cubicBezTo>
                    <a:pt x="446" y="36"/>
                    <a:pt x="450" y="47"/>
                    <a:pt x="457" y="39"/>
                  </a:cubicBezTo>
                  <a:close/>
                  <a:moveTo>
                    <a:pt x="393" y="75"/>
                  </a:moveTo>
                  <a:cubicBezTo>
                    <a:pt x="392" y="74"/>
                    <a:pt x="391" y="73"/>
                    <a:pt x="390" y="71"/>
                  </a:cubicBezTo>
                  <a:cubicBezTo>
                    <a:pt x="390" y="76"/>
                    <a:pt x="386" y="78"/>
                    <a:pt x="382" y="79"/>
                  </a:cubicBezTo>
                  <a:cubicBezTo>
                    <a:pt x="380" y="72"/>
                    <a:pt x="392" y="73"/>
                    <a:pt x="391" y="68"/>
                  </a:cubicBezTo>
                  <a:cubicBezTo>
                    <a:pt x="395" y="67"/>
                    <a:pt x="399" y="73"/>
                    <a:pt x="393" y="75"/>
                  </a:cubicBezTo>
                  <a:close/>
                  <a:moveTo>
                    <a:pt x="421" y="50"/>
                  </a:moveTo>
                  <a:cubicBezTo>
                    <a:pt x="417" y="56"/>
                    <a:pt x="415" y="48"/>
                    <a:pt x="411" y="52"/>
                  </a:cubicBezTo>
                  <a:cubicBezTo>
                    <a:pt x="410" y="50"/>
                    <a:pt x="412" y="48"/>
                    <a:pt x="415" y="46"/>
                  </a:cubicBezTo>
                  <a:cubicBezTo>
                    <a:pt x="419" y="47"/>
                    <a:pt x="417" y="48"/>
                    <a:pt x="421" y="50"/>
                  </a:cubicBezTo>
                  <a:close/>
                  <a:moveTo>
                    <a:pt x="441" y="30"/>
                  </a:moveTo>
                  <a:cubicBezTo>
                    <a:pt x="443" y="34"/>
                    <a:pt x="435" y="35"/>
                    <a:pt x="434" y="37"/>
                  </a:cubicBezTo>
                  <a:cubicBezTo>
                    <a:pt x="432" y="34"/>
                    <a:pt x="432" y="31"/>
                    <a:pt x="435" y="29"/>
                  </a:cubicBezTo>
                  <a:cubicBezTo>
                    <a:pt x="433" y="35"/>
                    <a:pt x="438" y="34"/>
                    <a:pt x="441" y="30"/>
                  </a:cubicBezTo>
                  <a:close/>
                  <a:moveTo>
                    <a:pt x="375" y="79"/>
                  </a:moveTo>
                  <a:cubicBezTo>
                    <a:pt x="375" y="82"/>
                    <a:pt x="364" y="82"/>
                    <a:pt x="365" y="78"/>
                  </a:cubicBezTo>
                  <a:cubicBezTo>
                    <a:pt x="367" y="79"/>
                    <a:pt x="370" y="79"/>
                    <a:pt x="373" y="75"/>
                  </a:cubicBezTo>
                  <a:cubicBezTo>
                    <a:pt x="375" y="76"/>
                    <a:pt x="371" y="81"/>
                    <a:pt x="375" y="79"/>
                  </a:cubicBezTo>
                  <a:close/>
                  <a:moveTo>
                    <a:pt x="389" y="59"/>
                  </a:moveTo>
                  <a:cubicBezTo>
                    <a:pt x="388" y="57"/>
                    <a:pt x="397" y="55"/>
                    <a:pt x="391" y="54"/>
                  </a:cubicBezTo>
                  <a:cubicBezTo>
                    <a:pt x="390" y="49"/>
                    <a:pt x="396" y="55"/>
                    <a:pt x="398" y="54"/>
                  </a:cubicBezTo>
                  <a:cubicBezTo>
                    <a:pt x="400" y="50"/>
                    <a:pt x="404" y="44"/>
                    <a:pt x="408" y="48"/>
                  </a:cubicBezTo>
                  <a:cubicBezTo>
                    <a:pt x="402" y="58"/>
                    <a:pt x="397" y="53"/>
                    <a:pt x="389" y="59"/>
                  </a:cubicBezTo>
                  <a:close/>
                  <a:moveTo>
                    <a:pt x="417" y="37"/>
                  </a:moveTo>
                  <a:cubicBezTo>
                    <a:pt x="418" y="40"/>
                    <a:pt x="411" y="43"/>
                    <a:pt x="409" y="38"/>
                  </a:cubicBezTo>
                  <a:cubicBezTo>
                    <a:pt x="412" y="35"/>
                    <a:pt x="415" y="39"/>
                    <a:pt x="417" y="37"/>
                  </a:cubicBezTo>
                  <a:close/>
                  <a:moveTo>
                    <a:pt x="358" y="76"/>
                  </a:moveTo>
                  <a:cubicBezTo>
                    <a:pt x="358" y="77"/>
                    <a:pt x="359" y="77"/>
                    <a:pt x="360" y="76"/>
                  </a:cubicBezTo>
                  <a:cubicBezTo>
                    <a:pt x="361" y="78"/>
                    <a:pt x="359" y="78"/>
                    <a:pt x="359" y="77"/>
                  </a:cubicBezTo>
                  <a:cubicBezTo>
                    <a:pt x="356" y="79"/>
                    <a:pt x="361" y="80"/>
                    <a:pt x="362" y="80"/>
                  </a:cubicBezTo>
                  <a:cubicBezTo>
                    <a:pt x="363" y="81"/>
                    <a:pt x="361" y="83"/>
                    <a:pt x="360" y="82"/>
                  </a:cubicBezTo>
                  <a:cubicBezTo>
                    <a:pt x="359" y="82"/>
                    <a:pt x="359" y="83"/>
                    <a:pt x="360" y="84"/>
                  </a:cubicBezTo>
                  <a:cubicBezTo>
                    <a:pt x="359" y="84"/>
                    <a:pt x="358" y="83"/>
                    <a:pt x="359" y="82"/>
                  </a:cubicBezTo>
                  <a:cubicBezTo>
                    <a:pt x="357" y="80"/>
                    <a:pt x="355" y="83"/>
                    <a:pt x="353" y="80"/>
                  </a:cubicBezTo>
                  <a:cubicBezTo>
                    <a:pt x="356" y="80"/>
                    <a:pt x="357" y="78"/>
                    <a:pt x="357" y="75"/>
                  </a:cubicBezTo>
                  <a:cubicBezTo>
                    <a:pt x="358" y="74"/>
                    <a:pt x="358" y="76"/>
                    <a:pt x="358" y="76"/>
                  </a:cubicBezTo>
                  <a:close/>
                  <a:moveTo>
                    <a:pt x="360" y="62"/>
                  </a:moveTo>
                  <a:cubicBezTo>
                    <a:pt x="360" y="60"/>
                    <a:pt x="361" y="60"/>
                    <a:pt x="364" y="57"/>
                  </a:cubicBezTo>
                  <a:cubicBezTo>
                    <a:pt x="365" y="58"/>
                    <a:pt x="364" y="59"/>
                    <a:pt x="363" y="60"/>
                  </a:cubicBezTo>
                  <a:cubicBezTo>
                    <a:pt x="368" y="59"/>
                    <a:pt x="367" y="66"/>
                    <a:pt x="373" y="63"/>
                  </a:cubicBezTo>
                  <a:cubicBezTo>
                    <a:pt x="369" y="71"/>
                    <a:pt x="366" y="57"/>
                    <a:pt x="360" y="62"/>
                  </a:cubicBezTo>
                  <a:close/>
                  <a:moveTo>
                    <a:pt x="411" y="24"/>
                  </a:moveTo>
                  <a:cubicBezTo>
                    <a:pt x="414" y="24"/>
                    <a:pt x="417" y="24"/>
                    <a:pt x="420" y="24"/>
                  </a:cubicBezTo>
                  <a:cubicBezTo>
                    <a:pt x="420" y="33"/>
                    <a:pt x="415" y="24"/>
                    <a:pt x="411" y="26"/>
                  </a:cubicBezTo>
                  <a:cubicBezTo>
                    <a:pt x="411" y="24"/>
                    <a:pt x="409" y="22"/>
                    <a:pt x="410" y="21"/>
                  </a:cubicBezTo>
                  <a:cubicBezTo>
                    <a:pt x="409" y="16"/>
                    <a:pt x="413" y="23"/>
                    <a:pt x="411" y="24"/>
                  </a:cubicBezTo>
                  <a:close/>
                  <a:moveTo>
                    <a:pt x="345" y="72"/>
                  </a:moveTo>
                  <a:cubicBezTo>
                    <a:pt x="348" y="76"/>
                    <a:pt x="353" y="68"/>
                    <a:pt x="356" y="72"/>
                  </a:cubicBezTo>
                  <a:cubicBezTo>
                    <a:pt x="347" y="73"/>
                    <a:pt x="349" y="82"/>
                    <a:pt x="342" y="79"/>
                  </a:cubicBezTo>
                  <a:cubicBezTo>
                    <a:pt x="343" y="77"/>
                    <a:pt x="344" y="77"/>
                    <a:pt x="345" y="79"/>
                  </a:cubicBezTo>
                  <a:cubicBezTo>
                    <a:pt x="344" y="69"/>
                    <a:pt x="333" y="76"/>
                    <a:pt x="328" y="73"/>
                  </a:cubicBezTo>
                  <a:cubicBezTo>
                    <a:pt x="337" y="69"/>
                    <a:pt x="343" y="70"/>
                    <a:pt x="347" y="67"/>
                  </a:cubicBezTo>
                  <a:cubicBezTo>
                    <a:pt x="347" y="68"/>
                    <a:pt x="346" y="70"/>
                    <a:pt x="345" y="72"/>
                  </a:cubicBezTo>
                  <a:close/>
                  <a:moveTo>
                    <a:pt x="359" y="55"/>
                  </a:moveTo>
                  <a:cubicBezTo>
                    <a:pt x="358" y="52"/>
                    <a:pt x="355" y="49"/>
                    <a:pt x="361" y="48"/>
                  </a:cubicBezTo>
                  <a:cubicBezTo>
                    <a:pt x="364" y="51"/>
                    <a:pt x="363" y="53"/>
                    <a:pt x="359" y="55"/>
                  </a:cubicBezTo>
                  <a:close/>
                  <a:moveTo>
                    <a:pt x="383" y="32"/>
                  </a:moveTo>
                  <a:cubicBezTo>
                    <a:pt x="384" y="37"/>
                    <a:pt x="378" y="37"/>
                    <a:pt x="376" y="35"/>
                  </a:cubicBezTo>
                  <a:cubicBezTo>
                    <a:pt x="377" y="38"/>
                    <a:pt x="371" y="40"/>
                    <a:pt x="374" y="44"/>
                  </a:cubicBezTo>
                  <a:cubicBezTo>
                    <a:pt x="372" y="44"/>
                    <a:pt x="371" y="42"/>
                    <a:pt x="369" y="44"/>
                  </a:cubicBezTo>
                  <a:cubicBezTo>
                    <a:pt x="371" y="38"/>
                    <a:pt x="376" y="32"/>
                    <a:pt x="383" y="32"/>
                  </a:cubicBezTo>
                  <a:close/>
                  <a:moveTo>
                    <a:pt x="237" y="77"/>
                  </a:moveTo>
                  <a:cubicBezTo>
                    <a:pt x="235" y="74"/>
                    <a:pt x="241" y="76"/>
                    <a:pt x="242" y="74"/>
                  </a:cubicBezTo>
                  <a:cubicBezTo>
                    <a:pt x="244" y="77"/>
                    <a:pt x="246" y="79"/>
                    <a:pt x="242" y="81"/>
                  </a:cubicBezTo>
                  <a:cubicBezTo>
                    <a:pt x="241" y="80"/>
                    <a:pt x="239" y="75"/>
                    <a:pt x="237" y="77"/>
                  </a:cubicBezTo>
                  <a:close/>
                  <a:moveTo>
                    <a:pt x="260" y="64"/>
                  </a:moveTo>
                  <a:cubicBezTo>
                    <a:pt x="263" y="62"/>
                    <a:pt x="265" y="60"/>
                    <a:pt x="264" y="58"/>
                  </a:cubicBezTo>
                  <a:cubicBezTo>
                    <a:pt x="269" y="59"/>
                    <a:pt x="262" y="67"/>
                    <a:pt x="261" y="70"/>
                  </a:cubicBezTo>
                  <a:cubicBezTo>
                    <a:pt x="260" y="69"/>
                    <a:pt x="259" y="68"/>
                    <a:pt x="258" y="67"/>
                  </a:cubicBezTo>
                  <a:cubicBezTo>
                    <a:pt x="260" y="66"/>
                    <a:pt x="260" y="68"/>
                    <a:pt x="261" y="68"/>
                  </a:cubicBezTo>
                  <a:cubicBezTo>
                    <a:pt x="263" y="67"/>
                    <a:pt x="261" y="66"/>
                    <a:pt x="260" y="64"/>
                  </a:cubicBezTo>
                  <a:close/>
                  <a:moveTo>
                    <a:pt x="248" y="82"/>
                  </a:moveTo>
                  <a:cubicBezTo>
                    <a:pt x="246" y="79"/>
                    <a:pt x="249" y="77"/>
                    <a:pt x="251" y="74"/>
                  </a:cubicBezTo>
                  <a:cubicBezTo>
                    <a:pt x="254" y="79"/>
                    <a:pt x="253" y="81"/>
                    <a:pt x="248" y="82"/>
                  </a:cubicBezTo>
                  <a:close/>
                  <a:moveTo>
                    <a:pt x="272" y="64"/>
                  </a:moveTo>
                  <a:cubicBezTo>
                    <a:pt x="267" y="59"/>
                    <a:pt x="278" y="60"/>
                    <a:pt x="275" y="58"/>
                  </a:cubicBezTo>
                  <a:cubicBezTo>
                    <a:pt x="281" y="58"/>
                    <a:pt x="276" y="64"/>
                    <a:pt x="272" y="64"/>
                  </a:cubicBezTo>
                  <a:close/>
                  <a:moveTo>
                    <a:pt x="288" y="47"/>
                  </a:moveTo>
                  <a:cubicBezTo>
                    <a:pt x="290" y="49"/>
                    <a:pt x="293" y="49"/>
                    <a:pt x="289" y="43"/>
                  </a:cubicBezTo>
                  <a:cubicBezTo>
                    <a:pt x="293" y="42"/>
                    <a:pt x="291" y="44"/>
                    <a:pt x="293" y="47"/>
                  </a:cubicBezTo>
                  <a:cubicBezTo>
                    <a:pt x="294" y="45"/>
                    <a:pt x="293" y="44"/>
                    <a:pt x="295" y="42"/>
                  </a:cubicBezTo>
                  <a:cubicBezTo>
                    <a:pt x="294" y="46"/>
                    <a:pt x="299" y="44"/>
                    <a:pt x="301" y="48"/>
                  </a:cubicBezTo>
                  <a:cubicBezTo>
                    <a:pt x="301" y="50"/>
                    <a:pt x="300" y="51"/>
                    <a:pt x="298" y="53"/>
                  </a:cubicBezTo>
                  <a:cubicBezTo>
                    <a:pt x="301" y="45"/>
                    <a:pt x="291" y="50"/>
                    <a:pt x="291" y="53"/>
                  </a:cubicBezTo>
                  <a:cubicBezTo>
                    <a:pt x="286" y="54"/>
                    <a:pt x="290" y="49"/>
                    <a:pt x="288" y="47"/>
                  </a:cubicBezTo>
                  <a:close/>
                  <a:moveTo>
                    <a:pt x="270" y="69"/>
                  </a:moveTo>
                  <a:cubicBezTo>
                    <a:pt x="271" y="70"/>
                    <a:pt x="270" y="71"/>
                    <a:pt x="269" y="71"/>
                  </a:cubicBezTo>
                  <a:cubicBezTo>
                    <a:pt x="270" y="72"/>
                    <a:pt x="272" y="72"/>
                    <a:pt x="273" y="74"/>
                  </a:cubicBezTo>
                  <a:cubicBezTo>
                    <a:pt x="273" y="72"/>
                    <a:pt x="274" y="71"/>
                    <a:pt x="276" y="73"/>
                  </a:cubicBezTo>
                  <a:cubicBezTo>
                    <a:pt x="271" y="76"/>
                    <a:pt x="270" y="79"/>
                    <a:pt x="267" y="82"/>
                  </a:cubicBezTo>
                  <a:cubicBezTo>
                    <a:pt x="266" y="77"/>
                    <a:pt x="267" y="73"/>
                    <a:pt x="270" y="69"/>
                  </a:cubicBezTo>
                  <a:close/>
                  <a:moveTo>
                    <a:pt x="303" y="47"/>
                  </a:moveTo>
                  <a:cubicBezTo>
                    <a:pt x="304" y="45"/>
                    <a:pt x="306" y="45"/>
                    <a:pt x="308" y="47"/>
                  </a:cubicBezTo>
                  <a:cubicBezTo>
                    <a:pt x="307" y="48"/>
                    <a:pt x="306" y="47"/>
                    <a:pt x="306" y="46"/>
                  </a:cubicBezTo>
                  <a:cubicBezTo>
                    <a:pt x="305" y="48"/>
                    <a:pt x="311" y="52"/>
                    <a:pt x="306" y="56"/>
                  </a:cubicBezTo>
                  <a:cubicBezTo>
                    <a:pt x="302" y="52"/>
                    <a:pt x="307" y="50"/>
                    <a:pt x="303" y="47"/>
                  </a:cubicBezTo>
                  <a:close/>
                  <a:moveTo>
                    <a:pt x="329" y="32"/>
                  </a:moveTo>
                  <a:cubicBezTo>
                    <a:pt x="331" y="34"/>
                    <a:pt x="329" y="35"/>
                    <a:pt x="328" y="36"/>
                  </a:cubicBezTo>
                  <a:cubicBezTo>
                    <a:pt x="330" y="40"/>
                    <a:pt x="332" y="38"/>
                    <a:pt x="334" y="41"/>
                  </a:cubicBezTo>
                  <a:cubicBezTo>
                    <a:pt x="329" y="42"/>
                    <a:pt x="323" y="36"/>
                    <a:pt x="329" y="32"/>
                  </a:cubicBezTo>
                  <a:close/>
                  <a:moveTo>
                    <a:pt x="326" y="47"/>
                  </a:moveTo>
                  <a:cubicBezTo>
                    <a:pt x="316" y="49"/>
                    <a:pt x="319" y="57"/>
                    <a:pt x="314" y="62"/>
                  </a:cubicBezTo>
                  <a:cubicBezTo>
                    <a:pt x="312" y="62"/>
                    <a:pt x="312" y="61"/>
                    <a:pt x="313" y="61"/>
                  </a:cubicBezTo>
                  <a:cubicBezTo>
                    <a:pt x="312" y="60"/>
                    <a:pt x="311" y="61"/>
                    <a:pt x="310" y="61"/>
                  </a:cubicBezTo>
                  <a:cubicBezTo>
                    <a:pt x="308" y="57"/>
                    <a:pt x="315" y="55"/>
                    <a:pt x="317" y="54"/>
                  </a:cubicBezTo>
                  <a:cubicBezTo>
                    <a:pt x="315" y="53"/>
                    <a:pt x="314" y="53"/>
                    <a:pt x="312" y="54"/>
                  </a:cubicBezTo>
                  <a:cubicBezTo>
                    <a:pt x="316" y="51"/>
                    <a:pt x="319" y="39"/>
                    <a:pt x="326" y="47"/>
                  </a:cubicBezTo>
                  <a:close/>
                  <a:moveTo>
                    <a:pt x="296" y="76"/>
                  </a:moveTo>
                  <a:cubicBezTo>
                    <a:pt x="295" y="74"/>
                    <a:pt x="297" y="75"/>
                    <a:pt x="298" y="74"/>
                  </a:cubicBezTo>
                  <a:cubicBezTo>
                    <a:pt x="294" y="73"/>
                    <a:pt x="294" y="74"/>
                    <a:pt x="293" y="69"/>
                  </a:cubicBezTo>
                  <a:cubicBezTo>
                    <a:pt x="294" y="68"/>
                    <a:pt x="295" y="70"/>
                    <a:pt x="296" y="71"/>
                  </a:cubicBezTo>
                  <a:cubicBezTo>
                    <a:pt x="297" y="70"/>
                    <a:pt x="296" y="69"/>
                    <a:pt x="296" y="69"/>
                  </a:cubicBezTo>
                  <a:cubicBezTo>
                    <a:pt x="297" y="68"/>
                    <a:pt x="299" y="70"/>
                    <a:pt x="298" y="71"/>
                  </a:cubicBezTo>
                  <a:cubicBezTo>
                    <a:pt x="298" y="72"/>
                    <a:pt x="299" y="73"/>
                    <a:pt x="300" y="72"/>
                  </a:cubicBezTo>
                  <a:cubicBezTo>
                    <a:pt x="302" y="75"/>
                    <a:pt x="297" y="76"/>
                    <a:pt x="296" y="76"/>
                  </a:cubicBezTo>
                  <a:close/>
                  <a:moveTo>
                    <a:pt x="334" y="66"/>
                  </a:moveTo>
                  <a:cubicBezTo>
                    <a:pt x="330" y="68"/>
                    <a:pt x="327" y="68"/>
                    <a:pt x="324" y="65"/>
                  </a:cubicBezTo>
                  <a:cubicBezTo>
                    <a:pt x="327" y="63"/>
                    <a:pt x="333" y="65"/>
                    <a:pt x="330" y="59"/>
                  </a:cubicBezTo>
                  <a:cubicBezTo>
                    <a:pt x="332" y="56"/>
                    <a:pt x="333" y="62"/>
                    <a:pt x="335" y="63"/>
                  </a:cubicBezTo>
                  <a:cubicBezTo>
                    <a:pt x="334" y="64"/>
                    <a:pt x="333" y="65"/>
                    <a:pt x="334" y="66"/>
                  </a:cubicBezTo>
                  <a:close/>
                  <a:moveTo>
                    <a:pt x="347" y="54"/>
                  </a:moveTo>
                  <a:cubicBezTo>
                    <a:pt x="345" y="50"/>
                    <a:pt x="346" y="47"/>
                    <a:pt x="345" y="44"/>
                  </a:cubicBezTo>
                  <a:cubicBezTo>
                    <a:pt x="351" y="43"/>
                    <a:pt x="351" y="50"/>
                    <a:pt x="347" y="54"/>
                  </a:cubicBezTo>
                  <a:close/>
                  <a:moveTo>
                    <a:pt x="356" y="34"/>
                  </a:moveTo>
                  <a:cubicBezTo>
                    <a:pt x="359" y="38"/>
                    <a:pt x="355" y="40"/>
                    <a:pt x="356" y="43"/>
                  </a:cubicBezTo>
                  <a:cubicBezTo>
                    <a:pt x="354" y="44"/>
                    <a:pt x="353" y="42"/>
                    <a:pt x="352" y="41"/>
                  </a:cubicBezTo>
                  <a:cubicBezTo>
                    <a:pt x="357" y="39"/>
                    <a:pt x="352" y="36"/>
                    <a:pt x="356" y="34"/>
                  </a:cubicBezTo>
                  <a:close/>
                  <a:moveTo>
                    <a:pt x="340" y="49"/>
                  </a:moveTo>
                  <a:cubicBezTo>
                    <a:pt x="338" y="52"/>
                    <a:pt x="335" y="55"/>
                    <a:pt x="339" y="59"/>
                  </a:cubicBezTo>
                  <a:cubicBezTo>
                    <a:pt x="334" y="59"/>
                    <a:pt x="334" y="51"/>
                    <a:pt x="334" y="48"/>
                  </a:cubicBezTo>
                  <a:cubicBezTo>
                    <a:pt x="330" y="47"/>
                    <a:pt x="330" y="48"/>
                    <a:pt x="327" y="51"/>
                  </a:cubicBezTo>
                  <a:cubicBezTo>
                    <a:pt x="326" y="49"/>
                    <a:pt x="331" y="47"/>
                    <a:pt x="329" y="44"/>
                  </a:cubicBezTo>
                  <a:cubicBezTo>
                    <a:pt x="331" y="44"/>
                    <a:pt x="337" y="50"/>
                    <a:pt x="336" y="44"/>
                  </a:cubicBezTo>
                  <a:cubicBezTo>
                    <a:pt x="339" y="42"/>
                    <a:pt x="336" y="47"/>
                    <a:pt x="340" y="49"/>
                  </a:cubicBezTo>
                  <a:close/>
                  <a:moveTo>
                    <a:pt x="348" y="29"/>
                  </a:moveTo>
                  <a:cubicBezTo>
                    <a:pt x="347" y="34"/>
                    <a:pt x="343" y="37"/>
                    <a:pt x="338" y="41"/>
                  </a:cubicBezTo>
                  <a:cubicBezTo>
                    <a:pt x="339" y="34"/>
                    <a:pt x="343" y="30"/>
                    <a:pt x="348" y="26"/>
                  </a:cubicBezTo>
                  <a:cubicBezTo>
                    <a:pt x="349" y="28"/>
                    <a:pt x="342" y="33"/>
                    <a:pt x="348" y="29"/>
                  </a:cubicBezTo>
                  <a:close/>
                  <a:moveTo>
                    <a:pt x="332" y="37"/>
                  </a:moveTo>
                  <a:cubicBezTo>
                    <a:pt x="331" y="30"/>
                    <a:pt x="333" y="26"/>
                    <a:pt x="336" y="23"/>
                  </a:cubicBezTo>
                  <a:cubicBezTo>
                    <a:pt x="335" y="27"/>
                    <a:pt x="338" y="31"/>
                    <a:pt x="332" y="37"/>
                  </a:cubicBezTo>
                  <a:close/>
                  <a:moveTo>
                    <a:pt x="332" y="24"/>
                  </a:moveTo>
                  <a:cubicBezTo>
                    <a:pt x="330" y="24"/>
                    <a:pt x="329" y="25"/>
                    <a:pt x="329" y="26"/>
                  </a:cubicBezTo>
                  <a:cubicBezTo>
                    <a:pt x="328" y="27"/>
                    <a:pt x="327" y="24"/>
                    <a:pt x="325" y="26"/>
                  </a:cubicBezTo>
                  <a:cubicBezTo>
                    <a:pt x="325" y="27"/>
                    <a:pt x="325" y="28"/>
                    <a:pt x="323" y="29"/>
                  </a:cubicBezTo>
                  <a:cubicBezTo>
                    <a:pt x="321" y="26"/>
                    <a:pt x="325" y="23"/>
                    <a:pt x="326" y="20"/>
                  </a:cubicBezTo>
                  <a:cubicBezTo>
                    <a:pt x="328" y="23"/>
                    <a:pt x="330" y="21"/>
                    <a:pt x="332" y="24"/>
                  </a:cubicBezTo>
                  <a:close/>
                  <a:moveTo>
                    <a:pt x="319" y="27"/>
                  </a:moveTo>
                  <a:cubicBezTo>
                    <a:pt x="317" y="29"/>
                    <a:pt x="316" y="28"/>
                    <a:pt x="317" y="27"/>
                  </a:cubicBezTo>
                  <a:cubicBezTo>
                    <a:pt x="317" y="25"/>
                    <a:pt x="310" y="31"/>
                    <a:pt x="314" y="29"/>
                  </a:cubicBezTo>
                  <a:cubicBezTo>
                    <a:pt x="316" y="32"/>
                    <a:pt x="310" y="31"/>
                    <a:pt x="309" y="28"/>
                  </a:cubicBezTo>
                  <a:cubicBezTo>
                    <a:pt x="313" y="24"/>
                    <a:pt x="316" y="23"/>
                    <a:pt x="319" y="27"/>
                  </a:cubicBezTo>
                  <a:close/>
                  <a:moveTo>
                    <a:pt x="304" y="30"/>
                  </a:moveTo>
                  <a:cubicBezTo>
                    <a:pt x="302" y="37"/>
                    <a:pt x="308" y="34"/>
                    <a:pt x="309" y="40"/>
                  </a:cubicBezTo>
                  <a:cubicBezTo>
                    <a:pt x="311" y="33"/>
                    <a:pt x="316" y="36"/>
                    <a:pt x="323" y="31"/>
                  </a:cubicBezTo>
                  <a:cubicBezTo>
                    <a:pt x="323" y="33"/>
                    <a:pt x="322" y="35"/>
                    <a:pt x="323" y="36"/>
                  </a:cubicBezTo>
                  <a:cubicBezTo>
                    <a:pt x="320" y="38"/>
                    <a:pt x="313" y="35"/>
                    <a:pt x="315" y="41"/>
                  </a:cubicBezTo>
                  <a:cubicBezTo>
                    <a:pt x="314" y="42"/>
                    <a:pt x="308" y="38"/>
                    <a:pt x="309" y="42"/>
                  </a:cubicBezTo>
                  <a:cubicBezTo>
                    <a:pt x="306" y="39"/>
                    <a:pt x="302" y="42"/>
                    <a:pt x="299" y="39"/>
                  </a:cubicBezTo>
                  <a:cubicBezTo>
                    <a:pt x="304" y="36"/>
                    <a:pt x="297" y="32"/>
                    <a:pt x="304" y="30"/>
                  </a:cubicBezTo>
                  <a:close/>
                  <a:moveTo>
                    <a:pt x="278" y="50"/>
                  </a:moveTo>
                  <a:cubicBezTo>
                    <a:pt x="276" y="50"/>
                    <a:pt x="275" y="49"/>
                    <a:pt x="273" y="47"/>
                  </a:cubicBezTo>
                  <a:cubicBezTo>
                    <a:pt x="276" y="45"/>
                    <a:pt x="277" y="46"/>
                    <a:pt x="277" y="49"/>
                  </a:cubicBezTo>
                  <a:cubicBezTo>
                    <a:pt x="277" y="42"/>
                    <a:pt x="283" y="46"/>
                    <a:pt x="284" y="44"/>
                  </a:cubicBezTo>
                  <a:cubicBezTo>
                    <a:pt x="290" y="47"/>
                    <a:pt x="282" y="46"/>
                    <a:pt x="278" y="50"/>
                  </a:cubicBezTo>
                  <a:close/>
                  <a:moveTo>
                    <a:pt x="298" y="25"/>
                  </a:moveTo>
                  <a:cubicBezTo>
                    <a:pt x="303" y="25"/>
                    <a:pt x="295" y="32"/>
                    <a:pt x="295" y="35"/>
                  </a:cubicBezTo>
                  <a:cubicBezTo>
                    <a:pt x="292" y="34"/>
                    <a:pt x="289" y="37"/>
                    <a:pt x="286" y="33"/>
                  </a:cubicBezTo>
                  <a:cubicBezTo>
                    <a:pt x="288" y="32"/>
                    <a:pt x="289" y="31"/>
                    <a:pt x="288" y="29"/>
                  </a:cubicBezTo>
                  <a:cubicBezTo>
                    <a:pt x="292" y="35"/>
                    <a:pt x="294" y="26"/>
                    <a:pt x="298" y="25"/>
                  </a:cubicBezTo>
                  <a:close/>
                  <a:moveTo>
                    <a:pt x="272" y="47"/>
                  </a:moveTo>
                  <a:cubicBezTo>
                    <a:pt x="269" y="51"/>
                    <a:pt x="267" y="48"/>
                    <a:pt x="265" y="50"/>
                  </a:cubicBezTo>
                  <a:cubicBezTo>
                    <a:pt x="262" y="45"/>
                    <a:pt x="270" y="44"/>
                    <a:pt x="272" y="47"/>
                  </a:cubicBezTo>
                  <a:close/>
                  <a:moveTo>
                    <a:pt x="230" y="75"/>
                  </a:moveTo>
                  <a:cubicBezTo>
                    <a:pt x="231" y="76"/>
                    <a:pt x="230" y="76"/>
                    <a:pt x="230" y="77"/>
                  </a:cubicBezTo>
                  <a:cubicBezTo>
                    <a:pt x="229" y="77"/>
                    <a:pt x="229" y="78"/>
                    <a:pt x="230" y="79"/>
                  </a:cubicBezTo>
                  <a:cubicBezTo>
                    <a:pt x="228" y="79"/>
                    <a:pt x="224" y="71"/>
                    <a:pt x="219" y="72"/>
                  </a:cubicBezTo>
                  <a:cubicBezTo>
                    <a:pt x="219" y="67"/>
                    <a:pt x="226" y="60"/>
                    <a:pt x="230" y="66"/>
                  </a:cubicBezTo>
                  <a:cubicBezTo>
                    <a:pt x="229" y="66"/>
                    <a:pt x="228" y="65"/>
                    <a:pt x="227" y="64"/>
                  </a:cubicBezTo>
                  <a:cubicBezTo>
                    <a:pt x="226" y="65"/>
                    <a:pt x="228" y="66"/>
                    <a:pt x="228" y="67"/>
                  </a:cubicBezTo>
                  <a:cubicBezTo>
                    <a:pt x="225" y="68"/>
                    <a:pt x="223" y="67"/>
                    <a:pt x="219" y="70"/>
                  </a:cubicBezTo>
                  <a:cubicBezTo>
                    <a:pt x="221" y="72"/>
                    <a:pt x="224" y="68"/>
                    <a:pt x="226" y="69"/>
                  </a:cubicBezTo>
                  <a:cubicBezTo>
                    <a:pt x="226" y="72"/>
                    <a:pt x="225" y="77"/>
                    <a:pt x="230" y="75"/>
                  </a:cubicBezTo>
                  <a:close/>
                  <a:moveTo>
                    <a:pt x="256" y="49"/>
                  </a:moveTo>
                  <a:cubicBezTo>
                    <a:pt x="255" y="54"/>
                    <a:pt x="254" y="47"/>
                    <a:pt x="252" y="45"/>
                  </a:cubicBezTo>
                  <a:cubicBezTo>
                    <a:pt x="255" y="42"/>
                    <a:pt x="258" y="42"/>
                    <a:pt x="261" y="45"/>
                  </a:cubicBezTo>
                  <a:cubicBezTo>
                    <a:pt x="262" y="48"/>
                    <a:pt x="259" y="45"/>
                    <a:pt x="258" y="44"/>
                  </a:cubicBezTo>
                  <a:cubicBezTo>
                    <a:pt x="256" y="46"/>
                    <a:pt x="255" y="47"/>
                    <a:pt x="256" y="49"/>
                  </a:cubicBezTo>
                  <a:close/>
                  <a:moveTo>
                    <a:pt x="280" y="28"/>
                  </a:moveTo>
                  <a:cubicBezTo>
                    <a:pt x="285" y="18"/>
                    <a:pt x="292" y="27"/>
                    <a:pt x="280" y="28"/>
                  </a:cubicBezTo>
                  <a:close/>
                  <a:moveTo>
                    <a:pt x="277" y="22"/>
                  </a:moveTo>
                  <a:cubicBezTo>
                    <a:pt x="280" y="21"/>
                    <a:pt x="278" y="29"/>
                    <a:pt x="278" y="32"/>
                  </a:cubicBezTo>
                  <a:cubicBezTo>
                    <a:pt x="274" y="34"/>
                    <a:pt x="277" y="28"/>
                    <a:pt x="276" y="27"/>
                  </a:cubicBezTo>
                  <a:cubicBezTo>
                    <a:pt x="272" y="24"/>
                    <a:pt x="273" y="30"/>
                    <a:pt x="270" y="31"/>
                  </a:cubicBezTo>
                  <a:cubicBezTo>
                    <a:pt x="266" y="24"/>
                    <a:pt x="277" y="25"/>
                    <a:pt x="277" y="22"/>
                  </a:cubicBezTo>
                  <a:close/>
                  <a:moveTo>
                    <a:pt x="266" y="32"/>
                  </a:moveTo>
                  <a:cubicBezTo>
                    <a:pt x="269" y="36"/>
                    <a:pt x="267" y="40"/>
                    <a:pt x="271" y="35"/>
                  </a:cubicBezTo>
                  <a:cubicBezTo>
                    <a:pt x="274" y="41"/>
                    <a:pt x="266" y="39"/>
                    <a:pt x="263" y="40"/>
                  </a:cubicBezTo>
                  <a:cubicBezTo>
                    <a:pt x="261" y="36"/>
                    <a:pt x="260" y="38"/>
                    <a:pt x="259" y="34"/>
                  </a:cubicBezTo>
                  <a:cubicBezTo>
                    <a:pt x="262" y="33"/>
                    <a:pt x="264" y="33"/>
                    <a:pt x="266" y="32"/>
                  </a:cubicBezTo>
                  <a:close/>
                  <a:moveTo>
                    <a:pt x="247" y="41"/>
                  </a:moveTo>
                  <a:cubicBezTo>
                    <a:pt x="249" y="44"/>
                    <a:pt x="243" y="46"/>
                    <a:pt x="244" y="49"/>
                  </a:cubicBezTo>
                  <a:cubicBezTo>
                    <a:pt x="243" y="50"/>
                    <a:pt x="242" y="48"/>
                    <a:pt x="243" y="47"/>
                  </a:cubicBezTo>
                  <a:cubicBezTo>
                    <a:pt x="242" y="46"/>
                    <a:pt x="241" y="46"/>
                    <a:pt x="241" y="47"/>
                  </a:cubicBezTo>
                  <a:cubicBezTo>
                    <a:pt x="240" y="45"/>
                    <a:pt x="241" y="45"/>
                    <a:pt x="242" y="46"/>
                  </a:cubicBezTo>
                  <a:cubicBezTo>
                    <a:pt x="246" y="44"/>
                    <a:pt x="244" y="41"/>
                    <a:pt x="247" y="41"/>
                  </a:cubicBezTo>
                  <a:close/>
                  <a:moveTo>
                    <a:pt x="191" y="73"/>
                  </a:moveTo>
                  <a:cubicBezTo>
                    <a:pt x="190" y="69"/>
                    <a:pt x="191" y="71"/>
                    <a:pt x="188" y="74"/>
                  </a:cubicBezTo>
                  <a:cubicBezTo>
                    <a:pt x="187" y="71"/>
                    <a:pt x="187" y="69"/>
                    <a:pt x="189" y="67"/>
                  </a:cubicBezTo>
                  <a:cubicBezTo>
                    <a:pt x="193" y="67"/>
                    <a:pt x="195" y="71"/>
                    <a:pt x="191" y="73"/>
                  </a:cubicBezTo>
                  <a:close/>
                  <a:moveTo>
                    <a:pt x="215" y="53"/>
                  </a:moveTo>
                  <a:cubicBezTo>
                    <a:pt x="214" y="54"/>
                    <a:pt x="213" y="53"/>
                    <a:pt x="213" y="52"/>
                  </a:cubicBezTo>
                  <a:cubicBezTo>
                    <a:pt x="212" y="51"/>
                    <a:pt x="211" y="52"/>
                    <a:pt x="211" y="52"/>
                  </a:cubicBezTo>
                  <a:cubicBezTo>
                    <a:pt x="208" y="51"/>
                    <a:pt x="218" y="49"/>
                    <a:pt x="212" y="49"/>
                  </a:cubicBezTo>
                  <a:cubicBezTo>
                    <a:pt x="212" y="45"/>
                    <a:pt x="221" y="48"/>
                    <a:pt x="222" y="41"/>
                  </a:cubicBezTo>
                  <a:cubicBezTo>
                    <a:pt x="224" y="45"/>
                    <a:pt x="227" y="40"/>
                    <a:pt x="229" y="45"/>
                  </a:cubicBezTo>
                  <a:cubicBezTo>
                    <a:pt x="224" y="46"/>
                    <a:pt x="215" y="46"/>
                    <a:pt x="215" y="53"/>
                  </a:cubicBezTo>
                  <a:close/>
                  <a:moveTo>
                    <a:pt x="259" y="29"/>
                  </a:moveTo>
                  <a:cubicBezTo>
                    <a:pt x="253" y="28"/>
                    <a:pt x="253" y="37"/>
                    <a:pt x="247" y="36"/>
                  </a:cubicBezTo>
                  <a:cubicBezTo>
                    <a:pt x="246" y="34"/>
                    <a:pt x="254" y="24"/>
                    <a:pt x="254" y="29"/>
                  </a:cubicBezTo>
                  <a:cubicBezTo>
                    <a:pt x="255" y="27"/>
                    <a:pt x="257" y="25"/>
                    <a:pt x="256" y="22"/>
                  </a:cubicBezTo>
                  <a:cubicBezTo>
                    <a:pt x="261" y="21"/>
                    <a:pt x="256" y="27"/>
                    <a:pt x="259" y="29"/>
                  </a:cubicBezTo>
                  <a:close/>
                  <a:moveTo>
                    <a:pt x="236" y="29"/>
                  </a:moveTo>
                  <a:cubicBezTo>
                    <a:pt x="239" y="33"/>
                    <a:pt x="234" y="35"/>
                    <a:pt x="237" y="39"/>
                  </a:cubicBezTo>
                  <a:cubicBezTo>
                    <a:pt x="235" y="40"/>
                    <a:pt x="235" y="38"/>
                    <a:pt x="236" y="38"/>
                  </a:cubicBezTo>
                  <a:cubicBezTo>
                    <a:pt x="234" y="35"/>
                    <a:pt x="231" y="43"/>
                    <a:pt x="230" y="37"/>
                  </a:cubicBezTo>
                  <a:cubicBezTo>
                    <a:pt x="230" y="36"/>
                    <a:pt x="231" y="37"/>
                    <a:pt x="232" y="37"/>
                  </a:cubicBezTo>
                  <a:cubicBezTo>
                    <a:pt x="237" y="35"/>
                    <a:pt x="230" y="31"/>
                    <a:pt x="236" y="29"/>
                  </a:cubicBezTo>
                  <a:close/>
                  <a:moveTo>
                    <a:pt x="203" y="54"/>
                  </a:moveTo>
                  <a:cubicBezTo>
                    <a:pt x="203" y="57"/>
                    <a:pt x="205" y="59"/>
                    <a:pt x="205" y="62"/>
                  </a:cubicBezTo>
                  <a:cubicBezTo>
                    <a:pt x="203" y="65"/>
                    <a:pt x="198" y="58"/>
                    <a:pt x="202" y="64"/>
                  </a:cubicBezTo>
                  <a:cubicBezTo>
                    <a:pt x="200" y="65"/>
                    <a:pt x="196" y="61"/>
                    <a:pt x="200" y="66"/>
                  </a:cubicBezTo>
                  <a:cubicBezTo>
                    <a:pt x="197" y="65"/>
                    <a:pt x="192" y="66"/>
                    <a:pt x="192" y="61"/>
                  </a:cubicBezTo>
                  <a:cubicBezTo>
                    <a:pt x="199" y="65"/>
                    <a:pt x="198" y="59"/>
                    <a:pt x="203" y="54"/>
                  </a:cubicBezTo>
                  <a:close/>
                  <a:moveTo>
                    <a:pt x="82" y="61"/>
                  </a:moveTo>
                  <a:cubicBezTo>
                    <a:pt x="76" y="60"/>
                    <a:pt x="82" y="52"/>
                    <a:pt x="75" y="59"/>
                  </a:cubicBezTo>
                  <a:cubicBezTo>
                    <a:pt x="74" y="55"/>
                    <a:pt x="83" y="51"/>
                    <a:pt x="89" y="47"/>
                  </a:cubicBezTo>
                  <a:cubicBezTo>
                    <a:pt x="90" y="50"/>
                    <a:pt x="90" y="52"/>
                    <a:pt x="91" y="54"/>
                  </a:cubicBezTo>
                  <a:cubicBezTo>
                    <a:pt x="85" y="55"/>
                    <a:pt x="83" y="55"/>
                    <a:pt x="82" y="61"/>
                  </a:cubicBezTo>
                  <a:close/>
                  <a:moveTo>
                    <a:pt x="106" y="38"/>
                  </a:moveTo>
                  <a:cubicBezTo>
                    <a:pt x="110" y="35"/>
                    <a:pt x="106" y="44"/>
                    <a:pt x="109" y="41"/>
                  </a:cubicBezTo>
                  <a:cubicBezTo>
                    <a:pt x="110" y="43"/>
                    <a:pt x="107" y="44"/>
                    <a:pt x="106" y="45"/>
                  </a:cubicBezTo>
                  <a:cubicBezTo>
                    <a:pt x="102" y="43"/>
                    <a:pt x="107" y="41"/>
                    <a:pt x="106" y="38"/>
                  </a:cubicBezTo>
                  <a:close/>
                  <a:moveTo>
                    <a:pt x="80" y="70"/>
                  </a:moveTo>
                  <a:cubicBezTo>
                    <a:pt x="75" y="67"/>
                    <a:pt x="86" y="62"/>
                    <a:pt x="88" y="67"/>
                  </a:cubicBezTo>
                  <a:cubicBezTo>
                    <a:pt x="85" y="70"/>
                    <a:pt x="83" y="65"/>
                    <a:pt x="80" y="70"/>
                  </a:cubicBezTo>
                  <a:close/>
                  <a:moveTo>
                    <a:pt x="151" y="43"/>
                  </a:moveTo>
                  <a:cubicBezTo>
                    <a:pt x="156" y="38"/>
                    <a:pt x="151" y="38"/>
                    <a:pt x="159" y="37"/>
                  </a:cubicBezTo>
                  <a:cubicBezTo>
                    <a:pt x="159" y="38"/>
                    <a:pt x="158" y="38"/>
                    <a:pt x="158" y="38"/>
                  </a:cubicBezTo>
                  <a:cubicBezTo>
                    <a:pt x="156" y="39"/>
                    <a:pt x="158" y="40"/>
                    <a:pt x="159" y="42"/>
                  </a:cubicBezTo>
                  <a:cubicBezTo>
                    <a:pt x="156" y="45"/>
                    <a:pt x="154" y="41"/>
                    <a:pt x="151" y="43"/>
                  </a:cubicBezTo>
                  <a:close/>
                  <a:moveTo>
                    <a:pt x="121" y="68"/>
                  </a:moveTo>
                  <a:cubicBezTo>
                    <a:pt x="123" y="69"/>
                    <a:pt x="124" y="71"/>
                    <a:pt x="125" y="72"/>
                  </a:cubicBezTo>
                  <a:cubicBezTo>
                    <a:pt x="121" y="76"/>
                    <a:pt x="116" y="70"/>
                    <a:pt x="121" y="68"/>
                  </a:cubicBezTo>
                  <a:close/>
                  <a:moveTo>
                    <a:pt x="170" y="40"/>
                  </a:moveTo>
                  <a:cubicBezTo>
                    <a:pt x="172" y="45"/>
                    <a:pt x="170" y="45"/>
                    <a:pt x="165" y="48"/>
                  </a:cubicBezTo>
                  <a:cubicBezTo>
                    <a:pt x="161" y="44"/>
                    <a:pt x="169" y="43"/>
                    <a:pt x="170" y="40"/>
                  </a:cubicBezTo>
                  <a:close/>
                  <a:moveTo>
                    <a:pt x="134" y="77"/>
                  </a:moveTo>
                  <a:cubicBezTo>
                    <a:pt x="132" y="75"/>
                    <a:pt x="133" y="74"/>
                    <a:pt x="132" y="72"/>
                  </a:cubicBezTo>
                  <a:cubicBezTo>
                    <a:pt x="134" y="72"/>
                    <a:pt x="135" y="71"/>
                    <a:pt x="137" y="70"/>
                  </a:cubicBezTo>
                  <a:cubicBezTo>
                    <a:pt x="140" y="72"/>
                    <a:pt x="139" y="73"/>
                    <a:pt x="140" y="75"/>
                  </a:cubicBezTo>
                  <a:cubicBezTo>
                    <a:pt x="138" y="77"/>
                    <a:pt x="136" y="75"/>
                    <a:pt x="134" y="77"/>
                  </a:cubicBezTo>
                  <a:close/>
                  <a:moveTo>
                    <a:pt x="142" y="71"/>
                  </a:moveTo>
                  <a:cubicBezTo>
                    <a:pt x="142" y="65"/>
                    <a:pt x="146" y="71"/>
                    <a:pt x="152" y="67"/>
                  </a:cubicBezTo>
                  <a:cubicBezTo>
                    <a:pt x="150" y="67"/>
                    <a:pt x="148" y="68"/>
                    <a:pt x="147" y="66"/>
                  </a:cubicBezTo>
                  <a:cubicBezTo>
                    <a:pt x="149" y="64"/>
                    <a:pt x="151" y="64"/>
                    <a:pt x="153" y="66"/>
                  </a:cubicBezTo>
                  <a:cubicBezTo>
                    <a:pt x="152" y="72"/>
                    <a:pt x="146" y="68"/>
                    <a:pt x="142" y="71"/>
                  </a:cubicBezTo>
                  <a:close/>
                  <a:moveTo>
                    <a:pt x="159" y="63"/>
                  </a:moveTo>
                  <a:cubicBezTo>
                    <a:pt x="158" y="61"/>
                    <a:pt x="162" y="63"/>
                    <a:pt x="161" y="60"/>
                  </a:cubicBezTo>
                  <a:cubicBezTo>
                    <a:pt x="165" y="64"/>
                    <a:pt x="161" y="69"/>
                    <a:pt x="162" y="74"/>
                  </a:cubicBezTo>
                  <a:cubicBezTo>
                    <a:pt x="159" y="71"/>
                    <a:pt x="161" y="64"/>
                    <a:pt x="159" y="63"/>
                  </a:cubicBezTo>
                  <a:close/>
                  <a:moveTo>
                    <a:pt x="195" y="37"/>
                  </a:moveTo>
                  <a:cubicBezTo>
                    <a:pt x="191" y="34"/>
                    <a:pt x="199" y="30"/>
                    <a:pt x="201" y="31"/>
                  </a:cubicBezTo>
                  <a:cubicBezTo>
                    <a:pt x="203" y="36"/>
                    <a:pt x="198" y="34"/>
                    <a:pt x="195" y="37"/>
                  </a:cubicBezTo>
                  <a:close/>
                  <a:moveTo>
                    <a:pt x="229" y="29"/>
                  </a:moveTo>
                  <a:cubicBezTo>
                    <a:pt x="227" y="31"/>
                    <a:pt x="225" y="29"/>
                    <a:pt x="223" y="31"/>
                  </a:cubicBezTo>
                  <a:cubicBezTo>
                    <a:pt x="221" y="33"/>
                    <a:pt x="228" y="28"/>
                    <a:pt x="224" y="25"/>
                  </a:cubicBezTo>
                  <a:cubicBezTo>
                    <a:pt x="226" y="24"/>
                    <a:pt x="228" y="22"/>
                    <a:pt x="230" y="21"/>
                  </a:cubicBezTo>
                  <a:cubicBezTo>
                    <a:pt x="227" y="21"/>
                    <a:pt x="227" y="19"/>
                    <a:pt x="229" y="18"/>
                  </a:cubicBezTo>
                  <a:cubicBezTo>
                    <a:pt x="233" y="22"/>
                    <a:pt x="226" y="25"/>
                    <a:pt x="229" y="29"/>
                  </a:cubicBezTo>
                  <a:close/>
                  <a:moveTo>
                    <a:pt x="182" y="51"/>
                  </a:moveTo>
                  <a:cubicBezTo>
                    <a:pt x="185" y="50"/>
                    <a:pt x="180" y="56"/>
                    <a:pt x="181" y="59"/>
                  </a:cubicBezTo>
                  <a:cubicBezTo>
                    <a:pt x="178" y="61"/>
                    <a:pt x="175" y="56"/>
                    <a:pt x="179" y="53"/>
                  </a:cubicBezTo>
                  <a:cubicBezTo>
                    <a:pt x="180" y="59"/>
                    <a:pt x="179" y="53"/>
                    <a:pt x="182" y="51"/>
                  </a:cubicBezTo>
                  <a:close/>
                  <a:moveTo>
                    <a:pt x="212" y="24"/>
                  </a:moveTo>
                  <a:cubicBezTo>
                    <a:pt x="218" y="25"/>
                    <a:pt x="209" y="27"/>
                    <a:pt x="206" y="30"/>
                  </a:cubicBezTo>
                  <a:cubicBezTo>
                    <a:pt x="206" y="29"/>
                    <a:pt x="206" y="28"/>
                    <a:pt x="205" y="26"/>
                  </a:cubicBezTo>
                  <a:cubicBezTo>
                    <a:pt x="207" y="21"/>
                    <a:pt x="213" y="30"/>
                    <a:pt x="212" y="24"/>
                  </a:cubicBezTo>
                  <a:close/>
                  <a:moveTo>
                    <a:pt x="184" y="44"/>
                  </a:moveTo>
                  <a:cubicBezTo>
                    <a:pt x="182" y="48"/>
                    <a:pt x="176" y="42"/>
                    <a:pt x="177" y="48"/>
                  </a:cubicBezTo>
                  <a:cubicBezTo>
                    <a:pt x="172" y="49"/>
                    <a:pt x="175" y="44"/>
                    <a:pt x="178" y="43"/>
                  </a:cubicBezTo>
                  <a:cubicBezTo>
                    <a:pt x="176" y="41"/>
                    <a:pt x="174" y="44"/>
                    <a:pt x="172" y="40"/>
                  </a:cubicBezTo>
                  <a:cubicBezTo>
                    <a:pt x="174" y="38"/>
                    <a:pt x="176" y="40"/>
                    <a:pt x="174" y="41"/>
                  </a:cubicBezTo>
                  <a:cubicBezTo>
                    <a:pt x="179" y="43"/>
                    <a:pt x="180" y="37"/>
                    <a:pt x="183" y="38"/>
                  </a:cubicBezTo>
                  <a:cubicBezTo>
                    <a:pt x="184" y="40"/>
                    <a:pt x="180" y="41"/>
                    <a:pt x="184" y="44"/>
                  </a:cubicBezTo>
                  <a:close/>
                  <a:moveTo>
                    <a:pt x="194" y="18"/>
                  </a:moveTo>
                  <a:cubicBezTo>
                    <a:pt x="197" y="17"/>
                    <a:pt x="199" y="17"/>
                    <a:pt x="201" y="16"/>
                  </a:cubicBezTo>
                  <a:cubicBezTo>
                    <a:pt x="205" y="24"/>
                    <a:pt x="195" y="20"/>
                    <a:pt x="194" y="29"/>
                  </a:cubicBezTo>
                  <a:cubicBezTo>
                    <a:pt x="190" y="29"/>
                    <a:pt x="190" y="27"/>
                    <a:pt x="190" y="23"/>
                  </a:cubicBezTo>
                  <a:cubicBezTo>
                    <a:pt x="189" y="26"/>
                    <a:pt x="188" y="26"/>
                    <a:pt x="187" y="24"/>
                  </a:cubicBezTo>
                  <a:cubicBezTo>
                    <a:pt x="190" y="23"/>
                    <a:pt x="194" y="22"/>
                    <a:pt x="197" y="21"/>
                  </a:cubicBezTo>
                  <a:cubicBezTo>
                    <a:pt x="198" y="19"/>
                    <a:pt x="196" y="20"/>
                    <a:pt x="194" y="18"/>
                  </a:cubicBezTo>
                  <a:close/>
                  <a:moveTo>
                    <a:pt x="185" y="31"/>
                  </a:moveTo>
                  <a:cubicBezTo>
                    <a:pt x="182" y="32"/>
                    <a:pt x="177" y="31"/>
                    <a:pt x="177" y="28"/>
                  </a:cubicBezTo>
                  <a:cubicBezTo>
                    <a:pt x="180" y="25"/>
                    <a:pt x="185" y="28"/>
                    <a:pt x="185" y="31"/>
                  </a:cubicBezTo>
                  <a:close/>
                  <a:moveTo>
                    <a:pt x="169" y="34"/>
                  </a:moveTo>
                  <a:cubicBezTo>
                    <a:pt x="164" y="30"/>
                    <a:pt x="171" y="28"/>
                    <a:pt x="169" y="25"/>
                  </a:cubicBezTo>
                  <a:cubicBezTo>
                    <a:pt x="171" y="24"/>
                    <a:pt x="171" y="32"/>
                    <a:pt x="169" y="34"/>
                  </a:cubicBezTo>
                  <a:close/>
                  <a:moveTo>
                    <a:pt x="120" y="63"/>
                  </a:moveTo>
                  <a:cubicBezTo>
                    <a:pt x="121" y="66"/>
                    <a:pt x="119" y="64"/>
                    <a:pt x="118" y="63"/>
                  </a:cubicBezTo>
                  <a:cubicBezTo>
                    <a:pt x="114" y="67"/>
                    <a:pt x="114" y="78"/>
                    <a:pt x="107" y="70"/>
                  </a:cubicBezTo>
                  <a:cubicBezTo>
                    <a:pt x="113" y="68"/>
                    <a:pt x="112" y="65"/>
                    <a:pt x="114" y="61"/>
                  </a:cubicBezTo>
                  <a:cubicBezTo>
                    <a:pt x="116" y="59"/>
                    <a:pt x="118" y="64"/>
                    <a:pt x="120" y="63"/>
                  </a:cubicBezTo>
                  <a:close/>
                  <a:moveTo>
                    <a:pt x="137" y="44"/>
                  </a:moveTo>
                  <a:cubicBezTo>
                    <a:pt x="136" y="45"/>
                    <a:pt x="137" y="45"/>
                    <a:pt x="137" y="46"/>
                  </a:cubicBezTo>
                  <a:cubicBezTo>
                    <a:pt x="131" y="45"/>
                    <a:pt x="140" y="43"/>
                    <a:pt x="141" y="40"/>
                  </a:cubicBezTo>
                  <a:cubicBezTo>
                    <a:pt x="145" y="43"/>
                    <a:pt x="140" y="46"/>
                    <a:pt x="137" y="44"/>
                  </a:cubicBezTo>
                  <a:close/>
                  <a:moveTo>
                    <a:pt x="160" y="29"/>
                  </a:moveTo>
                  <a:cubicBezTo>
                    <a:pt x="157" y="30"/>
                    <a:pt x="155" y="32"/>
                    <a:pt x="153" y="34"/>
                  </a:cubicBezTo>
                  <a:cubicBezTo>
                    <a:pt x="151" y="30"/>
                    <a:pt x="156" y="27"/>
                    <a:pt x="156" y="24"/>
                  </a:cubicBezTo>
                  <a:cubicBezTo>
                    <a:pt x="160" y="25"/>
                    <a:pt x="157" y="26"/>
                    <a:pt x="160" y="29"/>
                  </a:cubicBezTo>
                  <a:close/>
                  <a:moveTo>
                    <a:pt x="118" y="54"/>
                  </a:moveTo>
                  <a:cubicBezTo>
                    <a:pt x="121" y="55"/>
                    <a:pt x="121" y="50"/>
                    <a:pt x="125" y="52"/>
                  </a:cubicBezTo>
                  <a:cubicBezTo>
                    <a:pt x="126" y="58"/>
                    <a:pt x="119" y="56"/>
                    <a:pt x="116" y="59"/>
                  </a:cubicBezTo>
                  <a:cubicBezTo>
                    <a:pt x="115" y="57"/>
                    <a:pt x="114" y="56"/>
                    <a:pt x="113" y="54"/>
                  </a:cubicBezTo>
                  <a:cubicBezTo>
                    <a:pt x="115" y="51"/>
                    <a:pt x="116" y="49"/>
                    <a:pt x="117" y="48"/>
                  </a:cubicBezTo>
                  <a:cubicBezTo>
                    <a:pt x="121" y="46"/>
                    <a:pt x="116" y="52"/>
                    <a:pt x="118" y="54"/>
                  </a:cubicBezTo>
                  <a:close/>
                  <a:moveTo>
                    <a:pt x="124" y="36"/>
                  </a:moveTo>
                  <a:cubicBezTo>
                    <a:pt x="128" y="40"/>
                    <a:pt x="124" y="43"/>
                    <a:pt x="124" y="46"/>
                  </a:cubicBezTo>
                  <a:cubicBezTo>
                    <a:pt x="123" y="46"/>
                    <a:pt x="123" y="45"/>
                    <a:pt x="123" y="44"/>
                  </a:cubicBezTo>
                  <a:cubicBezTo>
                    <a:pt x="122" y="44"/>
                    <a:pt x="120" y="44"/>
                    <a:pt x="118" y="45"/>
                  </a:cubicBezTo>
                  <a:cubicBezTo>
                    <a:pt x="117" y="42"/>
                    <a:pt x="120" y="39"/>
                    <a:pt x="124" y="36"/>
                  </a:cubicBezTo>
                  <a:close/>
                  <a:moveTo>
                    <a:pt x="108" y="51"/>
                  </a:moveTo>
                  <a:cubicBezTo>
                    <a:pt x="105" y="55"/>
                    <a:pt x="103" y="61"/>
                    <a:pt x="99" y="62"/>
                  </a:cubicBezTo>
                  <a:cubicBezTo>
                    <a:pt x="99" y="57"/>
                    <a:pt x="96" y="52"/>
                    <a:pt x="102" y="48"/>
                  </a:cubicBezTo>
                  <a:cubicBezTo>
                    <a:pt x="106" y="48"/>
                    <a:pt x="104" y="53"/>
                    <a:pt x="108" y="51"/>
                  </a:cubicBezTo>
                  <a:close/>
                  <a:moveTo>
                    <a:pt x="147" y="15"/>
                  </a:moveTo>
                  <a:cubicBezTo>
                    <a:pt x="145" y="17"/>
                    <a:pt x="144" y="16"/>
                    <a:pt x="145" y="15"/>
                  </a:cubicBezTo>
                  <a:cubicBezTo>
                    <a:pt x="143" y="14"/>
                    <a:pt x="139" y="17"/>
                    <a:pt x="137" y="18"/>
                  </a:cubicBezTo>
                  <a:cubicBezTo>
                    <a:pt x="134" y="14"/>
                    <a:pt x="144" y="9"/>
                    <a:pt x="147" y="15"/>
                  </a:cubicBezTo>
                  <a:close/>
                  <a:moveTo>
                    <a:pt x="134" y="19"/>
                  </a:moveTo>
                  <a:cubicBezTo>
                    <a:pt x="134" y="24"/>
                    <a:pt x="130" y="26"/>
                    <a:pt x="131" y="29"/>
                  </a:cubicBezTo>
                  <a:cubicBezTo>
                    <a:pt x="129" y="31"/>
                    <a:pt x="127" y="33"/>
                    <a:pt x="124" y="34"/>
                  </a:cubicBezTo>
                  <a:cubicBezTo>
                    <a:pt x="122" y="33"/>
                    <a:pt x="122" y="31"/>
                    <a:pt x="124" y="29"/>
                  </a:cubicBezTo>
                  <a:cubicBezTo>
                    <a:pt x="125" y="30"/>
                    <a:pt x="124" y="31"/>
                    <a:pt x="124" y="31"/>
                  </a:cubicBezTo>
                  <a:cubicBezTo>
                    <a:pt x="128" y="32"/>
                    <a:pt x="130" y="18"/>
                    <a:pt x="128" y="21"/>
                  </a:cubicBezTo>
                  <a:cubicBezTo>
                    <a:pt x="127" y="19"/>
                    <a:pt x="131" y="18"/>
                    <a:pt x="130" y="16"/>
                  </a:cubicBezTo>
                  <a:cubicBezTo>
                    <a:pt x="132" y="15"/>
                    <a:pt x="131" y="18"/>
                    <a:pt x="134" y="19"/>
                  </a:cubicBezTo>
                  <a:close/>
                  <a:moveTo>
                    <a:pt x="120" y="24"/>
                  </a:moveTo>
                  <a:cubicBezTo>
                    <a:pt x="123" y="27"/>
                    <a:pt x="117" y="29"/>
                    <a:pt x="119" y="32"/>
                  </a:cubicBezTo>
                  <a:cubicBezTo>
                    <a:pt x="116" y="33"/>
                    <a:pt x="115" y="25"/>
                    <a:pt x="120" y="24"/>
                  </a:cubicBezTo>
                  <a:close/>
                  <a:moveTo>
                    <a:pt x="106" y="34"/>
                  </a:moveTo>
                  <a:cubicBezTo>
                    <a:pt x="106" y="31"/>
                    <a:pt x="109" y="28"/>
                    <a:pt x="112" y="26"/>
                  </a:cubicBezTo>
                  <a:cubicBezTo>
                    <a:pt x="117" y="31"/>
                    <a:pt x="110" y="32"/>
                    <a:pt x="106" y="34"/>
                  </a:cubicBezTo>
                  <a:close/>
                  <a:moveTo>
                    <a:pt x="45" y="55"/>
                  </a:moveTo>
                  <a:cubicBezTo>
                    <a:pt x="41" y="57"/>
                    <a:pt x="37" y="57"/>
                    <a:pt x="34" y="53"/>
                  </a:cubicBezTo>
                  <a:cubicBezTo>
                    <a:pt x="33" y="56"/>
                    <a:pt x="31" y="59"/>
                    <a:pt x="34" y="62"/>
                  </a:cubicBezTo>
                  <a:cubicBezTo>
                    <a:pt x="28" y="65"/>
                    <a:pt x="29" y="66"/>
                    <a:pt x="24" y="66"/>
                  </a:cubicBezTo>
                  <a:cubicBezTo>
                    <a:pt x="27" y="60"/>
                    <a:pt x="31" y="59"/>
                    <a:pt x="27" y="51"/>
                  </a:cubicBezTo>
                  <a:cubicBezTo>
                    <a:pt x="36" y="50"/>
                    <a:pt x="32" y="41"/>
                    <a:pt x="35" y="36"/>
                  </a:cubicBezTo>
                  <a:cubicBezTo>
                    <a:pt x="36" y="40"/>
                    <a:pt x="38" y="45"/>
                    <a:pt x="34" y="49"/>
                  </a:cubicBezTo>
                  <a:cubicBezTo>
                    <a:pt x="34" y="48"/>
                    <a:pt x="33" y="48"/>
                    <a:pt x="32" y="49"/>
                  </a:cubicBezTo>
                  <a:cubicBezTo>
                    <a:pt x="33" y="49"/>
                    <a:pt x="34" y="50"/>
                    <a:pt x="34" y="51"/>
                  </a:cubicBezTo>
                  <a:cubicBezTo>
                    <a:pt x="36" y="53"/>
                    <a:pt x="38" y="49"/>
                    <a:pt x="40" y="50"/>
                  </a:cubicBezTo>
                  <a:cubicBezTo>
                    <a:pt x="41" y="48"/>
                    <a:pt x="42" y="46"/>
                    <a:pt x="40" y="44"/>
                  </a:cubicBezTo>
                  <a:cubicBezTo>
                    <a:pt x="43" y="42"/>
                    <a:pt x="46" y="40"/>
                    <a:pt x="49" y="37"/>
                  </a:cubicBezTo>
                  <a:cubicBezTo>
                    <a:pt x="55" y="44"/>
                    <a:pt x="42" y="47"/>
                    <a:pt x="45" y="55"/>
                  </a:cubicBezTo>
                  <a:close/>
                  <a:moveTo>
                    <a:pt x="64" y="49"/>
                  </a:moveTo>
                  <a:cubicBezTo>
                    <a:pt x="63" y="48"/>
                    <a:pt x="62" y="50"/>
                    <a:pt x="61" y="50"/>
                  </a:cubicBezTo>
                  <a:cubicBezTo>
                    <a:pt x="57" y="41"/>
                    <a:pt x="73" y="49"/>
                    <a:pt x="65" y="54"/>
                  </a:cubicBezTo>
                  <a:cubicBezTo>
                    <a:pt x="64" y="52"/>
                    <a:pt x="65" y="51"/>
                    <a:pt x="64" y="49"/>
                  </a:cubicBezTo>
                  <a:close/>
                  <a:moveTo>
                    <a:pt x="97" y="29"/>
                  </a:moveTo>
                  <a:cubicBezTo>
                    <a:pt x="95" y="22"/>
                    <a:pt x="106" y="27"/>
                    <a:pt x="104" y="20"/>
                  </a:cubicBezTo>
                  <a:cubicBezTo>
                    <a:pt x="108" y="23"/>
                    <a:pt x="113" y="13"/>
                    <a:pt x="116" y="19"/>
                  </a:cubicBezTo>
                  <a:cubicBezTo>
                    <a:pt x="112" y="21"/>
                    <a:pt x="113" y="20"/>
                    <a:pt x="111" y="24"/>
                  </a:cubicBezTo>
                  <a:cubicBezTo>
                    <a:pt x="110" y="18"/>
                    <a:pt x="103" y="27"/>
                    <a:pt x="100" y="32"/>
                  </a:cubicBezTo>
                  <a:cubicBezTo>
                    <a:pt x="95" y="29"/>
                    <a:pt x="93" y="31"/>
                    <a:pt x="86" y="27"/>
                  </a:cubicBezTo>
                  <a:cubicBezTo>
                    <a:pt x="90" y="25"/>
                    <a:pt x="93" y="25"/>
                    <a:pt x="97" y="29"/>
                  </a:cubicBezTo>
                  <a:close/>
                  <a:moveTo>
                    <a:pt x="80" y="44"/>
                  </a:moveTo>
                  <a:cubicBezTo>
                    <a:pt x="76" y="38"/>
                    <a:pt x="87" y="38"/>
                    <a:pt x="90" y="36"/>
                  </a:cubicBezTo>
                  <a:cubicBezTo>
                    <a:pt x="92" y="42"/>
                    <a:pt x="83" y="40"/>
                    <a:pt x="80" y="44"/>
                  </a:cubicBezTo>
                  <a:close/>
                  <a:moveTo>
                    <a:pt x="84" y="32"/>
                  </a:moveTo>
                  <a:cubicBezTo>
                    <a:pt x="81" y="32"/>
                    <a:pt x="78" y="36"/>
                    <a:pt x="76" y="35"/>
                  </a:cubicBezTo>
                  <a:cubicBezTo>
                    <a:pt x="73" y="31"/>
                    <a:pt x="80" y="26"/>
                    <a:pt x="82" y="26"/>
                  </a:cubicBezTo>
                  <a:cubicBezTo>
                    <a:pt x="82" y="28"/>
                    <a:pt x="83" y="30"/>
                    <a:pt x="84" y="32"/>
                  </a:cubicBezTo>
                  <a:close/>
                  <a:moveTo>
                    <a:pt x="91" y="13"/>
                  </a:moveTo>
                  <a:cubicBezTo>
                    <a:pt x="93" y="17"/>
                    <a:pt x="91" y="22"/>
                    <a:pt x="87" y="22"/>
                  </a:cubicBezTo>
                  <a:cubicBezTo>
                    <a:pt x="86" y="19"/>
                    <a:pt x="87" y="16"/>
                    <a:pt x="91" y="13"/>
                  </a:cubicBezTo>
                  <a:close/>
                  <a:moveTo>
                    <a:pt x="69" y="56"/>
                  </a:moveTo>
                  <a:cubicBezTo>
                    <a:pt x="71" y="50"/>
                    <a:pt x="69" y="49"/>
                    <a:pt x="68" y="44"/>
                  </a:cubicBezTo>
                  <a:cubicBezTo>
                    <a:pt x="67" y="40"/>
                    <a:pt x="60" y="44"/>
                    <a:pt x="62" y="40"/>
                  </a:cubicBezTo>
                  <a:cubicBezTo>
                    <a:pt x="68" y="33"/>
                    <a:pt x="84" y="48"/>
                    <a:pt x="69" y="56"/>
                  </a:cubicBezTo>
                  <a:close/>
                  <a:moveTo>
                    <a:pt x="72" y="32"/>
                  </a:moveTo>
                  <a:cubicBezTo>
                    <a:pt x="70" y="34"/>
                    <a:pt x="58" y="37"/>
                    <a:pt x="56" y="41"/>
                  </a:cubicBezTo>
                  <a:cubicBezTo>
                    <a:pt x="55" y="37"/>
                    <a:pt x="59" y="34"/>
                    <a:pt x="63" y="30"/>
                  </a:cubicBezTo>
                  <a:cubicBezTo>
                    <a:pt x="66" y="31"/>
                    <a:pt x="69" y="33"/>
                    <a:pt x="72" y="32"/>
                  </a:cubicBezTo>
                  <a:close/>
                  <a:moveTo>
                    <a:pt x="76" y="25"/>
                  </a:moveTo>
                  <a:cubicBezTo>
                    <a:pt x="70" y="25"/>
                    <a:pt x="70" y="26"/>
                    <a:pt x="65" y="28"/>
                  </a:cubicBezTo>
                  <a:cubicBezTo>
                    <a:pt x="63" y="26"/>
                    <a:pt x="66" y="25"/>
                    <a:pt x="65" y="23"/>
                  </a:cubicBezTo>
                  <a:cubicBezTo>
                    <a:pt x="62" y="22"/>
                    <a:pt x="58" y="33"/>
                    <a:pt x="53" y="27"/>
                  </a:cubicBezTo>
                  <a:cubicBezTo>
                    <a:pt x="60" y="23"/>
                    <a:pt x="59" y="19"/>
                    <a:pt x="64" y="15"/>
                  </a:cubicBezTo>
                  <a:cubicBezTo>
                    <a:pt x="66" y="21"/>
                    <a:pt x="69" y="23"/>
                    <a:pt x="76" y="25"/>
                  </a:cubicBezTo>
                  <a:close/>
                  <a:moveTo>
                    <a:pt x="50" y="25"/>
                  </a:moveTo>
                  <a:cubicBezTo>
                    <a:pt x="46" y="32"/>
                    <a:pt x="57" y="33"/>
                    <a:pt x="53" y="36"/>
                  </a:cubicBezTo>
                  <a:cubicBezTo>
                    <a:pt x="51" y="32"/>
                    <a:pt x="48" y="36"/>
                    <a:pt x="47" y="32"/>
                  </a:cubicBezTo>
                  <a:cubicBezTo>
                    <a:pt x="45" y="35"/>
                    <a:pt x="45" y="38"/>
                    <a:pt x="40" y="40"/>
                  </a:cubicBezTo>
                  <a:cubicBezTo>
                    <a:pt x="40" y="32"/>
                    <a:pt x="41" y="27"/>
                    <a:pt x="50" y="25"/>
                  </a:cubicBezTo>
                  <a:close/>
                  <a:moveTo>
                    <a:pt x="62" y="13"/>
                  </a:moveTo>
                  <a:cubicBezTo>
                    <a:pt x="62" y="17"/>
                    <a:pt x="53" y="15"/>
                    <a:pt x="50" y="22"/>
                  </a:cubicBezTo>
                  <a:cubicBezTo>
                    <a:pt x="48" y="20"/>
                    <a:pt x="46" y="23"/>
                    <a:pt x="44" y="20"/>
                  </a:cubicBezTo>
                  <a:cubicBezTo>
                    <a:pt x="47" y="17"/>
                    <a:pt x="53" y="20"/>
                    <a:pt x="49" y="14"/>
                  </a:cubicBezTo>
                  <a:cubicBezTo>
                    <a:pt x="54" y="10"/>
                    <a:pt x="58" y="14"/>
                    <a:pt x="62" y="13"/>
                  </a:cubicBezTo>
                  <a:close/>
                </a:path>
              </a:pathLst>
            </a:custGeom>
            <a:solidFill>
              <a:srgbClr val="5F779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6" name="矩形 425"/>
            <p:cNvSpPr/>
            <p:nvPr/>
          </p:nvSpPr>
          <p:spPr>
            <a:xfrm>
              <a:off x="5083827" y="544573"/>
              <a:ext cx="2472690" cy="5530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000" b="1" dirty="0">
                  <a:solidFill>
                    <a:srgbClr val="5F7797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五、</a:t>
              </a:r>
              <a:r>
                <a:rPr lang="zh-CN" altLang="en-US" sz="3000" dirty="0">
                  <a:solidFill>
                    <a:srgbClr val="5F7797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应用提升</a:t>
              </a:r>
              <a:endParaRPr lang="zh-CN" altLang="en-US" sz="3000" b="1" dirty="0">
                <a:solidFill>
                  <a:srgbClr val="5F7797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41935" y="1092835"/>
            <a:ext cx="20186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运用提升一：</a:t>
            </a:r>
            <a:endParaRPr 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1935" y="2150110"/>
            <a:ext cx="18567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运用提升二：</a:t>
            </a:r>
            <a:endParaRPr 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1455" y="3207385"/>
            <a:ext cx="17907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>
                <a:latin typeface="宋体" panose="02010600030101010101" pitchFamily="2" charset="-122"/>
                <a:ea typeface="宋体" panose="02010600030101010101" pitchFamily="2" charset="-122"/>
              </a:rPr>
              <a:t>运用提升三：</a:t>
            </a:r>
            <a:endParaRPr 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35780" y="189230"/>
            <a:ext cx="452882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200"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Cambria Math" panose="02040503050406030204" charset="0"/>
                <a:ea typeface="宋体" panose="02010600030101010101" pitchFamily="2" charset="-122"/>
                <a:cs typeface="Cambria Math" panose="02040503050406030204" charset="0"/>
                <a:sym typeface="+mn-ea"/>
              </a:rPr>
              <a:t>运用平方差公式计算</a:t>
            </a:r>
            <a:endParaRPr lang="zh-CN" altLang="en-US" sz="3200">
              <a:solidFill>
                <a:schemeClr val="accent1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  <a:latin typeface="Cambria Math" panose="02040503050406030204" charset="0"/>
              <a:ea typeface="宋体" panose="02010600030101010101" pitchFamily="2" charset="-122"/>
              <a:cs typeface="Cambria Math" panose="02040503050406030204" charset="0"/>
              <a:sym typeface="+mn-ea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4601992" y="1095424"/>
            <a:ext cx="14998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逆用变化</a:t>
            </a:r>
            <a:endParaRPr lang="zh-CN" altLang="en-US" sz="2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558030" y="2154262"/>
            <a:ext cx="145590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建构变化</a:t>
            </a:r>
            <a:endParaRPr lang="zh-CN" altLang="en-US" sz="2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145612" y="3213735"/>
            <a:ext cx="16192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连用变化</a:t>
            </a:r>
            <a:endParaRPr lang="zh-CN" altLang="en-US" sz="24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403" y="1118870"/>
            <a:ext cx="1944318" cy="48133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429" y="2148205"/>
            <a:ext cx="1872496" cy="463550"/>
          </a:xfrm>
          <a:prstGeom prst="rect">
            <a:avLst/>
          </a:prstGeom>
        </p:spPr>
      </p:pic>
      <p:pic>
        <p:nvPicPr>
          <p:cNvPr id="18" name="图片 17" descr="C:\Users\Teacher\Desktop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24038" y="3213418"/>
            <a:ext cx="7321550" cy="445135"/>
          </a:xfrm>
          <a:prstGeom prst="rect">
            <a:avLst/>
          </a:prstGeom>
        </p:spPr>
      </p:pic>
      <p:pic>
        <p:nvPicPr>
          <p:cNvPr id="2" name="图片 1" descr="C:\Users\Teacher\Desktop\图片6.png图片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88390" y="3687128"/>
            <a:ext cx="8284210" cy="417830"/>
          </a:xfrm>
          <a:prstGeom prst="rect">
            <a:avLst/>
          </a:prstGeom>
        </p:spPr>
      </p:pic>
      <p:pic>
        <p:nvPicPr>
          <p:cNvPr id="4" name="图片 3" descr="C:\Users\Teacher\Desktop\图片7.png图片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46300" y="4231323"/>
            <a:ext cx="6864350" cy="388620"/>
          </a:xfrm>
          <a:prstGeom prst="rect">
            <a:avLst/>
          </a:prstGeom>
        </p:spPr>
      </p:pic>
      <p:pic>
        <p:nvPicPr>
          <p:cNvPr id="6" name="图片 5" descr="C:\Users\Teacher\Desktop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138680" y="4699318"/>
            <a:ext cx="6864350" cy="388620"/>
          </a:xfrm>
          <a:prstGeom prst="rect">
            <a:avLst/>
          </a:prstGeom>
        </p:spPr>
      </p:pic>
      <p:pic>
        <p:nvPicPr>
          <p:cNvPr id="7" name="图片 6" descr="C:\Users\Teacher\Desktop\图片5.png图片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46300" y="5224145"/>
            <a:ext cx="6395720" cy="361950"/>
          </a:xfrm>
          <a:prstGeom prst="rect">
            <a:avLst/>
          </a:prstGeom>
        </p:spPr>
      </p:pic>
      <p:pic>
        <p:nvPicPr>
          <p:cNvPr id="9" name="图片 8" descr="图片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1055" y="5674360"/>
            <a:ext cx="929005" cy="387350"/>
          </a:xfrm>
          <a:prstGeom prst="rect">
            <a:avLst/>
          </a:prstGeom>
        </p:spPr>
      </p:pic>
      <p:cxnSp>
        <p:nvCxnSpPr>
          <p:cNvPr id="20" name="直接连接符 19"/>
          <p:cNvCxnSpPr/>
          <p:nvPr/>
        </p:nvCxnSpPr>
        <p:spPr>
          <a:xfrm>
            <a:off x="2489200" y="4126865"/>
            <a:ext cx="1973580" cy="76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2470150" y="4613910"/>
            <a:ext cx="2116455" cy="3175"/>
          </a:xfrm>
          <a:prstGeom prst="line">
            <a:avLst/>
          </a:prstGeom>
          <a:ln>
            <a:solidFill>
              <a:srgbClr val="D71CE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V="1">
            <a:off x="2451100" y="5092700"/>
            <a:ext cx="2116455" cy="317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2441575" y="5581650"/>
            <a:ext cx="1893570" cy="508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57163" y="4341167"/>
            <a:ext cx="176688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拓展挑战！</a:t>
            </a:r>
            <a:endParaRPr lang="zh-CN" altLang="en-US" sz="2400" dirty="0" smtClean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en-US" altLang="zh-CN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(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小组合作</a:t>
            </a:r>
            <a:r>
              <a:rPr lang="en-US" altLang="zh-CN" sz="240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)</a:t>
            </a:r>
            <a:endParaRPr lang="en-US" altLang="zh-CN" sz="2400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 14" descr="图片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88100" y="2132330"/>
            <a:ext cx="5425440" cy="847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8" grpId="1"/>
      <p:bldP spid="64" grpId="0"/>
      <p:bldP spid="64" grpId="1"/>
      <p:bldP spid="13" grpId="0"/>
      <p:bldP spid="14" grpId="0"/>
      <p:bldP spid="19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PA" val="v3.0.0"/>
</p:tagLst>
</file>

<file path=ppt/tags/tag3.xml><?xml version="1.0" encoding="utf-8"?>
<p:tagLst xmlns:p="http://schemas.openxmlformats.org/presentationml/2006/main">
  <p:tag name="PA" val="v3.0.0"/>
</p:tagLst>
</file>

<file path=ppt/tags/tag4.xml><?xml version="1.0" encoding="utf-8"?>
<p:tagLst xmlns:p="http://schemas.openxmlformats.org/presentationml/2006/main">
  <p:tag name="PA" val="v3.0.0"/>
</p:tagLst>
</file>

<file path=ppt/tags/tag5.xml><?xml version="1.0" encoding="utf-8"?>
<p:tagLst xmlns:p="http://schemas.openxmlformats.org/presentationml/2006/main">
  <p:tag name="ISPRING_ULTRA_SCORM_COURSE_ID" val="F66226DF-1D3C-4D96-A767-0CA5203099AA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152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">
  <a:themeElements>
    <a:clrScheme name="红黑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26E61"/>
      </a:accent1>
      <a:accent2>
        <a:srgbClr val="3A3838"/>
      </a:accent2>
      <a:accent3>
        <a:srgbClr val="FFC000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2138</Words>
  <Application>WPS 演示</Application>
  <PresentationFormat>自定义</PresentationFormat>
  <Paragraphs>301</Paragraphs>
  <Slides>12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30" baseType="lpstr">
      <vt:lpstr>Arial</vt:lpstr>
      <vt:lpstr>宋体</vt:lpstr>
      <vt:lpstr>Wingdings</vt:lpstr>
      <vt:lpstr>冬青黑体简体中文 W6</vt:lpstr>
      <vt:lpstr>黑体</vt:lpstr>
      <vt:lpstr>楷体</vt:lpstr>
      <vt:lpstr>华文新魏</vt:lpstr>
      <vt:lpstr>Calibri</vt:lpstr>
      <vt:lpstr>Cambria Math</vt:lpstr>
      <vt:lpstr>MS Mincho</vt:lpstr>
      <vt:lpstr>Wingdings 2</vt:lpstr>
      <vt:lpstr>微软雅黑</vt:lpstr>
      <vt:lpstr>Segoe Print</vt:lpstr>
      <vt:lpstr>Cambria Math</vt:lpstr>
      <vt:lpstr>Arial Black</vt:lpstr>
      <vt:lpstr>Arial Unicode MS</vt:lpstr>
      <vt:lpstr>Office 主题</vt:lpstr>
      <vt:lpstr>Equation.KSEE3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tukuppt</dc:title>
  <dc:creator>www.tukuppt.com</dc:creator>
  <cp:keywords>tukuppt</cp:keywords>
  <dc:subject>熊猫办公</dc:subject>
  <cp:category>tukuppt</cp:category>
  <cp:lastModifiedBy>ᏝᎭᎧ¹¹¹⁷</cp:lastModifiedBy>
  <cp:revision>140</cp:revision>
  <dcterms:created xsi:type="dcterms:W3CDTF">2021-11-04T04:48:00Z</dcterms:created>
  <dcterms:modified xsi:type="dcterms:W3CDTF">2021-12-02T16:14:57Z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76FAD7C1CE9345DB84E235BC9882E91C</vt:lpwstr>
  </property>
  <property fmtid="{D5CDD505-2E9C-101B-9397-08002B2CF9AE}" pid="3" name="KSOProductBuildVer">
    <vt:lpwstr>2052-11.1.0.11115</vt:lpwstr>
  </property>
</Properties>
</file>