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175" r:id="rId3"/>
    <p:sldId id="11088903" r:id="rId5"/>
    <p:sldId id="11088913" r:id="rId6"/>
    <p:sldId id="11088902" r:id="rId7"/>
    <p:sldId id="11088923" r:id="rId8"/>
    <p:sldId id="2171" r:id="rId9"/>
    <p:sldId id="11088905" r:id="rId10"/>
    <p:sldId id="2172" r:id="rId11"/>
    <p:sldId id="11088906" r:id="rId12"/>
    <p:sldId id="11088907" r:id="rId13"/>
    <p:sldId id="2174" r:id="rId14"/>
    <p:sldId id="11088887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489EB1"/>
    <a:srgbClr val="80C2E2"/>
    <a:srgbClr val="AFE6E8"/>
    <a:srgbClr val="0E1E23"/>
    <a:srgbClr val="4592AE"/>
    <a:srgbClr val="2A5A6A"/>
    <a:srgbClr val="1417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280" autoAdjust="0"/>
  </p:normalViewPr>
  <p:slideViewPr>
    <p:cSldViewPr snapToGrid="0" showGuides="1">
      <p:cViewPr varScale="1">
        <p:scale>
          <a:sx n="70" d="100"/>
          <a:sy n="70" d="100"/>
        </p:scale>
        <p:origin x="618" y="54"/>
      </p:cViewPr>
      <p:guideLst>
        <p:guide orient="horz" pos="2165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E571D8-6BD4-4A13-A62A-00F57D2A25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1DE2C8-BADE-4A7D-A02B-57D63D0DBF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020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30A645-7572-48BE-835B-3F29B9C764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020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30A645-7572-48BE-835B-3F29B9C764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020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30A645-7572-48BE-835B-3F29B9C764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1DE2C8-BADE-4A7D-A02B-57D63D0DBF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020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30A645-7572-48BE-835B-3F29B9C764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020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30A645-7572-48BE-835B-3F29B9C764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020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30A645-7572-48BE-835B-3F29B9C764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020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30A645-7572-48BE-835B-3F29B9C764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020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30A645-7572-48BE-835B-3F29B9C764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020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30A645-7572-48BE-835B-3F29B9C764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020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30A645-7572-48BE-835B-3F29B9C764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020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30A645-7572-48BE-835B-3F29B9C764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F43A74-9902-4C8C-9424-26E5CF628E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C74785-4EA2-43ED-8834-43E1186FAC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blinds dir="vert"/>
      </p:transition>
    </mc:Choice>
    <mc:Fallback>
      <p:transition spd="slow" advClick="0" advTm="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blinds dir="vert"/>
      </p:transition>
    </mc:Choice>
    <mc:Fallback>
      <p:transition spd="slow" advClick="0" advTm="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F43A74-9902-4C8C-9424-26E5CF628E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C74785-4EA2-43ED-8834-43E1186FAC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blinds dir="vert"/>
      </p:transition>
    </mc:Choice>
    <mc:Fallback>
      <p:transition spd="slow" advClick="0" advTm="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>
    <mc:Choice xmlns:p14="http://schemas.microsoft.com/office/powerpoint/2010/main" Requires="p14">
      <p:transition spd="slow" p14:dur="1250" advClick="0" advTm="0">
        <p:blinds dir="vert"/>
      </p:transition>
    </mc:Choice>
    <mc:Fallback>
      <p:transition spd="slow" advClick="0" advTm="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hyperlink" Target="&#22899;&#36275;.mp4" TargetMode="Externa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1"/>
          <p:cNvSpPr txBox="1"/>
          <p:nvPr/>
        </p:nvSpPr>
        <p:spPr>
          <a:xfrm flipH="1">
            <a:off x="2337862" y="3272437"/>
            <a:ext cx="7516275" cy="121789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 algn="dist" defTabSz="929005">
              <a:lnSpc>
                <a:spcPct val="100000"/>
              </a:lnSpc>
              <a:defRPr/>
            </a:pPr>
            <a:r>
              <a:rPr lang="zh-CN" altLang="en-US" sz="7315" b="0" dirty="0">
                <a:solidFill>
                  <a:schemeClr val="bg1"/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cs typeface="Times New Roman" panose="02020603050405020304" pitchFamily="18" charset="0"/>
                <a:sym typeface="Source Han Serif SC" panose="02020400000000000000" pitchFamily="18" charset="-122"/>
              </a:rPr>
              <a:t>开学季</a:t>
            </a:r>
            <a:r>
              <a:rPr lang="en-US" altLang="zh-CN" sz="7315" b="0" dirty="0">
                <a:solidFill>
                  <a:schemeClr val="bg1"/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cs typeface="Times New Roman" panose="02020603050405020304" pitchFamily="18" charset="0"/>
                <a:sym typeface="Source Han Serif SC" panose="02020400000000000000" pitchFamily="18" charset="-122"/>
              </a:rPr>
              <a:t>PPT</a:t>
            </a:r>
            <a:r>
              <a:rPr lang="zh-CN" altLang="en-US" sz="7315" b="0" dirty="0">
                <a:solidFill>
                  <a:schemeClr val="bg1"/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cs typeface="Times New Roman" panose="02020603050405020304" pitchFamily="18" charset="0"/>
                <a:sym typeface="Source Han Serif SC" panose="02020400000000000000" pitchFamily="18" charset="-122"/>
              </a:rPr>
              <a:t>模板</a:t>
            </a:r>
            <a:endParaRPr lang="zh-CN" altLang="en-US" sz="7315" b="0" dirty="0">
              <a:solidFill>
                <a:schemeClr val="bg1"/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cs typeface="Times New Roman" panose="02020603050405020304" pitchFamily="18" charset="0"/>
              <a:sym typeface="Source Han Serif SC" panose="02020400000000000000" pitchFamily="18" charset="-122"/>
            </a:endParaRPr>
          </a:p>
        </p:txBody>
      </p:sp>
      <p:sp>
        <p:nvSpPr>
          <p:cNvPr id="8" name="TextBox 31"/>
          <p:cNvSpPr txBox="1"/>
          <p:nvPr/>
        </p:nvSpPr>
        <p:spPr>
          <a:xfrm flipH="1">
            <a:off x="2431378" y="4569506"/>
            <a:ext cx="7422759" cy="46750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 algn="dist" defTabSz="929005">
              <a:lnSpc>
                <a:spcPct val="100000"/>
              </a:lnSpc>
              <a:defRPr/>
            </a:pPr>
            <a:r>
              <a:rPr lang="en-US" altLang="zh-CN" sz="2440" b="0" dirty="0">
                <a:solidFill>
                  <a:schemeClr val="bg1"/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cs typeface="Times New Roman" panose="02020603050405020304" pitchFamily="18" charset="0"/>
                <a:sym typeface="Source Han Serif SC" panose="02020400000000000000" pitchFamily="18" charset="-122"/>
              </a:rPr>
              <a:t>THIS TEMPLATE DESIGNED FOR FEI ER SHE JI</a:t>
            </a:r>
            <a:endParaRPr lang="en-US" altLang="zh-CN" sz="2440" b="0" dirty="0">
              <a:solidFill>
                <a:schemeClr val="bg1"/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cs typeface="Times New Roman" panose="02020603050405020304" pitchFamily="18" charset="0"/>
              <a:sym typeface="Source Han Serif SC" panose="02020400000000000000" pitchFamily="18" charset="-122"/>
            </a:endParaRPr>
          </a:p>
        </p:txBody>
      </p:sp>
      <p:sp>
        <p:nvSpPr>
          <p:cNvPr id="12" name="TextBox 31"/>
          <p:cNvSpPr txBox="1"/>
          <p:nvPr/>
        </p:nvSpPr>
        <p:spPr>
          <a:xfrm flipH="1">
            <a:off x="2828587" y="5175049"/>
            <a:ext cx="6534821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 algn="ctr" defTabSz="929005">
              <a:lnSpc>
                <a:spcPct val="100000"/>
              </a:lnSpc>
              <a:defRPr/>
            </a:pPr>
            <a:r>
              <a:rPr lang="zh-CN" altLang="en-US" sz="1800" b="0" dirty="0">
                <a:solidFill>
                  <a:schemeClr val="bg1"/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cs typeface="Times New Roman" panose="02020603050405020304" pitchFamily="18" charset="0"/>
                <a:sym typeface="Source Han Serif SC" panose="02020400000000000000" pitchFamily="18" charset="-122"/>
              </a:rPr>
              <a:t>演讲人：</a:t>
            </a:r>
            <a:r>
              <a:rPr lang="en-US" altLang="zh-CN" sz="1800" b="0" dirty="0">
                <a:solidFill>
                  <a:schemeClr val="bg1"/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cs typeface="Times New Roman" panose="02020603050405020304" pitchFamily="18" charset="0"/>
                <a:sym typeface="Source Han Serif SC" panose="02020400000000000000" pitchFamily="18" charset="-122"/>
              </a:rPr>
              <a:t>XXX    </a:t>
            </a:r>
            <a:r>
              <a:rPr lang="zh-CN" altLang="en-US" sz="1800" b="0" dirty="0">
                <a:solidFill>
                  <a:schemeClr val="bg1"/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cs typeface="Times New Roman" panose="02020603050405020304" pitchFamily="18" charset="0"/>
                <a:sym typeface="Source Han Serif SC" panose="02020400000000000000" pitchFamily="18" charset="-122"/>
              </a:rPr>
              <a:t>时间：</a:t>
            </a:r>
            <a:r>
              <a:rPr lang="en-US" altLang="zh-CN" sz="1800" b="0" dirty="0">
                <a:solidFill>
                  <a:schemeClr val="bg1"/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cs typeface="Times New Roman" panose="02020603050405020304" pitchFamily="18" charset="0"/>
                <a:sym typeface="Source Han Serif SC" panose="02020400000000000000" pitchFamily="18" charset="-122"/>
              </a:rPr>
              <a:t>20XX</a:t>
            </a:r>
            <a:r>
              <a:rPr lang="zh-CN" altLang="en-US" sz="1800" b="0" dirty="0">
                <a:solidFill>
                  <a:schemeClr val="bg1"/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cs typeface="Times New Roman" panose="02020603050405020304" pitchFamily="18" charset="0"/>
                <a:sym typeface="Source Han Serif SC" panose="02020400000000000000" pitchFamily="18" charset="-122"/>
              </a:rPr>
              <a:t>年</a:t>
            </a:r>
            <a:r>
              <a:rPr lang="en-US" altLang="zh-CN" sz="1800" b="0" dirty="0">
                <a:solidFill>
                  <a:schemeClr val="bg1"/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cs typeface="Times New Roman" panose="02020603050405020304" pitchFamily="18" charset="0"/>
                <a:sym typeface="Source Han Serif SC" panose="02020400000000000000" pitchFamily="18" charset="-122"/>
              </a:rPr>
              <a:t>XX</a:t>
            </a:r>
            <a:r>
              <a:rPr lang="zh-CN" altLang="en-US" sz="1800" b="0" dirty="0">
                <a:solidFill>
                  <a:schemeClr val="bg1"/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cs typeface="Times New Roman" panose="02020603050405020304" pitchFamily="18" charset="0"/>
                <a:sym typeface="Source Han Serif SC" panose="02020400000000000000" pitchFamily="18" charset="-122"/>
              </a:rPr>
              <a:t>月</a:t>
            </a:r>
            <a:r>
              <a:rPr lang="en-US" altLang="zh-CN" sz="1800" b="0" dirty="0">
                <a:solidFill>
                  <a:schemeClr val="bg1"/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cs typeface="Times New Roman" panose="02020603050405020304" pitchFamily="18" charset="0"/>
                <a:sym typeface="Source Han Serif SC" panose="02020400000000000000" pitchFamily="18" charset="-122"/>
              </a:rPr>
              <a:t>XX</a:t>
            </a:r>
            <a:r>
              <a:rPr lang="zh-CN" altLang="en-US" sz="1800" b="0" dirty="0">
                <a:solidFill>
                  <a:schemeClr val="bg1"/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cs typeface="Times New Roman" panose="02020603050405020304" pitchFamily="18" charset="0"/>
                <a:sym typeface="Source Han Serif SC" panose="02020400000000000000" pitchFamily="18" charset="-122"/>
              </a:rPr>
              <a:t>日</a:t>
            </a:r>
            <a:endParaRPr lang="en-US" altLang="zh-CN" sz="1800" b="0" dirty="0">
              <a:solidFill>
                <a:schemeClr val="bg1"/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cs typeface="Times New Roman" panose="02020603050405020304" pitchFamily="18" charset="0"/>
              <a:sym typeface="Source Han Serif SC" panose="02020400000000000000" pitchFamily="18" charset="-122"/>
            </a:endParaRPr>
          </a:p>
        </p:txBody>
      </p:sp>
      <p:pic>
        <p:nvPicPr>
          <p:cNvPr id="2" name="图片 1" descr="32"/>
          <p:cNvPicPr>
            <a:picLocks noChangeAspect="1"/>
          </p:cNvPicPr>
          <p:nvPr/>
        </p:nvPicPr>
        <p:blipFill>
          <a:blip r:embed="rId1"/>
          <a:srcRect t="12765" b="23100"/>
          <a:stretch>
            <a:fillRect/>
          </a:stretch>
        </p:blipFill>
        <p:spPr>
          <a:xfrm>
            <a:off x="-8890" y="3175"/>
            <a:ext cx="12209145" cy="6868795"/>
          </a:xfrm>
          <a:prstGeom prst="rect">
            <a:avLst/>
          </a:prstGeom>
        </p:spPr>
      </p:pic>
      <p:pic>
        <p:nvPicPr>
          <p:cNvPr id="10" name="图片 9" descr="28"/>
          <p:cNvPicPr>
            <a:picLocks noChangeAspect="1"/>
          </p:cNvPicPr>
          <p:nvPr/>
        </p:nvPicPr>
        <p:blipFill>
          <a:blip r:embed="rId2"/>
          <a:srcRect t="14279" r="3011" b="50089"/>
          <a:stretch>
            <a:fillRect/>
          </a:stretch>
        </p:blipFill>
        <p:spPr>
          <a:xfrm>
            <a:off x="516255" y="2566670"/>
            <a:ext cx="11684000" cy="4293235"/>
          </a:xfrm>
          <a:prstGeom prst="rect">
            <a:avLst/>
          </a:prstGeom>
          <a:effectLst>
            <a:outerShdw dist="76200" dir="5400000" sx="99000" sy="99000" algn="t" rotWithShape="0">
              <a:prstClr val="black">
                <a:alpha val="68000"/>
              </a:prstClr>
            </a:outerShdw>
          </a:effectLst>
        </p:spPr>
      </p:pic>
      <p:pic>
        <p:nvPicPr>
          <p:cNvPr id="15" name="图片 14" descr="诗和远方"/>
          <p:cNvPicPr>
            <a:picLocks noChangeAspect="1"/>
          </p:cNvPicPr>
          <p:nvPr/>
        </p:nvPicPr>
        <p:blipFill>
          <a:blip r:embed="rId3">
            <a:lum bright="24000" contrast="100000"/>
          </a:blip>
          <a:srcRect l="24343" t="14641" r="27166" b="16258"/>
          <a:stretch>
            <a:fillRect/>
          </a:stretch>
        </p:blipFill>
        <p:spPr>
          <a:xfrm>
            <a:off x="4141470" y="333375"/>
            <a:ext cx="2781300" cy="3963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32"/>
          <p:cNvPicPr>
            <a:picLocks noChangeAspect="1"/>
          </p:cNvPicPr>
          <p:nvPr/>
        </p:nvPicPr>
        <p:blipFill>
          <a:blip r:embed="rId1"/>
          <a:srcRect t="12765" b="23100"/>
          <a:stretch>
            <a:fillRect/>
          </a:stretch>
        </p:blipFill>
        <p:spPr>
          <a:xfrm>
            <a:off x="-8890" y="3175"/>
            <a:ext cx="12209145" cy="6868795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280035" y="277495"/>
            <a:ext cx="11631295" cy="63207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5" name="图片 24" descr="28"/>
          <p:cNvPicPr>
            <a:picLocks noChangeAspect="1"/>
          </p:cNvPicPr>
          <p:nvPr/>
        </p:nvPicPr>
        <p:blipFill>
          <a:blip r:embed="rId2"/>
          <a:srcRect t="14279" r="3011" b="50089"/>
          <a:stretch>
            <a:fillRect/>
          </a:stretch>
        </p:blipFill>
        <p:spPr>
          <a:xfrm>
            <a:off x="8241030" y="5259070"/>
            <a:ext cx="3656965" cy="1344295"/>
          </a:xfrm>
          <a:prstGeom prst="rect">
            <a:avLst/>
          </a:prstGeom>
          <a:effectLst/>
        </p:spPr>
      </p:pic>
      <p:grpSp>
        <p:nvGrpSpPr>
          <p:cNvPr id="2" name="组合 1"/>
          <p:cNvGrpSpPr/>
          <p:nvPr/>
        </p:nvGrpSpPr>
        <p:grpSpPr>
          <a:xfrm>
            <a:off x="4651271" y="1657039"/>
            <a:ext cx="6107778" cy="3046095"/>
            <a:chOff x="4293766" y="3867474"/>
            <a:chExt cx="6107778" cy="3046095"/>
          </a:xfrm>
        </p:grpSpPr>
        <p:sp>
          <p:nvSpPr>
            <p:cNvPr id="13" name="等腰三角形 12"/>
            <p:cNvSpPr/>
            <p:nvPr/>
          </p:nvSpPr>
          <p:spPr>
            <a:xfrm rot="5400000">
              <a:off x="7007121" y="4106221"/>
              <a:ext cx="359410" cy="294640"/>
            </a:xfrm>
            <a:prstGeom prst="triangle">
              <a:avLst/>
            </a:prstGeom>
            <a:solidFill>
              <a:schemeClr val="tx1"/>
            </a:solidFill>
            <a:ln w="889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086485"/>
              <a:endParaRPr lang="zh-CN" altLang="en-US" sz="2165">
                <a:solidFill>
                  <a:schemeClr val="bg1"/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14" name="TextBox 31"/>
            <p:cNvSpPr txBox="1"/>
            <p:nvPr/>
          </p:nvSpPr>
          <p:spPr>
            <a:xfrm flipH="1">
              <a:off x="4293766" y="3867474"/>
              <a:ext cx="6107778" cy="304609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defTabSz="929005">
                <a:lnSpc>
                  <a:spcPct val="100000"/>
                </a:lnSpc>
                <a:defRPr/>
              </a:pPr>
              <a:r>
                <a:rPr lang="zh-CN" altLang="en-US" sz="4800" dirty="0">
                  <a:solidFill>
                    <a:schemeClr val="tx1"/>
                  </a:solidFill>
                  <a:effectLst>
                    <a:outerShdw blurRad="266700" algn="tl" rotWithShape="0">
                      <a:srgbClr val="242852">
                        <a:lumMod val="40000"/>
                        <a:lumOff val="60000"/>
                        <a:alpha val="55000"/>
                      </a:srgbClr>
                    </a:outerShdw>
                  </a:effectLst>
                  <a:latin typeface="Source Han Serif SC" panose="02020400000000000000" pitchFamily="18" charset="-122"/>
                  <a:ea typeface="Source Han Serif SC" panose="02020400000000000000" pitchFamily="18" charset="-122"/>
                  <a:cs typeface="Times New Roman" panose="02020603050405020304" pitchFamily="18" charset="0"/>
                  <a:sym typeface="Source Han Serif SC" panose="02020400000000000000" pitchFamily="18" charset="-122"/>
                </a:rPr>
                <a:t>主体活动</a:t>
              </a:r>
              <a:r>
                <a:rPr lang="en-US" altLang="zh-CN" sz="4800" dirty="0">
                  <a:solidFill>
                    <a:schemeClr val="tx1"/>
                  </a:solidFill>
                  <a:effectLst>
                    <a:outerShdw blurRad="266700" algn="tl" rotWithShape="0">
                      <a:srgbClr val="242852">
                        <a:lumMod val="40000"/>
                        <a:lumOff val="60000"/>
                        <a:alpha val="55000"/>
                      </a:srgbClr>
                    </a:outerShdw>
                  </a:effectLst>
                  <a:latin typeface="Source Han Serif SC" panose="02020400000000000000" pitchFamily="18" charset="-122"/>
                  <a:ea typeface="Source Han Serif SC" panose="02020400000000000000" pitchFamily="18" charset="-122"/>
                  <a:cs typeface="Times New Roman" panose="02020603050405020304" pitchFamily="18" charset="0"/>
                  <a:sym typeface="Source Han Serif SC" panose="02020400000000000000" pitchFamily="18" charset="-122"/>
                </a:rPr>
                <a:t>   </a:t>
              </a:r>
              <a:r>
                <a:rPr lang="zh-CN" altLang="en-US" sz="4800" dirty="0">
                  <a:solidFill>
                    <a:schemeClr val="tx1"/>
                  </a:solidFill>
                  <a:effectLst>
                    <a:outerShdw blurRad="266700" algn="tl" rotWithShape="0">
                      <a:srgbClr val="242852">
                        <a:lumMod val="40000"/>
                        <a:lumOff val="60000"/>
                        <a:alpha val="55000"/>
                      </a:srgbClr>
                    </a:outerShdw>
                  </a:effectLst>
                  <a:latin typeface="Source Han Serif SC" panose="02020400000000000000" pitchFamily="18" charset="-122"/>
                  <a:ea typeface="Source Han Serif SC" panose="02020400000000000000" pitchFamily="18" charset="-122"/>
                  <a:cs typeface="Times New Roman" panose="02020603050405020304" pitchFamily="18" charset="0"/>
                  <a:sym typeface="Source Han Serif SC" panose="02020400000000000000" pitchFamily="18" charset="-122"/>
                </a:rPr>
                <a:t>前方打仗</a:t>
              </a:r>
              <a:endParaRPr lang="zh-CN" altLang="en-US" sz="4800" dirty="0">
                <a:solidFill>
                  <a:schemeClr val="tx1"/>
                </a:solidFill>
                <a:effectLst>
                  <a:outerShdw blurRad="266700" algn="tl" rotWithShape="0">
                    <a:srgbClr val="242852">
                      <a:lumMod val="40000"/>
                      <a:lumOff val="60000"/>
                      <a:alpha val="55000"/>
                    </a:srgbClr>
                  </a:outerShdw>
                </a:effectLst>
                <a:latin typeface="Source Han Serif SC" panose="02020400000000000000" pitchFamily="18" charset="-122"/>
                <a:ea typeface="Source Han Serif SC" panose="02020400000000000000" pitchFamily="18" charset="-122"/>
                <a:cs typeface="Times New Roman" panose="02020603050405020304" pitchFamily="18" charset="0"/>
                <a:sym typeface="Source Han Serif SC" panose="02020400000000000000" pitchFamily="18" charset="-122"/>
              </a:endParaRPr>
            </a:p>
            <a:p>
              <a:pPr defTabSz="929005">
                <a:lnSpc>
                  <a:spcPct val="100000"/>
                </a:lnSpc>
                <a:defRPr/>
              </a:pPr>
              <a:r>
                <a:rPr lang="en-US" altLang="zh-CN" sz="4800" dirty="0">
                  <a:solidFill>
                    <a:schemeClr val="tx1"/>
                  </a:solidFill>
                  <a:effectLst>
                    <a:outerShdw blurRad="266700" algn="tl" rotWithShape="0">
                      <a:srgbClr val="242852">
                        <a:lumMod val="40000"/>
                        <a:lumOff val="60000"/>
                        <a:alpha val="55000"/>
                      </a:srgbClr>
                    </a:outerShdw>
                  </a:effectLst>
                  <a:latin typeface="Source Han Serif SC" panose="02020400000000000000" pitchFamily="18" charset="-122"/>
                  <a:ea typeface="Source Han Serif SC" panose="02020400000000000000" pitchFamily="18" charset="-122"/>
                  <a:cs typeface="Times New Roman" panose="02020603050405020304" pitchFamily="18" charset="0"/>
                  <a:sym typeface="Source Han Serif SC" panose="02020400000000000000" pitchFamily="18" charset="-122"/>
                </a:rPr>
                <a:t>           </a:t>
              </a:r>
              <a:r>
                <a:rPr lang="zh-CN" altLang="en-US" sz="4800" dirty="0">
                  <a:solidFill>
                    <a:schemeClr val="tx1"/>
                  </a:solidFill>
                  <a:effectLst>
                    <a:outerShdw blurRad="266700" algn="tl" rotWithShape="0">
                      <a:srgbClr val="242852">
                        <a:lumMod val="40000"/>
                        <a:lumOff val="60000"/>
                        <a:alpha val="55000"/>
                      </a:srgbClr>
                    </a:outerShdw>
                  </a:effectLst>
                  <a:latin typeface="Source Han Serif SC" panose="02020400000000000000" pitchFamily="18" charset="-122"/>
                  <a:ea typeface="Source Han Serif SC" panose="02020400000000000000" pitchFamily="18" charset="-122"/>
                  <a:cs typeface="Times New Roman" panose="02020603050405020304" pitchFamily="18" charset="0"/>
                  <a:sym typeface="Source Han Serif SC" panose="02020400000000000000" pitchFamily="18" charset="-122"/>
                </a:rPr>
                <a:t>后方支援</a:t>
              </a:r>
              <a:endParaRPr lang="zh-CN" altLang="en-US" sz="4800" dirty="0">
                <a:solidFill>
                  <a:schemeClr val="tx1"/>
                </a:solidFill>
                <a:effectLst>
                  <a:outerShdw blurRad="266700" algn="tl" rotWithShape="0">
                    <a:srgbClr val="242852">
                      <a:lumMod val="40000"/>
                      <a:lumOff val="60000"/>
                      <a:alpha val="55000"/>
                    </a:srgbClr>
                  </a:outerShdw>
                </a:effectLst>
                <a:latin typeface="Source Han Serif SC" panose="02020400000000000000" pitchFamily="18" charset="-122"/>
                <a:ea typeface="Source Han Serif SC" panose="02020400000000000000" pitchFamily="18" charset="-122"/>
                <a:cs typeface="Times New Roman" panose="02020603050405020304" pitchFamily="18" charset="0"/>
                <a:sym typeface="Source Han Serif SC" panose="02020400000000000000" pitchFamily="18" charset="-122"/>
              </a:endParaRPr>
            </a:p>
            <a:p>
              <a:pPr defTabSz="929005">
                <a:lnSpc>
                  <a:spcPct val="100000"/>
                </a:lnSpc>
                <a:defRPr/>
              </a:pPr>
              <a:r>
                <a:rPr lang="en-US" altLang="zh-CN" sz="4800">
                  <a:sym typeface="+mn-ea"/>
                </a:rPr>
                <a:t>             </a:t>
              </a:r>
              <a:endParaRPr lang="en-US" altLang="zh-CN" sz="4800">
                <a:sym typeface="+mn-ea"/>
              </a:endParaRPr>
            </a:p>
            <a:p>
              <a:pPr algn="ctr" defTabSz="929005">
                <a:lnSpc>
                  <a:spcPct val="100000"/>
                </a:lnSpc>
                <a:defRPr/>
              </a:pPr>
              <a:r>
                <a:rPr lang="zh-CN" altLang="en-US" sz="4800">
                  <a:sym typeface="+mn-ea"/>
                </a:rPr>
                <a:t>谈谈感受</a:t>
              </a:r>
              <a:endParaRPr lang="zh-CN" altLang="en-US" sz="4800" dirty="0">
                <a:solidFill>
                  <a:schemeClr val="tx1"/>
                </a:solidFill>
                <a:effectLst>
                  <a:outerShdw blurRad="266700" algn="tl" rotWithShape="0">
                    <a:srgbClr val="242852">
                      <a:lumMod val="40000"/>
                      <a:lumOff val="60000"/>
                      <a:alpha val="55000"/>
                    </a:srgbClr>
                  </a:outerShdw>
                </a:effectLst>
                <a:latin typeface="Source Han Serif SC" panose="02020400000000000000" pitchFamily="18" charset="-122"/>
                <a:ea typeface="Source Han Serif SC" panose="02020400000000000000" pitchFamily="18" charset="-122"/>
                <a:cs typeface="Times New Roman" panose="02020603050405020304" pitchFamily="18" charset="0"/>
                <a:sym typeface="Source Han Serif SC" panose="02020400000000000000" pitchFamily="18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 rot="0">
            <a:off x="951230" y="1657350"/>
            <a:ext cx="3368675" cy="3383280"/>
            <a:chOff x="1817370" y="1970088"/>
            <a:chExt cx="2844800" cy="2844800"/>
          </a:xfrm>
        </p:grpSpPr>
        <p:grpSp>
          <p:nvGrpSpPr>
            <p:cNvPr id="4" name="组合 3"/>
            <p:cNvGrpSpPr/>
            <p:nvPr/>
          </p:nvGrpSpPr>
          <p:grpSpPr>
            <a:xfrm>
              <a:off x="1973438" y="2126156"/>
              <a:ext cx="2556802" cy="2532664"/>
              <a:chOff x="4197106" y="2075543"/>
              <a:chExt cx="2813294" cy="2786743"/>
            </a:xfrm>
          </p:grpSpPr>
          <p:sp>
            <p:nvSpPr>
              <p:cNvPr id="6" name="弧形 5"/>
              <p:cNvSpPr/>
              <p:nvPr/>
            </p:nvSpPr>
            <p:spPr>
              <a:xfrm>
                <a:off x="4197106" y="2075543"/>
                <a:ext cx="2786743" cy="2786743"/>
              </a:xfrm>
              <a:prstGeom prst="arc">
                <a:avLst>
                  <a:gd name="adj1" fmla="val 16515091"/>
                  <a:gd name="adj2" fmla="val 8042095"/>
                </a:avLst>
              </a:prstGeom>
              <a:ln w="88900">
                <a:solidFill>
                  <a:srgbClr val="4592A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086485"/>
                <a:endParaRPr lang="zh-CN" altLang="en-US" sz="2165" dirty="0">
                  <a:solidFill>
                    <a:srgbClr val="4592AE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17" name="弧形 16"/>
              <p:cNvSpPr/>
              <p:nvPr/>
            </p:nvSpPr>
            <p:spPr>
              <a:xfrm flipH="1">
                <a:off x="4223657" y="2075543"/>
                <a:ext cx="2786743" cy="2786743"/>
              </a:xfrm>
              <a:prstGeom prst="arc">
                <a:avLst>
                  <a:gd name="adj1" fmla="val 16221398"/>
                  <a:gd name="adj2" fmla="val 17074317"/>
                </a:avLst>
              </a:prstGeom>
              <a:ln w="88900">
                <a:solidFill>
                  <a:srgbClr val="4592A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086485"/>
                <a:endParaRPr lang="zh-CN" altLang="en-US" sz="2165">
                  <a:solidFill>
                    <a:prstClr val="black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19" name="弧形 18"/>
              <p:cNvSpPr/>
              <p:nvPr/>
            </p:nvSpPr>
            <p:spPr>
              <a:xfrm flipH="1">
                <a:off x="4223654" y="2075543"/>
                <a:ext cx="2786743" cy="2786743"/>
              </a:xfrm>
              <a:prstGeom prst="arc">
                <a:avLst>
                  <a:gd name="adj1" fmla="val 19108016"/>
                  <a:gd name="adj2" fmla="val 947009"/>
                </a:avLst>
              </a:prstGeom>
              <a:ln w="88900">
                <a:solidFill>
                  <a:srgbClr val="4592A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086485"/>
                <a:endParaRPr lang="zh-CN" altLang="en-US" sz="2165">
                  <a:solidFill>
                    <a:prstClr val="black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20" name="弧形 19"/>
              <p:cNvSpPr/>
              <p:nvPr/>
            </p:nvSpPr>
            <p:spPr>
              <a:xfrm flipH="1">
                <a:off x="4223654" y="2075543"/>
                <a:ext cx="2786743" cy="2786743"/>
              </a:xfrm>
              <a:prstGeom prst="arc">
                <a:avLst>
                  <a:gd name="adj1" fmla="val 1732279"/>
                  <a:gd name="adj2" fmla="val 2508284"/>
                </a:avLst>
              </a:prstGeom>
              <a:ln w="88900">
                <a:solidFill>
                  <a:srgbClr val="4592A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086485"/>
                <a:endParaRPr lang="zh-CN" altLang="en-US" sz="2165" dirty="0">
                  <a:solidFill>
                    <a:prstClr val="black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</p:grpSp>
        <p:sp>
          <p:nvSpPr>
            <p:cNvPr id="21" name="椭圆 20"/>
            <p:cNvSpPr/>
            <p:nvPr/>
          </p:nvSpPr>
          <p:spPr>
            <a:xfrm rot="16200000">
              <a:off x="1817370" y="1970088"/>
              <a:ext cx="2844800" cy="2844800"/>
            </a:xfrm>
            <a:prstGeom prst="ellipse">
              <a:avLst/>
            </a:prstGeom>
            <a:noFill/>
            <a:ln w="50800">
              <a:solidFill>
                <a:srgbClr val="4592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6485"/>
              <a:endParaRPr lang="zh-CN" altLang="en-US" sz="2165">
                <a:solidFill>
                  <a:schemeClr val="tx1"/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</p:grpSp>
      <p:sp>
        <p:nvSpPr>
          <p:cNvPr id="22" name="TextBox 31"/>
          <p:cNvSpPr txBox="1"/>
          <p:nvPr/>
        </p:nvSpPr>
        <p:spPr>
          <a:xfrm flipH="1">
            <a:off x="1501140" y="2285365"/>
            <a:ext cx="2268855" cy="20929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 algn="ctr" defTabSz="929005">
              <a:lnSpc>
                <a:spcPct val="100000"/>
              </a:lnSpc>
              <a:defRPr/>
            </a:pPr>
            <a:r>
              <a:rPr lang="en-US" altLang="zh-CN" sz="13005" dirty="0">
                <a:solidFill>
                  <a:schemeClr val="tx1"/>
                </a:solidFill>
                <a:effectLst>
                  <a:outerShdw blurRad="266700" algn="tl" rotWithShape="0">
                    <a:srgbClr val="242852">
                      <a:lumMod val="40000"/>
                      <a:lumOff val="60000"/>
                      <a:alpha val="55000"/>
                    </a:srgbClr>
                  </a:outerShdw>
                </a:effectLst>
                <a:latin typeface="Source Han Serif SC" panose="02020400000000000000" pitchFamily="18" charset="-122"/>
                <a:ea typeface="Source Han Serif SC" panose="02020400000000000000" pitchFamily="18" charset="-122"/>
                <a:cs typeface="Times New Roman" panose="02020603050405020304" pitchFamily="18" charset="0"/>
                <a:sym typeface="Source Han Serif SC" panose="02020400000000000000" pitchFamily="18" charset="-122"/>
              </a:rPr>
              <a:t>03</a:t>
            </a:r>
            <a:endParaRPr lang="en-US" altLang="zh-CN" sz="13005" dirty="0">
              <a:solidFill>
                <a:schemeClr val="tx1"/>
              </a:solidFill>
              <a:effectLst>
                <a:outerShdw blurRad="266700" algn="tl" rotWithShape="0">
                  <a:srgbClr val="242852">
                    <a:lumMod val="40000"/>
                    <a:lumOff val="60000"/>
                    <a:alpha val="55000"/>
                  </a:srgbClr>
                </a:outerShdw>
              </a:effectLst>
              <a:latin typeface="Source Han Serif SC" panose="02020400000000000000" pitchFamily="18" charset="-122"/>
              <a:ea typeface="Source Han Serif SC" panose="02020400000000000000" pitchFamily="18" charset="-122"/>
              <a:cs typeface="Times New Roman" panose="02020603050405020304" pitchFamily="18" charset="0"/>
              <a:sym typeface="Source Han Serif SC" panose="020204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32"/>
          <p:cNvPicPr>
            <a:picLocks noChangeAspect="1"/>
          </p:cNvPicPr>
          <p:nvPr/>
        </p:nvPicPr>
        <p:blipFill>
          <a:blip r:embed="rId1"/>
          <a:srcRect t="12765" b="23100"/>
          <a:stretch>
            <a:fillRect/>
          </a:stretch>
        </p:blipFill>
        <p:spPr>
          <a:xfrm>
            <a:off x="-8890" y="3175"/>
            <a:ext cx="12209145" cy="6868795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280035" y="277495"/>
            <a:ext cx="11631295" cy="63207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5" name="图片 24" descr="28"/>
          <p:cNvPicPr>
            <a:picLocks noChangeAspect="1"/>
          </p:cNvPicPr>
          <p:nvPr/>
        </p:nvPicPr>
        <p:blipFill>
          <a:blip r:embed="rId2"/>
          <a:srcRect t="14279" r="3011" b="50089"/>
          <a:stretch>
            <a:fillRect/>
          </a:stretch>
        </p:blipFill>
        <p:spPr>
          <a:xfrm>
            <a:off x="8241030" y="5259070"/>
            <a:ext cx="3656965" cy="1344295"/>
          </a:xfrm>
          <a:prstGeom prst="rect">
            <a:avLst/>
          </a:prstGeom>
          <a:effectLst/>
        </p:spPr>
      </p:pic>
      <p:grpSp>
        <p:nvGrpSpPr>
          <p:cNvPr id="3" name="组合 2"/>
          <p:cNvGrpSpPr/>
          <p:nvPr/>
        </p:nvGrpSpPr>
        <p:grpSpPr>
          <a:xfrm rot="0">
            <a:off x="951230" y="1657350"/>
            <a:ext cx="3368675" cy="3383280"/>
            <a:chOff x="1817370" y="1970088"/>
            <a:chExt cx="2844800" cy="2844800"/>
          </a:xfrm>
        </p:grpSpPr>
        <p:grpSp>
          <p:nvGrpSpPr>
            <p:cNvPr id="4" name="组合 3"/>
            <p:cNvGrpSpPr/>
            <p:nvPr/>
          </p:nvGrpSpPr>
          <p:grpSpPr>
            <a:xfrm>
              <a:off x="1973438" y="2126156"/>
              <a:ext cx="2556802" cy="2532664"/>
              <a:chOff x="4197106" y="2075543"/>
              <a:chExt cx="2813294" cy="2786743"/>
            </a:xfrm>
          </p:grpSpPr>
          <p:sp>
            <p:nvSpPr>
              <p:cNvPr id="6" name="弧形 5"/>
              <p:cNvSpPr/>
              <p:nvPr/>
            </p:nvSpPr>
            <p:spPr>
              <a:xfrm>
                <a:off x="4197106" y="2075543"/>
                <a:ext cx="2786743" cy="2786743"/>
              </a:xfrm>
              <a:prstGeom prst="arc">
                <a:avLst>
                  <a:gd name="adj1" fmla="val 16515091"/>
                  <a:gd name="adj2" fmla="val 8042095"/>
                </a:avLst>
              </a:prstGeom>
              <a:ln w="88900">
                <a:solidFill>
                  <a:srgbClr val="4592A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086485"/>
                <a:endParaRPr lang="zh-CN" altLang="en-US" sz="2165" dirty="0">
                  <a:solidFill>
                    <a:srgbClr val="4592AE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17" name="弧形 16"/>
              <p:cNvSpPr/>
              <p:nvPr/>
            </p:nvSpPr>
            <p:spPr>
              <a:xfrm flipH="1">
                <a:off x="4223657" y="2075543"/>
                <a:ext cx="2786743" cy="2786743"/>
              </a:xfrm>
              <a:prstGeom prst="arc">
                <a:avLst>
                  <a:gd name="adj1" fmla="val 16221398"/>
                  <a:gd name="adj2" fmla="val 17074317"/>
                </a:avLst>
              </a:prstGeom>
              <a:ln w="88900">
                <a:solidFill>
                  <a:srgbClr val="4592A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086485"/>
                <a:endParaRPr lang="zh-CN" altLang="en-US" sz="2165">
                  <a:solidFill>
                    <a:prstClr val="black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19" name="弧形 18"/>
              <p:cNvSpPr/>
              <p:nvPr/>
            </p:nvSpPr>
            <p:spPr>
              <a:xfrm flipH="1">
                <a:off x="4223654" y="2075543"/>
                <a:ext cx="2786743" cy="2786743"/>
              </a:xfrm>
              <a:prstGeom prst="arc">
                <a:avLst>
                  <a:gd name="adj1" fmla="val 19108016"/>
                  <a:gd name="adj2" fmla="val 947009"/>
                </a:avLst>
              </a:prstGeom>
              <a:ln w="88900">
                <a:solidFill>
                  <a:srgbClr val="4592A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086485"/>
                <a:endParaRPr lang="zh-CN" altLang="en-US" sz="2165">
                  <a:solidFill>
                    <a:prstClr val="black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20" name="弧形 19"/>
              <p:cNvSpPr/>
              <p:nvPr/>
            </p:nvSpPr>
            <p:spPr>
              <a:xfrm flipH="1">
                <a:off x="4223654" y="2075543"/>
                <a:ext cx="2786743" cy="2786743"/>
              </a:xfrm>
              <a:prstGeom prst="arc">
                <a:avLst>
                  <a:gd name="adj1" fmla="val 1732279"/>
                  <a:gd name="adj2" fmla="val 2508284"/>
                </a:avLst>
              </a:prstGeom>
              <a:ln w="88900">
                <a:solidFill>
                  <a:srgbClr val="4592A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086485"/>
                <a:endParaRPr lang="zh-CN" altLang="en-US" sz="2165" dirty="0">
                  <a:solidFill>
                    <a:prstClr val="black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</p:grpSp>
        <p:sp>
          <p:nvSpPr>
            <p:cNvPr id="21" name="椭圆 20"/>
            <p:cNvSpPr/>
            <p:nvPr/>
          </p:nvSpPr>
          <p:spPr>
            <a:xfrm rot="16200000">
              <a:off x="1817370" y="1970088"/>
              <a:ext cx="2844800" cy="2844800"/>
            </a:xfrm>
            <a:prstGeom prst="ellipse">
              <a:avLst/>
            </a:prstGeom>
            <a:noFill/>
            <a:ln w="50800">
              <a:solidFill>
                <a:srgbClr val="4592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6485"/>
              <a:endParaRPr lang="zh-CN" altLang="en-US" sz="2165">
                <a:solidFill>
                  <a:schemeClr val="tx1"/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</p:grpSp>
      <p:sp>
        <p:nvSpPr>
          <p:cNvPr id="22" name="TextBox 31"/>
          <p:cNvSpPr txBox="1"/>
          <p:nvPr/>
        </p:nvSpPr>
        <p:spPr>
          <a:xfrm flipH="1">
            <a:off x="1501140" y="2285365"/>
            <a:ext cx="2268855" cy="20929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 algn="ctr" defTabSz="929005">
              <a:lnSpc>
                <a:spcPct val="100000"/>
              </a:lnSpc>
              <a:defRPr/>
            </a:pPr>
            <a:r>
              <a:rPr lang="en-US" altLang="zh-CN" sz="13005" dirty="0">
                <a:solidFill>
                  <a:schemeClr val="tx1"/>
                </a:solidFill>
                <a:effectLst>
                  <a:outerShdw blurRad="266700" algn="tl" rotWithShape="0">
                    <a:srgbClr val="242852">
                      <a:lumMod val="40000"/>
                      <a:lumOff val="60000"/>
                      <a:alpha val="55000"/>
                    </a:srgbClr>
                  </a:outerShdw>
                </a:effectLst>
                <a:latin typeface="Source Han Serif SC" panose="02020400000000000000" pitchFamily="18" charset="-122"/>
                <a:ea typeface="Source Han Serif SC" panose="02020400000000000000" pitchFamily="18" charset="-122"/>
                <a:cs typeface="Times New Roman" panose="02020603050405020304" pitchFamily="18" charset="0"/>
                <a:sym typeface="Source Han Serif SC" panose="02020400000000000000" pitchFamily="18" charset="-122"/>
              </a:rPr>
              <a:t>04</a:t>
            </a:r>
            <a:endParaRPr lang="en-US" altLang="zh-CN" sz="13005" dirty="0">
              <a:solidFill>
                <a:schemeClr val="tx1"/>
              </a:solidFill>
              <a:effectLst>
                <a:outerShdw blurRad="266700" algn="tl" rotWithShape="0">
                  <a:srgbClr val="242852">
                    <a:lumMod val="40000"/>
                    <a:lumOff val="60000"/>
                    <a:alpha val="55000"/>
                  </a:srgbClr>
                </a:outerShdw>
              </a:effectLst>
              <a:latin typeface="Source Han Serif SC" panose="02020400000000000000" pitchFamily="18" charset="-122"/>
              <a:ea typeface="Source Han Serif SC" panose="02020400000000000000" pitchFamily="18" charset="-122"/>
              <a:cs typeface="Times New Roman" panose="02020603050405020304" pitchFamily="18" charset="0"/>
              <a:sym typeface="Source Han Serif SC" panose="02020400000000000000" pitchFamily="18" charset="-122"/>
            </a:endParaRPr>
          </a:p>
        </p:txBody>
      </p:sp>
      <p:sp>
        <p:nvSpPr>
          <p:cNvPr id="14" name="TextBox 31"/>
          <p:cNvSpPr txBox="1"/>
          <p:nvPr/>
        </p:nvSpPr>
        <p:spPr>
          <a:xfrm flipH="1">
            <a:off x="4319905" y="1287780"/>
            <a:ext cx="6108065" cy="359981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 defTabSz="929005">
              <a:lnSpc>
                <a:spcPct val="100000"/>
              </a:lnSpc>
              <a:defRPr/>
            </a:pPr>
            <a:r>
              <a:rPr lang="zh-CN" altLang="en-US" sz="3795" dirty="0">
                <a:solidFill>
                  <a:schemeClr val="tx1"/>
                </a:solidFill>
                <a:effectLst>
                  <a:outerShdw blurRad="266700" algn="tl" rotWithShape="0">
                    <a:srgbClr val="242852">
                      <a:lumMod val="40000"/>
                      <a:lumOff val="60000"/>
                      <a:alpha val="55000"/>
                    </a:srgbClr>
                  </a:outerShdw>
                </a:effectLst>
                <a:latin typeface="Source Han Serif SC" panose="02020400000000000000" pitchFamily="18" charset="-122"/>
                <a:ea typeface="Source Han Serif SC" panose="02020400000000000000" pitchFamily="18" charset="-122"/>
                <a:cs typeface="Times New Roman" panose="02020603050405020304" pitchFamily="18" charset="0"/>
                <a:sym typeface="Source Han Serif SC" panose="02020400000000000000" pitchFamily="18" charset="-122"/>
              </a:rPr>
              <a:t>一个人可以走得很快，</a:t>
            </a:r>
            <a:endParaRPr lang="zh-CN" altLang="en-US" sz="3795" dirty="0">
              <a:solidFill>
                <a:schemeClr val="tx1"/>
              </a:solidFill>
              <a:effectLst>
                <a:outerShdw blurRad="266700" algn="tl" rotWithShape="0">
                  <a:srgbClr val="242852">
                    <a:lumMod val="40000"/>
                    <a:lumOff val="60000"/>
                    <a:alpha val="55000"/>
                  </a:srgbClr>
                </a:outerShdw>
              </a:effectLst>
              <a:latin typeface="Source Han Serif SC" panose="02020400000000000000" pitchFamily="18" charset="-122"/>
              <a:ea typeface="Source Han Serif SC" panose="02020400000000000000" pitchFamily="18" charset="-122"/>
              <a:cs typeface="Times New Roman" panose="02020603050405020304" pitchFamily="18" charset="0"/>
              <a:sym typeface="Source Han Serif SC" panose="02020400000000000000" pitchFamily="18" charset="-122"/>
            </a:endParaRPr>
          </a:p>
          <a:p>
            <a:pPr defTabSz="929005">
              <a:lnSpc>
                <a:spcPct val="100000"/>
              </a:lnSpc>
              <a:defRPr/>
            </a:pPr>
            <a:r>
              <a:rPr lang="zh-CN" altLang="en-US" sz="3795" dirty="0">
                <a:solidFill>
                  <a:schemeClr val="tx1"/>
                </a:solidFill>
                <a:effectLst>
                  <a:outerShdw blurRad="266700" algn="tl" rotWithShape="0">
                    <a:srgbClr val="242852">
                      <a:lumMod val="40000"/>
                      <a:lumOff val="60000"/>
                      <a:alpha val="55000"/>
                    </a:srgbClr>
                  </a:outerShdw>
                </a:effectLst>
                <a:latin typeface="Source Han Serif SC" panose="02020400000000000000" pitchFamily="18" charset="-122"/>
                <a:ea typeface="Source Han Serif SC" panose="02020400000000000000" pitchFamily="18" charset="-122"/>
                <a:cs typeface="Times New Roman" panose="02020603050405020304" pitchFamily="18" charset="0"/>
                <a:sym typeface="Source Han Serif SC" panose="02020400000000000000" pitchFamily="18" charset="-122"/>
              </a:rPr>
              <a:t>一群人可以走得更远。</a:t>
            </a:r>
            <a:endParaRPr lang="zh-CN" altLang="en-US" sz="3795" dirty="0">
              <a:solidFill>
                <a:schemeClr val="tx1"/>
              </a:solidFill>
              <a:effectLst>
                <a:outerShdw blurRad="266700" algn="tl" rotWithShape="0">
                  <a:srgbClr val="242852">
                    <a:lumMod val="40000"/>
                    <a:lumOff val="60000"/>
                    <a:alpha val="55000"/>
                  </a:srgbClr>
                </a:outerShdw>
              </a:effectLst>
              <a:latin typeface="Source Han Serif SC" panose="02020400000000000000" pitchFamily="18" charset="-122"/>
              <a:ea typeface="Source Han Serif SC" panose="02020400000000000000" pitchFamily="18" charset="-122"/>
              <a:cs typeface="Times New Roman" panose="02020603050405020304" pitchFamily="18" charset="0"/>
              <a:sym typeface="Source Han Serif SC" panose="02020400000000000000" pitchFamily="18" charset="-122"/>
            </a:endParaRPr>
          </a:p>
          <a:p>
            <a:pPr defTabSz="929005">
              <a:lnSpc>
                <a:spcPct val="100000"/>
              </a:lnSpc>
              <a:defRPr/>
            </a:pPr>
            <a:r>
              <a:rPr lang="zh-CN" altLang="en-US" sz="3795" dirty="0">
                <a:solidFill>
                  <a:schemeClr val="tx1"/>
                </a:solidFill>
                <a:effectLst>
                  <a:outerShdw blurRad="266700" algn="tl" rotWithShape="0">
                    <a:srgbClr val="242852">
                      <a:lumMod val="40000"/>
                      <a:lumOff val="60000"/>
                      <a:alpha val="55000"/>
                    </a:srgbClr>
                  </a:outerShdw>
                </a:effectLst>
                <a:latin typeface="Source Han Serif SC" panose="02020400000000000000" pitchFamily="18" charset="-122"/>
                <a:ea typeface="Source Han Serif SC" panose="02020400000000000000" pitchFamily="18" charset="-122"/>
                <a:cs typeface="Times New Roman" panose="02020603050405020304" pitchFamily="18" charset="0"/>
                <a:sym typeface="Source Han Serif SC" panose="02020400000000000000" pitchFamily="18" charset="-122"/>
              </a:rPr>
              <a:t>成功需要来自自我和他人的肯定和激励。</a:t>
            </a:r>
            <a:endParaRPr lang="zh-CN" altLang="en-US" sz="3795" dirty="0">
              <a:solidFill>
                <a:schemeClr val="tx1"/>
              </a:solidFill>
              <a:effectLst>
                <a:outerShdw blurRad="266700" algn="tl" rotWithShape="0">
                  <a:srgbClr val="242852">
                    <a:lumMod val="40000"/>
                    <a:lumOff val="60000"/>
                    <a:alpha val="55000"/>
                  </a:srgbClr>
                </a:outerShdw>
              </a:effectLst>
              <a:latin typeface="Source Han Serif SC" panose="02020400000000000000" pitchFamily="18" charset="-122"/>
              <a:ea typeface="Source Han Serif SC" panose="02020400000000000000" pitchFamily="18" charset="-122"/>
              <a:cs typeface="Times New Roman" panose="02020603050405020304" pitchFamily="18" charset="0"/>
              <a:sym typeface="Source Han Serif SC" panose="02020400000000000000" pitchFamily="18" charset="-122"/>
            </a:endParaRPr>
          </a:p>
          <a:p>
            <a:pPr defTabSz="929005">
              <a:lnSpc>
                <a:spcPct val="100000"/>
              </a:lnSpc>
              <a:defRPr/>
            </a:pPr>
            <a:endParaRPr lang="zh-CN" altLang="en-US" sz="3795" dirty="0">
              <a:solidFill>
                <a:schemeClr val="tx1"/>
              </a:solidFill>
              <a:effectLst>
                <a:outerShdw blurRad="266700" algn="tl" rotWithShape="0">
                  <a:srgbClr val="242852">
                    <a:lumMod val="40000"/>
                    <a:lumOff val="60000"/>
                    <a:alpha val="55000"/>
                  </a:srgbClr>
                </a:outerShdw>
              </a:effectLst>
              <a:latin typeface="Source Han Serif SC" panose="02020400000000000000" pitchFamily="18" charset="-122"/>
              <a:ea typeface="Source Han Serif SC" panose="02020400000000000000" pitchFamily="18" charset="-122"/>
              <a:cs typeface="Times New Roman" panose="02020603050405020304" pitchFamily="18" charset="0"/>
              <a:sym typeface="Source Han Serif SC" panose="02020400000000000000" pitchFamily="18" charset="-122"/>
            </a:endParaRPr>
          </a:p>
          <a:p>
            <a:pPr defTabSz="929005">
              <a:lnSpc>
                <a:spcPct val="100000"/>
              </a:lnSpc>
              <a:defRPr/>
            </a:pPr>
            <a:r>
              <a:rPr lang="zh-CN" altLang="en-US" sz="3795" dirty="0">
                <a:solidFill>
                  <a:schemeClr val="tx1"/>
                </a:solidFill>
                <a:effectLst>
                  <a:outerShdw blurRad="266700" algn="tl" rotWithShape="0">
                    <a:srgbClr val="242852">
                      <a:lumMod val="40000"/>
                      <a:lumOff val="60000"/>
                      <a:alpha val="55000"/>
                    </a:srgbClr>
                  </a:outerShdw>
                </a:effectLst>
                <a:latin typeface="Source Han Serif SC" panose="02020400000000000000" pitchFamily="18" charset="-122"/>
                <a:ea typeface="Source Han Serif SC" panose="02020400000000000000" pitchFamily="18" charset="-122"/>
                <a:cs typeface="Times New Roman" panose="02020603050405020304" pitchFamily="18" charset="0"/>
                <a:sym typeface="Source Han Serif SC" panose="02020400000000000000" pitchFamily="18" charset="-122"/>
              </a:rPr>
              <a:t>视频：《永不放弃》</a:t>
            </a:r>
            <a:endParaRPr lang="zh-CN" altLang="en-US" sz="3795" dirty="0">
              <a:solidFill>
                <a:schemeClr val="tx1"/>
              </a:solidFill>
              <a:effectLst>
                <a:outerShdw blurRad="266700" algn="tl" rotWithShape="0">
                  <a:srgbClr val="242852">
                    <a:lumMod val="40000"/>
                    <a:lumOff val="60000"/>
                    <a:alpha val="55000"/>
                  </a:srgbClr>
                </a:outerShdw>
              </a:effectLst>
              <a:latin typeface="Source Han Serif SC" panose="02020400000000000000" pitchFamily="18" charset="-122"/>
              <a:ea typeface="Source Han Serif SC" panose="02020400000000000000" pitchFamily="18" charset="-122"/>
              <a:cs typeface="Times New Roman" panose="02020603050405020304" pitchFamily="18" charset="0"/>
              <a:sym typeface="Source Han Serif SC" panose="02020400000000000000" pitchFamily="18" charset="-122"/>
            </a:endParaRPr>
          </a:p>
        </p:txBody>
      </p:sp>
      <p:grpSp>
        <p:nvGrpSpPr>
          <p:cNvPr id="67" name="组合 25"/>
          <p:cNvGrpSpPr/>
          <p:nvPr/>
        </p:nvGrpSpPr>
        <p:grpSpPr bwMode="auto">
          <a:xfrm>
            <a:off x="8771255" y="3571240"/>
            <a:ext cx="2139950" cy="1746250"/>
            <a:chOff x="0" y="0"/>
            <a:chExt cx="5507517" cy="4667559"/>
          </a:xfrm>
        </p:grpSpPr>
        <p:pic>
          <p:nvPicPr>
            <p:cNvPr id="68" name="图片 2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491246" cy="4667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" name="图片 2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71" y="0"/>
              <a:ext cx="5491246" cy="4667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" name="矩形 28"/>
            <p:cNvSpPr>
              <a:spLocks noChangeArrowheads="1"/>
            </p:cNvSpPr>
            <p:nvPr/>
          </p:nvSpPr>
          <p:spPr bwMode="auto">
            <a:xfrm>
              <a:off x="550885" y="541421"/>
              <a:ext cx="4412396" cy="2891178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p>
              <a:pPr algn="ctr"/>
              <a:endParaRPr lang="zh-CN" altLang="zh-CN" sz="24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airplan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32"/>
          <p:cNvPicPr>
            <a:picLocks noChangeAspect="1"/>
          </p:cNvPicPr>
          <p:nvPr/>
        </p:nvPicPr>
        <p:blipFill>
          <a:blip r:embed="rId1"/>
          <a:srcRect t="12765" b="23100"/>
          <a:stretch>
            <a:fillRect/>
          </a:stretch>
        </p:blipFill>
        <p:spPr>
          <a:xfrm>
            <a:off x="-8890" y="-9525"/>
            <a:ext cx="12209145" cy="6868795"/>
          </a:xfrm>
          <a:prstGeom prst="rect">
            <a:avLst/>
          </a:prstGeom>
        </p:spPr>
      </p:pic>
      <p:pic>
        <p:nvPicPr>
          <p:cNvPr id="28" name="图片 27" descr="28"/>
          <p:cNvPicPr>
            <a:picLocks noChangeAspect="1"/>
          </p:cNvPicPr>
          <p:nvPr/>
        </p:nvPicPr>
        <p:blipFill>
          <a:blip r:embed="rId2"/>
          <a:srcRect t="14279" r="3011" b="50089"/>
          <a:stretch>
            <a:fillRect/>
          </a:stretch>
        </p:blipFill>
        <p:spPr>
          <a:xfrm>
            <a:off x="8241030" y="5259070"/>
            <a:ext cx="3656965" cy="1344295"/>
          </a:xfrm>
          <a:prstGeom prst="rect">
            <a:avLst/>
          </a:prstGeom>
          <a:effectLst/>
        </p:spPr>
      </p:pic>
      <p:pic>
        <p:nvPicPr>
          <p:cNvPr id="31" name="图片 30" descr="27"/>
          <p:cNvPicPr>
            <a:picLocks noChangeAspect="1"/>
          </p:cNvPicPr>
          <p:nvPr/>
        </p:nvPicPr>
        <p:blipFill>
          <a:blip r:embed="rId3"/>
          <a:srcRect l="48207" t="13201" r="10328" b="25114"/>
          <a:stretch>
            <a:fillRect/>
          </a:stretch>
        </p:blipFill>
        <p:spPr>
          <a:xfrm>
            <a:off x="490855" y="400685"/>
            <a:ext cx="447040" cy="665480"/>
          </a:xfrm>
          <a:prstGeom prst="rect">
            <a:avLst/>
          </a:prstGeom>
        </p:spPr>
      </p:pic>
      <p:sp>
        <p:nvSpPr>
          <p:cNvPr id="51202" name="文本框 1"/>
          <p:cNvSpPr txBox="1"/>
          <p:nvPr/>
        </p:nvSpPr>
        <p:spPr>
          <a:xfrm>
            <a:off x="3850005" y="728345"/>
            <a:ext cx="5955030" cy="41541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4400" b="1" dirty="0">
                <a:solidFill>
                  <a:srgbClr val="0E400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在最美的年纪，</a:t>
            </a:r>
            <a:endParaRPr lang="zh-CN" altLang="en-US" sz="4400" b="1" dirty="0">
              <a:solidFill>
                <a:srgbClr val="0E400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4400" b="1" dirty="0">
                <a:solidFill>
                  <a:srgbClr val="0E400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为最纯的梦想，</a:t>
            </a:r>
            <a:endParaRPr lang="zh-CN" altLang="en-US" sz="4400" b="1" dirty="0">
              <a:solidFill>
                <a:srgbClr val="0E400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4400" b="1" dirty="0">
                <a:solidFill>
                  <a:srgbClr val="0E400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尽最大的努力！</a:t>
            </a:r>
            <a:endParaRPr lang="en-US" altLang="zh-CN" sz="4400" b="1" dirty="0">
              <a:solidFill>
                <a:srgbClr val="0E400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4400" b="1" dirty="0">
                <a:solidFill>
                  <a:srgbClr val="0E400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祝愿你们，不留遗憾！</a:t>
            </a:r>
            <a:endParaRPr lang="en-US" altLang="zh-CN" sz="4400" b="1" dirty="0">
              <a:solidFill>
                <a:srgbClr val="0E400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airplan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2"/>
          <p:cNvPicPr>
            <a:picLocks noChangeAspect="1"/>
          </p:cNvPicPr>
          <p:nvPr/>
        </p:nvPicPr>
        <p:blipFill>
          <a:blip r:embed="rId1"/>
          <a:srcRect t="12765" b="23100"/>
          <a:stretch>
            <a:fillRect/>
          </a:stretch>
        </p:blipFill>
        <p:spPr>
          <a:xfrm>
            <a:off x="-8890" y="3175"/>
            <a:ext cx="12209145" cy="6868795"/>
          </a:xfrm>
          <a:prstGeom prst="rect">
            <a:avLst/>
          </a:prstGeom>
        </p:spPr>
      </p:pic>
      <p:pic>
        <p:nvPicPr>
          <p:cNvPr id="6" name="图片 5" descr="28"/>
          <p:cNvPicPr>
            <a:picLocks noChangeAspect="1"/>
          </p:cNvPicPr>
          <p:nvPr/>
        </p:nvPicPr>
        <p:blipFill>
          <a:blip r:embed="rId2"/>
          <a:srcRect t="14279" r="3011" b="50089"/>
          <a:stretch>
            <a:fillRect/>
          </a:stretch>
        </p:blipFill>
        <p:spPr>
          <a:xfrm>
            <a:off x="8255000" y="5231130"/>
            <a:ext cx="3656965" cy="1344295"/>
          </a:xfrm>
          <a:prstGeom prst="rect">
            <a:avLst/>
          </a:prstGeom>
          <a:effectLst/>
        </p:spPr>
      </p:pic>
      <p:grpSp>
        <p:nvGrpSpPr>
          <p:cNvPr id="5" name="组合 4"/>
          <p:cNvGrpSpPr/>
          <p:nvPr/>
        </p:nvGrpSpPr>
        <p:grpSpPr>
          <a:xfrm rot="0">
            <a:off x="951230" y="1489710"/>
            <a:ext cx="3368675" cy="3383280"/>
            <a:chOff x="1817370" y="1970088"/>
            <a:chExt cx="2844800" cy="2844800"/>
          </a:xfrm>
        </p:grpSpPr>
        <p:grpSp>
          <p:nvGrpSpPr>
            <p:cNvPr id="7" name="组合 6"/>
            <p:cNvGrpSpPr/>
            <p:nvPr/>
          </p:nvGrpSpPr>
          <p:grpSpPr>
            <a:xfrm>
              <a:off x="1973438" y="2126156"/>
              <a:ext cx="2556802" cy="2532664"/>
              <a:chOff x="4197106" y="2075543"/>
              <a:chExt cx="2813294" cy="2786743"/>
            </a:xfrm>
          </p:grpSpPr>
          <p:sp>
            <p:nvSpPr>
              <p:cNvPr id="9" name="弧形 8"/>
              <p:cNvSpPr/>
              <p:nvPr/>
            </p:nvSpPr>
            <p:spPr>
              <a:xfrm>
                <a:off x="4197106" y="2075543"/>
                <a:ext cx="2786743" cy="2786743"/>
              </a:xfrm>
              <a:prstGeom prst="arc">
                <a:avLst>
                  <a:gd name="adj1" fmla="val 16515091"/>
                  <a:gd name="adj2" fmla="val 8042095"/>
                </a:avLst>
              </a:prstGeom>
              <a:ln w="88900">
                <a:solidFill>
                  <a:srgbClr val="4592A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086485"/>
                <a:endParaRPr lang="zh-CN" altLang="en-US" sz="2165" dirty="0">
                  <a:solidFill>
                    <a:srgbClr val="4592AE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10" name="弧形 9"/>
              <p:cNvSpPr/>
              <p:nvPr/>
            </p:nvSpPr>
            <p:spPr>
              <a:xfrm flipH="1">
                <a:off x="4223657" y="2075543"/>
                <a:ext cx="2786743" cy="2786743"/>
              </a:xfrm>
              <a:prstGeom prst="arc">
                <a:avLst>
                  <a:gd name="adj1" fmla="val 16221398"/>
                  <a:gd name="adj2" fmla="val 17074317"/>
                </a:avLst>
              </a:prstGeom>
              <a:ln w="88900">
                <a:solidFill>
                  <a:srgbClr val="4592A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086485"/>
                <a:endParaRPr lang="zh-CN" altLang="en-US" sz="2165">
                  <a:solidFill>
                    <a:prstClr val="black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11" name="弧形 10"/>
              <p:cNvSpPr/>
              <p:nvPr/>
            </p:nvSpPr>
            <p:spPr>
              <a:xfrm flipH="1">
                <a:off x="4223654" y="2075543"/>
                <a:ext cx="2786743" cy="2786743"/>
              </a:xfrm>
              <a:prstGeom prst="arc">
                <a:avLst>
                  <a:gd name="adj1" fmla="val 19108016"/>
                  <a:gd name="adj2" fmla="val 947009"/>
                </a:avLst>
              </a:prstGeom>
              <a:ln w="88900">
                <a:solidFill>
                  <a:srgbClr val="4592A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086485"/>
                <a:endParaRPr lang="zh-CN" altLang="en-US" sz="2165">
                  <a:solidFill>
                    <a:prstClr val="black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12" name="弧形 11"/>
              <p:cNvSpPr/>
              <p:nvPr/>
            </p:nvSpPr>
            <p:spPr>
              <a:xfrm flipH="1">
                <a:off x="4223654" y="2075543"/>
                <a:ext cx="2786743" cy="2786743"/>
              </a:xfrm>
              <a:prstGeom prst="arc">
                <a:avLst>
                  <a:gd name="adj1" fmla="val 1732279"/>
                  <a:gd name="adj2" fmla="val 2508284"/>
                </a:avLst>
              </a:prstGeom>
              <a:ln w="88900">
                <a:solidFill>
                  <a:srgbClr val="4592A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086485"/>
                <a:endParaRPr lang="zh-CN" altLang="en-US" sz="2165" dirty="0">
                  <a:solidFill>
                    <a:prstClr val="black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</p:grpSp>
        <p:sp>
          <p:nvSpPr>
            <p:cNvPr id="8" name="椭圆 7"/>
            <p:cNvSpPr/>
            <p:nvPr/>
          </p:nvSpPr>
          <p:spPr>
            <a:xfrm rot="16200000">
              <a:off x="1817370" y="1970088"/>
              <a:ext cx="2844800" cy="2844800"/>
            </a:xfrm>
            <a:prstGeom prst="ellipse">
              <a:avLst/>
            </a:prstGeom>
            <a:noFill/>
            <a:ln w="50800">
              <a:solidFill>
                <a:srgbClr val="4592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6485"/>
              <a:endParaRPr lang="zh-CN" altLang="en-US" sz="2165">
                <a:solidFill>
                  <a:schemeClr val="tx1"/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</p:grpSp>
      <p:pic>
        <p:nvPicPr>
          <p:cNvPr id="6146" name="图片 2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088" y="2362835"/>
            <a:ext cx="2600325" cy="882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8" name="文本框 3"/>
          <p:cNvSpPr txBox="1"/>
          <p:nvPr/>
        </p:nvSpPr>
        <p:spPr>
          <a:xfrm>
            <a:off x="4458335" y="711200"/>
            <a:ext cx="7202805" cy="52622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昆明市彭华军心理健康教育名师工作室成员</a:t>
            </a:r>
            <a:r>
              <a:rPr lang="zh-CN" altLang="en-US" sz="2800" b="1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昆明市名班主任</a:t>
            </a:r>
            <a:endParaRPr lang="zh-CN" altLang="en-US" sz="2800" b="1" dirty="0">
              <a:solidFill>
                <a:srgbClr val="0033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昆明市学科带头人</a:t>
            </a:r>
            <a:endParaRPr lang="zh-CN" altLang="en-US" sz="2800" b="1" dirty="0">
              <a:solidFill>
                <a:srgbClr val="0033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五华区心理健康教育指导中心成员</a:t>
            </a:r>
            <a:endParaRPr lang="zh-CN" altLang="en-US" sz="2800" b="1" dirty="0">
              <a:solidFill>
                <a:srgbClr val="0033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五华区金蕊名班主任工作室成员</a:t>
            </a:r>
            <a:endParaRPr lang="zh-CN" altLang="en-US" sz="2800" b="1" dirty="0">
              <a:solidFill>
                <a:srgbClr val="0033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五华区全纳教育种子教师</a:t>
            </a:r>
            <a:endParaRPr lang="zh-CN" altLang="en-US" sz="2800" b="1" dirty="0">
              <a:solidFill>
                <a:srgbClr val="0033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五华区全纳教育讲师团成员</a:t>
            </a:r>
            <a:endParaRPr lang="zh-CN" altLang="en-US" sz="2800" b="1" dirty="0">
              <a:solidFill>
                <a:srgbClr val="0033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sz="2800" b="1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五华区云铜小学</a:t>
            </a:r>
            <a:r>
              <a:rPr lang="zh-CN" altLang="en-US" sz="2800" b="1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教师</a:t>
            </a:r>
            <a:endParaRPr lang="zh-CN" altLang="en-US" sz="2800" b="1" dirty="0">
              <a:solidFill>
                <a:srgbClr val="0033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887855" y="3510915"/>
            <a:ext cx="16598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/>
              <a:t>张海燕</a:t>
            </a:r>
            <a:endParaRPr lang="zh-CN" altLang="en-US" sz="36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2">
            <a:hlinkClick r:id="rId1" action="ppaction://hlinkfile"/>
          </p:cNvPr>
          <p:cNvPicPr>
            <a:picLocks noChangeAspect="1"/>
          </p:cNvPicPr>
          <p:nvPr/>
        </p:nvPicPr>
        <p:blipFill>
          <a:blip r:embed="rId2"/>
          <a:srcRect t="12765" b="23100"/>
          <a:stretch>
            <a:fillRect/>
          </a:stretch>
        </p:blipFill>
        <p:spPr>
          <a:xfrm>
            <a:off x="-8890" y="3175"/>
            <a:ext cx="12209145" cy="6868795"/>
          </a:xfrm>
          <a:prstGeom prst="rect">
            <a:avLst/>
          </a:prstGeom>
        </p:spPr>
      </p:pic>
      <p:pic>
        <p:nvPicPr>
          <p:cNvPr id="6" name="图片 5" descr="28"/>
          <p:cNvPicPr>
            <a:picLocks noChangeAspect="1"/>
          </p:cNvPicPr>
          <p:nvPr/>
        </p:nvPicPr>
        <p:blipFill>
          <a:blip r:embed="rId3"/>
          <a:srcRect t="14279" r="3011" b="50089"/>
          <a:stretch>
            <a:fillRect/>
          </a:stretch>
        </p:blipFill>
        <p:spPr>
          <a:xfrm>
            <a:off x="8255000" y="5231130"/>
            <a:ext cx="3656965" cy="1344295"/>
          </a:xfrm>
          <a:prstGeom prst="rect">
            <a:avLst/>
          </a:prstGeom>
          <a:effectLst/>
        </p:spPr>
      </p:pic>
      <p:sp>
        <p:nvSpPr>
          <p:cNvPr id="2" name="文本框 1"/>
          <p:cNvSpPr txBox="1"/>
          <p:nvPr/>
        </p:nvSpPr>
        <p:spPr>
          <a:xfrm>
            <a:off x="784860" y="622300"/>
            <a:ext cx="10471150" cy="56311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喜讯！中国女足挺进东京奥运会！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北京时间4月13日16:00，东京奥运会女足预选赛附加赛次回合在苏州进行，中国女足主场迎战韩国女足，首回合中国女足2-1取胜。下半场，王霜远距离定位球直接破门，中国女足1-2韩国女足，总比分3-3进入加时。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最终中国女足4-3战胜韩国女足！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挺进东京奥运会！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2"/>
          <p:cNvPicPr>
            <a:picLocks noChangeAspect="1"/>
          </p:cNvPicPr>
          <p:nvPr/>
        </p:nvPicPr>
        <p:blipFill>
          <a:blip r:embed="rId1"/>
          <a:srcRect t="12765" b="23100"/>
          <a:stretch>
            <a:fillRect/>
          </a:stretch>
        </p:blipFill>
        <p:spPr>
          <a:xfrm>
            <a:off x="-8890" y="3175"/>
            <a:ext cx="12209145" cy="686879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80670" y="254635"/>
            <a:ext cx="11631295" cy="63207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28"/>
          <p:cNvPicPr>
            <a:picLocks noChangeAspect="1"/>
          </p:cNvPicPr>
          <p:nvPr/>
        </p:nvPicPr>
        <p:blipFill>
          <a:blip r:embed="rId2"/>
          <a:srcRect t="14279" r="3011" b="50089"/>
          <a:stretch>
            <a:fillRect/>
          </a:stretch>
        </p:blipFill>
        <p:spPr>
          <a:xfrm>
            <a:off x="8255000" y="5231130"/>
            <a:ext cx="3656965" cy="1344295"/>
          </a:xfrm>
          <a:prstGeom prst="rect">
            <a:avLst/>
          </a:prstGeom>
          <a:effectLst/>
        </p:spPr>
      </p:pic>
      <p:grpSp>
        <p:nvGrpSpPr>
          <p:cNvPr id="5" name="组合 4"/>
          <p:cNvGrpSpPr/>
          <p:nvPr/>
        </p:nvGrpSpPr>
        <p:grpSpPr>
          <a:xfrm rot="0">
            <a:off x="951230" y="1489710"/>
            <a:ext cx="3368675" cy="3383280"/>
            <a:chOff x="1817370" y="1970088"/>
            <a:chExt cx="2844800" cy="2844800"/>
          </a:xfrm>
        </p:grpSpPr>
        <p:grpSp>
          <p:nvGrpSpPr>
            <p:cNvPr id="7" name="组合 6"/>
            <p:cNvGrpSpPr/>
            <p:nvPr/>
          </p:nvGrpSpPr>
          <p:grpSpPr>
            <a:xfrm>
              <a:off x="1973438" y="2126156"/>
              <a:ext cx="2556802" cy="2532664"/>
              <a:chOff x="4197106" y="2075543"/>
              <a:chExt cx="2813294" cy="2786743"/>
            </a:xfrm>
          </p:grpSpPr>
          <p:sp>
            <p:nvSpPr>
              <p:cNvPr id="9" name="弧形 8"/>
              <p:cNvSpPr/>
              <p:nvPr/>
            </p:nvSpPr>
            <p:spPr>
              <a:xfrm>
                <a:off x="4197106" y="2075543"/>
                <a:ext cx="2786743" cy="2786743"/>
              </a:xfrm>
              <a:prstGeom prst="arc">
                <a:avLst>
                  <a:gd name="adj1" fmla="val 16515091"/>
                  <a:gd name="adj2" fmla="val 8042095"/>
                </a:avLst>
              </a:prstGeom>
              <a:ln w="88900">
                <a:solidFill>
                  <a:srgbClr val="4592A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086485"/>
                <a:endParaRPr lang="zh-CN" altLang="en-US" sz="2165" dirty="0">
                  <a:solidFill>
                    <a:srgbClr val="4592AE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10" name="弧形 9"/>
              <p:cNvSpPr/>
              <p:nvPr/>
            </p:nvSpPr>
            <p:spPr>
              <a:xfrm flipH="1">
                <a:off x="4223657" y="2075543"/>
                <a:ext cx="2786743" cy="2786743"/>
              </a:xfrm>
              <a:prstGeom prst="arc">
                <a:avLst>
                  <a:gd name="adj1" fmla="val 16221398"/>
                  <a:gd name="adj2" fmla="val 17074317"/>
                </a:avLst>
              </a:prstGeom>
              <a:ln w="88900">
                <a:solidFill>
                  <a:srgbClr val="4592A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086485"/>
                <a:endParaRPr lang="zh-CN" altLang="en-US" sz="2165">
                  <a:solidFill>
                    <a:prstClr val="black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11" name="弧形 10"/>
              <p:cNvSpPr/>
              <p:nvPr/>
            </p:nvSpPr>
            <p:spPr>
              <a:xfrm flipH="1">
                <a:off x="4223654" y="2075543"/>
                <a:ext cx="2786743" cy="2786743"/>
              </a:xfrm>
              <a:prstGeom prst="arc">
                <a:avLst>
                  <a:gd name="adj1" fmla="val 19108016"/>
                  <a:gd name="adj2" fmla="val 947009"/>
                </a:avLst>
              </a:prstGeom>
              <a:ln w="88900">
                <a:solidFill>
                  <a:srgbClr val="4592A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086485"/>
                <a:endParaRPr lang="zh-CN" altLang="en-US" sz="2165">
                  <a:solidFill>
                    <a:prstClr val="black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12" name="弧形 11"/>
              <p:cNvSpPr/>
              <p:nvPr/>
            </p:nvSpPr>
            <p:spPr>
              <a:xfrm flipH="1">
                <a:off x="4223654" y="2075543"/>
                <a:ext cx="2786743" cy="2786743"/>
              </a:xfrm>
              <a:prstGeom prst="arc">
                <a:avLst>
                  <a:gd name="adj1" fmla="val 1732279"/>
                  <a:gd name="adj2" fmla="val 2508284"/>
                </a:avLst>
              </a:prstGeom>
              <a:ln w="88900">
                <a:solidFill>
                  <a:srgbClr val="4592A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086485"/>
                <a:endParaRPr lang="zh-CN" altLang="en-US" sz="2165" dirty="0">
                  <a:solidFill>
                    <a:prstClr val="black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</p:grpSp>
        <p:sp>
          <p:nvSpPr>
            <p:cNvPr id="8" name="椭圆 7"/>
            <p:cNvSpPr/>
            <p:nvPr/>
          </p:nvSpPr>
          <p:spPr>
            <a:xfrm rot="16200000">
              <a:off x="1817370" y="1970088"/>
              <a:ext cx="2844800" cy="2844800"/>
            </a:xfrm>
            <a:prstGeom prst="ellipse">
              <a:avLst/>
            </a:prstGeom>
            <a:noFill/>
            <a:ln w="50800">
              <a:solidFill>
                <a:srgbClr val="4592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6485"/>
              <a:endParaRPr lang="zh-CN" altLang="en-US" sz="2165">
                <a:solidFill>
                  <a:schemeClr val="tx1"/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</p:grpSp>
      <p:sp>
        <p:nvSpPr>
          <p:cNvPr id="13" name="等腰三角形 12"/>
          <p:cNvSpPr/>
          <p:nvPr/>
        </p:nvSpPr>
        <p:spPr>
          <a:xfrm rot="5400000">
            <a:off x="7157085" y="2545715"/>
            <a:ext cx="359410" cy="309880"/>
          </a:xfrm>
          <a:prstGeom prst="triangle">
            <a:avLst/>
          </a:prstGeom>
          <a:solidFill>
            <a:schemeClr val="tx1"/>
          </a:solidFill>
          <a:ln w="889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086485"/>
            <a:endParaRPr lang="zh-CN" altLang="en-US" sz="2165">
              <a:solidFill>
                <a:schemeClr val="bg1"/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sp>
        <p:nvSpPr>
          <p:cNvPr id="14" name="TextBox 31"/>
          <p:cNvSpPr txBox="1"/>
          <p:nvPr/>
        </p:nvSpPr>
        <p:spPr>
          <a:xfrm flipH="1">
            <a:off x="4163695" y="2286000"/>
            <a:ext cx="6957695" cy="8299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 defTabSz="929005">
              <a:lnSpc>
                <a:spcPct val="100000"/>
              </a:lnSpc>
              <a:defRPr/>
            </a:pPr>
            <a:r>
              <a:rPr lang="zh-CN" altLang="en-US" sz="4800" dirty="0">
                <a:solidFill>
                  <a:schemeClr val="tx1"/>
                </a:solidFill>
                <a:effectLst>
                  <a:outerShdw blurRad="266700" algn="tl" rotWithShape="0">
                    <a:srgbClr val="242852">
                      <a:lumMod val="40000"/>
                      <a:lumOff val="60000"/>
                      <a:alpha val="55000"/>
                    </a:srgbClr>
                  </a:outerShdw>
                </a:effectLst>
                <a:latin typeface="Source Han Serif SC" panose="02020400000000000000" pitchFamily="18" charset="-122"/>
                <a:ea typeface="Source Han Serif SC" panose="02020400000000000000" pitchFamily="18" charset="-122"/>
                <a:cs typeface="Times New Roman" panose="02020603050405020304" pitchFamily="18" charset="0"/>
                <a:sym typeface="Source Han Serif SC" panose="02020400000000000000" pitchFamily="18" charset="-122"/>
              </a:rPr>
              <a:t>分组活动</a:t>
            </a:r>
            <a:r>
              <a:rPr lang="en-US" altLang="zh-CN" sz="4800" dirty="0">
                <a:solidFill>
                  <a:schemeClr val="tx1"/>
                </a:solidFill>
                <a:effectLst>
                  <a:outerShdw blurRad="266700" algn="tl" rotWithShape="0">
                    <a:srgbClr val="242852">
                      <a:lumMod val="40000"/>
                      <a:lumOff val="60000"/>
                      <a:alpha val="55000"/>
                    </a:srgbClr>
                  </a:outerShdw>
                </a:effectLst>
                <a:latin typeface="Source Han Serif SC" panose="02020400000000000000" pitchFamily="18" charset="-122"/>
                <a:ea typeface="Source Han Serif SC" panose="02020400000000000000" pitchFamily="18" charset="-122"/>
                <a:cs typeface="Times New Roman" panose="02020603050405020304" pitchFamily="18" charset="0"/>
                <a:sym typeface="Source Han Serif SC" panose="02020400000000000000" pitchFamily="18" charset="-122"/>
              </a:rPr>
              <a:t>    </a:t>
            </a:r>
            <a:r>
              <a:rPr lang="zh-CN" altLang="en-US" sz="4800" dirty="0">
                <a:solidFill>
                  <a:schemeClr val="tx1"/>
                </a:solidFill>
                <a:effectLst>
                  <a:outerShdw blurRad="266700" algn="tl" rotWithShape="0">
                    <a:srgbClr val="242852">
                      <a:lumMod val="40000"/>
                      <a:lumOff val="60000"/>
                      <a:alpha val="55000"/>
                    </a:srgbClr>
                  </a:outerShdw>
                </a:effectLst>
                <a:latin typeface="Source Han Serif SC" panose="02020400000000000000" pitchFamily="18" charset="-122"/>
                <a:ea typeface="Source Han Serif SC" panose="02020400000000000000" pitchFamily="18" charset="-122"/>
                <a:cs typeface="Times New Roman" panose="02020603050405020304" pitchFamily="18" charset="0"/>
                <a:sym typeface="Source Han Serif SC" panose="02020400000000000000" pitchFamily="18" charset="-122"/>
              </a:rPr>
              <a:t>一块五毛</a:t>
            </a:r>
            <a:endParaRPr lang="zh-CN" altLang="en-US" sz="4800" dirty="0">
              <a:solidFill>
                <a:schemeClr val="tx1"/>
              </a:solidFill>
              <a:effectLst>
                <a:outerShdw blurRad="266700" algn="tl" rotWithShape="0">
                  <a:srgbClr val="242852">
                    <a:lumMod val="40000"/>
                    <a:lumOff val="60000"/>
                    <a:alpha val="55000"/>
                  </a:srgbClr>
                </a:outerShdw>
              </a:effectLst>
              <a:latin typeface="Source Han Serif SC" panose="02020400000000000000" pitchFamily="18" charset="-122"/>
              <a:ea typeface="Source Han Serif SC" panose="02020400000000000000" pitchFamily="18" charset="-122"/>
              <a:cs typeface="Times New Roman" panose="02020603050405020304" pitchFamily="18" charset="0"/>
              <a:sym typeface="Source Han Serif SC" panose="02020400000000000000" pitchFamily="18" charset="-122"/>
            </a:endParaRPr>
          </a:p>
        </p:txBody>
      </p:sp>
      <p:sp>
        <p:nvSpPr>
          <p:cNvPr id="16" name="TextBox 31"/>
          <p:cNvSpPr txBox="1"/>
          <p:nvPr/>
        </p:nvSpPr>
        <p:spPr>
          <a:xfrm flipH="1">
            <a:off x="1501140" y="2117725"/>
            <a:ext cx="2268855" cy="209359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 algn="ctr" defTabSz="929005">
              <a:lnSpc>
                <a:spcPct val="100000"/>
              </a:lnSpc>
              <a:defRPr/>
            </a:pPr>
            <a:r>
              <a:rPr lang="en-US" altLang="zh-CN" sz="13005" dirty="0">
                <a:solidFill>
                  <a:schemeClr val="tx1"/>
                </a:solidFill>
                <a:effectLst>
                  <a:outerShdw blurRad="266700" algn="tl" rotWithShape="0">
                    <a:srgbClr val="242852">
                      <a:lumMod val="40000"/>
                      <a:lumOff val="60000"/>
                      <a:alpha val="55000"/>
                    </a:srgbClr>
                  </a:outerShdw>
                </a:effectLst>
                <a:latin typeface="Source Han Serif SC" panose="02020400000000000000" pitchFamily="18" charset="-122"/>
                <a:ea typeface="Source Han Serif SC" panose="02020400000000000000" pitchFamily="18" charset="-122"/>
                <a:cs typeface="Times New Roman" panose="02020603050405020304" pitchFamily="18" charset="0"/>
                <a:sym typeface="Source Han Serif SC" panose="02020400000000000000" pitchFamily="18" charset="-122"/>
              </a:rPr>
              <a:t>01</a:t>
            </a:r>
            <a:endParaRPr lang="en-US" altLang="zh-CN" sz="13005" dirty="0">
              <a:solidFill>
                <a:schemeClr val="tx1"/>
              </a:solidFill>
              <a:effectLst>
                <a:outerShdw blurRad="266700" algn="tl" rotWithShape="0">
                  <a:srgbClr val="242852">
                    <a:lumMod val="40000"/>
                    <a:lumOff val="60000"/>
                    <a:alpha val="55000"/>
                  </a:srgbClr>
                </a:outerShdw>
              </a:effectLst>
              <a:latin typeface="Source Han Serif SC" panose="02020400000000000000" pitchFamily="18" charset="-122"/>
              <a:ea typeface="Source Han Serif SC" panose="02020400000000000000" pitchFamily="18" charset="-122"/>
              <a:cs typeface="Times New Roman" panose="02020603050405020304" pitchFamily="18" charset="0"/>
              <a:sym typeface="Source Han Serif SC" panose="020204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32"/>
          <p:cNvPicPr>
            <a:picLocks noChangeAspect="1"/>
          </p:cNvPicPr>
          <p:nvPr/>
        </p:nvPicPr>
        <p:blipFill>
          <a:blip r:embed="rId1"/>
          <a:srcRect t="12765" b="23100"/>
          <a:stretch>
            <a:fillRect/>
          </a:stretch>
        </p:blipFill>
        <p:spPr>
          <a:xfrm>
            <a:off x="-8890" y="3175"/>
            <a:ext cx="12209145" cy="6868795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280670" y="277495"/>
            <a:ext cx="11631295" cy="63207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5" name="图片 24" descr="28"/>
          <p:cNvPicPr>
            <a:picLocks noChangeAspect="1"/>
          </p:cNvPicPr>
          <p:nvPr/>
        </p:nvPicPr>
        <p:blipFill>
          <a:blip r:embed="rId2"/>
          <a:srcRect t="14279" r="3011" b="50089"/>
          <a:stretch>
            <a:fillRect/>
          </a:stretch>
        </p:blipFill>
        <p:spPr>
          <a:xfrm>
            <a:off x="8241030" y="5259070"/>
            <a:ext cx="3656965" cy="1344295"/>
          </a:xfrm>
          <a:prstGeom prst="rect">
            <a:avLst/>
          </a:prstGeom>
          <a:effectLst/>
        </p:spPr>
      </p:pic>
      <p:grpSp>
        <p:nvGrpSpPr>
          <p:cNvPr id="3" name="组合 2"/>
          <p:cNvGrpSpPr/>
          <p:nvPr/>
        </p:nvGrpSpPr>
        <p:grpSpPr>
          <a:xfrm rot="0">
            <a:off x="951230" y="1657350"/>
            <a:ext cx="3368675" cy="3383280"/>
            <a:chOff x="1817370" y="1970088"/>
            <a:chExt cx="2844800" cy="2844800"/>
          </a:xfrm>
        </p:grpSpPr>
        <p:grpSp>
          <p:nvGrpSpPr>
            <p:cNvPr id="4" name="组合 3"/>
            <p:cNvGrpSpPr/>
            <p:nvPr/>
          </p:nvGrpSpPr>
          <p:grpSpPr>
            <a:xfrm>
              <a:off x="1973438" y="2126156"/>
              <a:ext cx="2556802" cy="2532664"/>
              <a:chOff x="4197106" y="2075543"/>
              <a:chExt cx="2813294" cy="2786743"/>
            </a:xfrm>
          </p:grpSpPr>
          <p:sp>
            <p:nvSpPr>
              <p:cNvPr id="6" name="弧形 5"/>
              <p:cNvSpPr/>
              <p:nvPr/>
            </p:nvSpPr>
            <p:spPr>
              <a:xfrm>
                <a:off x="4197106" y="2075543"/>
                <a:ext cx="2786743" cy="2786743"/>
              </a:xfrm>
              <a:prstGeom prst="arc">
                <a:avLst>
                  <a:gd name="adj1" fmla="val 16515091"/>
                  <a:gd name="adj2" fmla="val 8042095"/>
                </a:avLst>
              </a:prstGeom>
              <a:ln w="88900">
                <a:solidFill>
                  <a:srgbClr val="4592A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086485"/>
                <a:endParaRPr lang="zh-CN" altLang="en-US" sz="2165" dirty="0">
                  <a:solidFill>
                    <a:srgbClr val="4592AE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17" name="弧形 16"/>
              <p:cNvSpPr/>
              <p:nvPr/>
            </p:nvSpPr>
            <p:spPr>
              <a:xfrm flipH="1">
                <a:off x="4223657" y="2075543"/>
                <a:ext cx="2786743" cy="2786743"/>
              </a:xfrm>
              <a:prstGeom prst="arc">
                <a:avLst>
                  <a:gd name="adj1" fmla="val 16221398"/>
                  <a:gd name="adj2" fmla="val 17074317"/>
                </a:avLst>
              </a:prstGeom>
              <a:ln w="88900">
                <a:solidFill>
                  <a:srgbClr val="4592A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086485"/>
                <a:endParaRPr lang="zh-CN" altLang="en-US" sz="2165">
                  <a:solidFill>
                    <a:prstClr val="black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19" name="弧形 18"/>
              <p:cNvSpPr/>
              <p:nvPr/>
            </p:nvSpPr>
            <p:spPr>
              <a:xfrm flipH="1">
                <a:off x="4223654" y="2075543"/>
                <a:ext cx="2786743" cy="2786743"/>
              </a:xfrm>
              <a:prstGeom prst="arc">
                <a:avLst>
                  <a:gd name="adj1" fmla="val 19108016"/>
                  <a:gd name="adj2" fmla="val 947009"/>
                </a:avLst>
              </a:prstGeom>
              <a:ln w="88900">
                <a:solidFill>
                  <a:srgbClr val="4592A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086485"/>
                <a:endParaRPr lang="zh-CN" altLang="en-US" sz="2165">
                  <a:solidFill>
                    <a:prstClr val="black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20" name="弧形 19"/>
              <p:cNvSpPr/>
              <p:nvPr/>
            </p:nvSpPr>
            <p:spPr>
              <a:xfrm flipH="1">
                <a:off x="4223654" y="2075543"/>
                <a:ext cx="2786743" cy="2786743"/>
              </a:xfrm>
              <a:prstGeom prst="arc">
                <a:avLst>
                  <a:gd name="adj1" fmla="val 1732279"/>
                  <a:gd name="adj2" fmla="val 2508284"/>
                </a:avLst>
              </a:prstGeom>
              <a:ln w="88900">
                <a:solidFill>
                  <a:srgbClr val="4592A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086485"/>
                <a:endParaRPr lang="zh-CN" altLang="en-US" sz="2165" dirty="0">
                  <a:solidFill>
                    <a:prstClr val="black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</p:grpSp>
        <p:sp>
          <p:nvSpPr>
            <p:cNvPr id="21" name="椭圆 20"/>
            <p:cNvSpPr/>
            <p:nvPr/>
          </p:nvSpPr>
          <p:spPr>
            <a:xfrm rot="16200000">
              <a:off x="1817370" y="1970088"/>
              <a:ext cx="2844800" cy="2844800"/>
            </a:xfrm>
            <a:prstGeom prst="ellipse">
              <a:avLst/>
            </a:prstGeom>
            <a:noFill/>
            <a:ln w="50800">
              <a:solidFill>
                <a:srgbClr val="4592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6485"/>
              <a:endParaRPr lang="zh-CN" altLang="en-US" sz="2165">
                <a:solidFill>
                  <a:schemeClr val="tx1"/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</p:grpSp>
      <p:sp>
        <p:nvSpPr>
          <p:cNvPr id="22" name="TextBox 31"/>
          <p:cNvSpPr txBox="1"/>
          <p:nvPr/>
        </p:nvSpPr>
        <p:spPr>
          <a:xfrm flipH="1">
            <a:off x="1501140" y="2285365"/>
            <a:ext cx="2268855" cy="20929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 algn="ctr" defTabSz="929005">
              <a:lnSpc>
                <a:spcPct val="100000"/>
              </a:lnSpc>
              <a:defRPr/>
            </a:pPr>
            <a:r>
              <a:rPr lang="en-US" altLang="zh-CN" sz="13005" dirty="0">
                <a:solidFill>
                  <a:schemeClr val="tx1"/>
                </a:solidFill>
                <a:effectLst>
                  <a:outerShdw blurRad="266700" algn="tl" rotWithShape="0">
                    <a:srgbClr val="242852">
                      <a:lumMod val="40000"/>
                      <a:lumOff val="60000"/>
                      <a:alpha val="55000"/>
                    </a:srgbClr>
                  </a:outerShdw>
                </a:effectLst>
                <a:latin typeface="Source Han Serif SC" panose="02020400000000000000" pitchFamily="18" charset="-122"/>
                <a:ea typeface="Source Han Serif SC" panose="02020400000000000000" pitchFamily="18" charset="-122"/>
                <a:cs typeface="Times New Roman" panose="02020603050405020304" pitchFamily="18" charset="0"/>
                <a:sym typeface="Source Han Serif SC" panose="02020400000000000000" pitchFamily="18" charset="-122"/>
              </a:rPr>
              <a:t>01</a:t>
            </a:r>
            <a:endParaRPr lang="en-US" altLang="zh-CN" sz="13005" dirty="0">
              <a:solidFill>
                <a:schemeClr val="tx1"/>
              </a:solidFill>
              <a:effectLst>
                <a:outerShdw blurRad="266700" algn="tl" rotWithShape="0">
                  <a:srgbClr val="242852">
                    <a:lumMod val="40000"/>
                    <a:lumOff val="60000"/>
                    <a:alpha val="55000"/>
                  </a:srgbClr>
                </a:outerShdw>
              </a:effectLst>
              <a:latin typeface="Source Han Serif SC" panose="02020400000000000000" pitchFamily="18" charset="-122"/>
              <a:ea typeface="Source Han Serif SC" panose="02020400000000000000" pitchFamily="18" charset="-122"/>
              <a:cs typeface="Times New Roman" panose="02020603050405020304" pitchFamily="18" charset="0"/>
              <a:sym typeface="Source Han Serif SC" panose="02020400000000000000" pitchFamily="18" charset="-122"/>
            </a:endParaRPr>
          </a:p>
        </p:txBody>
      </p:sp>
      <p:sp>
        <p:nvSpPr>
          <p:cNvPr id="7170" name="标题 6145"/>
          <p:cNvSpPr>
            <a:spLocks noGrp="1"/>
          </p:cNvSpPr>
          <p:nvPr>
            <p:ph type="ctrTitle"/>
          </p:nvPr>
        </p:nvSpPr>
        <p:spPr>
          <a:xfrm>
            <a:off x="4855845" y="1228725"/>
            <a:ext cx="4139565" cy="4241165"/>
          </a:xfrm>
          <a:ln w="0"/>
        </p:spPr>
        <p:txBody>
          <a:bodyPr vert="horz" wrap="square" lIns="91440" tIns="45720" rIns="91440" bIns="45720" anchor="ctr"/>
          <a:p>
            <a:pPr algn="l" eaLnBrk="1" hangingPunct="1">
              <a:buClrTx/>
              <a:buSzTx/>
            </a:pPr>
            <a:r>
              <a:rPr lang="zh-CN" altLang="zh-CN" sz="3800" b="1" kern="1200" dirty="0">
                <a:solidFill>
                  <a:srgbClr val="0E400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分组确定：</a:t>
            </a:r>
            <a:br>
              <a:rPr lang="zh-CN" altLang="zh-CN" sz="3800" b="1" kern="1200" dirty="0">
                <a:solidFill>
                  <a:srgbClr val="0E400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lang="en-US" altLang="zh-CN" sz="3800" b="1" kern="1200" dirty="0">
                <a:solidFill>
                  <a:srgbClr val="0E400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1.</a:t>
            </a:r>
            <a:r>
              <a:rPr lang="zh-CN" altLang="en-US" sz="3800" b="1" kern="1200" dirty="0">
                <a:solidFill>
                  <a:srgbClr val="0E400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组长</a:t>
            </a:r>
            <a:br>
              <a:rPr lang="zh-CN" altLang="en-US" sz="3800" b="1" kern="1200" dirty="0">
                <a:solidFill>
                  <a:srgbClr val="0E400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lang="en-US" altLang="zh-CN" sz="3800" b="1" kern="1200" dirty="0">
                <a:solidFill>
                  <a:srgbClr val="0E400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2.</a:t>
            </a:r>
            <a:r>
              <a:rPr lang="zh-CN" altLang="en-US" sz="3800" b="1" kern="1200" dirty="0">
                <a:solidFill>
                  <a:srgbClr val="0E400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记录员</a:t>
            </a:r>
            <a:br>
              <a:rPr lang="zh-CN" altLang="en-US" sz="3800" b="1" kern="1200" dirty="0">
                <a:solidFill>
                  <a:srgbClr val="0E400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lang="en-US" altLang="zh-CN" sz="3800" b="1" kern="1200" dirty="0">
                <a:solidFill>
                  <a:srgbClr val="0E400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3.</a:t>
            </a:r>
            <a:r>
              <a:rPr lang="zh-CN" altLang="en-US" sz="3800" b="1" kern="1200" dirty="0">
                <a:solidFill>
                  <a:srgbClr val="0E400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发言人</a:t>
            </a:r>
            <a:br>
              <a:rPr lang="zh-CN" altLang="en-US" sz="3800" b="1" kern="1200" dirty="0">
                <a:solidFill>
                  <a:srgbClr val="0E400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lang="en-US" altLang="zh-CN" sz="3800" b="1" kern="1200" dirty="0">
                <a:solidFill>
                  <a:srgbClr val="0E400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4.</a:t>
            </a:r>
            <a:r>
              <a:rPr lang="zh-CN" altLang="en-US" sz="3800" b="1" kern="1200" dirty="0">
                <a:solidFill>
                  <a:srgbClr val="0E400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组名</a:t>
            </a:r>
            <a:br>
              <a:rPr lang="zh-CN" altLang="en-US" sz="3800" b="1" kern="1200" dirty="0">
                <a:solidFill>
                  <a:srgbClr val="0E400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lang="en-US" altLang="zh-CN" sz="3800" b="1" kern="1200" dirty="0">
                <a:solidFill>
                  <a:srgbClr val="0E400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5.</a:t>
            </a:r>
            <a:r>
              <a:rPr lang="zh-CN" altLang="en-US" sz="3800" b="1" kern="1200" dirty="0">
                <a:solidFill>
                  <a:srgbClr val="0E400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口号</a:t>
            </a:r>
            <a:br>
              <a:rPr lang="zh-CN" altLang="en-US" sz="3800" b="1" kern="1200" dirty="0">
                <a:solidFill>
                  <a:srgbClr val="0E400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lang="en-US" altLang="zh-CN" sz="3800" b="1" kern="1200" dirty="0">
                <a:solidFill>
                  <a:srgbClr val="0E400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6.</a:t>
            </a:r>
            <a:r>
              <a:rPr lang="zh-CN" altLang="en-US" sz="3800" b="1" kern="1200" dirty="0">
                <a:solidFill>
                  <a:srgbClr val="0E400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约定</a:t>
            </a:r>
            <a:br>
              <a:rPr lang="zh-CN" altLang="en-US" sz="3800" b="1" kern="1200" dirty="0">
                <a:solidFill>
                  <a:srgbClr val="0E400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lang="en-US" altLang="zh-CN" sz="3800" b="1" kern="1200" dirty="0">
                <a:solidFill>
                  <a:srgbClr val="0E400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7.</a:t>
            </a:r>
            <a:r>
              <a:rPr lang="zh-CN" altLang="en-US" sz="3800" b="1" kern="1200" dirty="0">
                <a:solidFill>
                  <a:srgbClr val="0E400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造型展示</a:t>
            </a:r>
            <a:endParaRPr lang="zh-CN" altLang="en-US" sz="3800" b="1" kern="1200" dirty="0">
              <a:solidFill>
                <a:srgbClr val="0E400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airplan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2"/>
          <p:cNvPicPr>
            <a:picLocks noChangeAspect="1"/>
          </p:cNvPicPr>
          <p:nvPr/>
        </p:nvPicPr>
        <p:blipFill>
          <a:blip r:embed="rId1"/>
          <a:srcRect t="12765" b="23100"/>
          <a:stretch>
            <a:fillRect/>
          </a:stretch>
        </p:blipFill>
        <p:spPr>
          <a:xfrm>
            <a:off x="-8890" y="3175"/>
            <a:ext cx="12209145" cy="686879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91465" y="254635"/>
            <a:ext cx="11631295" cy="63207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28"/>
          <p:cNvPicPr>
            <a:picLocks noChangeAspect="1"/>
          </p:cNvPicPr>
          <p:nvPr/>
        </p:nvPicPr>
        <p:blipFill>
          <a:blip r:embed="rId2"/>
          <a:srcRect t="14279" r="3011" b="50089"/>
          <a:stretch>
            <a:fillRect/>
          </a:stretch>
        </p:blipFill>
        <p:spPr>
          <a:xfrm>
            <a:off x="8255000" y="5231130"/>
            <a:ext cx="3656965" cy="1344295"/>
          </a:xfrm>
          <a:prstGeom prst="rect">
            <a:avLst/>
          </a:prstGeom>
          <a:effectLst/>
        </p:spPr>
      </p:pic>
      <p:grpSp>
        <p:nvGrpSpPr>
          <p:cNvPr id="5" name="组合 4"/>
          <p:cNvGrpSpPr/>
          <p:nvPr/>
        </p:nvGrpSpPr>
        <p:grpSpPr>
          <a:xfrm rot="0">
            <a:off x="951230" y="1489710"/>
            <a:ext cx="3368675" cy="3383280"/>
            <a:chOff x="1817370" y="1970088"/>
            <a:chExt cx="2844800" cy="2844800"/>
          </a:xfrm>
        </p:grpSpPr>
        <p:grpSp>
          <p:nvGrpSpPr>
            <p:cNvPr id="7" name="组合 6"/>
            <p:cNvGrpSpPr/>
            <p:nvPr/>
          </p:nvGrpSpPr>
          <p:grpSpPr>
            <a:xfrm>
              <a:off x="1973438" y="2126156"/>
              <a:ext cx="2556802" cy="2532664"/>
              <a:chOff x="4197106" y="2075543"/>
              <a:chExt cx="2813294" cy="2786743"/>
            </a:xfrm>
          </p:grpSpPr>
          <p:sp>
            <p:nvSpPr>
              <p:cNvPr id="9" name="弧形 8"/>
              <p:cNvSpPr/>
              <p:nvPr/>
            </p:nvSpPr>
            <p:spPr>
              <a:xfrm>
                <a:off x="4197106" y="2075543"/>
                <a:ext cx="2786743" cy="2786743"/>
              </a:xfrm>
              <a:prstGeom prst="arc">
                <a:avLst>
                  <a:gd name="adj1" fmla="val 16515091"/>
                  <a:gd name="adj2" fmla="val 8042095"/>
                </a:avLst>
              </a:prstGeom>
              <a:ln w="88900">
                <a:solidFill>
                  <a:srgbClr val="4592A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086485"/>
                <a:endParaRPr lang="zh-CN" altLang="en-US" sz="2165" dirty="0">
                  <a:solidFill>
                    <a:srgbClr val="4592AE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10" name="弧形 9"/>
              <p:cNvSpPr/>
              <p:nvPr/>
            </p:nvSpPr>
            <p:spPr>
              <a:xfrm flipH="1">
                <a:off x="4223657" y="2075543"/>
                <a:ext cx="2786743" cy="2786743"/>
              </a:xfrm>
              <a:prstGeom prst="arc">
                <a:avLst>
                  <a:gd name="adj1" fmla="val 16221398"/>
                  <a:gd name="adj2" fmla="val 17074317"/>
                </a:avLst>
              </a:prstGeom>
              <a:ln w="88900">
                <a:solidFill>
                  <a:srgbClr val="4592A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086485"/>
                <a:endParaRPr lang="zh-CN" altLang="en-US" sz="2165">
                  <a:solidFill>
                    <a:prstClr val="black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11" name="弧形 10"/>
              <p:cNvSpPr/>
              <p:nvPr/>
            </p:nvSpPr>
            <p:spPr>
              <a:xfrm flipH="1">
                <a:off x="4223654" y="2075543"/>
                <a:ext cx="2786743" cy="2786743"/>
              </a:xfrm>
              <a:prstGeom prst="arc">
                <a:avLst>
                  <a:gd name="adj1" fmla="val 19108016"/>
                  <a:gd name="adj2" fmla="val 947009"/>
                </a:avLst>
              </a:prstGeom>
              <a:ln w="88900">
                <a:solidFill>
                  <a:srgbClr val="4592A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086485"/>
                <a:endParaRPr lang="zh-CN" altLang="en-US" sz="2165">
                  <a:solidFill>
                    <a:prstClr val="black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12" name="弧形 11"/>
              <p:cNvSpPr/>
              <p:nvPr/>
            </p:nvSpPr>
            <p:spPr>
              <a:xfrm flipH="1">
                <a:off x="4223654" y="2075543"/>
                <a:ext cx="2786743" cy="2786743"/>
              </a:xfrm>
              <a:prstGeom prst="arc">
                <a:avLst>
                  <a:gd name="adj1" fmla="val 1732279"/>
                  <a:gd name="adj2" fmla="val 2508284"/>
                </a:avLst>
              </a:prstGeom>
              <a:ln w="88900">
                <a:solidFill>
                  <a:srgbClr val="4592A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086485"/>
                <a:endParaRPr lang="zh-CN" altLang="en-US" sz="2165" dirty="0">
                  <a:solidFill>
                    <a:prstClr val="black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</p:grpSp>
        <p:sp>
          <p:nvSpPr>
            <p:cNvPr id="8" name="椭圆 7"/>
            <p:cNvSpPr/>
            <p:nvPr/>
          </p:nvSpPr>
          <p:spPr>
            <a:xfrm rot="16200000">
              <a:off x="1817370" y="1970088"/>
              <a:ext cx="2844800" cy="2844800"/>
            </a:xfrm>
            <a:prstGeom prst="ellipse">
              <a:avLst/>
            </a:prstGeom>
            <a:noFill/>
            <a:ln w="50800">
              <a:solidFill>
                <a:srgbClr val="4592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6485"/>
              <a:endParaRPr lang="zh-CN" altLang="en-US" sz="2165">
                <a:solidFill>
                  <a:schemeClr val="tx1"/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</p:grpSp>
      <p:sp>
        <p:nvSpPr>
          <p:cNvPr id="13" name="等腰三角形 12"/>
          <p:cNvSpPr/>
          <p:nvPr/>
        </p:nvSpPr>
        <p:spPr>
          <a:xfrm rot="5400000">
            <a:off x="7618730" y="2545715"/>
            <a:ext cx="359410" cy="309880"/>
          </a:xfrm>
          <a:prstGeom prst="triangle">
            <a:avLst/>
          </a:prstGeom>
          <a:solidFill>
            <a:schemeClr val="tx1"/>
          </a:solidFill>
          <a:ln w="889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086485"/>
            <a:endParaRPr lang="zh-CN" altLang="en-US" sz="2165">
              <a:solidFill>
                <a:schemeClr val="bg1"/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sp>
        <p:nvSpPr>
          <p:cNvPr id="14" name="TextBox 31"/>
          <p:cNvSpPr txBox="1"/>
          <p:nvPr/>
        </p:nvSpPr>
        <p:spPr>
          <a:xfrm flipH="1">
            <a:off x="4516755" y="2275205"/>
            <a:ext cx="6957695" cy="8299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 defTabSz="929005">
              <a:lnSpc>
                <a:spcPct val="100000"/>
              </a:lnSpc>
              <a:defRPr/>
            </a:pPr>
            <a:r>
              <a:rPr lang="zh-CN" altLang="en-US" sz="4800" dirty="0">
                <a:solidFill>
                  <a:schemeClr val="tx1"/>
                </a:solidFill>
                <a:effectLst>
                  <a:outerShdw blurRad="266700" algn="tl" rotWithShape="0">
                    <a:srgbClr val="242852">
                      <a:lumMod val="40000"/>
                      <a:lumOff val="60000"/>
                      <a:alpha val="55000"/>
                    </a:srgbClr>
                  </a:outerShdw>
                </a:effectLst>
                <a:latin typeface="Source Han Serif SC" panose="02020400000000000000" pitchFamily="18" charset="-122"/>
                <a:ea typeface="Source Han Serif SC" panose="02020400000000000000" pitchFamily="18" charset="-122"/>
                <a:cs typeface="Times New Roman" panose="02020603050405020304" pitchFamily="18" charset="0"/>
                <a:sym typeface="Source Han Serif SC" panose="02020400000000000000" pitchFamily="18" charset="-122"/>
              </a:rPr>
              <a:t>热身活动</a:t>
            </a:r>
            <a:r>
              <a:rPr lang="en-US" altLang="zh-CN" sz="4800" dirty="0">
                <a:solidFill>
                  <a:schemeClr val="tx1"/>
                </a:solidFill>
                <a:effectLst>
                  <a:outerShdw blurRad="266700" algn="tl" rotWithShape="0">
                    <a:srgbClr val="242852">
                      <a:lumMod val="40000"/>
                      <a:lumOff val="60000"/>
                      <a:alpha val="55000"/>
                    </a:srgbClr>
                  </a:outerShdw>
                </a:effectLst>
                <a:latin typeface="Source Han Serif SC" panose="02020400000000000000" pitchFamily="18" charset="-122"/>
                <a:ea typeface="Source Han Serif SC" panose="02020400000000000000" pitchFamily="18" charset="-122"/>
                <a:cs typeface="Times New Roman" panose="02020603050405020304" pitchFamily="18" charset="0"/>
                <a:sym typeface="Source Han Serif SC" panose="02020400000000000000" pitchFamily="18" charset="-122"/>
              </a:rPr>
              <a:t>    </a:t>
            </a:r>
            <a:r>
              <a:rPr lang="zh-CN" altLang="en-US" sz="4800" dirty="0">
                <a:solidFill>
                  <a:schemeClr val="tx1"/>
                </a:solidFill>
                <a:effectLst>
                  <a:outerShdw blurRad="266700" algn="tl" rotWithShape="0">
                    <a:srgbClr val="242852">
                      <a:lumMod val="40000"/>
                      <a:lumOff val="60000"/>
                      <a:alpha val="55000"/>
                    </a:srgbClr>
                  </a:outerShdw>
                </a:effectLst>
                <a:latin typeface="Source Han Serif SC" panose="02020400000000000000" pitchFamily="18" charset="-122"/>
                <a:ea typeface="Source Han Serif SC" panose="02020400000000000000" pitchFamily="18" charset="-122"/>
                <a:cs typeface="Times New Roman" panose="02020603050405020304" pitchFamily="18" charset="0"/>
                <a:sym typeface="Source Han Serif SC" panose="02020400000000000000" pitchFamily="18" charset="-122"/>
              </a:rPr>
              <a:t>心有千千结</a:t>
            </a:r>
            <a:endParaRPr lang="zh-CN" altLang="en-US" sz="4800" dirty="0">
              <a:solidFill>
                <a:schemeClr val="tx1"/>
              </a:solidFill>
              <a:effectLst>
                <a:outerShdw blurRad="266700" algn="tl" rotWithShape="0">
                  <a:srgbClr val="242852">
                    <a:lumMod val="40000"/>
                    <a:lumOff val="60000"/>
                    <a:alpha val="55000"/>
                  </a:srgbClr>
                </a:outerShdw>
              </a:effectLst>
              <a:latin typeface="Source Han Serif SC" panose="02020400000000000000" pitchFamily="18" charset="-122"/>
              <a:ea typeface="Source Han Serif SC" panose="02020400000000000000" pitchFamily="18" charset="-122"/>
              <a:cs typeface="Times New Roman" panose="02020603050405020304" pitchFamily="18" charset="0"/>
              <a:sym typeface="Source Han Serif SC" panose="02020400000000000000" pitchFamily="18" charset="-122"/>
            </a:endParaRPr>
          </a:p>
        </p:txBody>
      </p:sp>
      <p:sp>
        <p:nvSpPr>
          <p:cNvPr id="16" name="TextBox 31"/>
          <p:cNvSpPr txBox="1"/>
          <p:nvPr/>
        </p:nvSpPr>
        <p:spPr>
          <a:xfrm flipH="1">
            <a:off x="1501140" y="2117725"/>
            <a:ext cx="2268855" cy="20929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 algn="ctr" defTabSz="929005">
              <a:lnSpc>
                <a:spcPct val="100000"/>
              </a:lnSpc>
              <a:defRPr/>
            </a:pPr>
            <a:r>
              <a:rPr lang="en-US" altLang="zh-CN" sz="13005" dirty="0">
                <a:solidFill>
                  <a:schemeClr val="tx1"/>
                </a:solidFill>
                <a:effectLst>
                  <a:outerShdw blurRad="266700" algn="tl" rotWithShape="0">
                    <a:srgbClr val="242852">
                      <a:lumMod val="40000"/>
                      <a:lumOff val="60000"/>
                      <a:alpha val="55000"/>
                    </a:srgbClr>
                  </a:outerShdw>
                </a:effectLst>
                <a:latin typeface="Source Han Serif SC" panose="02020400000000000000" pitchFamily="18" charset="-122"/>
                <a:ea typeface="Source Han Serif SC" panose="02020400000000000000" pitchFamily="18" charset="-122"/>
                <a:cs typeface="Times New Roman" panose="02020603050405020304" pitchFamily="18" charset="0"/>
                <a:sym typeface="Source Han Serif SC" panose="02020400000000000000" pitchFamily="18" charset="-122"/>
              </a:rPr>
              <a:t>02</a:t>
            </a:r>
            <a:endParaRPr lang="en-US" altLang="zh-CN" sz="13005" dirty="0">
              <a:solidFill>
                <a:schemeClr val="tx1"/>
              </a:solidFill>
              <a:effectLst>
                <a:outerShdw blurRad="266700" algn="tl" rotWithShape="0">
                  <a:srgbClr val="242852">
                    <a:lumMod val="40000"/>
                    <a:lumOff val="60000"/>
                    <a:alpha val="55000"/>
                  </a:srgbClr>
                </a:outerShdw>
              </a:effectLst>
              <a:latin typeface="Source Han Serif SC" panose="02020400000000000000" pitchFamily="18" charset="-122"/>
              <a:ea typeface="Source Han Serif SC" panose="02020400000000000000" pitchFamily="18" charset="-122"/>
              <a:cs typeface="Times New Roman" panose="02020603050405020304" pitchFamily="18" charset="0"/>
              <a:sym typeface="Source Han Serif SC" panose="020204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32"/>
          <p:cNvPicPr>
            <a:picLocks noChangeAspect="1"/>
          </p:cNvPicPr>
          <p:nvPr/>
        </p:nvPicPr>
        <p:blipFill>
          <a:blip r:embed="rId1"/>
          <a:srcRect t="12765" b="23100"/>
          <a:stretch>
            <a:fillRect/>
          </a:stretch>
        </p:blipFill>
        <p:spPr>
          <a:xfrm>
            <a:off x="-8890" y="3175"/>
            <a:ext cx="12209145" cy="6868795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280035" y="277495"/>
            <a:ext cx="11631295" cy="63207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5" name="图片 24" descr="28"/>
          <p:cNvPicPr>
            <a:picLocks noChangeAspect="1"/>
          </p:cNvPicPr>
          <p:nvPr/>
        </p:nvPicPr>
        <p:blipFill>
          <a:blip r:embed="rId2"/>
          <a:srcRect t="14279" r="3011" b="50089"/>
          <a:stretch>
            <a:fillRect/>
          </a:stretch>
        </p:blipFill>
        <p:spPr>
          <a:xfrm>
            <a:off x="8241030" y="5259070"/>
            <a:ext cx="3656965" cy="1344295"/>
          </a:xfrm>
          <a:prstGeom prst="rect">
            <a:avLst/>
          </a:prstGeom>
          <a:effectLst/>
        </p:spPr>
      </p:pic>
      <p:grpSp>
        <p:nvGrpSpPr>
          <p:cNvPr id="2" name="组合 1"/>
          <p:cNvGrpSpPr/>
          <p:nvPr/>
        </p:nvGrpSpPr>
        <p:grpSpPr>
          <a:xfrm>
            <a:off x="4324246" y="2422849"/>
            <a:ext cx="6107778" cy="1568450"/>
            <a:chOff x="4293766" y="3867474"/>
            <a:chExt cx="6107778" cy="1568450"/>
          </a:xfrm>
        </p:grpSpPr>
        <p:sp>
          <p:nvSpPr>
            <p:cNvPr id="13" name="等腰三角形 12"/>
            <p:cNvSpPr/>
            <p:nvPr/>
          </p:nvSpPr>
          <p:spPr>
            <a:xfrm rot="5400000">
              <a:off x="7007121" y="4106221"/>
              <a:ext cx="359410" cy="294640"/>
            </a:xfrm>
            <a:prstGeom prst="triangle">
              <a:avLst/>
            </a:prstGeom>
            <a:solidFill>
              <a:schemeClr val="tx1"/>
            </a:solidFill>
            <a:ln w="889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086485"/>
              <a:endParaRPr lang="zh-CN" altLang="en-US" sz="2165">
                <a:solidFill>
                  <a:schemeClr val="bg1"/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14" name="TextBox 31"/>
            <p:cNvSpPr txBox="1"/>
            <p:nvPr/>
          </p:nvSpPr>
          <p:spPr>
            <a:xfrm flipH="1">
              <a:off x="4293766" y="3867474"/>
              <a:ext cx="6107778" cy="156845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defTabSz="929005">
                <a:lnSpc>
                  <a:spcPct val="100000"/>
                </a:lnSpc>
                <a:defRPr/>
              </a:pPr>
              <a:r>
                <a:rPr lang="zh-CN" altLang="en-US" sz="4800" dirty="0">
                  <a:solidFill>
                    <a:schemeClr val="tx1"/>
                  </a:solidFill>
                  <a:effectLst>
                    <a:outerShdw blurRad="266700" algn="tl" rotWithShape="0">
                      <a:srgbClr val="242852">
                        <a:lumMod val="40000"/>
                        <a:lumOff val="60000"/>
                        <a:alpha val="55000"/>
                      </a:srgbClr>
                    </a:outerShdw>
                  </a:effectLst>
                  <a:latin typeface="Source Han Serif SC" panose="02020400000000000000" pitchFamily="18" charset="-122"/>
                  <a:ea typeface="Source Han Serif SC" panose="02020400000000000000" pitchFamily="18" charset="-122"/>
                  <a:cs typeface="Times New Roman" panose="02020603050405020304" pitchFamily="18" charset="0"/>
                  <a:sym typeface="Source Han Serif SC" panose="02020400000000000000" pitchFamily="18" charset="-122"/>
                </a:rPr>
                <a:t>主体活动</a:t>
              </a:r>
              <a:r>
                <a:rPr lang="en-US" altLang="zh-CN" sz="4800" dirty="0">
                  <a:solidFill>
                    <a:schemeClr val="tx1"/>
                  </a:solidFill>
                  <a:effectLst>
                    <a:outerShdw blurRad="266700" algn="tl" rotWithShape="0">
                      <a:srgbClr val="242852">
                        <a:lumMod val="40000"/>
                        <a:lumOff val="60000"/>
                        <a:alpha val="55000"/>
                      </a:srgbClr>
                    </a:outerShdw>
                  </a:effectLst>
                  <a:latin typeface="Source Han Serif SC" panose="02020400000000000000" pitchFamily="18" charset="-122"/>
                  <a:ea typeface="Source Han Serif SC" panose="02020400000000000000" pitchFamily="18" charset="-122"/>
                  <a:cs typeface="Times New Roman" panose="02020603050405020304" pitchFamily="18" charset="0"/>
                  <a:sym typeface="Source Han Serif SC" panose="02020400000000000000" pitchFamily="18" charset="-122"/>
                </a:rPr>
                <a:t>   </a:t>
              </a:r>
              <a:r>
                <a:rPr lang="zh-CN" altLang="en-US" sz="4800" dirty="0">
                  <a:solidFill>
                    <a:schemeClr val="tx1"/>
                  </a:solidFill>
                  <a:effectLst>
                    <a:outerShdw blurRad="266700" algn="tl" rotWithShape="0">
                      <a:srgbClr val="242852">
                        <a:lumMod val="40000"/>
                        <a:lumOff val="60000"/>
                        <a:alpha val="55000"/>
                      </a:srgbClr>
                    </a:outerShdw>
                  </a:effectLst>
                  <a:latin typeface="Source Han Serif SC" panose="02020400000000000000" pitchFamily="18" charset="-122"/>
                  <a:ea typeface="Source Han Serif SC" panose="02020400000000000000" pitchFamily="18" charset="-122"/>
                  <a:cs typeface="Times New Roman" panose="02020603050405020304" pitchFamily="18" charset="0"/>
                  <a:sym typeface="Source Han Serif SC" panose="02020400000000000000" pitchFamily="18" charset="-122"/>
                </a:rPr>
                <a:t>前方打仗</a:t>
              </a:r>
              <a:endParaRPr lang="zh-CN" altLang="en-US" sz="4800" dirty="0">
                <a:solidFill>
                  <a:schemeClr val="tx1"/>
                </a:solidFill>
                <a:effectLst>
                  <a:outerShdw blurRad="266700" algn="tl" rotWithShape="0">
                    <a:srgbClr val="242852">
                      <a:lumMod val="40000"/>
                      <a:lumOff val="60000"/>
                      <a:alpha val="55000"/>
                    </a:srgbClr>
                  </a:outerShdw>
                </a:effectLst>
                <a:latin typeface="Source Han Serif SC" panose="02020400000000000000" pitchFamily="18" charset="-122"/>
                <a:ea typeface="Source Han Serif SC" panose="02020400000000000000" pitchFamily="18" charset="-122"/>
                <a:cs typeface="Times New Roman" panose="02020603050405020304" pitchFamily="18" charset="0"/>
                <a:sym typeface="Source Han Serif SC" panose="02020400000000000000" pitchFamily="18" charset="-122"/>
              </a:endParaRPr>
            </a:p>
            <a:p>
              <a:pPr defTabSz="929005">
                <a:lnSpc>
                  <a:spcPct val="100000"/>
                </a:lnSpc>
                <a:defRPr/>
              </a:pPr>
              <a:r>
                <a:rPr lang="en-US" altLang="zh-CN" sz="4800" dirty="0">
                  <a:solidFill>
                    <a:schemeClr val="tx1"/>
                  </a:solidFill>
                  <a:effectLst>
                    <a:outerShdw blurRad="266700" algn="tl" rotWithShape="0">
                      <a:srgbClr val="242852">
                        <a:lumMod val="40000"/>
                        <a:lumOff val="60000"/>
                        <a:alpha val="55000"/>
                      </a:srgbClr>
                    </a:outerShdw>
                  </a:effectLst>
                  <a:latin typeface="Source Han Serif SC" panose="02020400000000000000" pitchFamily="18" charset="-122"/>
                  <a:ea typeface="Source Han Serif SC" panose="02020400000000000000" pitchFamily="18" charset="-122"/>
                  <a:cs typeface="Times New Roman" panose="02020603050405020304" pitchFamily="18" charset="0"/>
                  <a:sym typeface="Source Han Serif SC" panose="02020400000000000000" pitchFamily="18" charset="-122"/>
                </a:rPr>
                <a:t>           </a:t>
              </a:r>
              <a:r>
                <a:rPr lang="zh-CN" altLang="en-US" sz="4800" dirty="0">
                  <a:solidFill>
                    <a:schemeClr val="tx1"/>
                  </a:solidFill>
                  <a:effectLst>
                    <a:outerShdw blurRad="266700" algn="tl" rotWithShape="0">
                      <a:srgbClr val="242852">
                        <a:lumMod val="40000"/>
                        <a:lumOff val="60000"/>
                        <a:alpha val="55000"/>
                      </a:srgbClr>
                    </a:outerShdw>
                  </a:effectLst>
                  <a:latin typeface="Source Han Serif SC" panose="02020400000000000000" pitchFamily="18" charset="-122"/>
                  <a:ea typeface="Source Han Serif SC" panose="02020400000000000000" pitchFamily="18" charset="-122"/>
                  <a:cs typeface="Times New Roman" panose="02020603050405020304" pitchFamily="18" charset="0"/>
                  <a:sym typeface="Source Han Serif SC" panose="02020400000000000000" pitchFamily="18" charset="-122"/>
                </a:rPr>
                <a:t>后方支援</a:t>
              </a:r>
              <a:endParaRPr lang="zh-CN" altLang="en-US" sz="4800" dirty="0">
                <a:solidFill>
                  <a:schemeClr val="tx1"/>
                </a:solidFill>
                <a:effectLst>
                  <a:outerShdw blurRad="266700" algn="tl" rotWithShape="0">
                    <a:srgbClr val="242852">
                      <a:lumMod val="40000"/>
                      <a:lumOff val="60000"/>
                      <a:alpha val="55000"/>
                    </a:srgbClr>
                  </a:outerShdw>
                </a:effectLst>
                <a:latin typeface="Source Han Serif SC" panose="02020400000000000000" pitchFamily="18" charset="-122"/>
                <a:ea typeface="Source Han Serif SC" panose="02020400000000000000" pitchFamily="18" charset="-122"/>
                <a:cs typeface="Times New Roman" panose="02020603050405020304" pitchFamily="18" charset="0"/>
                <a:sym typeface="Source Han Serif SC" panose="02020400000000000000" pitchFamily="18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 rot="0">
            <a:off x="951230" y="1657350"/>
            <a:ext cx="3368675" cy="3383280"/>
            <a:chOff x="1817370" y="1970088"/>
            <a:chExt cx="2844800" cy="2844800"/>
          </a:xfrm>
        </p:grpSpPr>
        <p:grpSp>
          <p:nvGrpSpPr>
            <p:cNvPr id="4" name="组合 3"/>
            <p:cNvGrpSpPr/>
            <p:nvPr/>
          </p:nvGrpSpPr>
          <p:grpSpPr>
            <a:xfrm>
              <a:off x="1973438" y="2126156"/>
              <a:ext cx="2556802" cy="2532664"/>
              <a:chOff x="4197106" y="2075543"/>
              <a:chExt cx="2813294" cy="2786743"/>
            </a:xfrm>
          </p:grpSpPr>
          <p:sp>
            <p:nvSpPr>
              <p:cNvPr id="6" name="弧形 5"/>
              <p:cNvSpPr/>
              <p:nvPr/>
            </p:nvSpPr>
            <p:spPr>
              <a:xfrm>
                <a:off x="4197106" y="2075543"/>
                <a:ext cx="2786743" cy="2786743"/>
              </a:xfrm>
              <a:prstGeom prst="arc">
                <a:avLst>
                  <a:gd name="adj1" fmla="val 16515091"/>
                  <a:gd name="adj2" fmla="val 8042095"/>
                </a:avLst>
              </a:prstGeom>
              <a:ln w="88900">
                <a:solidFill>
                  <a:srgbClr val="4592A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086485"/>
                <a:endParaRPr lang="zh-CN" altLang="en-US" sz="2165" dirty="0">
                  <a:solidFill>
                    <a:srgbClr val="4592AE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17" name="弧形 16"/>
              <p:cNvSpPr/>
              <p:nvPr/>
            </p:nvSpPr>
            <p:spPr>
              <a:xfrm flipH="1">
                <a:off x="4223657" y="2075543"/>
                <a:ext cx="2786743" cy="2786743"/>
              </a:xfrm>
              <a:prstGeom prst="arc">
                <a:avLst>
                  <a:gd name="adj1" fmla="val 16221398"/>
                  <a:gd name="adj2" fmla="val 17074317"/>
                </a:avLst>
              </a:prstGeom>
              <a:ln w="88900">
                <a:solidFill>
                  <a:srgbClr val="4592A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086485"/>
                <a:endParaRPr lang="zh-CN" altLang="en-US" sz="2165">
                  <a:solidFill>
                    <a:prstClr val="black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19" name="弧形 18"/>
              <p:cNvSpPr/>
              <p:nvPr/>
            </p:nvSpPr>
            <p:spPr>
              <a:xfrm flipH="1">
                <a:off x="4223654" y="2075543"/>
                <a:ext cx="2786743" cy="2786743"/>
              </a:xfrm>
              <a:prstGeom prst="arc">
                <a:avLst>
                  <a:gd name="adj1" fmla="val 19108016"/>
                  <a:gd name="adj2" fmla="val 947009"/>
                </a:avLst>
              </a:prstGeom>
              <a:ln w="88900">
                <a:solidFill>
                  <a:srgbClr val="4592A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086485"/>
                <a:endParaRPr lang="zh-CN" altLang="en-US" sz="2165">
                  <a:solidFill>
                    <a:prstClr val="black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20" name="弧形 19"/>
              <p:cNvSpPr/>
              <p:nvPr/>
            </p:nvSpPr>
            <p:spPr>
              <a:xfrm flipH="1">
                <a:off x="4223654" y="2075543"/>
                <a:ext cx="2786743" cy="2786743"/>
              </a:xfrm>
              <a:prstGeom prst="arc">
                <a:avLst>
                  <a:gd name="adj1" fmla="val 1732279"/>
                  <a:gd name="adj2" fmla="val 2508284"/>
                </a:avLst>
              </a:prstGeom>
              <a:ln w="88900">
                <a:solidFill>
                  <a:srgbClr val="4592A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086485"/>
                <a:endParaRPr lang="zh-CN" altLang="en-US" sz="2165" dirty="0">
                  <a:solidFill>
                    <a:prstClr val="black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</p:grpSp>
        <p:sp>
          <p:nvSpPr>
            <p:cNvPr id="21" name="椭圆 20"/>
            <p:cNvSpPr/>
            <p:nvPr/>
          </p:nvSpPr>
          <p:spPr>
            <a:xfrm rot="16200000">
              <a:off x="1817370" y="1970088"/>
              <a:ext cx="2844800" cy="2844800"/>
            </a:xfrm>
            <a:prstGeom prst="ellipse">
              <a:avLst/>
            </a:prstGeom>
            <a:noFill/>
            <a:ln w="50800">
              <a:solidFill>
                <a:srgbClr val="4592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6485"/>
              <a:endParaRPr lang="zh-CN" altLang="en-US" sz="2165">
                <a:solidFill>
                  <a:schemeClr val="tx1"/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</p:grpSp>
      <p:sp>
        <p:nvSpPr>
          <p:cNvPr id="22" name="TextBox 31"/>
          <p:cNvSpPr txBox="1"/>
          <p:nvPr/>
        </p:nvSpPr>
        <p:spPr>
          <a:xfrm flipH="1">
            <a:off x="1501140" y="2285365"/>
            <a:ext cx="2268855" cy="20929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 algn="ctr" defTabSz="929005">
              <a:lnSpc>
                <a:spcPct val="100000"/>
              </a:lnSpc>
              <a:defRPr/>
            </a:pPr>
            <a:r>
              <a:rPr lang="en-US" altLang="zh-CN" sz="13005" dirty="0">
                <a:solidFill>
                  <a:schemeClr val="tx1"/>
                </a:solidFill>
                <a:effectLst>
                  <a:outerShdw blurRad="266700" algn="tl" rotWithShape="0">
                    <a:srgbClr val="242852">
                      <a:lumMod val="40000"/>
                      <a:lumOff val="60000"/>
                      <a:alpha val="55000"/>
                    </a:srgbClr>
                  </a:outerShdw>
                </a:effectLst>
                <a:latin typeface="Source Han Serif SC" panose="02020400000000000000" pitchFamily="18" charset="-122"/>
                <a:ea typeface="Source Han Serif SC" panose="02020400000000000000" pitchFamily="18" charset="-122"/>
                <a:cs typeface="Times New Roman" panose="02020603050405020304" pitchFamily="18" charset="0"/>
                <a:sym typeface="Source Han Serif SC" panose="02020400000000000000" pitchFamily="18" charset="-122"/>
              </a:rPr>
              <a:t>03</a:t>
            </a:r>
            <a:endParaRPr lang="en-US" altLang="zh-CN" sz="13005" dirty="0">
              <a:solidFill>
                <a:schemeClr val="tx1"/>
              </a:solidFill>
              <a:effectLst>
                <a:outerShdw blurRad="266700" algn="tl" rotWithShape="0">
                  <a:srgbClr val="242852">
                    <a:lumMod val="40000"/>
                    <a:lumOff val="60000"/>
                    <a:alpha val="55000"/>
                  </a:srgbClr>
                </a:outerShdw>
              </a:effectLst>
              <a:latin typeface="Source Han Serif SC" panose="02020400000000000000" pitchFamily="18" charset="-122"/>
              <a:ea typeface="Source Han Serif SC" panose="02020400000000000000" pitchFamily="18" charset="-122"/>
              <a:cs typeface="Times New Roman" panose="02020603050405020304" pitchFamily="18" charset="0"/>
              <a:sym typeface="Source Han Serif SC" panose="020204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32"/>
          <p:cNvPicPr>
            <a:picLocks noChangeAspect="1"/>
          </p:cNvPicPr>
          <p:nvPr/>
        </p:nvPicPr>
        <p:blipFill>
          <a:blip r:embed="rId1"/>
          <a:srcRect t="12765" b="23100"/>
          <a:stretch>
            <a:fillRect/>
          </a:stretch>
        </p:blipFill>
        <p:spPr>
          <a:xfrm>
            <a:off x="-8890" y="3175"/>
            <a:ext cx="12209145" cy="6868795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280035" y="277495"/>
            <a:ext cx="11631295" cy="63207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5" name="图片 24" descr="28"/>
          <p:cNvPicPr>
            <a:picLocks noChangeAspect="1"/>
          </p:cNvPicPr>
          <p:nvPr/>
        </p:nvPicPr>
        <p:blipFill>
          <a:blip r:embed="rId2"/>
          <a:srcRect t="14279" r="3011" b="50089"/>
          <a:stretch>
            <a:fillRect/>
          </a:stretch>
        </p:blipFill>
        <p:spPr>
          <a:xfrm>
            <a:off x="8241030" y="5259070"/>
            <a:ext cx="3656965" cy="1344295"/>
          </a:xfrm>
          <a:prstGeom prst="rect">
            <a:avLst/>
          </a:prstGeom>
          <a:effectLst/>
        </p:spPr>
      </p:pic>
      <p:sp>
        <p:nvSpPr>
          <p:cNvPr id="13" name="等腰三角形 12"/>
          <p:cNvSpPr/>
          <p:nvPr/>
        </p:nvSpPr>
        <p:spPr>
          <a:xfrm rot="5400000">
            <a:off x="4069080" y="660400"/>
            <a:ext cx="359410" cy="227965"/>
          </a:xfrm>
          <a:prstGeom prst="triangle">
            <a:avLst/>
          </a:prstGeom>
          <a:solidFill>
            <a:schemeClr val="tx1"/>
          </a:solidFill>
          <a:ln w="889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086485"/>
            <a:endParaRPr lang="zh-CN" altLang="en-US" sz="2165">
              <a:solidFill>
                <a:schemeClr val="bg1"/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 rot="0">
            <a:off x="951230" y="1657350"/>
            <a:ext cx="3368675" cy="3383280"/>
            <a:chOff x="1817370" y="1970088"/>
            <a:chExt cx="2844800" cy="2844800"/>
          </a:xfrm>
        </p:grpSpPr>
        <p:grpSp>
          <p:nvGrpSpPr>
            <p:cNvPr id="4" name="组合 3"/>
            <p:cNvGrpSpPr/>
            <p:nvPr/>
          </p:nvGrpSpPr>
          <p:grpSpPr>
            <a:xfrm>
              <a:off x="1973438" y="2126156"/>
              <a:ext cx="2556802" cy="2532664"/>
              <a:chOff x="4197106" y="2075543"/>
              <a:chExt cx="2813294" cy="2786743"/>
            </a:xfrm>
          </p:grpSpPr>
          <p:sp>
            <p:nvSpPr>
              <p:cNvPr id="6" name="弧形 5"/>
              <p:cNvSpPr/>
              <p:nvPr/>
            </p:nvSpPr>
            <p:spPr>
              <a:xfrm>
                <a:off x="4197106" y="2075543"/>
                <a:ext cx="2786743" cy="2786743"/>
              </a:xfrm>
              <a:prstGeom prst="arc">
                <a:avLst>
                  <a:gd name="adj1" fmla="val 16515091"/>
                  <a:gd name="adj2" fmla="val 8042095"/>
                </a:avLst>
              </a:prstGeom>
              <a:ln w="88900">
                <a:solidFill>
                  <a:srgbClr val="4592A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086485"/>
                <a:endParaRPr lang="zh-CN" altLang="en-US" sz="2165" dirty="0">
                  <a:solidFill>
                    <a:srgbClr val="4592AE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17" name="弧形 16"/>
              <p:cNvSpPr/>
              <p:nvPr/>
            </p:nvSpPr>
            <p:spPr>
              <a:xfrm flipH="1">
                <a:off x="4223657" y="2075543"/>
                <a:ext cx="2786743" cy="2786743"/>
              </a:xfrm>
              <a:prstGeom prst="arc">
                <a:avLst>
                  <a:gd name="adj1" fmla="val 16221398"/>
                  <a:gd name="adj2" fmla="val 17074317"/>
                </a:avLst>
              </a:prstGeom>
              <a:ln w="88900">
                <a:solidFill>
                  <a:srgbClr val="4592A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086485"/>
                <a:endParaRPr lang="zh-CN" altLang="en-US" sz="2165">
                  <a:solidFill>
                    <a:prstClr val="black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19" name="弧形 18"/>
              <p:cNvSpPr/>
              <p:nvPr/>
            </p:nvSpPr>
            <p:spPr>
              <a:xfrm flipH="1">
                <a:off x="4223654" y="2075543"/>
                <a:ext cx="2786743" cy="2786743"/>
              </a:xfrm>
              <a:prstGeom prst="arc">
                <a:avLst>
                  <a:gd name="adj1" fmla="val 19108016"/>
                  <a:gd name="adj2" fmla="val 947009"/>
                </a:avLst>
              </a:prstGeom>
              <a:ln w="88900">
                <a:solidFill>
                  <a:srgbClr val="4592A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086485"/>
                <a:endParaRPr lang="zh-CN" altLang="en-US" sz="2165">
                  <a:solidFill>
                    <a:prstClr val="black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20" name="弧形 19"/>
              <p:cNvSpPr/>
              <p:nvPr/>
            </p:nvSpPr>
            <p:spPr>
              <a:xfrm flipH="1">
                <a:off x="4223654" y="2075543"/>
                <a:ext cx="2786743" cy="2786743"/>
              </a:xfrm>
              <a:prstGeom prst="arc">
                <a:avLst>
                  <a:gd name="adj1" fmla="val 1732279"/>
                  <a:gd name="adj2" fmla="val 2508284"/>
                </a:avLst>
              </a:prstGeom>
              <a:ln w="88900">
                <a:solidFill>
                  <a:srgbClr val="4592A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086485"/>
                <a:endParaRPr lang="zh-CN" altLang="en-US" sz="2165" dirty="0">
                  <a:solidFill>
                    <a:prstClr val="black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</p:grpSp>
        <p:sp>
          <p:nvSpPr>
            <p:cNvPr id="21" name="椭圆 20"/>
            <p:cNvSpPr/>
            <p:nvPr/>
          </p:nvSpPr>
          <p:spPr>
            <a:xfrm rot="16200000">
              <a:off x="1817370" y="1970088"/>
              <a:ext cx="2844800" cy="2844800"/>
            </a:xfrm>
            <a:prstGeom prst="ellipse">
              <a:avLst/>
            </a:prstGeom>
            <a:noFill/>
            <a:ln w="50800">
              <a:solidFill>
                <a:srgbClr val="4592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6485"/>
              <a:endParaRPr lang="zh-CN" altLang="en-US" sz="2165">
                <a:solidFill>
                  <a:schemeClr val="tx1"/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</p:grpSp>
      <p:sp>
        <p:nvSpPr>
          <p:cNvPr id="22" name="TextBox 31"/>
          <p:cNvSpPr txBox="1"/>
          <p:nvPr/>
        </p:nvSpPr>
        <p:spPr>
          <a:xfrm flipH="1">
            <a:off x="1501140" y="2285365"/>
            <a:ext cx="2268855" cy="20929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 algn="ctr" defTabSz="929005">
              <a:lnSpc>
                <a:spcPct val="100000"/>
              </a:lnSpc>
              <a:defRPr/>
            </a:pPr>
            <a:r>
              <a:rPr lang="en-US" altLang="zh-CN" sz="13005" dirty="0">
                <a:solidFill>
                  <a:schemeClr val="tx1"/>
                </a:solidFill>
                <a:effectLst>
                  <a:outerShdw blurRad="266700" algn="tl" rotWithShape="0">
                    <a:srgbClr val="242852">
                      <a:lumMod val="40000"/>
                      <a:lumOff val="60000"/>
                      <a:alpha val="55000"/>
                    </a:srgbClr>
                  </a:outerShdw>
                </a:effectLst>
                <a:latin typeface="Source Han Serif SC" panose="02020400000000000000" pitchFamily="18" charset="-122"/>
                <a:ea typeface="Source Han Serif SC" panose="02020400000000000000" pitchFamily="18" charset="-122"/>
                <a:cs typeface="Times New Roman" panose="02020603050405020304" pitchFamily="18" charset="0"/>
                <a:sym typeface="Source Han Serif SC" panose="02020400000000000000" pitchFamily="18" charset="-122"/>
              </a:rPr>
              <a:t>03</a:t>
            </a:r>
            <a:endParaRPr lang="en-US" altLang="zh-CN" sz="13005" dirty="0">
              <a:solidFill>
                <a:schemeClr val="tx1"/>
              </a:solidFill>
              <a:effectLst>
                <a:outerShdw blurRad="266700" algn="tl" rotWithShape="0">
                  <a:srgbClr val="242852">
                    <a:lumMod val="40000"/>
                    <a:lumOff val="60000"/>
                    <a:alpha val="55000"/>
                  </a:srgbClr>
                </a:outerShdw>
              </a:effectLst>
              <a:latin typeface="Source Han Serif SC" panose="02020400000000000000" pitchFamily="18" charset="-122"/>
              <a:ea typeface="Source Han Serif SC" panose="02020400000000000000" pitchFamily="18" charset="-122"/>
              <a:cs typeface="Times New Roman" panose="02020603050405020304" pitchFamily="18" charset="0"/>
              <a:sym typeface="Source Han Serif SC" panose="02020400000000000000" pitchFamily="18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545965" y="485775"/>
            <a:ext cx="7352030" cy="5015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活动规则：</a:t>
            </a:r>
            <a:endParaRPr lang="zh-CN" altLang="en-US" sz="3200" b="1"/>
          </a:p>
          <a:p>
            <a:r>
              <a:rPr lang="en-US" altLang="zh-CN" sz="3200" b="1"/>
              <a:t>      </a:t>
            </a:r>
            <a:r>
              <a:rPr lang="zh-CN" altLang="en-US" sz="3200" b="1"/>
              <a:t>1.分成两个小组,每个小组推选出一名队长;听主持人的指令行动。</a:t>
            </a:r>
            <a:endParaRPr lang="zh-CN" altLang="en-US" sz="3200" b="1"/>
          </a:p>
          <a:p>
            <a:r>
              <a:rPr lang="en-US" altLang="zh-CN" sz="3200" b="1"/>
              <a:t>      </a:t>
            </a:r>
            <a:r>
              <a:rPr lang="zh-CN" altLang="en-US" sz="3200" b="1"/>
              <a:t>2.队长不能行动,只能在原地指挥和组织,除了队长,其他队员都可以动,队员把主持人点到的物品送到队长手里,看哪一小组的用时最少;</a:t>
            </a:r>
            <a:endParaRPr lang="zh-CN" altLang="en-US" sz="3200" b="1"/>
          </a:p>
          <a:p>
            <a:r>
              <a:rPr lang="en-US" altLang="zh-CN" sz="3200" b="1"/>
              <a:t>      </a:t>
            </a:r>
            <a:r>
              <a:rPr lang="zh-CN" altLang="en-US" sz="3200" b="1"/>
              <a:t>3.质量是前提,如果是质量出现了问题,速度就不能计算,必须是质量达到的情况,以速度为标准。</a:t>
            </a:r>
            <a:endParaRPr lang="zh-CN" altLang="en-US" sz="32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32"/>
          <p:cNvPicPr>
            <a:picLocks noChangeAspect="1"/>
          </p:cNvPicPr>
          <p:nvPr/>
        </p:nvPicPr>
        <p:blipFill>
          <a:blip r:embed="rId1"/>
          <a:srcRect t="12765" b="23100"/>
          <a:stretch>
            <a:fillRect/>
          </a:stretch>
        </p:blipFill>
        <p:spPr>
          <a:xfrm>
            <a:off x="-8890" y="3175"/>
            <a:ext cx="12209145" cy="6868795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280035" y="277495"/>
            <a:ext cx="11631295" cy="63207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5" name="图片 24" descr="28"/>
          <p:cNvPicPr>
            <a:picLocks noChangeAspect="1"/>
          </p:cNvPicPr>
          <p:nvPr/>
        </p:nvPicPr>
        <p:blipFill>
          <a:blip r:embed="rId2"/>
          <a:srcRect t="14279" r="3011" b="50089"/>
          <a:stretch>
            <a:fillRect/>
          </a:stretch>
        </p:blipFill>
        <p:spPr>
          <a:xfrm>
            <a:off x="8241030" y="5259070"/>
            <a:ext cx="3656965" cy="1344295"/>
          </a:xfrm>
          <a:prstGeom prst="rect">
            <a:avLst/>
          </a:prstGeom>
          <a:effectLst/>
        </p:spPr>
      </p:pic>
      <p:grpSp>
        <p:nvGrpSpPr>
          <p:cNvPr id="2" name="组合 1"/>
          <p:cNvGrpSpPr/>
          <p:nvPr/>
        </p:nvGrpSpPr>
        <p:grpSpPr>
          <a:xfrm>
            <a:off x="4651271" y="1657039"/>
            <a:ext cx="6107778" cy="3046095"/>
            <a:chOff x="4293766" y="3867474"/>
            <a:chExt cx="6107778" cy="3046095"/>
          </a:xfrm>
        </p:grpSpPr>
        <p:sp>
          <p:nvSpPr>
            <p:cNvPr id="13" name="等腰三角形 12"/>
            <p:cNvSpPr/>
            <p:nvPr/>
          </p:nvSpPr>
          <p:spPr>
            <a:xfrm rot="5400000">
              <a:off x="7007121" y="4106221"/>
              <a:ext cx="359410" cy="294640"/>
            </a:xfrm>
            <a:prstGeom prst="triangle">
              <a:avLst/>
            </a:prstGeom>
            <a:solidFill>
              <a:schemeClr val="tx1"/>
            </a:solidFill>
            <a:ln w="889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086485"/>
              <a:endParaRPr lang="zh-CN" altLang="en-US" sz="2165">
                <a:solidFill>
                  <a:schemeClr val="bg1"/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14" name="TextBox 31"/>
            <p:cNvSpPr txBox="1"/>
            <p:nvPr/>
          </p:nvSpPr>
          <p:spPr>
            <a:xfrm flipH="1">
              <a:off x="4293766" y="3867474"/>
              <a:ext cx="6107778" cy="304609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defTabSz="929005">
                <a:lnSpc>
                  <a:spcPct val="100000"/>
                </a:lnSpc>
                <a:defRPr/>
              </a:pPr>
              <a:r>
                <a:rPr lang="zh-CN" altLang="en-US" sz="4800" dirty="0">
                  <a:solidFill>
                    <a:schemeClr val="tx1"/>
                  </a:solidFill>
                  <a:effectLst>
                    <a:outerShdw blurRad="266700" algn="tl" rotWithShape="0">
                      <a:srgbClr val="242852">
                        <a:lumMod val="40000"/>
                        <a:lumOff val="60000"/>
                        <a:alpha val="55000"/>
                      </a:srgbClr>
                    </a:outerShdw>
                  </a:effectLst>
                  <a:latin typeface="Source Han Serif SC" panose="02020400000000000000" pitchFamily="18" charset="-122"/>
                  <a:ea typeface="Source Han Serif SC" panose="02020400000000000000" pitchFamily="18" charset="-122"/>
                  <a:cs typeface="Times New Roman" panose="02020603050405020304" pitchFamily="18" charset="0"/>
                  <a:sym typeface="Source Han Serif SC" panose="02020400000000000000" pitchFamily="18" charset="-122"/>
                </a:rPr>
                <a:t>主体活动</a:t>
              </a:r>
              <a:r>
                <a:rPr lang="en-US" altLang="zh-CN" sz="4800" dirty="0">
                  <a:solidFill>
                    <a:schemeClr val="tx1"/>
                  </a:solidFill>
                  <a:effectLst>
                    <a:outerShdw blurRad="266700" algn="tl" rotWithShape="0">
                      <a:srgbClr val="242852">
                        <a:lumMod val="40000"/>
                        <a:lumOff val="60000"/>
                        <a:alpha val="55000"/>
                      </a:srgbClr>
                    </a:outerShdw>
                  </a:effectLst>
                  <a:latin typeface="Source Han Serif SC" panose="02020400000000000000" pitchFamily="18" charset="-122"/>
                  <a:ea typeface="Source Han Serif SC" panose="02020400000000000000" pitchFamily="18" charset="-122"/>
                  <a:cs typeface="Times New Roman" panose="02020603050405020304" pitchFamily="18" charset="0"/>
                  <a:sym typeface="Source Han Serif SC" panose="02020400000000000000" pitchFamily="18" charset="-122"/>
                </a:rPr>
                <a:t>   </a:t>
              </a:r>
              <a:r>
                <a:rPr lang="zh-CN" altLang="en-US" sz="4800" dirty="0">
                  <a:solidFill>
                    <a:schemeClr val="tx1"/>
                  </a:solidFill>
                  <a:effectLst>
                    <a:outerShdw blurRad="266700" algn="tl" rotWithShape="0">
                      <a:srgbClr val="242852">
                        <a:lumMod val="40000"/>
                        <a:lumOff val="60000"/>
                        <a:alpha val="55000"/>
                      </a:srgbClr>
                    </a:outerShdw>
                  </a:effectLst>
                  <a:latin typeface="Source Han Serif SC" panose="02020400000000000000" pitchFamily="18" charset="-122"/>
                  <a:ea typeface="Source Han Serif SC" panose="02020400000000000000" pitchFamily="18" charset="-122"/>
                  <a:cs typeface="Times New Roman" panose="02020603050405020304" pitchFamily="18" charset="0"/>
                  <a:sym typeface="Source Han Serif SC" panose="02020400000000000000" pitchFamily="18" charset="-122"/>
                </a:rPr>
                <a:t>前方打仗</a:t>
              </a:r>
              <a:endParaRPr lang="zh-CN" altLang="en-US" sz="4800" dirty="0">
                <a:solidFill>
                  <a:schemeClr val="tx1"/>
                </a:solidFill>
                <a:effectLst>
                  <a:outerShdw blurRad="266700" algn="tl" rotWithShape="0">
                    <a:srgbClr val="242852">
                      <a:lumMod val="40000"/>
                      <a:lumOff val="60000"/>
                      <a:alpha val="55000"/>
                    </a:srgbClr>
                  </a:outerShdw>
                </a:effectLst>
                <a:latin typeface="Source Han Serif SC" panose="02020400000000000000" pitchFamily="18" charset="-122"/>
                <a:ea typeface="Source Han Serif SC" panose="02020400000000000000" pitchFamily="18" charset="-122"/>
                <a:cs typeface="Times New Roman" panose="02020603050405020304" pitchFamily="18" charset="0"/>
                <a:sym typeface="Source Han Serif SC" panose="02020400000000000000" pitchFamily="18" charset="-122"/>
              </a:endParaRPr>
            </a:p>
            <a:p>
              <a:pPr defTabSz="929005">
                <a:lnSpc>
                  <a:spcPct val="100000"/>
                </a:lnSpc>
                <a:defRPr/>
              </a:pPr>
              <a:r>
                <a:rPr lang="en-US" altLang="zh-CN" sz="4800" dirty="0">
                  <a:solidFill>
                    <a:schemeClr val="tx1"/>
                  </a:solidFill>
                  <a:effectLst>
                    <a:outerShdw blurRad="266700" algn="tl" rotWithShape="0">
                      <a:srgbClr val="242852">
                        <a:lumMod val="40000"/>
                        <a:lumOff val="60000"/>
                        <a:alpha val="55000"/>
                      </a:srgbClr>
                    </a:outerShdw>
                  </a:effectLst>
                  <a:latin typeface="Source Han Serif SC" panose="02020400000000000000" pitchFamily="18" charset="-122"/>
                  <a:ea typeface="Source Han Serif SC" panose="02020400000000000000" pitchFamily="18" charset="-122"/>
                  <a:cs typeface="Times New Roman" panose="02020603050405020304" pitchFamily="18" charset="0"/>
                  <a:sym typeface="Source Han Serif SC" panose="02020400000000000000" pitchFamily="18" charset="-122"/>
                </a:rPr>
                <a:t>           </a:t>
              </a:r>
              <a:r>
                <a:rPr lang="zh-CN" altLang="en-US" sz="4800" dirty="0">
                  <a:solidFill>
                    <a:schemeClr val="tx1"/>
                  </a:solidFill>
                  <a:effectLst>
                    <a:outerShdw blurRad="266700" algn="tl" rotWithShape="0">
                      <a:srgbClr val="242852">
                        <a:lumMod val="40000"/>
                        <a:lumOff val="60000"/>
                        <a:alpha val="55000"/>
                      </a:srgbClr>
                    </a:outerShdw>
                  </a:effectLst>
                  <a:latin typeface="Source Han Serif SC" panose="02020400000000000000" pitchFamily="18" charset="-122"/>
                  <a:ea typeface="Source Han Serif SC" panose="02020400000000000000" pitchFamily="18" charset="-122"/>
                  <a:cs typeface="Times New Roman" panose="02020603050405020304" pitchFamily="18" charset="0"/>
                  <a:sym typeface="Source Han Serif SC" panose="02020400000000000000" pitchFamily="18" charset="-122"/>
                </a:rPr>
                <a:t>后方支援</a:t>
              </a:r>
              <a:endParaRPr lang="zh-CN" altLang="en-US" sz="4800" dirty="0">
                <a:solidFill>
                  <a:schemeClr val="tx1"/>
                </a:solidFill>
                <a:effectLst>
                  <a:outerShdw blurRad="266700" algn="tl" rotWithShape="0">
                    <a:srgbClr val="242852">
                      <a:lumMod val="40000"/>
                      <a:lumOff val="60000"/>
                      <a:alpha val="55000"/>
                    </a:srgbClr>
                  </a:outerShdw>
                </a:effectLst>
                <a:latin typeface="Source Han Serif SC" panose="02020400000000000000" pitchFamily="18" charset="-122"/>
                <a:ea typeface="Source Han Serif SC" panose="02020400000000000000" pitchFamily="18" charset="-122"/>
                <a:cs typeface="Times New Roman" panose="02020603050405020304" pitchFamily="18" charset="0"/>
                <a:sym typeface="Source Han Serif SC" panose="02020400000000000000" pitchFamily="18" charset="-122"/>
              </a:endParaRPr>
            </a:p>
            <a:p>
              <a:pPr defTabSz="929005">
                <a:lnSpc>
                  <a:spcPct val="100000"/>
                </a:lnSpc>
                <a:defRPr/>
              </a:pPr>
              <a:r>
                <a:rPr lang="en-US" altLang="zh-CN" sz="4800">
                  <a:sym typeface="+mn-ea"/>
                </a:rPr>
                <a:t>             </a:t>
              </a:r>
              <a:endParaRPr lang="en-US" altLang="zh-CN" sz="4800">
                <a:sym typeface="+mn-ea"/>
              </a:endParaRPr>
            </a:p>
            <a:p>
              <a:pPr algn="ctr" defTabSz="929005">
                <a:lnSpc>
                  <a:spcPct val="100000"/>
                </a:lnSpc>
                <a:defRPr/>
              </a:pPr>
              <a:r>
                <a:rPr lang="zh-CN" altLang="en-US" sz="4800">
                  <a:sym typeface="+mn-ea"/>
                </a:rPr>
                <a:t>我型我</a:t>
              </a:r>
              <a:r>
                <a:rPr lang="en-US" altLang="zh-CN" sz="4800">
                  <a:sym typeface="+mn-ea"/>
                </a:rPr>
                <a:t>show</a:t>
              </a:r>
              <a:endParaRPr lang="zh-CN" altLang="en-US" sz="4800" dirty="0">
                <a:solidFill>
                  <a:schemeClr val="tx1"/>
                </a:solidFill>
                <a:effectLst>
                  <a:outerShdw blurRad="266700" algn="tl" rotWithShape="0">
                    <a:srgbClr val="242852">
                      <a:lumMod val="40000"/>
                      <a:lumOff val="60000"/>
                      <a:alpha val="55000"/>
                    </a:srgbClr>
                  </a:outerShdw>
                </a:effectLst>
                <a:latin typeface="Source Han Serif SC" panose="02020400000000000000" pitchFamily="18" charset="-122"/>
                <a:ea typeface="Source Han Serif SC" panose="02020400000000000000" pitchFamily="18" charset="-122"/>
                <a:cs typeface="Times New Roman" panose="02020603050405020304" pitchFamily="18" charset="0"/>
                <a:sym typeface="Source Han Serif SC" panose="02020400000000000000" pitchFamily="18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 rot="0">
            <a:off x="951230" y="1657350"/>
            <a:ext cx="3368675" cy="3383280"/>
            <a:chOff x="1817370" y="1970088"/>
            <a:chExt cx="2844800" cy="2844800"/>
          </a:xfrm>
        </p:grpSpPr>
        <p:grpSp>
          <p:nvGrpSpPr>
            <p:cNvPr id="4" name="组合 3"/>
            <p:cNvGrpSpPr/>
            <p:nvPr/>
          </p:nvGrpSpPr>
          <p:grpSpPr>
            <a:xfrm>
              <a:off x="1973438" y="2126156"/>
              <a:ext cx="2556802" cy="2532664"/>
              <a:chOff x="4197106" y="2075543"/>
              <a:chExt cx="2813294" cy="2786743"/>
            </a:xfrm>
          </p:grpSpPr>
          <p:sp>
            <p:nvSpPr>
              <p:cNvPr id="6" name="弧形 5"/>
              <p:cNvSpPr/>
              <p:nvPr/>
            </p:nvSpPr>
            <p:spPr>
              <a:xfrm>
                <a:off x="4197106" y="2075543"/>
                <a:ext cx="2786743" cy="2786743"/>
              </a:xfrm>
              <a:prstGeom prst="arc">
                <a:avLst>
                  <a:gd name="adj1" fmla="val 16515091"/>
                  <a:gd name="adj2" fmla="val 8042095"/>
                </a:avLst>
              </a:prstGeom>
              <a:ln w="88900">
                <a:solidFill>
                  <a:srgbClr val="4592A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086485"/>
                <a:endParaRPr lang="zh-CN" altLang="en-US" sz="2165" dirty="0">
                  <a:solidFill>
                    <a:srgbClr val="4592AE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17" name="弧形 16"/>
              <p:cNvSpPr/>
              <p:nvPr/>
            </p:nvSpPr>
            <p:spPr>
              <a:xfrm flipH="1">
                <a:off x="4223657" y="2075543"/>
                <a:ext cx="2786743" cy="2786743"/>
              </a:xfrm>
              <a:prstGeom prst="arc">
                <a:avLst>
                  <a:gd name="adj1" fmla="val 16221398"/>
                  <a:gd name="adj2" fmla="val 17074317"/>
                </a:avLst>
              </a:prstGeom>
              <a:ln w="88900">
                <a:solidFill>
                  <a:srgbClr val="4592A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086485"/>
                <a:endParaRPr lang="zh-CN" altLang="en-US" sz="2165">
                  <a:solidFill>
                    <a:prstClr val="black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19" name="弧形 18"/>
              <p:cNvSpPr/>
              <p:nvPr/>
            </p:nvSpPr>
            <p:spPr>
              <a:xfrm flipH="1">
                <a:off x="4223654" y="2075543"/>
                <a:ext cx="2786743" cy="2786743"/>
              </a:xfrm>
              <a:prstGeom prst="arc">
                <a:avLst>
                  <a:gd name="adj1" fmla="val 19108016"/>
                  <a:gd name="adj2" fmla="val 947009"/>
                </a:avLst>
              </a:prstGeom>
              <a:ln w="88900">
                <a:solidFill>
                  <a:srgbClr val="4592A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086485"/>
                <a:endParaRPr lang="zh-CN" altLang="en-US" sz="2165">
                  <a:solidFill>
                    <a:prstClr val="black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20" name="弧形 19"/>
              <p:cNvSpPr/>
              <p:nvPr/>
            </p:nvSpPr>
            <p:spPr>
              <a:xfrm flipH="1">
                <a:off x="4223654" y="2075543"/>
                <a:ext cx="2786743" cy="2786743"/>
              </a:xfrm>
              <a:prstGeom prst="arc">
                <a:avLst>
                  <a:gd name="adj1" fmla="val 1732279"/>
                  <a:gd name="adj2" fmla="val 2508284"/>
                </a:avLst>
              </a:prstGeom>
              <a:ln w="88900">
                <a:solidFill>
                  <a:srgbClr val="4592A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086485"/>
                <a:endParaRPr lang="zh-CN" altLang="en-US" sz="2165" dirty="0">
                  <a:solidFill>
                    <a:prstClr val="black"/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</p:grpSp>
        <p:sp>
          <p:nvSpPr>
            <p:cNvPr id="21" name="椭圆 20"/>
            <p:cNvSpPr/>
            <p:nvPr/>
          </p:nvSpPr>
          <p:spPr>
            <a:xfrm rot="16200000">
              <a:off x="1817370" y="1970088"/>
              <a:ext cx="2844800" cy="2844800"/>
            </a:xfrm>
            <a:prstGeom prst="ellipse">
              <a:avLst/>
            </a:prstGeom>
            <a:noFill/>
            <a:ln w="50800">
              <a:solidFill>
                <a:srgbClr val="4592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6485"/>
              <a:endParaRPr lang="zh-CN" altLang="en-US" sz="2165">
                <a:solidFill>
                  <a:schemeClr val="tx1"/>
                </a:solidFill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</p:grpSp>
      <p:sp>
        <p:nvSpPr>
          <p:cNvPr id="22" name="TextBox 31"/>
          <p:cNvSpPr txBox="1"/>
          <p:nvPr/>
        </p:nvSpPr>
        <p:spPr>
          <a:xfrm flipH="1">
            <a:off x="1501140" y="2285365"/>
            <a:ext cx="2268855" cy="20929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 algn="ctr" defTabSz="929005">
              <a:lnSpc>
                <a:spcPct val="100000"/>
              </a:lnSpc>
              <a:defRPr/>
            </a:pPr>
            <a:r>
              <a:rPr lang="en-US" altLang="zh-CN" sz="13005" dirty="0">
                <a:solidFill>
                  <a:schemeClr val="tx1"/>
                </a:solidFill>
                <a:effectLst>
                  <a:outerShdw blurRad="266700" algn="tl" rotWithShape="0">
                    <a:srgbClr val="242852">
                      <a:lumMod val="40000"/>
                      <a:lumOff val="60000"/>
                      <a:alpha val="55000"/>
                    </a:srgbClr>
                  </a:outerShdw>
                </a:effectLst>
                <a:latin typeface="Source Han Serif SC" panose="02020400000000000000" pitchFamily="18" charset="-122"/>
                <a:ea typeface="Source Han Serif SC" panose="02020400000000000000" pitchFamily="18" charset="-122"/>
                <a:cs typeface="Times New Roman" panose="02020603050405020304" pitchFamily="18" charset="0"/>
                <a:sym typeface="Source Han Serif SC" panose="02020400000000000000" pitchFamily="18" charset="-122"/>
              </a:rPr>
              <a:t>03</a:t>
            </a:r>
            <a:endParaRPr lang="en-US" altLang="zh-CN" sz="13005" dirty="0">
              <a:solidFill>
                <a:schemeClr val="tx1"/>
              </a:solidFill>
              <a:effectLst>
                <a:outerShdw blurRad="266700" algn="tl" rotWithShape="0">
                  <a:srgbClr val="242852">
                    <a:lumMod val="40000"/>
                    <a:lumOff val="60000"/>
                    <a:alpha val="55000"/>
                  </a:srgbClr>
                </a:outerShdw>
              </a:effectLst>
              <a:latin typeface="Source Han Serif SC" panose="02020400000000000000" pitchFamily="18" charset="-122"/>
              <a:ea typeface="Source Han Serif SC" panose="02020400000000000000" pitchFamily="18" charset="-122"/>
              <a:cs typeface="Times New Roman" panose="02020603050405020304" pitchFamily="18" charset="0"/>
              <a:sym typeface="Source Han Serif SC" panose="020204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AAAAAAAAAAAAAAAAAAAAAAAAA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767</Words>
  <Application>WPS 演示</Application>
  <PresentationFormat>宽屏</PresentationFormat>
  <Paragraphs>73</Paragraphs>
  <Slides>12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4" baseType="lpstr">
      <vt:lpstr>Arial</vt:lpstr>
      <vt:lpstr>宋体</vt:lpstr>
      <vt:lpstr>Wingdings</vt:lpstr>
      <vt:lpstr>Agency FB</vt:lpstr>
      <vt:lpstr>微软雅黑</vt:lpstr>
      <vt:lpstr>Source Han Serif SC</vt:lpstr>
      <vt:lpstr>Times New Roman</vt:lpstr>
      <vt:lpstr>等线</vt:lpstr>
      <vt:lpstr>Arial Unicode MS</vt:lpstr>
      <vt:lpstr>等线 Light</vt:lpstr>
      <vt:lpstr>Calibri</vt:lpstr>
      <vt:lpstr>AAAAAAAAAAAAAAAAAAAAAAAAAAA</vt:lpstr>
      <vt:lpstr>PowerPoint 演示文稿</vt:lpstr>
      <vt:lpstr>PowerPoint 演示文稿</vt:lpstr>
      <vt:lpstr>PowerPoint 演示文稿</vt:lpstr>
      <vt:lpstr>PowerPoint 演示文稿</vt:lpstr>
      <vt:lpstr>分组确定： 1.组长 2.记录员 3.发言人 4.组名 5.口号 6.约定 7.造型展示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5-0214-5开学季</dc:title>
  <dc:creator>Administrator</dc:creator>
  <cp:lastModifiedBy>燕子</cp:lastModifiedBy>
  <cp:revision>43</cp:revision>
  <dcterms:created xsi:type="dcterms:W3CDTF">2019-02-14T02:47:00Z</dcterms:created>
  <dcterms:modified xsi:type="dcterms:W3CDTF">2021-04-14T14:43:38Z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KSOTemplateUUID">
    <vt:lpwstr>v1.0_mb_bo8vqBVxGcQvkFnNX3284w==</vt:lpwstr>
  </property>
  <property fmtid="{D5CDD505-2E9C-101B-9397-08002B2CF9AE}" pid="4" name="ICV">
    <vt:lpwstr>2D8ABA55A9594C9E92EC76441A3025B2</vt:lpwstr>
  </property>
</Properties>
</file>