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3"/>
  </p:sldMasterIdLst>
  <p:notesMasterIdLst>
    <p:notesMasterId r:id="rId22"/>
  </p:notesMasterIdLst>
  <p:sldIdLst>
    <p:sldId id="316" r:id="rId4"/>
    <p:sldId id="332" r:id="rId5"/>
    <p:sldId id="318" r:id="rId6"/>
    <p:sldId id="333" r:id="rId7"/>
    <p:sldId id="320" r:id="rId8"/>
    <p:sldId id="339" r:id="rId9"/>
    <p:sldId id="336" r:id="rId10"/>
    <p:sldId id="341" r:id="rId11"/>
    <p:sldId id="322" r:id="rId12"/>
    <p:sldId id="323" r:id="rId13"/>
    <p:sldId id="321" r:id="rId14"/>
    <p:sldId id="324" r:id="rId15"/>
    <p:sldId id="325" r:id="rId16"/>
    <p:sldId id="338" r:id="rId17"/>
    <p:sldId id="340" r:id="rId18"/>
    <p:sldId id="326" r:id="rId19"/>
    <p:sldId id="328" r:id="rId20"/>
    <p:sldId id="331" r:id="rId21"/>
  </p:sldIdLst>
  <p:sldSz cx="12192000" cy="6858000" type="screen16x9"/>
  <p:notesSz cx="6858000" cy="9144000"/>
  <p:embeddedFontLst>
    <p:embeddedFont>
      <p:font typeface="汉仪铸字童年体W" panose="00020600040101010101" pitchFamily="18" charset="-122"/>
      <p:regular r:id="rId26"/>
    </p:embeddedFont>
    <p:embeddedFont>
      <p:font typeface="微软雅黑" panose="020B0503020204020204" pitchFamily="34" charset="-12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楷体" panose="02010609060101010101" charset="-122"/>
      <p:regular r:id="rId32"/>
    </p:embeddedFont>
    <p:embeddedFont>
      <p:font typeface="黑体" panose="02010609060101010101" charset="-122"/>
      <p:regular r:id="rId33"/>
    </p:embeddedFont>
    <p:embeddedFont>
      <p:font typeface="汉仪文黑-85W" panose="00020600040101010101" charset="-122"/>
      <p:regular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font" Target="fonts/font9.fntdata"/><Relationship Id="rId33" Type="http://schemas.openxmlformats.org/officeDocument/2006/relationships/font" Target="fonts/font8.fntdata"/><Relationship Id="rId32" Type="http://schemas.openxmlformats.org/officeDocument/2006/relationships/font" Target="fonts/font7.fntdata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ED798-24A6-4160-A4DF-B0E5BB8236C2}" type="doc">
      <dgm:prSet loTypeId="list" loCatId="list" qsTypeId="urn:microsoft.com/office/officeart/2005/8/quickstyle/simple1" qsCatId="simple" csTypeId="urn:microsoft.com/office/officeart/2005/8/colors/accent4_2" csCatId="accent1" phldr="0"/>
      <dgm:spPr/>
      <dgm:t>
        <a:bodyPr/>
        <a:p>
          <a:endParaRPr lang="zh-CN" altLang="en-US"/>
        </a:p>
      </dgm:t>
    </dgm:pt>
    <dgm:pt modelId="{91F5AF42-2E8E-47F5-BC8E-D4C7FA9FA290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真诚</a:t>
          </a:r>
          <a:r>
            <a:rPr lang="zh-CN" altLang="en-US"/>
            <a:t/>
          </a:r>
          <a:endParaRPr lang="zh-CN" altLang="en-US"/>
        </a:p>
      </dgm:t>
    </dgm:pt>
    <dgm:pt modelId="{3A37C892-50B7-47F1-86AA-3FDF5EB4EE9B}" cxnId="{72C51A6B-6FA3-4661-BB6E-20BF68CA6CDE}" type="parTrans">
      <dgm:prSet/>
      <dgm:spPr/>
      <dgm:t>
        <a:bodyPr/>
        <a:p>
          <a:endParaRPr lang="zh-CN" altLang="en-US"/>
        </a:p>
      </dgm:t>
    </dgm:pt>
    <dgm:pt modelId="{63B1AD43-9D20-4050-A552-EF02B5A2392B}" cxnId="{72C51A6B-6FA3-4661-BB6E-20BF68CA6CDE}" type="sibTrans">
      <dgm:prSet/>
      <dgm:spPr/>
      <dgm:t>
        <a:bodyPr/>
        <a:p>
          <a:endParaRPr lang="zh-CN" altLang="en-US"/>
        </a:p>
      </dgm:t>
    </dgm:pt>
    <dgm:pt modelId="{280D5902-A14D-4C39-A125-DEF43C7815E8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参与</a:t>
          </a:r>
          <a:r>
            <a:rPr lang="zh-CN" altLang="en-US"/>
            <a:t/>
          </a:r>
          <a:endParaRPr lang="zh-CN" altLang="en-US"/>
        </a:p>
      </dgm:t>
    </dgm:pt>
    <dgm:pt modelId="{0BF6BCDE-F41A-4644-928D-D095CDC58CED}" cxnId="{9A0BE11B-D31D-4DE1-9CBE-D685F8AA1C78}" type="parTrans">
      <dgm:prSet/>
      <dgm:spPr/>
      <dgm:t>
        <a:bodyPr/>
        <a:p>
          <a:endParaRPr lang="zh-CN" altLang="en-US"/>
        </a:p>
      </dgm:t>
    </dgm:pt>
    <dgm:pt modelId="{CC55538B-3B09-4E9F-877D-7D4FB05A20D8}" cxnId="{9A0BE11B-D31D-4DE1-9CBE-D685F8AA1C78}" type="sibTrans">
      <dgm:prSet/>
      <dgm:spPr/>
      <dgm:t>
        <a:bodyPr/>
        <a:p>
          <a:endParaRPr lang="zh-CN" altLang="en-US"/>
        </a:p>
      </dgm:t>
    </dgm:pt>
    <dgm:pt modelId="{36E5B5FE-7A44-47A1-8F92-B088257A2152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保密</a:t>
          </a:r>
          <a:r>
            <a:rPr lang="zh-CN" altLang="en-US"/>
            <a:t/>
          </a:r>
          <a:endParaRPr lang="zh-CN" altLang="en-US"/>
        </a:p>
      </dgm:t>
    </dgm:pt>
    <dgm:pt modelId="{7926F024-4AEC-4671-BBB1-3CE0B2112B8B}" cxnId="{FAA553CB-D5F8-4F65-A09D-6453B224CCD7}" type="parTrans">
      <dgm:prSet/>
      <dgm:spPr/>
      <dgm:t>
        <a:bodyPr/>
        <a:p>
          <a:endParaRPr lang="zh-CN" altLang="en-US"/>
        </a:p>
      </dgm:t>
    </dgm:pt>
    <dgm:pt modelId="{BC0418CD-7831-4545-B1D9-93D351CF53C3}" cxnId="{FAA553CB-D5F8-4F65-A09D-6453B224CCD7}" type="sibTrans">
      <dgm:prSet/>
      <dgm:spPr/>
      <dgm:t>
        <a:bodyPr/>
        <a:p>
          <a:endParaRPr lang="zh-CN" altLang="en-US"/>
        </a:p>
      </dgm:t>
    </dgm:pt>
    <dgm:pt modelId="{0C7D3D51-F412-476C-9C1C-D9011C5FB7E6}">
      <dgm:prSet phldrT="[文本]" phldr="0" custT="0"/>
      <dgm:spPr/>
      <dgm:t>
        <a:bodyPr vert="horz" wrap="square"/>
        <a:lstStyle>
          <a:lvl1pPr algn="ctr">
            <a:defRPr sz="45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投入</a:t>
          </a:r>
          <a:endParaRPr lang="zh-CN" altLang="en-US"/>
        </a:p>
      </dgm:t>
    </dgm:pt>
    <dgm:pt modelId="{400E46CD-A113-4830-88F5-A1B2F4D84554}" cxnId="{1A4A6D3E-07B6-4750-ADFA-B4A527D4AF19}" type="parTrans">
      <dgm:prSet/>
      <dgm:spPr/>
      <dgm:t>
        <a:bodyPr/>
        <a:p>
          <a:endParaRPr lang="zh-CN" altLang="en-US"/>
        </a:p>
      </dgm:t>
    </dgm:pt>
    <dgm:pt modelId="{F5A1DABB-6DD6-47EE-99A8-4582EBF4C827}" cxnId="{1A4A6D3E-07B6-4750-ADFA-B4A527D4AF19}" type="sibTrans">
      <dgm:prSet/>
      <dgm:spPr/>
      <dgm:t>
        <a:bodyPr/>
        <a:p>
          <a:endParaRPr lang="zh-CN" altLang="en-US"/>
        </a:p>
      </dgm:t>
    </dgm:pt>
    <dgm:pt modelId="{D82838E6-C31C-4EBD-B58C-0C991331B678}">
      <dgm:prSet phldrT="[文本]" phldr="0" custT="0"/>
      <dgm:spPr/>
      <dgm:t>
        <a:bodyPr vert="horz" wrap="square"/>
        <a:lstStyle>
          <a:lvl1pPr algn="ctr">
            <a:defRPr sz="45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真诚</a:t>
          </a:r>
          <a:endParaRPr lang="zh-CN" altLang="en-US"/>
        </a:p>
      </dgm:t>
    </dgm:pt>
    <dgm:pt modelId="{DC284D5C-B7A8-4E26-BDF6-E69402B2873F}" cxnId="{C2665CAE-3577-439C-A3B8-7B33B540188D}" type="parTrans">
      <dgm:prSet/>
      <dgm:spPr/>
      <dgm:t>
        <a:bodyPr/>
        <a:p>
          <a:endParaRPr lang="zh-CN" altLang="en-US"/>
        </a:p>
      </dgm:t>
    </dgm:pt>
    <dgm:pt modelId="{74B5F767-2303-4D5A-8FD7-570D52523413}" cxnId="{C2665CAE-3577-439C-A3B8-7B33B540188D}" type="sibTrans">
      <dgm:prSet/>
      <dgm:spPr/>
      <dgm:t>
        <a:bodyPr/>
        <a:p>
          <a:endParaRPr lang="zh-CN" altLang="en-US"/>
        </a:p>
      </dgm:t>
    </dgm:pt>
    <dgm:pt modelId="{906887FB-01DE-46E1-9312-97F8DF38EE6D}" type="pres">
      <dgm:prSet presAssocID="{98CED798-24A6-4160-A4DF-B0E5BB8236C2}" presName="diagram" presStyleCnt="0">
        <dgm:presLayoutVars>
          <dgm:dir/>
          <dgm:resizeHandles val="exact"/>
        </dgm:presLayoutVars>
      </dgm:prSet>
      <dgm:spPr/>
    </dgm:pt>
    <dgm:pt modelId="{8EA24BC0-0B8D-42E9-A25F-7CA5AD90CCA1}" type="pres">
      <dgm:prSet presAssocID="{91F5AF42-2E8E-47F5-BC8E-D4C7FA9FA290}" presName="node" presStyleLbl="node1" presStyleIdx="0" presStyleCnt="5">
        <dgm:presLayoutVars>
          <dgm:bulletEnabled val="1"/>
        </dgm:presLayoutVars>
      </dgm:prSet>
      <dgm:spPr/>
    </dgm:pt>
    <dgm:pt modelId="{6C2FC485-DEBF-4CB8-855D-A9838793F3F3}" type="pres">
      <dgm:prSet presAssocID="{63B1AD43-9D20-4050-A552-EF02B5A2392B}" presName="sibTrans" presStyleCnt="0"/>
      <dgm:spPr/>
    </dgm:pt>
    <dgm:pt modelId="{A3974D1E-D32E-47DA-BFE3-BD66226FC69C}" type="pres">
      <dgm:prSet presAssocID="{280D5902-A14D-4C39-A125-DEF43C7815E8}" presName="node" presStyleLbl="node1" presStyleIdx="1" presStyleCnt="5">
        <dgm:presLayoutVars>
          <dgm:bulletEnabled val="1"/>
        </dgm:presLayoutVars>
      </dgm:prSet>
      <dgm:spPr/>
    </dgm:pt>
    <dgm:pt modelId="{2F2E690F-0370-4CE7-99EA-691838C9081B}" type="pres">
      <dgm:prSet presAssocID="{CC55538B-3B09-4E9F-877D-7D4FB05A20D8}" presName="sibTrans" presStyleCnt="0"/>
      <dgm:spPr/>
    </dgm:pt>
    <dgm:pt modelId="{D62CCB3D-C0B5-4702-B0E7-2BCC3AC6BED6}" type="pres">
      <dgm:prSet presAssocID="{36E5B5FE-7A44-47A1-8F92-B088257A2152}" presName="node" presStyleLbl="node1" presStyleIdx="2" presStyleCnt="5">
        <dgm:presLayoutVars>
          <dgm:bulletEnabled val="1"/>
        </dgm:presLayoutVars>
      </dgm:prSet>
      <dgm:spPr/>
    </dgm:pt>
    <dgm:pt modelId="{41E36F34-9D51-413F-8CB8-323CFB9F70DD}" type="pres">
      <dgm:prSet presAssocID="{BC0418CD-7831-4545-B1D9-93D351CF53C3}" presName="sibTrans" presStyleCnt="0"/>
      <dgm:spPr/>
    </dgm:pt>
    <dgm:pt modelId="{65DCAB72-4323-4909-83B5-EA97756B63D0}" type="pres">
      <dgm:prSet presAssocID="{0C7D3D51-F412-476C-9C1C-D9011C5FB7E6}" presName="node" presStyleLbl="node1" presStyleIdx="3" presStyleCnt="5">
        <dgm:presLayoutVars>
          <dgm:bulletEnabled val="1"/>
        </dgm:presLayoutVars>
      </dgm:prSet>
      <dgm:spPr/>
    </dgm:pt>
    <dgm:pt modelId="{B95B399B-B4B9-4137-9378-9EB29B8F4BD6}" type="pres">
      <dgm:prSet presAssocID="{F5A1DABB-6DD6-47EE-99A8-4582EBF4C827}" presName="sibTrans" presStyleCnt="0"/>
      <dgm:spPr/>
    </dgm:pt>
    <dgm:pt modelId="{52FDF2A5-21FC-4943-A856-33657F608538}" type="pres">
      <dgm:prSet presAssocID="{D82838E6-C31C-4EBD-B58C-0C991331B678}" presName="node" presStyleLbl="node1" presStyleIdx="4" presStyleCnt="5">
        <dgm:presLayoutVars>
          <dgm:bulletEnabled val="1"/>
        </dgm:presLayoutVars>
      </dgm:prSet>
      <dgm:spPr/>
    </dgm:pt>
  </dgm:ptLst>
  <dgm:cxnLst>
    <dgm:cxn modelId="{72C51A6B-6FA3-4661-BB6E-20BF68CA6CDE}" srcId="{98CED798-24A6-4160-A4DF-B0E5BB8236C2}" destId="{91F5AF42-2E8E-47F5-BC8E-D4C7FA9FA290}" srcOrd="0" destOrd="0" parTransId="{3A37C892-50B7-47F1-86AA-3FDF5EB4EE9B}" sibTransId="{63B1AD43-9D20-4050-A552-EF02B5A2392B}"/>
    <dgm:cxn modelId="{9A0BE11B-D31D-4DE1-9CBE-D685F8AA1C78}" srcId="{98CED798-24A6-4160-A4DF-B0E5BB8236C2}" destId="{280D5902-A14D-4C39-A125-DEF43C7815E8}" srcOrd="1" destOrd="0" parTransId="{0BF6BCDE-F41A-4644-928D-D095CDC58CED}" sibTransId="{CC55538B-3B09-4E9F-877D-7D4FB05A20D8}"/>
    <dgm:cxn modelId="{FAA553CB-D5F8-4F65-A09D-6453B224CCD7}" srcId="{98CED798-24A6-4160-A4DF-B0E5BB8236C2}" destId="{36E5B5FE-7A44-47A1-8F92-B088257A2152}" srcOrd="2" destOrd="0" parTransId="{7926F024-4AEC-4671-BBB1-3CE0B2112B8B}" sibTransId="{BC0418CD-7831-4545-B1D9-93D351CF53C3}"/>
    <dgm:cxn modelId="{1A4A6D3E-07B6-4750-ADFA-B4A527D4AF19}" srcId="{98CED798-24A6-4160-A4DF-B0E5BB8236C2}" destId="{0C7D3D51-F412-476C-9C1C-D9011C5FB7E6}" srcOrd="3" destOrd="0" parTransId="{400E46CD-A113-4830-88F5-A1B2F4D84554}" sibTransId="{F5A1DABB-6DD6-47EE-99A8-4582EBF4C827}"/>
    <dgm:cxn modelId="{C2665CAE-3577-439C-A3B8-7B33B540188D}" srcId="{98CED798-24A6-4160-A4DF-B0E5BB8236C2}" destId="{D82838E6-C31C-4EBD-B58C-0C991331B678}" srcOrd="4" destOrd="0" parTransId="{DC284D5C-B7A8-4E26-BDF6-E69402B2873F}" sibTransId="{74B5F767-2303-4D5A-8FD7-570D52523413}"/>
    <dgm:cxn modelId="{B87A8B30-9AD7-456A-8241-6DC0E313573D}" type="presOf" srcId="{98CED798-24A6-4160-A4DF-B0E5BB8236C2}" destId="{906887FB-01DE-46E1-9312-97F8DF38EE6D}" srcOrd="0" destOrd="0" presId="urn:microsoft.com/office/officeart/2005/8/layout/default"/>
    <dgm:cxn modelId="{87577F2B-0CC6-4C56-8D5F-8C0B5F84E442}" type="presParOf" srcId="{906887FB-01DE-46E1-9312-97F8DF38EE6D}" destId="{8EA24BC0-0B8D-42E9-A25F-7CA5AD90CCA1}" srcOrd="0" destOrd="0" presId="urn:microsoft.com/office/officeart/2005/8/layout/default"/>
    <dgm:cxn modelId="{930B5147-0DED-45F2-A7DF-56CFC3797121}" type="presOf" srcId="{91F5AF42-2E8E-47F5-BC8E-D4C7FA9FA290}" destId="{8EA24BC0-0B8D-42E9-A25F-7CA5AD90CCA1}" srcOrd="0" destOrd="0" presId="urn:microsoft.com/office/officeart/2005/8/layout/default"/>
    <dgm:cxn modelId="{FD0767F2-EB28-4E99-909B-9674EE376926}" type="presParOf" srcId="{906887FB-01DE-46E1-9312-97F8DF38EE6D}" destId="{6C2FC485-DEBF-4CB8-855D-A9838793F3F3}" srcOrd="1" destOrd="0" presId="urn:microsoft.com/office/officeart/2005/8/layout/default"/>
    <dgm:cxn modelId="{0EEF20BF-B767-4818-80BE-1B8350216BBE}" type="presParOf" srcId="{906887FB-01DE-46E1-9312-97F8DF38EE6D}" destId="{A3974D1E-D32E-47DA-BFE3-BD66226FC69C}" srcOrd="2" destOrd="0" presId="urn:microsoft.com/office/officeart/2005/8/layout/default"/>
    <dgm:cxn modelId="{ED6504DD-74DF-4037-9688-B9B9E2DEAC87}" type="presOf" srcId="{280D5902-A14D-4C39-A125-DEF43C7815E8}" destId="{A3974D1E-D32E-47DA-BFE3-BD66226FC69C}" srcOrd="0" destOrd="0" presId="urn:microsoft.com/office/officeart/2005/8/layout/default"/>
    <dgm:cxn modelId="{5FF338BF-5AA3-453A-8946-E936E371D223}" type="presParOf" srcId="{906887FB-01DE-46E1-9312-97F8DF38EE6D}" destId="{2F2E690F-0370-4CE7-99EA-691838C9081B}" srcOrd="3" destOrd="0" presId="urn:microsoft.com/office/officeart/2005/8/layout/default"/>
    <dgm:cxn modelId="{165BAF08-FE0E-4DBA-9F32-1B0487075FDF}" type="presParOf" srcId="{906887FB-01DE-46E1-9312-97F8DF38EE6D}" destId="{D62CCB3D-C0B5-4702-B0E7-2BCC3AC6BED6}" srcOrd="4" destOrd="0" presId="urn:microsoft.com/office/officeart/2005/8/layout/default"/>
    <dgm:cxn modelId="{44F87FA2-4F8E-46F2-85BC-806A2B5A7EC6}" type="presOf" srcId="{36E5B5FE-7A44-47A1-8F92-B088257A2152}" destId="{D62CCB3D-C0B5-4702-B0E7-2BCC3AC6BED6}" srcOrd="0" destOrd="0" presId="urn:microsoft.com/office/officeart/2005/8/layout/default"/>
    <dgm:cxn modelId="{6AA91591-BBB2-4389-B429-2C0703F4A455}" type="presParOf" srcId="{906887FB-01DE-46E1-9312-97F8DF38EE6D}" destId="{41E36F34-9D51-413F-8CB8-323CFB9F70DD}" srcOrd="5" destOrd="0" presId="urn:microsoft.com/office/officeart/2005/8/layout/default"/>
    <dgm:cxn modelId="{F007DC30-9B02-4650-9E2A-7E2823AADD25}" type="presParOf" srcId="{906887FB-01DE-46E1-9312-97F8DF38EE6D}" destId="{65DCAB72-4323-4909-83B5-EA97756B63D0}" srcOrd="6" destOrd="0" presId="urn:microsoft.com/office/officeart/2005/8/layout/default"/>
    <dgm:cxn modelId="{E42FA5B3-403F-43D4-A6CC-F34FF0CDAFB9}" type="presOf" srcId="{0C7D3D51-F412-476C-9C1C-D9011C5FB7E6}" destId="{65DCAB72-4323-4909-83B5-EA97756B63D0}" srcOrd="0" destOrd="0" presId="urn:microsoft.com/office/officeart/2005/8/layout/default"/>
    <dgm:cxn modelId="{84B34945-4815-4ADB-9C1C-457A7D2FE9A0}" type="presParOf" srcId="{906887FB-01DE-46E1-9312-97F8DF38EE6D}" destId="{B95B399B-B4B9-4137-9378-9EB29B8F4BD6}" srcOrd="7" destOrd="0" presId="urn:microsoft.com/office/officeart/2005/8/layout/default"/>
    <dgm:cxn modelId="{298A4402-B191-4D0B-90EE-555ABD0A12D8}" type="presParOf" srcId="{906887FB-01DE-46E1-9312-97F8DF38EE6D}" destId="{52FDF2A5-21FC-4943-A856-33657F608538}" srcOrd="8" destOrd="0" presId="urn:microsoft.com/office/officeart/2005/8/layout/default"/>
    <dgm:cxn modelId="{BAAF3524-A665-4F44-AF24-46471D4B2D2F}" type="presOf" srcId="{D82838E6-C31C-4EBD-B58C-0C991331B678}" destId="{52FDF2A5-21FC-4943-A856-33657F60853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746115" cy="2964815"/>
        <a:chOff x="0" y="0"/>
        <a:chExt cx="5746115" cy="2964815"/>
      </a:xfrm>
    </dsp:grpSpPr>
    <dsp:sp modelId="{8EA24BC0-0B8D-42E9-A25F-7CA5AD90CCA1}">
      <dsp:nvSpPr>
        <dsp:cNvPr id="3" name="矩形 2"/>
        <dsp:cNvSpPr/>
      </dsp:nvSpPr>
      <dsp:spPr bwMode="white">
        <a:xfrm>
          <a:off x="-18" y="315219"/>
          <a:ext cx="1795677" cy="1077406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1450" tIns="171450" rIns="171450" bIns="171450" anchor="ctr"/>
        <a:lstStyle>
          <a:lvl1pPr algn="ctr">
            <a:defRPr sz="45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真诚</a:t>
          </a:r>
          <a:endParaRPr lang="zh-CN" altLang="en-US"/>
        </a:p>
      </dsp:txBody>
      <dsp:txXfrm>
        <a:off x="-18" y="315219"/>
        <a:ext cx="1795677" cy="1077406"/>
      </dsp:txXfrm>
    </dsp:sp>
    <dsp:sp modelId="{A3974D1E-D32E-47DA-BFE3-BD66226FC69C}">
      <dsp:nvSpPr>
        <dsp:cNvPr id="4" name="矩形 3"/>
        <dsp:cNvSpPr/>
      </dsp:nvSpPr>
      <dsp:spPr bwMode="white">
        <a:xfrm>
          <a:off x="1975228" y="315219"/>
          <a:ext cx="1795677" cy="1077406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1450" tIns="171450" rIns="171450" bIns="171450" anchor="ctr"/>
        <a:lstStyle>
          <a:lvl1pPr algn="ctr">
            <a:defRPr sz="45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参与</a:t>
          </a:r>
          <a:endParaRPr lang="zh-CN" altLang="en-US"/>
        </a:p>
      </dsp:txBody>
      <dsp:txXfrm>
        <a:off x="1975228" y="315219"/>
        <a:ext cx="1795677" cy="1077406"/>
      </dsp:txXfrm>
    </dsp:sp>
    <dsp:sp modelId="{D62CCB3D-C0B5-4702-B0E7-2BCC3AC6BED6}">
      <dsp:nvSpPr>
        <dsp:cNvPr id="5" name="矩形 4"/>
        <dsp:cNvSpPr/>
      </dsp:nvSpPr>
      <dsp:spPr bwMode="white">
        <a:xfrm>
          <a:off x="3950473" y="315219"/>
          <a:ext cx="1795677" cy="1077406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1450" tIns="171450" rIns="171450" bIns="171450" anchor="ctr"/>
        <a:lstStyle>
          <a:lvl1pPr algn="ctr">
            <a:defRPr sz="45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保密</a:t>
          </a:r>
          <a:endParaRPr lang="zh-CN" altLang="en-US"/>
        </a:p>
      </dsp:txBody>
      <dsp:txXfrm>
        <a:off x="3950473" y="315219"/>
        <a:ext cx="1795677" cy="1077406"/>
      </dsp:txXfrm>
    </dsp:sp>
    <dsp:sp modelId="{65DCAB72-4323-4909-83B5-EA97756B63D0}">
      <dsp:nvSpPr>
        <dsp:cNvPr id="6" name="矩形 5"/>
        <dsp:cNvSpPr/>
      </dsp:nvSpPr>
      <dsp:spPr bwMode="white">
        <a:xfrm>
          <a:off x="987602" y="1572190"/>
          <a:ext cx="1795677" cy="1077406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1450" tIns="171450" rIns="171450" bIns="171450" anchor="ctr"/>
        <a:lstStyle>
          <a:lvl1pPr algn="ctr">
            <a:defRPr sz="45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暗号</a:t>
          </a:r>
          <a:endParaRPr lang="zh-CN" altLang="en-US"/>
        </a:p>
      </dsp:txBody>
      <dsp:txXfrm>
        <a:off x="987602" y="1572190"/>
        <a:ext cx="1795677" cy="1077406"/>
      </dsp:txXfrm>
    </dsp:sp>
    <dsp:sp modelId="{52FDF2A5-21FC-4943-A856-33657F608538}">
      <dsp:nvSpPr>
        <dsp:cNvPr id="7" name="矩形 6"/>
        <dsp:cNvSpPr/>
      </dsp:nvSpPr>
      <dsp:spPr bwMode="white">
        <a:xfrm>
          <a:off x="2962847" y="1572190"/>
          <a:ext cx="1795677" cy="1077406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1450" tIns="171450" rIns="171450" bIns="171450" anchor="ctr"/>
        <a:lstStyle>
          <a:lvl1pPr algn="ctr">
            <a:defRPr sz="45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选人</a:t>
          </a:r>
          <a:endParaRPr lang="zh-CN" altLang="en-US"/>
        </a:p>
      </dsp:txBody>
      <dsp:txXfrm>
        <a:off x="2962847" y="1572190"/>
        <a:ext cx="1795677" cy="1077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70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870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6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7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7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5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5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6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457200"/>
            <a:ext cx="10769600" cy="1066800"/>
          </a:xfrm>
        </p:spPr>
        <p:txBody>
          <a:bodyPr/>
          <a:lstStyle/>
          <a:p>
            <a:pPr fontAlgn="base"/>
            <a:r>
              <a:rPr kumimoji="0" lang="zh-CN" altLang="en-US" sz="3000" b="0" i="0" u="none" strike="noStrike" kern="1200" cap="small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3000" b="0" i="0" u="none" strike="noStrike" kern="1200" cap="small" spc="0" normalizeH="0" baseline="0" noProof="1">
              <a:uLnTx/>
              <a:uFillTx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11200" y="1673225"/>
            <a:ext cx="5283200" cy="4498975"/>
          </a:xfrm>
        </p:spPr>
        <p:txBody>
          <a:bodyPr/>
          <a:lstStyle/>
          <a:p>
            <a:pPr lvl="0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1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1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21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16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16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73225"/>
            <a:ext cx="5283200" cy="2173288"/>
          </a:xfrm>
        </p:spPr>
        <p:txBody>
          <a:bodyPr/>
          <a:lstStyle/>
          <a:p>
            <a:pPr lvl="0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1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1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21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16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16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998913"/>
            <a:ext cx="5283200" cy="2173287"/>
          </a:xfrm>
        </p:spPr>
        <p:txBody>
          <a:bodyPr/>
          <a:lstStyle/>
          <a:p>
            <a:pPr lvl="0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1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1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21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16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16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11272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8737600" y="630555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algn="ctr" fontAlgn="base">
              <a:buClr>
                <a:srgbClr val="D2611C"/>
              </a:buClr>
            </a:pPr>
            <a:fld id="{9A0DB2DC-4C9A-4742-B13C-FB6460FD3503}" type="slidenum">
              <a:rPr lang="en-US" altLang="zh-CN" strike="noStrike" noProof="1">
                <a:latin typeface="楷体_GB2312" pitchFamily="49" charset="-122"/>
                <a:ea typeface="楷体_GB2312" pitchFamily="49" charset="-122"/>
                <a:cs typeface="+mn-cs"/>
              </a:rPr>
            </a:fld>
            <a:endParaRPr lang="en-US" altLang="zh-CN" strike="noStrike" noProof="1"/>
          </a:p>
        </p:txBody>
      </p:sp>
      <p:sp>
        <p:nvSpPr>
          <p:cNvPr id="11275" name="日期占位符 5"/>
          <p:cNvSpPr>
            <a:spLocks noGrp="1"/>
          </p:cNvSpPr>
          <p:nvPr>
            <p:ph type="dt" sz="half" idx="12"/>
          </p:nvPr>
        </p:nvSpPr>
        <p:spPr>
          <a:xfrm>
            <a:off x="402167" y="630555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algn="r" defTabSz="914400" fontAlgn="base">
              <a:buClr>
                <a:srgbClr val="D2611C"/>
              </a:buClr>
            </a:pPr>
            <a:endParaRPr lang="en-US" altLang="zh-CN" strike="noStrike" noProof="1"/>
          </a:p>
        </p:txBody>
      </p:sp>
      <p:sp>
        <p:nvSpPr>
          <p:cNvPr id="11276" name="页脚占位符 6"/>
          <p:cNvSpPr>
            <a:spLocks noGrp="1"/>
          </p:cNvSpPr>
          <p:nvPr>
            <p:ph type="ftr" sz="quarter" idx="13"/>
          </p:nvPr>
        </p:nvSpPr>
        <p:spPr>
          <a:xfrm>
            <a:off x="4165600" y="6305550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defTabSz="914400" fontAlgn="base">
              <a:buClr>
                <a:srgbClr val="D2611C"/>
              </a:buClr>
            </a:pPr>
            <a:endParaRPr lang="en-US" altLang="zh-CN" strike="noStrike" noProof="1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9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9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9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9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2097155" name="图片 6"/>
          <p:cNvPicPr>
            <a:picLocks noChangeAspect="1"/>
          </p:cNvPicPr>
          <p:nvPr userDrawn="1"/>
        </p:nvPicPr>
        <p:blipFill>
          <a:blip r:embed="rId2"/>
          <a:srcRect l="31242" t="31921" r="21051" b="39240"/>
          <a:stretch>
            <a:fillRect/>
          </a:stretch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7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7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7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7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78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79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8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8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8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84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85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86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87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8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8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9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5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5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9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9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9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9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9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9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2097155" name="图片 6"/>
          <p:cNvPicPr>
            <a:picLocks noChangeAspect="1"/>
          </p:cNvPicPr>
          <p:nvPr userDrawn="1"/>
        </p:nvPicPr>
        <p:blipFill>
          <a:blip r:embed="rId2"/>
          <a:srcRect l="31242" t="31921" r="21051" b="39240"/>
          <a:stretch>
            <a:fillRect/>
          </a:stretch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95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96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9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9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9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62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63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6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6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6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6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7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7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5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5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6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7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7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7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7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78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79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8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8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8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84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85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86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87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8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8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9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5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5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9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9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95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96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9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9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9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62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63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6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6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6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2097152" name="图片 1073743875" descr="学科网 zxxk.com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2097152" name="图片 1073743875" descr="学科网 zxxk.com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media" Target="file:///C:\Users\Administrator\Desktop\&#20849;&#32472;&#21512;&#20316;&#33457;\&#26377;&#33539;&#30340;FM%20-%20&#24736;&#25196;&#25490;&#31659;%20&#33298;&#32531;&#38745;&#24515;--&#27835;&#24840;&#31995;&#36731;&#38899;&#20048;.mp3" TargetMode="External"/><Relationship Id="rId3" Type="http://schemas.openxmlformats.org/officeDocument/2006/relationships/audio" Target="file:///C:\Users\Administrator\Desktop\&#20849;&#32472;&#21512;&#20316;&#33457;\&#26377;&#33539;&#30340;FM%20-%20&#24736;&#25196;&#25490;&#31659;%20&#33298;&#32531;&#38745;&#24515;--&#27835;&#24840;&#31995;&#36731;&#38899;&#20048;.mp3" TargetMode="External"/><Relationship Id="rId2" Type="http://schemas.openxmlformats.org/officeDocument/2006/relationships/image" Target="../media/image17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microsoft.com/office/2007/relationships/media" Target="file:///C:\Users\Administrator\Desktop\&#20849;&#32472;&#21512;&#20316;&#33457;\&#22825;&#22530;&#19982;&#22320;&#29425;-&#39640;&#28165;480P.mp4" TargetMode="External"/><Relationship Id="rId1" Type="http://schemas.openxmlformats.org/officeDocument/2006/relationships/video" Target="file:///C:\Users\Administrator\Desktop\&#20849;&#32472;&#21512;&#20316;&#33457;\&#22825;&#22530;&#19982;&#22320;&#29425;-&#39640;&#28165;480P.mp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4"/>
          <p:cNvPicPr>
            <a:picLocks noChangeAspect="1"/>
          </p:cNvPicPr>
          <p:nvPr/>
        </p:nvPicPr>
        <p:blipFill>
          <a:blip r:embed="rId1"/>
          <a:srcRect l="31242" t="31921" r="21051" b="39240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097154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29" y="0"/>
            <a:ext cx="11403071" cy="6858000"/>
          </a:xfrm>
          <a:prstGeom prst="rect">
            <a:avLst/>
          </a:prstGeom>
        </p:spPr>
      </p:pic>
      <p:sp>
        <p:nvSpPr>
          <p:cNvPr id="1048586" name="文本框 8"/>
          <p:cNvSpPr txBox="1"/>
          <p:nvPr/>
        </p:nvSpPr>
        <p:spPr>
          <a:xfrm>
            <a:off x="593725" y="1198880"/>
            <a:ext cx="63347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800" b="1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共绘合作花</a:t>
            </a:r>
            <a:endParaRPr lang="zh-CN" altLang="en-US" sz="8800" b="1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" name="文本框 0"/>
          <p:cNvSpPr txBox="1"/>
          <p:nvPr/>
        </p:nvSpPr>
        <p:spPr>
          <a:xfrm>
            <a:off x="1737360" y="3718560"/>
            <a:ext cx="65379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昆明市彭华军心理健康名师工作室  李雪梅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27" y="3858126"/>
            <a:ext cx="2514607" cy="2514607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2865120" y="533400"/>
            <a:ext cx="8609965" cy="5257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338195" y="1203960"/>
            <a:ext cx="780224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/>
              <a:t>（1）刚才的挑战四个大组的结果怎么样？</a:t>
            </a:r>
            <a:endParaRPr lang="zh-CN" altLang="en-US" sz="4000" b="1"/>
          </a:p>
          <a:p>
            <a:endParaRPr lang="zh-CN" altLang="en-US" sz="4000" b="1"/>
          </a:p>
          <a:p>
            <a:r>
              <a:rPr lang="zh-CN" altLang="en-US" sz="4000" b="1"/>
              <a:t>（2）要如何调整才会以最短时间完成挑战？</a:t>
            </a:r>
            <a:endParaRPr lang="zh-CN" altLang="en-US" sz="4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27" y="3858126"/>
            <a:ext cx="2514607" cy="2514607"/>
          </a:xfrm>
          <a:prstGeom prst="rect">
            <a:avLst/>
          </a:prstGeom>
        </p:spPr>
      </p:pic>
      <p:grpSp>
        <p:nvGrpSpPr>
          <p:cNvPr id="41" name="组合 2"/>
          <p:cNvGrpSpPr/>
          <p:nvPr/>
        </p:nvGrpSpPr>
        <p:grpSpPr>
          <a:xfrm>
            <a:off x="192450" y="362000"/>
            <a:ext cx="2119630" cy="600075"/>
            <a:chOff x="1889" y="2680"/>
            <a:chExt cx="2610" cy="720"/>
          </a:xfrm>
        </p:grpSpPr>
        <p:sp>
          <p:nvSpPr>
            <p:cNvPr id="1048612" name="圆角矩形 50"/>
            <p:cNvSpPr/>
            <p:nvPr/>
          </p:nvSpPr>
          <p:spPr>
            <a:xfrm>
              <a:off x="1889" y="2680"/>
              <a:ext cx="2610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8613" name="文本框 6"/>
            <p:cNvSpPr txBox="1"/>
            <p:nvPr/>
          </p:nvSpPr>
          <p:spPr>
            <a:xfrm>
              <a:off x="2228" y="2728"/>
              <a:ext cx="1996" cy="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 defTabSz="1218565"/>
              <a:r>
                <a:rPr lang="zh-CN" altLang="en-US" sz="2800" b="1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灵宝典</a:t>
              </a:r>
              <a:endParaRPr lang="zh-CN" altLang="en-US" sz="2800" b="1" ker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" name="图片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170" y="1138555"/>
            <a:ext cx="9267825" cy="5234940"/>
          </a:xfrm>
          <a:prstGeom prst="rect">
            <a:avLst/>
          </a:prstGeom>
        </p:spPr>
      </p:pic>
      <p:grpSp>
        <p:nvGrpSpPr>
          <p:cNvPr id="35" name="组合 1"/>
          <p:cNvGrpSpPr/>
          <p:nvPr/>
        </p:nvGrpSpPr>
        <p:grpSpPr>
          <a:xfrm>
            <a:off x="165100" y="191770"/>
            <a:ext cx="3293110" cy="946577"/>
            <a:chOff x="1889" y="2680"/>
            <a:chExt cx="2610" cy="720"/>
          </a:xfrm>
        </p:grpSpPr>
        <p:sp>
          <p:nvSpPr>
            <p:cNvPr id="1048599" name="圆角矩形 50"/>
            <p:cNvSpPr/>
            <p:nvPr/>
          </p:nvSpPr>
          <p:spPr>
            <a:xfrm>
              <a:off x="1889" y="2680"/>
              <a:ext cx="2610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文本框 9"/>
            <p:cNvSpPr txBox="1"/>
            <p:nvPr/>
          </p:nvSpPr>
          <p:spPr>
            <a:xfrm>
              <a:off x="2011" y="2728"/>
              <a:ext cx="2213" cy="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 defTabSz="1218565"/>
              <a:r>
                <a:rPr lang="zh-CN" altLang="en-US" sz="4800" b="1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主体活动</a:t>
              </a:r>
              <a:endParaRPr lang="zh-CN" altLang="en-US" sz="4800" b="1" ker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9"/>
          <p:cNvGrpSpPr/>
          <p:nvPr/>
        </p:nvGrpSpPr>
        <p:grpSpPr>
          <a:xfrm>
            <a:off x="192450" y="362000"/>
            <a:ext cx="4079273" cy="600075"/>
            <a:chOff x="1889" y="2680"/>
            <a:chExt cx="5023" cy="720"/>
          </a:xfrm>
        </p:grpSpPr>
        <p:sp>
          <p:nvSpPr>
            <p:cNvPr id="1048624" name="圆角矩形 50"/>
            <p:cNvSpPr/>
            <p:nvPr/>
          </p:nvSpPr>
          <p:spPr>
            <a:xfrm>
              <a:off x="1889" y="2680"/>
              <a:ext cx="5023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8625" name="文本框 15"/>
            <p:cNvSpPr txBox="1"/>
            <p:nvPr/>
          </p:nvSpPr>
          <p:spPr>
            <a:xfrm>
              <a:off x="2146" y="2727"/>
              <a:ext cx="4509" cy="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 defTabSz="1218565"/>
              <a:r>
                <a:rPr lang="zh-CN" altLang="en-US" sz="2800" b="1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探索合作之道</a:t>
              </a:r>
              <a:endParaRPr lang="zh-CN" altLang="en-US" sz="2800" b="1" ker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400685" y="1257300"/>
            <a:ext cx="11617960" cy="4709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70280" y="1729740"/>
            <a:ext cx="9279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在这个活动中你有什么体会？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0280" y="2632710"/>
            <a:ext cx="10574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完成得又快又好的小组，你们获得成功的经验是什么？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1550" y="3535680"/>
            <a:ext cx="9888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没有获胜的小组，你们在哪些地方可以进行调整？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21410" y="4565015"/>
            <a:ext cx="9890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与第一个游戏相比，你们小组在合作中有哪些改进？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" y="4728210"/>
            <a:ext cx="1863090" cy="18865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14371" t="25579" r="10403" b="17762"/>
          <a:stretch>
            <a:fillRect/>
          </a:stretch>
        </p:blipFill>
        <p:spPr>
          <a:xfrm>
            <a:off x="1894205" y="1493520"/>
            <a:ext cx="9174480" cy="3870960"/>
          </a:xfrm>
          <a:prstGeom prst="roundRect">
            <a:avLst/>
          </a:prstGeom>
        </p:spPr>
      </p:pic>
      <p:sp>
        <p:nvSpPr>
          <p:cNvPr id="1048624" name="圆角矩形 50"/>
          <p:cNvSpPr/>
          <p:nvPr/>
        </p:nvSpPr>
        <p:spPr>
          <a:xfrm>
            <a:off x="192450" y="362000"/>
            <a:ext cx="4079273" cy="6000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25" name="文本框 15"/>
          <p:cNvSpPr txBox="1"/>
          <p:nvPr/>
        </p:nvSpPr>
        <p:spPr>
          <a:xfrm>
            <a:off x="401165" y="401172"/>
            <a:ext cx="3661844" cy="5217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1218565"/>
            <a:r>
              <a:rPr lang="zh-CN" altLang="en-US" sz="2800" b="1" ker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探索合作之道</a:t>
            </a:r>
            <a:endParaRPr lang="zh-CN" altLang="en-US" sz="2800" b="1" ker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" name="有范的FM - 悠扬排箫 舒缓静心--治愈系轻音乐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04680" y="569468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74857" fill="hold"/>
                                        <p:tgtEl>
                                          <p:spTgt spid="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3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9100" y="1868488"/>
            <a:ext cx="3451225" cy="2967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4" name="椭圆 9219"/>
          <p:cNvSpPr/>
          <p:nvPr/>
        </p:nvSpPr>
        <p:spPr>
          <a:xfrm>
            <a:off x="4800600" y="381000"/>
            <a:ext cx="2332038" cy="1377950"/>
          </a:xfrm>
          <a:prstGeom prst="ellipse">
            <a:avLst/>
          </a:prstGeom>
          <a:solidFill>
            <a:schemeClr val="accent2">
              <a:alpha val="79999"/>
            </a:schemeClr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>
              <a:spcBef>
                <a:spcPct val="0"/>
              </a:spcBef>
              <a:buClrTx/>
              <a:buSzPct val="100000"/>
              <a:buFont typeface="Arial" panose="020B0604020202020204"/>
            </a:pPr>
            <a:endParaRPr lang="zh-CN" altLang="en-US" b="0"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28676" name="文本框 5135"/>
          <p:cNvSpPr/>
          <p:nvPr/>
        </p:nvSpPr>
        <p:spPr>
          <a:xfrm>
            <a:off x="5102225" y="793750"/>
            <a:ext cx="2971800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ClrTx/>
              <a:buSzPct val="100000"/>
              <a:buFont typeface="Arial" panose="020B0604020202020204"/>
            </a:pPr>
            <a:r>
              <a:rPr lang="zh-CN" altLang="en-US" sz="3200">
                <a:solidFill>
                  <a:srgbClr val="CC0099"/>
                </a:solidFill>
                <a:latin typeface="Arial" panose="020B0604020202020204"/>
                <a:ea typeface="宋体" panose="02010600030101010101" pitchFamily="2" charset="-122"/>
              </a:rPr>
              <a:t>团队意识</a:t>
            </a:r>
            <a:endParaRPr lang="zh-CN" altLang="en-US" sz="3200">
              <a:solidFill>
                <a:srgbClr val="CC0099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2" name="椭圆 9223"/>
          <p:cNvSpPr/>
          <p:nvPr/>
        </p:nvSpPr>
        <p:spPr>
          <a:xfrm>
            <a:off x="2028825" y="2117725"/>
            <a:ext cx="2322513" cy="1062038"/>
          </a:xfrm>
          <a:prstGeom prst="ellipse">
            <a:avLst/>
          </a:prstGeom>
          <a:solidFill>
            <a:schemeClr val="accent2">
              <a:alpha val="79999"/>
            </a:schemeClr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>
              <a:spcBef>
                <a:spcPct val="0"/>
              </a:spcBef>
              <a:buClrTx/>
              <a:buSzPct val="100000"/>
              <a:buFont typeface="Arial" panose="020B0604020202020204"/>
            </a:pPr>
            <a:endParaRPr lang="zh-CN" altLang="en-US" b="0"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28678" name="文本框 5129"/>
          <p:cNvSpPr/>
          <p:nvPr/>
        </p:nvSpPr>
        <p:spPr>
          <a:xfrm>
            <a:off x="2276475" y="2374900"/>
            <a:ext cx="18084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0"/>
              </a:spcBef>
              <a:buClrTx/>
              <a:buSzPct val="100000"/>
              <a:buFont typeface="Arial" panose="020B0604020202020204"/>
            </a:pPr>
            <a:r>
              <a:rPr lang="zh-CN" altLang="en-US" sz="3200">
                <a:solidFill>
                  <a:srgbClr val="CC0099"/>
                </a:solidFill>
                <a:latin typeface="Arial" panose="020B0604020202020204"/>
                <a:ea typeface="宋体" panose="02010600030101010101" pitchFamily="2" charset="-122"/>
              </a:rPr>
              <a:t>共同目标</a:t>
            </a:r>
            <a:endParaRPr lang="zh-CN" altLang="en-US" sz="3200">
              <a:solidFill>
                <a:srgbClr val="CC0099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3" name="椭圆 1"/>
          <p:cNvSpPr/>
          <p:nvPr/>
        </p:nvSpPr>
        <p:spPr>
          <a:xfrm>
            <a:off x="7689850" y="2667000"/>
            <a:ext cx="2324100" cy="1366838"/>
          </a:xfrm>
          <a:prstGeom prst="ellipse">
            <a:avLst/>
          </a:prstGeom>
          <a:solidFill>
            <a:schemeClr val="accent2">
              <a:alpha val="79999"/>
            </a:schemeClr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>
              <a:spcBef>
                <a:spcPct val="0"/>
              </a:spcBef>
              <a:buClrTx/>
              <a:buSzPct val="100000"/>
              <a:buFont typeface="Arial" panose="020B0604020202020204"/>
            </a:pPr>
            <a:endParaRPr lang="zh-CN" altLang="en-US" b="0"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28680" name="文本框 5132"/>
          <p:cNvSpPr/>
          <p:nvPr/>
        </p:nvSpPr>
        <p:spPr>
          <a:xfrm>
            <a:off x="8002588" y="3076575"/>
            <a:ext cx="2324100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ClrTx/>
              <a:buSzPct val="100000"/>
              <a:buFont typeface="Arial" panose="020B0604020202020204"/>
            </a:pPr>
            <a:r>
              <a:rPr lang="zh-CN" altLang="en-US" sz="3200">
                <a:solidFill>
                  <a:srgbClr val="CC0099"/>
                </a:solidFill>
                <a:latin typeface="Arial" panose="020B0604020202020204"/>
                <a:ea typeface="宋体" panose="02010600030101010101" pitchFamily="2" charset="-122"/>
              </a:rPr>
              <a:t>信任依靠</a:t>
            </a:r>
            <a:endParaRPr lang="zh-CN" altLang="en-US" sz="3200">
              <a:solidFill>
                <a:srgbClr val="CC0099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4" name="椭圆 9227"/>
          <p:cNvSpPr/>
          <p:nvPr/>
        </p:nvSpPr>
        <p:spPr>
          <a:xfrm>
            <a:off x="1944688" y="3702050"/>
            <a:ext cx="2447925" cy="1365250"/>
          </a:xfrm>
          <a:prstGeom prst="ellipse">
            <a:avLst/>
          </a:prstGeom>
          <a:solidFill>
            <a:schemeClr val="accent2">
              <a:alpha val="79999"/>
            </a:schemeClr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>
              <a:spcBef>
                <a:spcPct val="0"/>
              </a:spcBef>
              <a:buClrTx/>
              <a:buSzPct val="100000"/>
              <a:buFont typeface="Arial" panose="020B0604020202020204"/>
            </a:pPr>
            <a:endParaRPr lang="zh-CN" altLang="en-US" b="0"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28682" name="文本框 5131"/>
          <p:cNvSpPr/>
          <p:nvPr/>
        </p:nvSpPr>
        <p:spPr>
          <a:xfrm>
            <a:off x="2322513" y="4033838"/>
            <a:ext cx="2438400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ClrTx/>
              <a:buSzPct val="100000"/>
              <a:buFont typeface="Arial" panose="020B0604020202020204"/>
            </a:pPr>
            <a:r>
              <a:rPr lang="zh-CN" altLang="en-US" sz="3200">
                <a:solidFill>
                  <a:srgbClr val="CC0099"/>
                </a:solidFill>
                <a:latin typeface="Arial" panose="020B0604020202020204"/>
                <a:ea typeface="宋体" panose="02010600030101010101" pitchFamily="2" charset="-122"/>
              </a:rPr>
              <a:t>交流沟通</a:t>
            </a:r>
            <a:endParaRPr lang="zh-CN" altLang="en-US" sz="3200">
              <a:solidFill>
                <a:srgbClr val="CC0099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5" name="椭圆 3"/>
          <p:cNvSpPr/>
          <p:nvPr/>
        </p:nvSpPr>
        <p:spPr>
          <a:xfrm>
            <a:off x="3417888" y="5086350"/>
            <a:ext cx="5257800" cy="1365250"/>
          </a:xfrm>
          <a:prstGeom prst="ellipse">
            <a:avLst/>
          </a:prstGeom>
          <a:solidFill>
            <a:schemeClr val="accent2">
              <a:alpha val="79999"/>
            </a:schemeClr>
          </a:solidFill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>
              <a:spcBef>
                <a:spcPct val="0"/>
              </a:spcBef>
              <a:buClrTx/>
              <a:buSzPct val="100000"/>
              <a:buFont typeface="Arial" panose="020B0604020202020204"/>
            </a:pPr>
            <a:endParaRPr lang="zh-CN" altLang="en-US" b="0"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28684" name="文本框 5134"/>
          <p:cNvSpPr/>
          <p:nvPr/>
        </p:nvSpPr>
        <p:spPr>
          <a:xfrm>
            <a:off x="4262438" y="5492750"/>
            <a:ext cx="38404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0"/>
              </a:spcBef>
              <a:buClrTx/>
              <a:buSzPct val="100000"/>
              <a:buFont typeface="Arial" panose="020B0604020202020204"/>
            </a:pPr>
            <a:r>
              <a:rPr lang="zh-CN" altLang="en-US" sz="3200">
                <a:solidFill>
                  <a:srgbClr val="CC0099"/>
                </a:solidFill>
                <a:latin typeface="Arial" panose="020B0604020202020204"/>
                <a:ea typeface="宋体" panose="02010600030101010101" pitchFamily="2" charset="-122"/>
              </a:rPr>
              <a:t>领导核心，分工协作</a:t>
            </a:r>
            <a:endParaRPr lang="zh-CN" altLang="en-US" sz="3200">
              <a:solidFill>
                <a:srgbClr val="CC0099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6" name="椭圆 1"/>
          <p:cNvSpPr/>
          <p:nvPr/>
        </p:nvSpPr>
        <p:spPr>
          <a:xfrm>
            <a:off x="4997450" y="2457450"/>
            <a:ext cx="1847850" cy="1784350"/>
          </a:xfrm>
          <a:prstGeom prst="ellipse">
            <a:avLst/>
          </a:prstGeom>
          <a:solidFill>
            <a:srgbClr val="FE8637"/>
          </a:solidFill>
          <a:ln w="25400" cap="flat" cmpd="sng">
            <a:solidFill>
              <a:srgbClr val="BB6126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Clr>
                <a:srgbClr val="D2611C"/>
              </a:buClr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合作成功的因素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天堂与地狱-高清480P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5875" y="7620"/>
            <a:ext cx="12175490" cy="6842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图片 0"/>
          <p:cNvPicPr>
            <a:picLocks noChangeAspect="1"/>
          </p:cNvPicPr>
          <p:nvPr/>
        </p:nvPicPr>
        <p:blipFill>
          <a:blip r:embed="rId1"/>
          <a:srcRect r="1523" b="11544"/>
          <a:stretch>
            <a:fillRect/>
          </a:stretch>
        </p:blipFill>
        <p:spPr>
          <a:xfrm>
            <a:off x="-61595" y="-23495"/>
            <a:ext cx="12201525" cy="6922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图片 0"/>
          <p:cNvPicPr>
            <a:picLocks noChangeAspect="1"/>
          </p:cNvPicPr>
          <p:nvPr/>
        </p:nvPicPr>
        <p:blipFill>
          <a:blip r:embed="rId1"/>
          <a:srcRect r="1496" b="9573"/>
          <a:stretch>
            <a:fillRect/>
          </a:stretch>
        </p:blipFill>
        <p:spPr>
          <a:xfrm>
            <a:off x="48260" y="-6350"/>
            <a:ext cx="12106275" cy="6832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图片 4"/>
          <p:cNvPicPr>
            <a:picLocks noChangeAspect="1"/>
          </p:cNvPicPr>
          <p:nvPr/>
        </p:nvPicPr>
        <p:blipFill>
          <a:blip r:embed="rId1"/>
          <a:srcRect l="31242" t="31921" r="21051" b="39240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097178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29" y="0"/>
            <a:ext cx="11403071" cy="6858000"/>
          </a:xfrm>
          <a:prstGeom prst="rect">
            <a:avLst/>
          </a:prstGeom>
        </p:spPr>
      </p:pic>
      <p:sp>
        <p:nvSpPr>
          <p:cNvPr id="1048651" name="文本框 8"/>
          <p:cNvSpPr txBox="1"/>
          <p:nvPr/>
        </p:nvSpPr>
        <p:spPr>
          <a:xfrm>
            <a:off x="560070" y="2239010"/>
            <a:ext cx="6334760" cy="14465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800">
                <a:solidFill>
                  <a:schemeClr val="tx1">
                    <a:lumMod val="95000"/>
                    <a:lumOff val="5000"/>
                  </a:schemeClr>
                </a:solidFill>
                <a:latin typeface="汉仪铸字童年体W" panose="00020600040101010101" pitchFamily="18" charset="-122"/>
                <a:ea typeface="汉仪铸字童年体W" panose="00020600040101010101" pitchFamily="18" charset="-122"/>
              </a:rPr>
              <a:t>感谢观赏</a:t>
            </a:r>
            <a:endParaRPr lang="zh-CN" altLang="en-US" sz="8800">
              <a:solidFill>
                <a:schemeClr val="tx1">
                  <a:lumMod val="95000"/>
                  <a:lumOff val="5000"/>
                </a:schemeClr>
              </a:solidFill>
              <a:latin typeface="汉仪铸字童年体W" panose="00020600040101010101" pitchFamily="18" charset="-122"/>
              <a:ea typeface="汉仪铸字童年体W" panose="00020600040101010101" pitchFamily="18" charset="-122"/>
            </a:endParaRPr>
          </a:p>
        </p:txBody>
      </p:sp>
      <p:pic>
        <p:nvPicPr>
          <p:cNvPr id="2097179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658600" y="11696700"/>
            <a:ext cx="342900" cy="266700"/>
          </a:xfrm>
          <a:prstGeom prst="cube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>
          <a:xfrm>
            <a:off x="3265805" y="785495"/>
            <a:ext cx="5417185" cy="10560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004341"/>
                </a:solidFill>
              </a14:hiddenFill>
            </a:ext>
          </a:extLst>
        </p:spPr>
        <p:txBody>
          <a:bodyPr vert="horz" wrap="square" rtlCol="0">
            <a:noAutofit/>
          </a:bodyPr>
          <a:p>
            <a:pPr algn="dist">
              <a:lnSpc>
                <a:spcPct val="110000"/>
              </a:lnSpc>
            </a:pPr>
            <a:r>
              <a:rPr lang="zh-CN" altLang="en-US" sz="7200" b="1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汉仪文黑-85W" panose="00020600040101010101" charset="-122"/>
              </a:rPr>
              <a:t>课堂约定</a:t>
            </a:r>
            <a:endParaRPr lang="zh-CN" altLang="en-US" sz="7200" b="1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汉仪文黑-85W" panose="00020600040101010101" charset="-122"/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2936875" y="2157730"/>
          <a:ext cx="5746115" cy="2964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矩形 5"/>
          <p:cNvSpPr/>
          <p:nvPr/>
        </p:nvSpPr>
        <p:spPr>
          <a:xfrm>
            <a:off x="4953000" y="5122545"/>
            <a:ext cx="2011680" cy="1066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953000" y="5122545"/>
            <a:ext cx="22860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solidFill>
                  <a:schemeClr val="bg1"/>
                </a:solidFill>
              </a:rPr>
              <a:t> </a:t>
            </a:r>
            <a:r>
              <a:rPr lang="zh-CN" altLang="en-US" sz="6000">
                <a:solidFill>
                  <a:schemeClr val="bg1"/>
                </a:solidFill>
              </a:rPr>
              <a:t>暗号</a:t>
            </a:r>
            <a:endParaRPr lang="zh-CN" altLang="en-US" sz="6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1"/>
          <p:cNvGrpSpPr/>
          <p:nvPr/>
        </p:nvGrpSpPr>
        <p:grpSpPr>
          <a:xfrm>
            <a:off x="165100" y="191770"/>
            <a:ext cx="3293110" cy="946577"/>
            <a:chOff x="1889" y="2680"/>
            <a:chExt cx="2610" cy="720"/>
          </a:xfrm>
        </p:grpSpPr>
        <p:sp>
          <p:nvSpPr>
            <p:cNvPr id="1048599" name="圆角矩形 50"/>
            <p:cNvSpPr/>
            <p:nvPr/>
          </p:nvSpPr>
          <p:spPr>
            <a:xfrm>
              <a:off x="1889" y="2680"/>
              <a:ext cx="2610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8600" name="文本框 9"/>
            <p:cNvSpPr txBox="1"/>
            <p:nvPr/>
          </p:nvSpPr>
          <p:spPr>
            <a:xfrm>
              <a:off x="2011" y="2728"/>
              <a:ext cx="2213" cy="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 defTabSz="1218565"/>
              <a:r>
                <a:rPr lang="zh-CN" altLang="en-US" sz="4800" b="1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热身活动</a:t>
              </a:r>
              <a:endParaRPr lang="zh-CN" altLang="en-US" sz="4800" b="1" ker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2097161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12860" y="3467735"/>
            <a:ext cx="3206750" cy="3247390"/>
          </a:xfrm>
          <a:prstGeom prst="rect">
            <a:avLst/>
          </a:prstGeom>
        </p:spPr>
      </p:pic>
      <p:sp>
        <p:nvSpPr>
          <p:cNvPr id="3" name="云形 2"/>
          <p:cNvSpPr/>
          <p:nvPr/>
        </p:nvSpPr>
        <p:spPr>
          <a:xfrm>
            <a:off x="165100" y="857885"/>
            <a:ext cx="7924165" cy="560514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67435" y="1666240"/>
            <a:ext cx="7359650" cy="4276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zh-CN" altLang="en-US" sz="32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雨点变奏曲</a:t>
            </a:r>
            <a:endParaRPr lang="zh-CN" altLang="en-US" sz="32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听老师指令做相应的动作：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小雨：右手的一个指头敲左手手掌心，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中雨：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右手的三个指头敲左手手掌心，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大雨：两只手互相拍。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1"/>
          <p:cNvGrpSpPr/>
          <p:nvPr/>
        </p:nvGrpSpPr>
        <p:grpSpPr>
          <a:xfrm>
            <a:off x="165100" y="191770"/>
            <a:ext cx="3293110" cy="946577"/>
            <a:chOff x="1889" y="2680"/>
            <a:chExt cx="2610" cy="720"/>
          </a:xfrm>
        </p:grpSpPr>
        <p:sp>
          <p:nvSpPr>
            <p:cNvPr id="1048599" name="圆角矩形 50"/>
            <p:cNvSpPr/>
            <p:nvPr/>
          </p:nvSpPr>
          <p:spPr>
            <a:xfrm>
              <a:off x="1889" y="2680"/>
              <a:ext cx="2610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8600" name="文本框 9"/>
            <p:cNvSpPr txBox="1"/>
            <p:nvPr/>
          </p:nvSpPr>
          <p:spPr>
            <a:xfrm>
              <a:off x="2011" y="2728"/>
              <a:ext cx="2213" cy="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 defTabSz="1218565"/>
              <a:r>
                <a:rPr lang="zh-CN" altLang="en-US" sz="4800" b="1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热身活动</a:t>
              </a:r>
              <a:endParaRPr lang="zh-CN" altLang="en-US" sz="4800" b="1" ker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2097161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5086" y="1443768"/>
            <a:ext cx="4181989" cy="4234781"/>
          </a:xfrm>
          <a:prstGeom prst="rect">
            <a:avLst/>
          </a:prstGeom>
        </p:spPr>
      </p:pic>
      <p:sp>
        <p:nvSpPr>
          <p:cNvPr id="3" name="云形 2"/>
          <p:cNvSpPr/>
          <p:nvPr/>
        </p:nvSpPr>
        <p:spPr>
          <a:xfrm>
            <a:off x="774065" y="1520825"/>
            <a:ext cx="6217920" cy="408178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" name="文本框 0"/>
          <p:cNvSpPr txBox="1"/>
          <p:nvPr/>
        </p:nvSpPr>
        <p:spPr>
          <a:xfrm>
            <a:off x="2153285" y="2378075"/>
            <a:ext cx="34594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做了这个游戏，你有什么感受？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96300" y="2762885"/>
            <a:ext cx="3446780" cy="3446780"/>
          </a:xfrm>
          <a:prstGeom prst="rect">
            <a:avLst/>
          </a:prstGeom>
        </p:spPr>
      </p:pic>
      <p:sp>
        <p:nvSpPr>
          <p:cNvPr id="2" name="云形 1"/>
          <p:cNvSpPr/>
          <p:nvPr/>
        </p:nvSpPr>
        <p:spPr>
          <a:xfrm>
            <a:off x="635635" y="1524000"/>
            <a:ext cx="6964045" cy="441896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30680" y="2026920"/>
            <a:ext cx="496760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40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在我们的现实生活中，还有哪些事情或者活动也体现着合作呢？</a:t>
            </a:r>
            <a:endParaRPr lang="zh-CN" altLang="en-US" sz="40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48600" name="文本框 9"/>
          <p:cNvSpPr txBox="1"/>
          <p:nvPr/>
        </p:nvSpPr>
        <p:spPr>
          <a:xfrm>
            <a:off x="319031" y="254875"/>
            <a:ext cx="27922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1218565"/>
            <a:r>
              <a:rPr lang="zh-CN" altLang="en-US" sz="4800" b="1" ker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议一议：</a:t>
            </a:r>
            <a:endParaRPr lang="zh-CN" altLang="en-US" sz="4800" b="1" ker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5" name="组合 1"/>
          <p:cNvGrpSpPr/>
          <p:nvPr/>
        </p:nvGrpSpPr>
        <p:grpSpPr>
          <a:xfrm>
            <a:off x="165100" y="191770"/>
            <a:ext cx="3293110" cy="946577"/>
            <a:chOff x="1889" y="2680"/>
            <a:chExt cx="2610" cy="720"/>
          </a:xfrm>
        </p:grpSpPr>
        <p:sp>
          <p:nvSpPr>
            <p:cNvPr id="1048599" name="圆角矩形 50"/>
            <p:cNvSpPr/>
            <p:nvPr/>
          </p:nvSpPr>
          <p:spPr>
            <a:xfrm>
              <a:off x="1889" y="2680"/>
              <a:ext cx="2610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文本框 9"/>
            <p:cNvSpPr txBox="1"/>
            <p:nvPr/>
          </p:nvSpPr>
          <p:spPr>
            <a:xfrm>
              <a:off x="2011" y="2728"/>
              <a:ext cx="2213" cy="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 defTabSz="1218565"/>
              <a:r>
                <a:rPr lang="zh-CN" altLang="en-US" sz="4800" b="1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热身活动</a:t>
              </a:r>
              <a:endParaRPr lang="zh-CN" altLang="en-US" sz="4800" b="1" ker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 noRot="1"/>
          </p:cNvSpPr>
          <p:nvPr>
            <p:ph type="title"/>
          </p:nvPr>
        </p:nvSpPr>
        <p:spPr>
          <a:xfrm>
            <a:off x="1905000" y="457200"/>
            <a:ext cx="8077200" cy="685800"/>
          </a:xfrm>
        </p:spPr>
        <p:txBody>
          <a:bodyPr lIns="91440" tIns="45720" rIns="91440" bIns="45720" anchor="b"/>
          <a:p>
            <a:pPr fontAlgn="base"/>
            <a:r>
              <a:rPr lang="zh-CN" altLang="en-US" sz="36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现实生活中还有哪些合作？</a:t>
            </a:r>
            <a:endParaRPr lang="zh-CN" altLang="en-US" sz="3600" b="1" strike="noStrike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6388" name="Picture 7" descr="IMG_0410"/>
          <p:cNvPicPr>
            <a:picLocks noGrp="1" noChangeAspect="1"/>
          </p:cNvPicPr>
          <p:nvPr>
            <p:ph sz="quarter" idx="2"/>
          </p:nvPr>
        </p:nvPicPr>
        <p:blipFill>
          <a:blip r:embed="rId1"/>
          <a:stretch>
            <a:fillRect/>
          </a:stretch>
        </p:blipFill>
        <p:spPr>
          <a:xfrm>
            <a:off x="6477000" y="1371600"/>
            <a:ext cx="3276600" cy="2184400"/>
          </a:xfrm>
        </p:spPr>
      </p:pic>
      <p:pic>
        <p:nvPicPr>
          <p:cNvPr id="16390" name="Picture 15" descr="100_23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3962400"/>
            <a:ext cx="32766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18" descr="IMG_0133"/>
          <p:cNvPicPr>
            <a:picLocks noGrp="1"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2514600" y="3962400"/>
            <a:ext cx="3276600" cy="2173288"/>
          </a:xfrm>
        </p:spPr>
      </p:pic>
      <p:pic>
        <p:nvPicPr>
          <p:cNvPr id="16387" name="Picture 4" descr="DSC0135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514600" y="1371600"/>
            <a:ext cx="3276600" cy="2182813"/>
          </a:xfrm>
        </p:spPr>
      </p:pic>
      <p:pic>
        <p:nvPicPr>
          <p:cNvPr id="2097163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2985" y="4179570"/>
            <a:ext cx="2030095" cy="20300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 noRot="1"/>
          </p:cNvSpPr>
          <p:nvPr>
            <p:ph type="title"/>
          </p:nvPr>
        </p:nvSpPr>
        <p:spPr>
          <a:xfrm>
            <a:off x="1905000" y="457200"/>
            <a:ext cx="8077200" cy="685800"/>
          </a:xfrm>
        </p:spPr>
        <p:txBody>
          <a:bodyPr lIns="91440" tIns="45720" rIns="91440" bIns="45720" anchor="b"/>
          <a:p>
            <a:pPr fontAlgn="base"/>
            <a:r>
              <a:rPr lang="zh-CN" altLang="en-US" sz="36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现实生活中还有哪些合作？</a:t>
            </a:r>
            <a:endParaRPr lang="zh-CN" altLang="en-US" sz="3600" b="1" strike="noStrike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411" name="Rectangle 3"/>
          <p:cNvSpPr>
            <a:spLocks noGrp="1" noRot="1"/>
          </p:cNvSpPr>
          <p:nvPr>
            <p:ph sz="quarter" idx="1"/>
          </p:nvPr>
        </p:nvSpPr>
        <p:spPr>
          <a:xfrm>
            <a:off x="1981200" y="3429000"/>
            <a:ext cx="8077200" cy="762000"/>
          </a:xfrm>
        </p:spPr>
        <p:txBody>
          <a:bodyPr wrap="square" lIns="91440" tIns="45720" rIns="91440" bIns="45720" anchor="t"/>
          <a:p>
            <a:pPr defTabSz="914400" fontAlgn="base" latinLnBrk="0">
              <a:buClr>
                <a:srgbClr val="FE8637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2800" b="1" strike="noStrike" noProof="1">
                <a:solidFill>
                  <a:srgbClr val="000000"/>
                </a:solidFill>
                <a:ea typeface="宋体" panose="02010600030101010101" pitchFamily="2" charset="-122"/>
              </a:rPr>
              <a:t>     </a:t>
            </a:r>
            <a:r>
              <a:rPr lang="en-US" altLang="zh-CN" sz="2800" b="1" strike="noStrike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宋体" panose="02010600030101010101" pitchFamily="2" charset="-122"/>
              </a:rPr>
              <a:t>  </a:t>
            </a:r>
            <a:r>
              <a:rPr lang="zh-CN" altLang="en-US" sz="2800" b="1" strike="noStrike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出版书刊                制造汽车</a:t>
            </a:r>
            <a:endParaRPr lang="zh-CN" altLang="en-US" sz="2800" b="1" strike="noStrike" noProof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7412" name="Picture 4" descr="book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1400175"/>
            <a:ext cx="27432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5" descr="c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447800"/>
            <a:ext cx="2819400" cy="1857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Text Box 8"/>
          <p:cNvSpPr/>
          <p:nvPr/>
        </p:nvSpPr>
        <p:spPr>
          <a:xfrm>
            <a:off x="2438400" y="6094413"/>
            <a:ext cx="74676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  <a:buClr>
                <a:srgbClr val="D2611C"/>
              </a:buClr>
            </a:pPr>
            <a:r>
              <a:rPr lang="en-US" altLang="zh-CN" sz="2800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/>
                <a:ea typeface="宋体" panose="02010600030101010101" pitchFamily="2" charset="-122"/>
                <a:cs typeface="+mn-cs"/>
              </a:rPr>
              <a:t>     </a:t>
            </a:r>
            <a:r>
              <a:rPr lang="zh-CN" altLang="en-US" sz="2800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修建高楼                 </a:t>
            </a:r>
            <a:r>
              <a:rPr lang="en-US" altLang="zh-CN" sz="2800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G20</a:t>
            </a:r>
            <a:r>
              <a:rPr lang="zh-CN" altLang="en-US" sz="2800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峰会</a:t>
            </a:r>
            <a:endParaRPr lang="zh-CN" altLang="en-US" sz="2800" strike="noStrike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17415" name="Picture 9" descr="C:\Users\Administrator\Desktop\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4079875"/>
            <a:ext cx="2819400" cy="1973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10" descr="C:\Users\Administrator\Desktop\1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079875"/>
            <a:ext cx="2743200" cy="1973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63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0" y="4191000"/>
            <a:ext cx="2167255" cy="21672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890" y="6350"/>
            <a:ext cx="12193905" cy="68922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1"/>
          <p:cNvGrpSpPr/>
          <p:nvPr/>
        </p:nvGrpSpPr>
        <p:grpSpPr>
          <a:xfrm>
            <a:off x="165100" y="191770"/>
            <a:ext cx="3293110" cy="946577"/>
            <a:chOff x="1889" y="2680"/>
            <a:chExt cx="2610" cy="720"/>
          </a:xfrm>
        </p:grpSpPr>
        <p:sp>
          <p:nvSpPr>
            <p:cNvPr id="1048599" name="圆角矩形 50"/>
            <p:cNvSpPr/>
            <p:nvPr/>
          </p:nvSpPr>
          <p:spPr>
            <a:xfrm>
              <a:off x="1889" y="2680"/>
              <a:ext cx="2610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文本框 9"/>
            <p:cNvSpPr txBox="1"/>
            <p:nvPr/>
          </p:nvSpPr>
          <p:spPr>
            <a:xfrm>
              <a:off x="2011" y="2728"/>
              <a:ext cx="2213" cy="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 defTabSz="1218565"/>
              <a:r>
                <a:rPr lang="zh-CN" altLang="en-US" sz="4800" b="1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主体活动</a:t>
              </a:r>
              <a:endParaRPr lang="zh-CN" altLang="en-US" sz="4800" b="1" ker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915670" y="1249680"/>
            <a:ext cx="1069657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士兵请出列：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老师发布口令：士兵请出列，同学问：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出几人？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老师在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1——7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中随机挑选一个数字。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听到口令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“1”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的时候，每个组只能有一个人举手。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听到口令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“2”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的时候，每组只能有两个人举手。以此类推。</a:t>
            </a:r>
            <a:endParaRPr lang="en-US" alt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/>
          </a:p>
          <a:p>
            <a:endParaRPr lang="en-US" altLang="zh-CN"/>
          </a:p>
        </p:txBody>
      </p:sp>
      <p:pic>
        <p:nvPicPr>
          <p:cNvPr id="2097164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15" y="5188585"/>
            <a:ext cx="1996440" cy="169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WPS 演示</Application>
  <PresentationFormat/>
  <Paragraphs>82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7" baseType="lpstr">
      <vt:lpstr>Arial</vt:lpstr>
      <vt:lpstr>宋体</vt:lpstr>
      <vt:lpstr>Wingdings</vt:lpstr>
      <vt:lpstr>汉仪铸字童年体W</vt:lpstr>
      <vt:lpstr>微软雅黑</vt:lpstr>
      <vt:lpstr>Calibri</vt:lpstr>
      <vt:lpstr>Arial</vt:lpstr>
      <vt:lpstr>Calibri</vt:lpstr>
      <vt:lpstr>汉仪雅酷黑 55W</vt:lpstr>
      <vt:lpstr>Arial Unicode MS</vt:lpstr>
      <vt:lpstr>楷体</vt:lpstr>
      <vt:lpstr>黑体</vt:lpstr>
      <vt:lpstr>仿宋</vt:lpstr>
      <vt:lpstr>华康正颜楷体W7P</vt:lpstr>
      <vt:lpstr>汉仪文黑-85W</vt:lpstr>
      <vt:lpstr>楷体_GB2312</vt:lpstr>
      <vt:lpstr>新宋体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现实生活中还有哪些合作？</vt:lpstr>
      <vt:lpstr>现实生活中还有哪些合作？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二一教育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21cnjy.com</dc:creator>
  <cp:lastModifiedBy>李雪梅</cp:lastModifiedBy>
  <cp:revision>5</cp:revision>
  <dcterms:created xsi:type="dcterms:W3CDTF">2023-11-08T12:32:48Z</dcterms:created>
  <dcterms:modified xsi:type="dcterms:W3CDTF">2023-11-08T12:43:01Z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2052-10.8.2.6613</vt:lpwstr>
  </property>
  <property fmtid="{D5CDD505-2E9C-101B-9397-08002B2CF9AE}" pid="3" name="ICV">
    <vt:lpwstr>e5f8ccec221c46249bec9d53012b8bef_21</vt:lpwstr>
  </property>
</Properties>
</file>