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341" r:id="rId3"/>
    <p:sldId id="388" r:id="rId5"/>
    <p:sldId id="318" r:id="rId6"/>
    <p:sldId id="309" r:id="rId7"/>
    <p:sldId id="375" r:id="rId8"/>
    <p:sldId id="312" r:id="rId9"/>
    <p:sldId id="372" r:id="rId10"/>
    <p:sldId id="387" r:id="rId11"/>
    <p:sldId id="319" r:id="rId12"/>
    <p:sldId id="325" r:id="rId13"/>
    <p:sldId id="338" r:id="rId14"/>
    <p:sldId id="334" r:id="rId15"/>
    <p:sldId id="389" r:id="rId16"/>
    <p:sldId id="390" r:id="rId17"/>
    <p:sldId id="340" r:id="rId18"/>
  </p:sldIdLst>
  <p:sldSz cx="12195175" cy="6858000"/>
  <p:notesSz cx="6858000" cy="9144000"/>
  <p:custDataLst>
    <p:tags r:id="rId22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buSzPct val="100000"/>
      <a:defRPr kern="1200">
        <a:solidFill>
          <a:srgbClr val="000000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SzPct val="100000"/>
      <a:defRPr kern="1200">
        <a:solidFill>
          <a:srgbClr val="000000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SzPct val="100000"/>
      <a:defRPr kern="1200">
        <a:solidFill>
          <a:srgbClr val="000000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SzPct val="100000"/>
      <a:defRPr kern="1200">
        <a:solidFill>
          <a:srgbClr val="000000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SzPct val="100000"/>
      <a:defRPr kern="1200">
        <a:solidFill>
          <a:srgbClr val="000000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57" autoAdjust="0"/>
  </p:normalViewPr>
  <p:slideViewPr>
    <p:cSldViewPr>
      <p:cViewPr>
        <p:scale>
          <a:sx n="100" d="100"/>
          <a:sy n="100" d="100"/>
        </p:scale>
        <p:origin x="-954" y="-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" d="100"/>
          <a:sy n="10" d="100"/>
        </p:scale>
        <p:origin x="-102" y="-26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2" Type="http://schemas.openxmlformats.org/officeDocument/2006/relationships/tags" Target="tags/tag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页眉占位符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endParaRPr lang="zh-CN" altLang="en-US"/>
          </a:p>
        </p:txBody>
      </p:sp>
      <p:sp>
        <p:nvSpPr>
          <p:cNvPr id="29699" name="日期占位符 2"/>
          <p:cNvSpPr>
            <a:spLocks noGrp="1" noChangeArrowheads="1"/>
          </p:cNvSpPr>
          <p:nvPr>
            <p:ph type="dt" idx="2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fld id="{4D024828-13E7-4B82-AEA8-C42E9900A838}" type="datetime1">
              <a:rPr lang="zh-CN" altLang="en-US"/>
            </a:fld>
            <a:endParaRPr lang="en-US" altLang="zh-CN"/>
          </a:p>
        </p:txBody>
      </p:sp>
      <p:sp>
        <p:nvSpPr>
          <p:cNvPr id="13316" name="幻灯片图像占位符 3"/>
          <p:cNvSpPr>
            <a:spLocks noGrp="1" noRot="1" noChangeAspect="1"/>
          </p:cNvSpPr>
          <p:nvPr>
            <p:ph type="sldImg" idx="1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endParaRPr lang="zh-CN" altLang="en-US" smtClean="0"/>
          </a:p>
        </p:txBody>
      </p:sp>
      <p:sp>
        <p:nvSpPr>
          <p:cNvPr id="29701" name="备注占位符 4"/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smtClean="0"/>
              <a:t>单击此处编辑母版文本样式</a:t>
            </a:r>
            <a:endParaRPr lang="zh-CN" smtClean="0"/>
          </a:p>
          <a:p>
            <a:pPr lvl="1"/>
            <a:r>
              <a:rPr lang="zh-CN" smtClean="0"/>
              <a:t>第二级</a:t>
            </a:r>
            <a:endParaRPr lang="zh-CN" smtClean="0"/>
          </a:p>
          <a:p>
            <a:pPr lvl="2"/>
            <a:r>
              <a:rPr lang="zh-CN" smtClean="0"/>
              <a:t>第三级</a:t>
            </a:r>
            <a:endParaRPr lang="zh-CN" smtClean="0"/>
          </a:p>
          <a:p>
            <a:pPr lvl="3"/>
            <a:r>
              <a:rPr lang="zh-CN" smtClean="0"/>
              <a:t>第四级</a:t>
            </a:r>
            <a:endParaRPr lang="zh-CN" smtClean="0"/>
          </a:p>
          <a:p>
            <a:pPr lvl="4"/>
            <a:r>
              <a:rPr lang="zh-CN" smtClean="0"/>
              <a:t>第五级</a:t>
            </a:r>
            <a:endParaRPr lang="zh-CN" smtClean="0"/>
          </a:p>
        </p:txBody>
      </p:sp>
      <p:sp>
        <p:nvSpPr>
          <p:cNvPr id="29702" name="页脚占位符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endParaRPr lang="zh-CN" altLang="en-US"/>
          </a:p>
        </p:txBody>
      </p:sp>
      <p:sp>
        <p:nvSpPr>
          <p:cNvPr id="29703" name="灯片编号占位符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CC6D1A06-5C0B-427A-BD3D-19380E60E8D6}" type="slidenum">
              <a:rPr lang="zh-CN" altLang="en-US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幻灯片图像占位符 1"/>
          <p:cNvSpPr>
            <a:spLocks noGrp="1" noRot="1" noChangeAspect="1" noChangeArrowheads="1"/>
          </p:cNvSpPr>
          <p:nvPr>
            <p:ph type="sldImg"/>
          </p:nvPr>
        </p:nvSpPr>
        <p:spPr bwMode="auto">
          <a:noFill/>
          <a:ln cap="flat" algn="ctr">
            <a:solidFill>
              <a:srgbClr val="000000"/>
            </a:solidFill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备注占位符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14400" eaLnBrk="1" hangingPunct="1">
              <a:spcBef>
                <a:spcPct val="0"/>
              </a:spcBef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30724" name="灯片编号占位符 3"/>
          <p:cNvSpPr>
            <a:spLocks noGrp="1" noChangeArrowheads="1"/>
          </p:cNvSpPr>
          <p:nvPr>
            <p:ph type="sldNum" sz="quarter" idx="4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30E5039-209F-4DF8-B0F7-3F26EACDBCD4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 algn="ctr">
            <a:solidFill>
              <a:srgbClr val="000000"/>
            </a:solidFill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14400" eaLnBrk="1" hangingPunct="1">
              <a:spcBef>
                <a:spcPct val="0"/>
              </a:spcBef>
            </a:pPr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 algn="ctr">
            <a:solidFill>
              <a:srgbClr val="000000"/>
            </a:solidFill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14400" eaLnBrk="1" hangingPunct="1">
              <a:spcBef>
                <a:spcPct val="0"/>
              </a:spcBef>
            </a:pPr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 algn="ctr">
            <a:solidFill>
              <a:srgbClr val="000000"/>
            </a:solidFill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14400" eaLnBrk="1" hangingPunct="1">
              <a:spcBef>
                <a:spcPct val="0"/>
              </a:spcBef>
            </a:pPr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 algn="ctr">
            <a:solidFill>
              <a:srgbClr val="000000"/>
            </a:solidFill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14400" eaLnBrk="1" hangingPunct="1">
              <a:spcBef>
                <a:spcPct val="0"/>
              </a:spcBef>
            </a:pPr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 algn="ctr">
            <a:solidFill>
              <a:srgbClr val="000000"/>
            </a:solidFill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14400" eaLnBrk="1" hangingPunct="1">
              <a:spcBef>
                <a:spcPct val="0"/>
              </a:spcBef>
            </a:pPr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幻灯片图像占位符 1"/>
          <p:cNvSpPr>
            <a:spLocks noGrp="1" noRot="1" noChangeAspect="1" noChangeArrowheads="1"/>
          </p:cNvSpPr>
          <p:nvPr>
            <p:ph type="sldImg"/>
          </p:nvPr>
        </p:nvSpPr>
        <p:spPr bwMode="auto">
          <a:noFill/>
          <a:ln cap="flat" algn="ctr">
            <a:solidFill>
              <a:srgbClr val="000000"/>
            </a:solidFill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备注占位符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14400" eaLnBrk="1" hangingPunct="1">
              <a:spcBef>
                <a:spcPct val="0"/>
              </a:spcBef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44036" name="灯片编号占位符 3"/>
          <p:cNvSpPr>
            <a:spLocks noGrp="1" noChangeArrowheads="1"/>
          </p:cNvSpPr>
          <p:nvPr>
            <p:ph type="sldNum" sz="quarter" idx="4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A7A9E7A-0295-4247-9CFB-D51EE3B944D9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 algn="ctr">
            <a:solidFill>
              <a:srgbClr val="000000"/>
            </a:solidFill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14400" eaLnBrk="1" hangingPunct="1">
              <a:spcBef>
                <a:spcPct val="0"/>
              </a:spcBef>
            </a:pPr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幻灯片图像占位符 1"/>
          <p:cNvSpPr>
            <a:spLocks noGrp="1" noRot="1" noChangeAspect="1" noChangeArrowheads="1"/>
          </p:cNvSpPr>
          <p:nvPr>
            <p:ph type="sldImg"/>
          </p:nvPr>
        </p:nvSpPr>
        <p:spPr bwMode="auto">
          <a:noFill/>
          <a:ln cap="flat" algn="ctr">
            <a:solidFill>
              <a:srgbClr val="000000"/>
            </a:solidFill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备注占位符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14400" eaLnBrk="1" hangingPunct="1">
              <a:spcBef>
                <a:spcPct val="0"/>
              </a:spcBef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46084" name="灯片编号占位符 3"/>
          <p:cNvSpPr>
            <a:spLocks noGrp="1" noChangeArrowheads="1"/>
          </p:cNvSpPr>
          <p:nvPr>
            <p:ph type="sldNum" sz="quarter" idx="4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546C275B-9006-4EA5-8AE9-90CD0D47AD0C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幻灯片图像占位符 1"/>
          <p:cNvSpPr>
            <a:spLocks noGrp="1" noRot="1" noChangeAspect="1" noChangeArrowheads="1"/>
          </p:cNvSpPr>
          <p:nvPr>
            <p:ph type="sldImg"/>
          </p:nvPr>
        </p:nvSpPr>
        <p:spPr bwMode="auto">
          <a:noFill/>
          <a:ln cap="flat" algn="ctr">
            <a:solidFill>
              <a:srgbClr val="000000"/>
            </a:solidFill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备注占位符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14400" eaLnBrk="1" hangingPunct="1">
              <a:spcBef>
                <a:spcPct val="0"/>
              </a:spcBef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47108" name="灯片编号占位符 3"/>
          <p:cNvSpPr>
            <a:spLocks noGrp="1" noChangeArrowheads="1"/>
          </p:cNvSpPr>
          <p:nvPr>
            <p:ph type="sldNum" sz="quarter" idx="4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095215B-3932-44FC-BD5F-7FF57F3E9D33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 algn="ctr">
            <a:solidFill>
              <a:srgbClr val="000000"/>
            </a:solidFill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14400" eaLnBrk="1" hangingPunct="1">
              <a:spcBef>
                <a:spcPct val="0"/>
              </a:spcBef>
            </a:pPr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幻灯片图像占位符 1"/>
          <p:cNvSpPr>
            <a:spLocks noGrp="1" noRot="1" noChangeAspect="1" noChangeArrowheads="1"/>
          </p:cNvSpPr>
          <p:nvPr>
            <p:ph type="sldImg"/>
          </p:nvPr>
        </p:nvSpPr>
        <p:spPr bwMode="auto">
          <a:noFill/>
          <a:ln cap="flat" algn="ctr">
            <a:solidFill>
              <a:srgbClr val="000000"/>
            </a:solidFill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备注占位符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14400" eaLnBrk="1" hangingPunct="1">
              <a:spcBef>
                <a:spcPct val="0"/>
              </a:spcBef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49156" name="灯片编号占位符 3"/>
          <p:cNvSpPr>
            <a:spLocks noGrp="1" noChangeArrowheads="1"/>
          </p:cNvSpPr>
          <p:nvPr>
            <p:ph type="sldNum" sz="quarter" idx="4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0770116-E4C4-475C-B046-3DAB967F5369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 algn="ctr">
            <a:solidFill>
              <a:srgbClr val="000000"/>
            </a:solidFill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14400" eaLnBrk="1" hangingPunct="1">
              <a:spcBef>
                <a:spcPct val="0"/>
              </a:spcBef>
            </a:pPr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 algn="ctr">
            <a:solidFill>
              <a:srgbClr val="000000"/>
            </a:solidFill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14400" eaLnBrk="1" hangingPunct="1">
              <a:spcBef>
                <a:spcPct val="0"/>
              </a:spcBef>
            </a:pPr>
            <a:endParaRPr lang="zh-CN" alt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638" y="2130426"/>
            <a:ext cx="10365899" cy="1470025"/>
          </a:xfrm>
        </p:spPr>
        <p:txBody>
          <a:bodyPr/>
          <a:lstStyle/>
          <a:p>
            <a:r>
              <a:rPr lang="zh-CN" altLang="en-US" noProof="0"/>
              <a:t>单击此处编辑母版标题样式</a:t>
            </a:r>
            <a:endParaRPr lang="zh-CN" altLang="en-US" noProof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9276" y="3886200"/>
            <a:ext cx="8536623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noProof="0"/>
              <a:t>单击此处编辑母版副标题样式</a:t>
            </a:r>
            <a:endParaRPr lang="zh-CN" altLang="en-US" noProof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5975" cy="1143000"/>
          </a:xfrm>
        </p:spPr>
        <p:txBody>
          <a:bodyPr/>
          <a:lstStyle/>
          <a:p>
            <a:r>
              <a:rPr lang="zh-CN" altLang="en-US" noProof="0"/>
              <a:t>单击此处编辑母版标题样式</a:t>
            </a:r>
            <a:endParaRPr lang="zh-CN" altLang="en-US" noProof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0"/>
            <a:ext cx="10975975" cy="4525963"/>
          </a:xfrm>
        </p:spPr>
        <p:txBody>
          <a:bodyPr vert="eaVert"/>
          <a:lstStyle/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1792903" y="274639"/>
            <a:ext cx="3658553" cy="5851525"/>
          </a:xfrm>
        </p:spPr>
        <p:txBody>
          <a:bodyPr vert="eaVert"/>
          <a:lstStyle/>
          <a:p>
            <a:r>
              <a:rPr lang="zh-CN" altLang="en-US" noProof="0"/>
              <a:t>单击此处编辑母版标题样式</a:t>
            </a:r>
            <a:endParaRPr lang="zh-CN" altLang="en-US" noProof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13012" y="274639"/>
            <a:ext cx="10776639" cy="5851525"/>
          </a:xfrm>
        </p:spPr>
        <p:txBody>
          <a:bodyPr vert="eaVert"/>
          <a:lstStyle/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5975" cy="1143000"/>
          </a:xfrm>
        </p:spPr>
        <p:txBody>
          <a:bodyPr/>
          <a:lstStyle/>
          <a:p>
            <a:r>
              <a:rPr lang="zh-CN" altLang="en-US" noProof="0"/>
              <a:t>单击此处编辑母版标题样式</a:t>
            </a:r>
            <a:endParaRPr lang="zh-CN" altLang="en-US" noProof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5975" cy="4525963"/>
          </a:xfrm>
        </p:spPr>
        <p:txBody>
          <a:bodyPr/>
          <a:lstStyle/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335" y="4406901"/>
            <a:ext cx="1036589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noProof="0"/>
              <a:t>单击此处编辑母版标题样式</a:t>
            </a:r>
            <a:endParaRPr lang="zh-CN" altLang="en-US" noProof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335" y="2906713"/>
            <a:ext cx="10365899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5975" cy="1143000"/>
          </a:xfrm>
        </p:spPr>
        <p:txBody>
          <a:bodyPr/>
          <a:lstStyle/>
          <a:p>
            <a:r>
              <a:rPr lang="zh-CN" altLang="en-US" noProof="0"/>
              <a:t>单击此处编辑母版标题样式</a:t>
            </a:r>
            <a:endParaRPr lang="zh-CN" altLang="en-US" noProof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13012" y="1600201"/>
            <a:ext cx="721759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233862" y="1600201"/>
            <a:ext cx="721759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759" y="274638"/>
            <a:ext cx="1097565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noProof="0"/>
              <a:t>单击此处编辑母版标题样式</a:t>
            </a:r>
            <a:endParaRPr lang="zh-CN" altLang="en-US" noProof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759" y="1535113"/>
            <a:ext cx="538832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759" y="2174875"/>
            <a:ext cx="53883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4980" y="1535113"/>
            <a:ext cx="53904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4980" y="2174875"/>
            <a:ext cx="53904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5975" cy="1143000"/>
          </a:xfrm>
        </p:spPr>
        <p:txBody>
          <a:bodyPr/>
          <a:lstStyle/>
          <a:p>
            <a:r>
              <a:rPr lang="zh-CN" altLang="en-US" noProof="0"/>
              <a:t>单击此处编辑母版标题样式</a:t>
            </a:r>
            <a:endParaRPr lang="zh-CN" altLang="en-US" noProof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759" y="273050"/>
            <a:ext cx="401212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0"/>
              <a:t>单击此处编辑母版标题样式</a:t>
            </a:r>
            <a:endParaRPr lang="zh-CN" altLang="en-US" noProof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7974" y="273051"/>
            <a:ext cx="681744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759" y="1435101"/>
            <a:ext cx="401212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0340" y="4800600"/>
            <a:ext cx="731710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0"/>
              <a:t>单击此处编辑母版标题样式</a:t>
            </a:r>
            <a:endParaRPr lang="zh-CN" altLang="en-US" noProof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90340" y="612775"/>
            <a:ext cx="7317105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90340" y="5367338"/>
            <a:ext cx="731710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59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smtClean="0"/>
              <a:t>单击此处编辑母版标题样式</a:t>
            </a:r>
            <a:endParaRPr lang="zh-CN" smtClean="0"/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597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smtClean="0"/>
              <a:t>单击此处编辑母版文本样式</a:t>
            </a:r>
            <a:endParaRPr lang="zh-CN" smtClean="0"/>
          </a:p>
          <a:p>
            <a:pPr lvl="1"/>
            <a:r>
              <a:rPr lang="zh-CN" smtClean="0"/>
              <a:t>第二级</a:t>
            </a:r>
            <a:endParaRPr lang="zh-CN" smtClean="0"/>
          </a:p>
          <a:p>
            <a:pPr lvl="2"/>
            <a:r>
              <a:rPr lang="zh-CN" smtClean="0"/>
              <a:t>第三级</a:t>
            </a:r>
            <a:endParaRPr lang="zh-CN" smtClean="0"/>
          </a:p>
          <a:p>
            <a:pPr lvl="3"/>
            <a:r>
              <a:rPr lang="zh-CN" smtClean="0"/>
              <a:t>第四级</a:t>
            </a:r>
            <a:endParaRPr lang="zh-CN" smtClean="0"/>
          </a:p>
          <a:p>
            <a:pPr lvl="4"/>
            <a:r>
              <a:rPr lang="zh-CN" smtClean="0"/>
              <a:t>第五级</a:t>
            </a:r>
            <a:endParaRPr lang="zh-CN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buSzPct val="100000"/>
        <a:defRPr sz="4400" kern="1200">
          <a:solidFill>
            <a:srgbClr val="000000"/>
          </a:solidFill>
          <a:latin typeface="Calibri" panose="020F0502020204030204" pitchFamily="34" charset="0"/>
          <a:ea typeface="宋体" panose="02010600030101010101" pitchFamily="2" charset="-122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buSzPct val="100000"/>
        <a:defRPr sz="4400">
          <a:solidFill>
            <a:srgbClr val="000000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buSzPct val="100000"/>
        <a:defRPr sz="4400">
          <a:solidFill>
            <a:srgbClr val="000000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buSzPct val="100000"/>
        <a:defRPr sz="4400">
          <a:solidFill>
            <a:srgbClr val="000000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buSzPct val="100000"/>
        <a:defRPr sz="4400">
          <a:solidFill>
            <a:srgbClr val="000000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buSzPct val="100000"/>
        <a:defRPr sz="4400">
          <a:solidFill>
            <a:srgbClr val="000000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buSzPct val="100000"/>
        <a:defRPr sz="4400">
          <a:solidFill>
            <a:srgbClr val="000000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buSzPct val="100000"/>
        <a:defRPr sz="4400">
          <a:solidFill>
            <a:srgbClr val="000000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buSzPct val="100000"/>
        <a:defRPr sz="4400">
          <a:solidFill>
            <a:srgbClr val="000000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–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»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9.jpeg"/><Relationship Id="rId1" Type="http://schemas.openxmlformats.org/officeDocument/2006/relationships/image" Target="../media/image2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5.x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image" Target="../media/image20.png"/><Relationship Id="rId8" Type="http://schemas.openxmlformats.org/officeDocument/2006/relationships/image" Target="../media/image19.png"/><Relationship Id="rId7" Type="http://schemas.openxmlformats.org/officeDocument/2006/relationships/image" Target="../media/image18.png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3" Type="http://schemas.openxmlformats.org/officeDocument/2006/relationships/notesSlide" Target="../notesSlides/notesSlide6.xml"/><Relationship Id="rId12" Type="http://schemas.openxmlformats.org/officeDocument/2006/relationships/slideLayout" Target="../slideLayouts/slideLayout7.xml"/><Relationship Id="rId11" Type="http://schemas.openxmlformats.org/officeDocument/2006/relationships/image" Target="../media/image22.png"/><Relationship Id="rId10" Type="http://schemas.openxmlformats.org/officeDocument/2006/relationships/image" Target="../media/image21.png"/><Relationship Id="rId1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7.xml"/><Relationship Id="rId8" Type="http://schemas.openxmlformats.org/officeDocument/2006/relationships/slideLayout" Target="../slideLayouts/slideLayout7.xml"/><Relationship Id="rId7" Type="http://schemas.openxmlformats.org/officeDocument/2006/relationships/image" Target="../media/image24.png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7.png"/><Relationship Id="rId2" Type="http://schemas.openxmlformats.org/officeDocument/2006/relationships/image" Target="../media/image26.jpeg"/><Relationship Id="rId1" Type="http://schemas.openxmlformats.org/officeDocument/2006/relationships/image" Target="../media/image2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矩形 13"/>
          <p:cNvSpPr>
            <a:spLocks noChangeArrowheads="1"/>
          </p:cNvSpPr>
          <p:nvPr/>
        </p:nvSpPr>
        <p:spPr bwMode="auto">
          <a:xfrm rot="2880000">
            <a:off x="10598150" y="2586038"/>
            <a:ext cx="1219200" cy="1219200"/>
          </a:xfrm>
          <a:prstGeom prst="rect">
            <a:avLst/>
          </a:prstGeom>
          <a:gradFill rotWithShape="1">
            <a:gsLst>
              <a:gs pos="0">
                <a:srgbClr val="14CD68"/>
              </a:gs>
              <a:gs pos="100000">
                <a:srgbClr val="0B6E38"/>
              </a:gs>
            </a:gsLst>
            <a:lin ang="12000000"/>
          </a:gra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anchor="ctr"/>
          <a:lstStyle/>
          <a:p>
            <a:pPr algn="ctr"/>
            <a:endParaRPr lang="zh-CN" altLang="en-US" sz="24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4339" name="矩形 14"/>
          <p:cNvSpPr/>
          <p:nvPr/>
        </p:nvSpPr>
        <p:spPr>
          <a:xfrm rot="2640000">
            <a:off x="8702675" y="3182938"/>
            <a:ext cx="438150" cy="439737"/>
          </a:xfrm>
          <a:prstGeom prst="rect">
            <a:avLst/>
          </a:prstGeom>
          <a:solidFill>
            <a:srgbClr val="C3D69B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/>
            <a:endParaRPr lang="zh-CN" altLang="en-US" sz="24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4340" name="矩形 15"/>
          <p:cNvSpPr/>
          <p:nvPr/>
        </p:nvSpPr>
        <p:spPr>
          <a:xfrm rot="2640000">
            <a:off x="7185025" y="1789113"/>
            <a:ext cx="641350" cy="541337"/>
          </a:xfrm>
          <a:prstGeom prst="rect">
            <a:avLst/>
          </a:prstGeom>
          <a:solidFill>
            <a:srgbClr val="D7E4B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/>
            <a:endParaRPr lang="zh-CN" altLang="en-US" sz="24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4341" name="矩形 16"/>
          <p:cNvSpPr/>
          <p:nvPr/>
        </p:nvSpPr>
        <p:spPr>
          <a:xfrm rot="2640000">
            <a:off x="6048375" y="1339850"/>
            <a:ext cx="341313" cy="341313"/>
          </a:xfrm>
          <a:prstGeom prst="rect">
            <a:avLst/>
          </a:prstGeom>
          <a:solidFill>
            <a:srgbClr val="DCE6F2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/>
            <a:endParaRPr lang="zh-CN" altLang="en-US" sz="24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4342" name="矩形 17"/>
          <p:cNvSpPr/>
          <p:nvPr/>
        </p:nvSpPr>
        <p:spPr>
          <a:xfrm rot="2640000">
            <a:off x="6019800" y="738188"/>
            <a:ext cx="165100" cy="165100"/>
          </a:xfrm>
          <a:prstGeom prst="rect">
            <a:avLst/>
          </a:prstGeom>
          <a:solidFill>
            <a:srgbClr val="DCE6F2">
              <a:alpha val="50196"/>
            </a:srgb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/>
            <a:endParaRPr lang="zh-CN" altLang="en-US" sz="24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4343" name="矩形 18"/>
          <p:cNvSpPr/>
          <p:nvPr/>
        </p:nvSpPr>
        <p:spPr>
          <a:xfrm rot="2640000">
            <a:off x="12266613" y="3630613"/>
            <a:ext cx="165100" cy="165100"/>
          </a:xfrm>
          <a:prstGeom prst="rect">
            <a:avLst/>
          </a:prstGeom>
          <a:solidFill>
            <a:srgbClr val="DCE6F2">
              <a:alpha val="50196"/>
            </a:srgb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/>
            <a:endParaRPr lang="zh-CN" altLang="en-US" sz="24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4344" name="矩形 19"/>
          <p:cNvSpPr>
            <a:spLocks noChangeArrowheads="1"/>
          </p:cNvSpPr>
          <p:nvPr/>
        </p:nvSpPr>
        <p:spPr bwMode="auto">
          <a:xfrm rot="2700000">
            <a:off x="7502525" y="2462213"/>
            <a:ext cx="1057275" cy="1073150"/>
          </a:xfrm>
          <a:prstGeom prst="rect">
            <a:avLst/>
          </a:prstGeom>
          <a:gradFill rotWithShape="1">
            <a:gsLst>
              <a:gs pos="0">
                <a:srgbClr val="14CD68"/>
              </a:gs>
              <a:gs pos="100000">
                <a:srgbClr val="0B6E38"/>
              </a:gs>
            </a:gsLst>
            <a:lin ang="12000000"/>
          </a:gra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anchor="ctr"/>
          <a:lstStyle/>
          <a:p>
            <a:pPr algn="ctr"/>
            <a:endParaRPr lang="zh-CN" altLang="en-US" sz="24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4345" name="矩形 20"/>
          <p:cNvSpPr/>
          <p:nvPr/>
        </p:nvSpPr>
        <p:spPr>
          <a:xfrm rot="2640000">
            <a:off x="6921500" y="3184525"/>
            <a:ext cx="438150" cy="438150"/>
          </a:xfrm>
          <a:prstGeom prst="rect">
            <a:avLst/>
          </a:prstGeom>
          <a:solidFill>
            <a:srgbClr val="C3D69B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/>
            <a:endParaRPr lang="zh-CN" altLang="en-US" sz="24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4346" name="矩形 21"/>
          <p:cNvSpPr/>
          <p:nvPr/>
        </p:nvSpPr>
        <p:spPr>
          <a:xfrm rot="2640000">
            <a:off x="6562725" y="3321050"/>
            <a:ext cx="165100" cy="165100"/>
          </a:xfrm>
          <a:prstGeom prst="rect">
            <a:avLst/>
          </a:prstGeom>
          <a:solidFill>
            <a:srgbClr val="DCE6F2">
              <a:alpha val="50196"/>
            </a:srgb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/>
            <a:endParaRPr lang="zh-CN" altLang="en-US" sz="24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4351" name="TextBox 26"/>
          <p:cNvSpPr/>
          <p:nvPr/>
        </p:nvSpPr>
        <p:spPr>
          <a:xfrm>
            <a:off x="1311275" y="2571750"/>
            <a:ext cx="5314950" cy="13239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8000" b="1"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注意力训练</a:t>
            </a:r>
            <a:endParaRPr lang="en-US" altLang="zh-CN" sz="8000" b="1">
              <a:solidFill>
                <a:srgbClr val="00B050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cxnSp>
        <p:nvCxnSpPr>
          <p:cNvPr id="2060" name="直接连接符 29"/>
          <p:cNvCxnSpPr>
            <a:cxnSpLocks noChangeShapeType="1"/>
          </p:cNvCxnSpPr>
          <p:nvPr/>
        </p:nvCxnSpPr>
        <p:spPr bwMode="auto">
          <a:xfrm>
            <a:off x="333375" y="4762500"/>
            <a:ext cx="7780338" cy="0"/>
          </a:xfrm>
          <a:prstGeom prst="line">
            <a:avLst/>
          </a:prstGeom>
          <a:noFill/>
          <a:ln w="12700" algn="ctr">
            <a:solidFill>
              <a:srgbClr val="00B05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54" name="矩形 30"/>
          <p:cNvSpPr>
            <a:spLocks noChangeArrowheads="1"/>
          </p:cNvSpPr>
          <p:nvPr/>
        </p:nvSpPr>
        <p:spPr bwMode="auto">
          <a:xfrm>
            <a:off x="311150" y="4214813"/>
            <a:ext cx="7643813" cy="479425"/>
          </a:xfrm>
          <a:prstGeom prst="rect">
            <a:avLst/>
          </a:prstGeom>
          <a:gradFill rotWithShape="1">
            <a:gsLst>
              <a:gs pos="0">
                <a:srgbClr val="14CD68"/>
              </a:gs>
              <a:gs pos="81000">
                <a:srgbClr val="0B6E38"/>
              </a:gs>
              <a:gs pos="100000">
                <a:srgbClr val="0B6E38"/>
              </a:gs>
            </a:gsLst>
            <a:lin ang="12000000"/>
          </a:gra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anchor="ctr"/>
          <a:lstStyle/>
          <a:p>
            <a:endParaRPr lang="zh-CN" altLang="en-US" sz="2400">
              <a:solidFill>
                <a:srgbClr val="1557AE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4355" name="矩形 31"/>
          <p:cNvSpPr/>
          <p:nvPr/>
        </p:nvSpPr>
        <p:spPr>
          <a:xfrm>
            <a:off x="4168775" y="4214813"/>
            <a:ext cx="2144713" cy="42068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zh-CN" sz="21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——</a:t>
            </a:r>
            <a:r>
              <a:rPr lang="zh-CN" altLang="en-US" sz="21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方法齐探索</a:t>
            </a:r>
            <a:endParaRPr lang="zh-CN" altLang="zh-CN" sz="2100"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pic>
        <p:nvPicPr>
          <p:cNvPr id="2063" name="图片 3" descr="2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7105650" y="-3051175"/>
            <a:ext cx="5581650" cy="789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nimBg="1"/>
      <p:bldP spid="14339" grpId="0" animBg="1"/>
      <p:bldP spid="14340" grpId="0" animBg="1"/>
      <p:bldP spid="14341" grpId="0" animBg="1"/>
      <p:bldP spid="14344" grpId="0" animBg="1"/>
      <p:bldP spid="14345" grpId="0" animBg="1"/>
      <p:bldP spid="14351" grpId="0" animBg="1"/>
      <p:bldP spid="14354" grpId="0" animBg="1"/>
      <p:bldP spid="1435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Box 24"/>
          <p:cNvSpPr/>
          <p:nvPr/>
        </p:nvSpPr>
        <p:spPr>
          <a:xfrm>
            <a:off x="1131888" y="414338"/>
            <a:ext cx="3382962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方法齐总结</a:t>
            </a:r>
            <a:endParaRPr lang="zh-CN" altLang="en-US" sz="2800" b="1">
              <a:solidFill>
                <a:srgbClr val="00B050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pic>
        <p:nvPicPr>
          <p:cNvPr id="23556" name="组合 45"/>
          <p:cNvPicPr>
            <a:picLocks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755650" y="2724150"/>
            <a:ext cx="1779588" cy="189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  <p:sp>
        <p:nvSpPr>
          <p:cNvPr id="23557" name="等腰三角形 48"/>
          <p:cNvSpPr>
            <a:spLocks noChangeArrowheads="1"/>
          </p:cNvSpPr>
          <p:nvPr/>
        </p:nvSpPr>
        <p:spPr bwMode="auto">
          <a:xfrm rot="5400000">
            <a:off x="2638425" y="3576638"/>
            <a:ext cx="300038" cy="258762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14CD68"/>
              </a:gs>
              <a:gs pos="100000">
                <a:srgbClr val="0B6E38"/>
              </a:gs>
            </a:gsLst>
            <a:lin ang="12000000"/>
          </a:gra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1217930"/>
            <a:endParaRPr lang="zh-CN" altLang="en-US" sz="3200">
              <a:solidFill>
                <a:srgbClr val="0D0D0D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23558" name="等腰三角形 49"/>
          <p:cNvSpPr>
            <a:spLocks noChangeArrowheads="1"/>
          </p:cNvSpPr>
          <p:nvPr/>
        </p:nvSpPr>
        <p:spPr bwMode="auto">
          <a:xfrm rot="5400000">
            <a:off x="2955925" y="3571876"/>
            <a:ext cx="300037" cy="258762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14CD68"/>
              </a:gs>
              <a:gs pos="100000">
                <a:srgbClr val="0B6E38"/>
              </a:gs>
            </a:gsLst>
            <a:lin ang="12000000"/>
          </a:gra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1217930"/>
            <a:endParaRPr lang="zh-CN" altLang="en-US" sz="3200">
              <a:solidFill>
                <a:srgbClr val="0D0D0D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23559" name="六边形 50"/>
          <p:cNvSpPr>
            <a:spLocks noChangeArrowheads="1"/>
          </p:cNvSpPr>
          <p:nvPr/>
        </p:nvSpPr>
        <p:spPr bwMode="auto">
          <a:xfrm>
            <a:off x="3238500" y="2192338"/>
            <a:ext cx="2787650" cy="2736850"/>
          </a:xfrm>
          <a:prstGeom prst="hexagon">
            <a:avLst>
              <a:gd name="adj" fmla="val 25002"/>
              <a:gd name="vf" fmla="val 115470"/>
            </a:avLst>
          </a:prstGeom>
          <a:blipFill dpi="0" rotWithShape="1">
            <a:blip r:embed="rId2" cstate="email"/>
            <a:srcRect/>
            <a:stretch>
              <a:fillRect/>
            </a:stretch>
          </a:blipFill>
          <a:ln w="15875" cap="rnd" algn="ctr">
            <a:solidFill>
              <a:srgbClr val="DDDDDD"/>
            </a:solidFill>
            <a:miter lim="800000"/>
          </a:ln>
        </p:spPr>
        <p:txBody>
          <a:bodyPr anchor="ctr"/>
          <a:lstStyle/>
          <a:p>
            <a:pPr algn="ctr" defTabSz="1217930"/>
            <a:endParaRPr lang="zh-CN" altLang="en-US" sz="3200">
              <a:solidFill>
                <a:srgbClr val="0D0D0D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23560" name="六边形 51"/>
          <p:cNvSpPr>
            <a:spLocks noChangeArrowheads="1"/>
          </p:cNvSpPr>
          <p:nvPr/>
        </p:nvSpPr>
        <p:spPr bwMode="auto">
          <a:xfrm rot="16200000">
            <a:off x="6140450" y="1609725"/>
            <a:ext cx="1063625" cy="1000125"/>
          </a:xfrm>
          <a:prstGeom prst="hexagon">
            <a:avLst>
              <a:gd name="adj" fmla="val 25022"/>
              <a:gd name="vf" fmla="val 115470"/>
            </a:avLst>
          </a:prstGeom>
          <a:gradFill rotWithShape="0">
            <a:gsLst>
              <a:gs pos="0">
                <a:srgbClr val="14CD68"/>
              </a:gs>
              <a:gs pos="100000">
                <a:srgbClr val="0B6E38"/>
              </a:gs>
            </a:gsLst>
            <a:lin ang="12000000"/>
          </a:gradFill>
          <a:ln>
            <a:noFill/>
          </a:ln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1217930"/>
            <a:endParaRPr lang="zh-CN" altLang="en-US" sz="3200">
              <a:solidFill>
                <a:srgbClr val="0D0D0D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62472" name="TextBox 33"/>
          <p:cNvSpPr txBox="1"/>
          <p:nvPr/>
        </p:nvSpPr>
        <p:spPr>
          <a:xfrm>
            <a:off x="6305550" y="1736725"/>
            <a:ext cx="816249" cy="73866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>
            <a:spAutoFit/>
          </a:bodyPr>
          <a:lstStyle/>
          <a:p>
            <a:r>
              <a:rPr lang="en-US" altLang="zh-CN" sz="42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01</a:t>
            </a:r>
            <a:endParaRPr lang="zh-CN" altLang="en-US" sz="42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23562" name="六边形 53"/>
          <p:cNvSpPr>
            <a:spLocks noChangeArrowheads="1"/>
          </p:cNvSpPr>
          <p:nvPr/>
        </p:nvSpPr>
        <p:spPr bwMode="auto">
          <a:xfrm rot="16200000">
            <a:off x="6761956" y="3204370"/>
            <a:ext cx="1063625" cy="1001712"/>
          </a:xfrm>
          <a:prstGeom prst="hexagon">
            <a:avLst>
              <a:gd name="adj" fmla="val 24982"/>
              <a:gd name="vf" fmla="val 115470"/>
            </a:avLst>
          </a:prstGeom>
          <a:gradFill rotWithShape="0">
            <a:gsLst>
              <a:gs pos="0">
                <a:srgbClr val="14CD68"/>
              </a:gs>
              <a:gs pos="100000">
                <a:srgbClr val="0B6E38"/>
              </a:gs>
            </a:gsLst>
            <a:lin ang="12000000"/>
          </a:gradFill>
          <a:ln>
            <a:noFill/>
          </a:ln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1217930"/>
            <a:endParaRPr lang="zh-CN" altLang="en-US" sz="3200">
              <a:solidFill>
                <a:srgbClr val="0D0D0D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62474" name="TextBox 35"/>
          <p:cNvSpPr txBox="1"/>
          <p:nvPr/>
        </p:nvSpPr>
        <p:spPr>
          <a:xfrm>
            <a:off x="6926263" y="3297238"/>
            <a:ext cx="816249" cy="73866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>
            <a:spAutoFit/>
          </a:bodyPr>
          <a:lstStyle/>
          <a:p>
            <a:r>
              <a:rPr lang="en-US" altLang="zh-CN" sz="42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02</a:t>
            </a:r>
            <a:endParaRPr lang="zh-CN" altLang="en-US" sz="42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23564" name="六边形 55"/>
          <p:cNvSpPr>
            <a:spLocks noChangeArrowheads="1"/>
          </p:cNvSpPr>
          <p:nvPr/>
        </p:nvSpPr>
        <p:spPr bwMode="auto">
          <a:xfrm rot="16200000">
            <a:off x="6140450" y="5011738"/>
            <a:ext cx="1062038" cy="1001712"/>
          </a:xfrm>
          <a:prstGeom prst="hexagon">
            <a:avLst>
              <a:gd name="adj" fmla="val 24945"/>
              <a:gd name="vf" fmla="val 115470"/>
            </a:avLst>
          </a:prstGeom>
          <a:gradFill rotWithShape="0">
            <a:gsLst>
              <a:gs pos="0">
                <a:srgbClr val="14CD68"/>
              </a:gs>
              <a:gs pos="100000">
                <a:srgbClr val="0B6E38"/>
              </a:gs>
            </a:gsLst>
            <a:lin ang="12000000"/>
          </a:gradFill>
          <a:ln>
            <a:noFill/>
          </a:ln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1217930"/>
            <a:endParaRPr lang="zh-CN" altLang="en-US" sz="3200">
              <a:solidFill>
                <a:srgbClr val="0D0D0D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62476" name="TextBox 37"/>
          <p:cNvSpPr txBox="1"/>
          <p:nvPr/>
        </p:nvSpPr>
        <p:spPr>
          <a:xfrm>
            <a:off x="6303963" y="5138738"/>
            <a:ext cx="816249" cy="73866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>
            <a:spAutoFit/>
          </a:bodyPr>
          <a:lstStyle/>
          <a:p>
            <a:r>
              <a:rPr lang="en-US" altLang="zh-CN" sz="42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03</a:t>
            </a:r>
            <a:endParaRPr lang="zh-CN" altLang="en-US" sz="42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62478" name="矩形 19"/>
          <p:cNvSpPr/>
          <p:nvPr/>
        </p:nvSpPr>
        <p:spPr>
          <a:xfrm>
            <a:off x="7240588" y="1643063"/>
            <a:ext cx="2967037" cy="9239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sz="5400" b="1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明确目标</a:t>
            </a:r>
            <a:endParaRPr lang="zh-CN" altLang="en-US" sz="5400" b="1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62479" name="矩形 20"/>
          <p:cNvSpPr/>
          <p:nvPr/>
        </p:nvSpPr>
        <p:spPr>
          <a:xfrm>
            <a:off x="8026400" y="3214688"/>
            <a:ext cx="2967038" cy="9239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sz="5400" b="1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四合一法</a:t>
            </a:r>
            <a:endParaRPr lang="zh-CN" altLang="en-US" sz="5400" b="1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62480" name="矩形 21"/>
          <p:cNvSpPr/>
          <p:nvPr/>
        </p:nvSpPr>
        <p:spPr>
          <a:xfrm>
            <a:off x="7312025" y="5072063"/>
            <a:ext cx="4359275" cy="9239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sz="5400" b="1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舒格尔训练法</a:t>
            </a:r>
            <a:endParaRPr lang="zh-CN" altLang="en-US" sz="5400" b="1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</p:spTree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2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2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2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2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2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2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2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 animBg="1"/>
      <p:bldP spid="23557" grpId="0" animBg="1"/>
      <p:bldP spid="23558" grpId="0" animBg="1"/>
      <p:bldP spid="23559" grpId="0" animBg="1"/>
      <p:bldP spid="23560" grpId="0" animBg="1"/>
      <p:bldP spid="62472" grpId="0" animBg="1"/>
      <p:bldP spid="23562" grpId="0" animBg="1"/>
      <p:bldP spid="62474" grpId="0" animBg="1"/>
      <p:bldP spid="23564" grpId="0" animBg="1"/>
      <p:bldP spid="6247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Box 49"/>
          <p:cNvSpPr/>
          <p:nvPr/>
        </p:nvSpPr>
        <p:spPr>
          <a:xfrm>
            <a:off x="1131888" y="360363"/>
            <a:ext cx="3382962" cy="76993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4400" b="1"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想一想</a:t>
            </a:r>
            <a:endParaRPr lang="zh-CN" altLang="en-US" sz="4400" b="1">
              <a:solidFill>
                <a:srgbClr val="00B050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64515" name="Freeform 24"/>
          <p:cNvSpPr>
            <a:spLocks noEditPoints="1"/>
          </p:cNvSpPr>
          <p:nvPr/>
        </p:nvSpPr>
        <p:spPr bwMode="auto">
          <a:xfrm flipH="1">
            <a:off x="1025525" y="1857375"/>
            <a:ext cx="2928938" cy="3357563"/>
          </a:xfrm>
          <a:custGeom>
            <a:avLst/>
            <a:gdLst>
              <a:gd name="T0" fmla="*/ 127 w 358"/>
              <a:gd name="T1" fmla="*/ 292 h 382"/>
              <a:gd name="T2" fmla="*/ 322 w 358"/>
              <a:gd name="T3" fmla="*/ 63 h 382"/>
              <a:gd name="T4" fmla="*/ 333 w 358"/>
              <a:gd name="T5" fmla="*/ 113 h 382"/>
              <a:gd name="T6" fmla="*/ 336 w 358"/>
              <a:gd name="T7" fmla="*/ 178 h 382"/>
              <a:gd name="T8" fmla="*/ 338 w 358"/>
              <a:gd name="T9" fmla="*/ 245 h 382"/>
              <a:gd name="T10" fmla="*/ 321 w 358"/>
              <a:gd name="T11" fmla="*/ 314 h 382"/>
              <a:gd name="T12" fmla="*/ 271 w 358"/>
              <a:gd name="T13" fmla="*/ 382 h 382"/>
              <a:gd name="T14" fmla="*/ 172 w 358"/>
              <a:gd name="T15" fmla="*/ 226 h 382"/>
              <a:gd name="T16" fmla="*/ 123 w 358"/>
              <a:gd name="T17" fmla="*/ 197 h 382"/>
              <a:gd name="T18" fmla="*/ 125 w 358"/>
              <a:gd name="T19" fmla="*/ 208 h 382"/>
              <a:gd name="T20" fmla="*/ 174 w 358"/>
              <a:gd name="T21" fmla="*/ 236 h 382"/>
              <a:gd name="T22" fmla="*/ 172 w 358"/>
              <a:gd name="T23" fmla="*/ 226 h 382"/>
              <a:gd name="T24" fmla="*/ 288 w 358"/>
              <a:gd name="T25" fmla="*/ 136 h 382"/>
              <a:gd name="T26" fmla="*/ 263 w 358"/>
              <a:gd name="T27" fmla="*/ 125 h 382"/>
              <a:gd name="T28" fmla="*/ 171 w 358"/>
              <a:gd name="T29" fmla="*/ 70 h 382"/>
              <a:gd name="T30" fmla="*/ 148 w 358"/>
              <a:gd name="T31" fmla="*/ 54 h 382"/>
              <a:gd name="T32" fmla="*/ 171 w 358"/>
              <a:gd name="T33" fmla="*/ 70 h 382"/>
              <a:gd name="T34" fmla="*/ 204 w 358"/>
              <a:gd name="T35" fmla="*/ 39 h 382"/>
              <a:gd name="T36" fmla="*/ 193 w 358"/>
              <a:gd name="T37" fmla="*/ 64 h 382"/>
              <a:gd name="T38" fmla="*/ 258 w 358"/>
              <a:gd name="T39" fmla="*/ 103 h 382"/>
              <a:gd name="T40" fmla="*/ 274 w 358"/>
              <a:gd name="T41" fmla="*/ 80 h 382"/>
              <a:gd name="T42" fmla="*/ 258 w 358"/>
              <a:gd name="T43" fmla="*/ 103 h 382"/>
              <a:gd name="T44" fmla="*/ 249 w 358"/>
              <a:gd name="T45" fmla="*/ 55 h 382"/>
              <a:gd name="T46" fmla="*/ 226 w 358"/>
              <a:gd name="T47" fmla="*/ 71 h 382"/>
              <a:gd name="T48" fmla="*/ 182 w 358"/>
              <a:gd name="T49" fmla="*/ 209 h 382"/>
              <a:gd name="T50" fmla="*/ 133 w 358"/>
              <a:gd name="T51" fmla="*/ 180 h 382"/>
              <a:gd name="T52" fmla="*/ 135 w 358"/>
              <a:gd name="T53" fmla="*/ 190 h 382"/>
              <a:gd name="T54" fmla="*/ 184 w 358"/>
              <a:gd name="T55" fmla="*/ 219 h 382"/>
              <a:gd name="T56" fmla="*/ 182 w 358"/>
              <a:gd name="T57" fmla="*/ 209 h 382"/>
              <a:gd name="T58" fmla="*/ 157 w 358"/>
              <a:gd name="T59" fmla="*/ 104 h 382"/>
              <a:gd name="T60" fmla="*/ 186 w 358"/>
              <a:gd name="T61" fmla="*/ 195 h 382"/>
              <a:gd name="T62" fmla="*/ 222 w 358"/>
              <a:gd name="T63" fmla="*/ 90 h 382"/>
              <a:gd name="T64" fmla="*/ 136 w 358"/>
              <a:gd name="T65" fmla="*/ 238 h 382"/>
              <a:gd name="T66" fmla="*/ 129 w 358"/>
              <a:gd name="T67" fmla="*/ 216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58" h="382">
                <a:moveTo>
                  <a:pt x="131" y="382"/>
                </a:moveTo>
                <a:cubicBezTo>
                  <a:pt x="135" y="352"/>
                  <a:pt x="135" y="320"/>
                  <a:pt x="127" y="292"/>
                </a:cubicBezTo>
                <a:cubicBezTo>
                  <a:pt x="0" y="220"/>
                  <a:pt x="34" y="56"/>
                  <a:pt x="140" y="23"/>
                </a:cubicBezTo>
                <a:cubicBezTo>
                  <a:pt x="196" y="0"/>
                  <a:pt x="272" y="14"/>
                  <a:pt x="322" y="63"/>
                </a:cubicBezTo>
                <a:cubicBezTo>
                  <a:pt x="358" y="99"/>
                  <a:pt x="340" y="109"/>
                  <a:pt x="340" y="109"/>
                </a:cubicBezTo>
                <a:cubicBezTo>
                  <a:pt x="333" y="113"/>
                  <a:pt x="333" y="113"/>
                  <a:pt x="333" y="113"/>
                </a:cubicBezTo>
                <a:cubicBezTo>
                  <a:pt x="337" y="130"/>
                  <a:pt x="345" y="162"/>
                  <a:pt x="344" y="166"/>
                </a:cubicBezTo>
                <a:cubicBezTo>
                  <a:pt x="342" y="172"/>
                  <a:pt x="336" y="178"/>
                  <a:pt x="336" y="178"/>
                </a:cubicBezTo>
                <a:cubicBezTo>
                  <a:pt x="354" y="239"/>
                  <a:pt x="354" y="239"/>
                  <a:pt x="354" y="239"/>
                </a:cubicBezTo>
                <a:cubicBezTo>
                  <a:pt x="338" y="245"/>
                  <a:pt x="338" y="245"/>
                  <a:pt x="338" y="245"/>
                </a:cubicBezTo>
                <a:cubicBezTo>
                  <a:pt x="341" y="265"/>
                  <a:pt x="343" y="281"/>
                  <a:pt x="341" y="300"/>
                </a:cubicBezTo>
                <a:cubicBezTo>
                  <a:pt x="341" y="304"/>
                  <a:pt x="330" y="313"/>
                  <a:pt x="321" y="314"/>
                </a:cubicBezTo>
                <a:cubicBezTo>
                  <a:pt x="267" y="317"/>
                  <a:pt x="267" y="317"/>
                  <a:pt x="267" y="317"/>
                </a:cubicBezTo>
                <a:cubicBezTo>
                  <a:pt x="271" y="382"/>
                  <a:pt x="271" y="382"/>
                  <a:pt x="271" y="382"/>
                </a:cubicBezTo>
                <a:cubicBezTo>
                  <a:pt x="131" y="382"/>
                  <a:pt x="131" y="382"/>
                  <a:pt x="131" y="382"/>
                </a:cubicBezTo>
                <a:close/>
                <a:moveTo>
                  <a:pt x="172" y="226"/>
                </a:moveTo>
                <a:cubicBezTo>
                  <a:pt x="132" y="196"/>
                  <a:pt x="132" y="196"/>
                  <a:pt x="132" y="196"/>
                </a:cubicBezTo>
                <a:cubicBezTo>
                  <a:pt x="129" y="193"/>
                  <a:pt x="125" y="194"/>
                  <a:pt x="123" y="197"/>
                </a:cubicBezTo>
                <a:cubicBezTo>
                  <a:pt x="123" y="197"/>
                  <a:pt x="123" y="197"/>
                  <a:pt x="123" y="197"/>
                </a:cubicBezTo>
                <a:cubicBezTo>
                  <a:pt x="121" y="201"/>
                  <a:pt x="122" y="205"/>
                  <a:pt x="125" y="208"/>
                </a:cubicBezTo>
                <a:cubicBezTo>
                  <a:pt x="165" y="238"/>
                  <a:pt x="165" y="238"/>
                  <a:pt x="165" y="238"/>
                </a:cubicBezTo>
                <a:cubicBezTo>
                  <a:pt x="168" y="240"/>
                  <a:pt x="172" y="239"/>
                  <a:pt x="174" y="236"/>
                </a:cubicBezTo>
                <a:cubicBezTo>
                  <a:pt x="174" y="236"/>
                  <a:pt x="174" y="236"/>
                  <a:pt x="174" y="236"/>
                </a:cubicBezTo>
                <a:cubicBezTo>
                  <a:pt x="176" y="233"/>
                  <a:pt x="175" y="228"/>
                  <a:pt x="172" y="226"/>
                </a:cubicBezTo>
                <a:close/>
                <a:moveTo>
                  <a:pt x="263" y="136"/>
                </a:moveTo>
                <a:cubicBezTo>
                  <a:pt x="288" y="136"/>
                  <a:pt x="288" y="136"/>
                  <a:pt x="288" y="136"/>
                </a:cubicBezTo>
                <a:cubicBezTo>
                  <a:pt x="288" y="125"/>
                  <a:pt x="288" y="125"/>
                  <a:pt x="288" y="125"/>
                </a:cubicBezTo>
                <a:cubicBezTo>
                  <a:pt x="263" y="125"/>
                  <a:pt x="263" y="125"/>
                  <a:pt x="263" y="125"/>
                </a:cubicBezTo>
                <a:cubicBezTo>
                  <a:pt x="263" y="136"/>
                  <a:pt x="263" y="136"/>
                  <a:pt x="263" y="136"/>
                </a:cubicBezTo>
                <a:close/>
                <a:moveTo>
                  <a:pt x="171" y="70"/>
                </a:moveTo>
                <a:cubicBezTo>
                  <a:pt x="158" y="48"/>
                  <a:pt x="158" y="48"/>
                  <a:pt x="158" y="48"/>
                </a:cubicBezTo>
                <a:cubicBezTo>
                  <a:pt x="148" y="54"/>
                  <a:pt x="148" y="54"/>
                  <a:pt x="148" y="54"/>
                </a:cubicBezTo>
                <a:cubicBezTo>
                  <a:pt x="161" y="76"/>
                  <a:pt x="161" y="76"/>
                  <a:pt x="161" y="76"/>
                </a:cubicBezTo>
                <a:cubicBezTo>
                  <a:pt x="171" y="70"/>
                  <a:pt x="171" y="70"/>
                  <a:pt x="171" y="70"/>
                </a:cubicBezTo>
                <a:close/>
                <a:moveTo>
                  <a:pt x="204" y="64"/>
                </a:moveTo>
                <a:cubicBezTo>
                  <a:pt x="204" y="39"/>
                  <a:pt x="204" y="39"/>
                  <a:pt x="204" y="39"/>
                </a:cubicBezTo>
                <a:cubicBezTo>
                  <a:pt x="193" y="39"/>
                  <a:pt x="193" y="39"/>
                  <a:pt x="193" y="39"/>
                </a:cubicBezTo>
                <a:cubicBezTo>
                  <a:pt x="193" y="64"/>
                  <a:pt x="193" y="64"/>
                  <a:pt x="193" y="64"/>
                </a:cubicBezTo>
                <a:cubicBezTo>
                  <a:pt x="204" y="64"/>
                  <a:pt x="204" y="64"/>
                  <a:pt x="204" y="64"/>
                </a:cubicBezTo>
                <a:close/>
                <a:moveTo>
                  <a:pt x="258" y="103"/>
                </a:moveTo>
                <a:cubicBezTo>
                  <a:pt x="279" y="90"/>
                  <a:pt x="279" y="90"/>
                  <a:pt x="279" y="90"/>
                </a:cubicBezTo>
                <a:cubicBezTo>
                  <a:pt x="274" y="80"/>
                  <a:pt x="274" y="80"/>
                  <a:pt x="274" y="80"/>
                </a:cubicBezTo>
                <a:cubicBezTo>
                  <a:pt x="252" y="93"/>
                  <a:pt x="252" y="93"/>
                  <a:pt x="252" y="93"/>
                </a:cubicBezTo>
                <a:cubicBezTo>
                  <a:pt x="258" y="103"/>
                  <a:pt x="258" y="103"/>
                  <a:pt x="258" y="103"/>
                </a:cubicBezTo>
                <a:close/>
                <a:moveTo>
                  <a:pt x="236" y="76"/>
                </a:moveTo>
                <a:cubicBezTo>
                  <a:pt x="249" y="55"/>
                  <a:pt x="249" y="55"/>
                  <a:pt x="249" y="55"/>
                </a:cubicBezTo>
                <a:cubicBezTo>
                  <a:pt x="239" y="49"/>
                  <a:pt x="239" y="49"/>
                  <a:pt x="239" y="49"/>
                </a:cubicBezTo>
                <a:cubicBezTo>
                  <a:pt x="226" y="71"/>
                  <a:pt x="226" y="71"/>
                  <a:pt x="226" y="71"/>
                </a:cubicBezTo>
                <a:cubicBezTo>
                  <a:pt x="236" y="76"/>
                  <a:pt x="236" y="76"/>
                  <a:pt x="236" y="76"/>
                </a:cubicBezTo>
                <a:close/>
                <a:moveTo>
                  <a:pt x="182" y="209"/>
                </a:moveTo>
                <a:cubicBezTo>
                  <a:pt x="142" y="178"/>
                  <a:pt x="142" y="178"/>
                  <a:pt x="142" y="178"/>
                </a:cubicBezTo>
                <a:cubicBezTo>
                  <a:pt x="139" y="176"/>
                  <a:pt x="135" y="177"/>
                  <a:pt x="133" y="180"/>
                </a:cubicBezTo>
                <a:cubicBezTo>
                  <a:pt x="133" y="180"/>
                  <a:pt x="133" y="180"/>
                  <a:pt x="133" y="180"/>
                </a:cubicBezTo>
                <a:cubicBezTo>
                  <a:pt x="131" y="183"/>
                  <a:pt x="132" y="188"/>
                  <a:pt x="135" y="190"/>
                </a:cubicBezTo>
                <a:cubicBezTo>
                  <a:pt x="175" y="221"/>
                  <a:pt x="175" y="221"/>
                  <a:pt x="175" y="221"/>
                </a:cubicBezTo>
                <a:cubicBezTo>
                  <a:pt x="178" y="223"/>
                  <a:pt x="182" y="222"/>
                  <a:pt x="184" y="219"/>
                </a:cubicBezTo>
                <a:cubicBezTo>
                  <a:pt x="184" y="219"/>
                  <a:pt x="184" y="219"/>
                  <a:pt x="184" y="219"/>
                </a:cubicBezTo>
                <a:cubicBezTo>
                  <a:pt x="186" y="216"/>
                  <a:pt x="185" y="211"/>
                  <a:pt x="182" y="209"/>
                </a:cubicBezTo>
                <a:close/>
                <a:moveTo>
                  <a:pt x="222" y="90"/>
                </a:moveTo>
                <a:cubicBezTo>
                  <a:pt x="198" y="76"/>
                  <a:pt x="169" y="83"/>
                  <a:pt x="157" y="104"/>
                </a:cubicBezTo>
                <a:cubicBezTo>
                  <a:pt x="144" y="126"/>
                  <a:pt x="160" y="151"/>
                  <a:pt x="149" y="174"/>
                </a:cubicBezTo>
                <a:cubicBezTo>
                  <a:pt x="186" y="195"/>
                  <a:pt x="186" y="195"/>
                  <a:pt x="186" y="195"/>
                </a:cubicBezTo>
                <a:cubicBezTo>
                  <a:pt x="200" y="174"/>
                  <a:pt x="229" y="176"/>
                  <a:pt x="242" y="154"/>
                </a:cubicBezTo>
                <a:cubicBezTo>
                  <a:pt x="255" y="132"/>
                  <a:pt x="245" y="104"/>
                  <a:pt x="222" y="90"/>
                </a:cubicBezTo>
                <a:close/>
                <a:moveTo>
                  <a:pt x="129" y="216"/>
                </a:moveTo>
                <a:cubicBezTo>
                  <a:pt x="125" y="224"/>
                  <a:pt x="128" y="233"/>
                  <a:pt x="136" y="238"/>
                </a:cubicBezTo>
                <a:cubicBezTo>
                  <a:pt x="142" y="241"/>
                  <a:pt x="150" y="240"/>
                  <a:pt x="155" y="236"/>
                </a:cubicBezTo>
                <a:lnTo>
                  <a:pt x="129" y="216"/>
                </a:lnTo>
                <a:close/>
              </a:path>
            </a:pathLst>
          </a:custGeom>
          <a:gradFill rotWithShape="0">
            <a:gsLst>
              <a:gs pos="0">
                <a:srgbClr val="14CD68"/>
              </a:gs>
              <a:gs pos="100000">
                <a:srgbClr val="0B6E38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64517" name="矩形 23"/>
          <p:cNvSpPr/>
          <p:nvPr/>
        </p:nvSpPr>
        <p:spPr>
          <a:xfrm>
            <a:off x="4168775" y="1714500"/>
            <a:ext cx="7000875" cy="17541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>
            <a:spAutoFit/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zh-CN" altLang="en-US" sz="5400" b="1"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平时上课有哪些提高注意力的好方法？</a:t>
            </a:r>
            <a:endParaRPr lang="zh-CN" altLang="en-US" sz="5400" b="1">
              <a:solidFill>
                <a:srgbClr val="00B050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</p:spTree>
  </p:cSld>
  <p:clrMapOvr>
    <a:masterClrMapping/>
  </p:clrMapOvr>
  <p:transition spd="slow" advClick="0" advTm="3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4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500" fill="hold"/>
                                        <p:tgtEl>
                                          <p:spTgt spid="645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500" fill="hold"/>
                                        <p:tgtEl>
                                          <p:spTgt spid="645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64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64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 animBg="1"/>
      <p:bldP spid="645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Box 69"/>
          <p:cNvSpPr/>
          <p:nvPr/>
        </p:nvSpPr>
        <p:spPr>
          <a:xfrm>
            <a:off x="1131888" y="414338"/>
            <a:ext cx="3382962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方法宝库</a:t>
            </a:r>
            <a:endParaRPr lang="zh-CN" altLang="en-US" sz="2800" b="1">
              <a:solidFill>
                <a:srgbClr val="00B050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66562" name="Freeform 19"/>
          <p:cNvSpPr/>
          <p:nvPr/>
        </p:nvSpPr>
        <p:spPr bwMode="auto">
          <a:xfrm>
            <a:off x="3697288" y="4930775"/>
            <a:ext cx="2565400" cy="1941513"/>
          </a:xfrm>
          <a:custGeom>
            <a:avLst/>
            <a:gdLst>
              <a:gd name="T0" fmla="*/ 476 w 542"/>
              <a:gd name="T1" fmla="*/ 410 h 410"/>
              <a:gd name="T2" fmla="*/ 476 w 542"/>
              <a:gd name="T3" fmla="*/ 121 h 410"/>
              <a:gd name="T4" fmla="*/ 422 w 542"/>
              <a:gd name="T5" fmla="*/ 67 h 410"/>
              <a:gd name="T6" fmla="*/ 0 w 542"/>
              <a:gd name="T7" fmla="*/ 67 h 410"/>
              <a:gd name="T8" fmla="*/ 0 w 542"/>
              <a:gd name="T9" fmla="*/ 0 h 410"/>
              <a:gd name="T10" fmla="*/ 422 w 542"/>
              <a:gd name="T11" fmla="*/ 0 h 410"/>
              <a:gd name="T12" fmla="*/ 542 w 542"/>
              <a:gd name="T13" fmla="*/ 121 h 410"/>
              <a:gd name="T14" fmla="*/ 542 w 542"/>
              <a:gd name="T15" fmla="*/ 410 h 4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42" h="410">
                <a:moveTo>
                  <a:pt x="476" y="410"/>
                </a:moveTo>
                <a:cubicBezTo>
                  <a:pt x="476" y="121"/>
                  <a:pt x="476" y="121"/>
                  <a:pt x="476" y="121"/>
                </a:cubicBezTo>
                <a:cubicBezTo>
                  <a:pt x="476" y="91"/>
                  <a:pt x="451" y="67"/>
                  <a:pt x="422" y="67"/>
                </a:cubicBezTo>
                <a:cubicBezTo>
                  <a:pt x="0" y="67"/>
                  <a:pt x="0" y="67"/>
                  <a:pt x="0" y="67"/>
                </a:cubicBezTo>
                <a:cubicBezTo>
                  <a:pt x="0" y="0"/>
                  <a:pt x="0" y="0"/>
                  <a:pt x="0" y="0"/>
                </a:cubicBezTo>
                <a:cubicBezTo>
                  <a:pt x="422" y="0"/>
                  <a:pt x="422" y="0"/>
                  <a:pt x="422" y="0"/>
                </a:cubicBezTo>
                <a:cubicBezTo>
                  <a:pt x="488" y="0"/>
                  <a:pt x="542" y="54"/>
                  <a:pt x="542" y="121"/>
                </a:cubicBezTo>
                <a:cubicBezTo>
                  <a:pt x="542" y="410"/>
                  <a:pt x="542" y="410"/>
                  <a:pt x="542" y="410"/>
                </a:cubicBezTo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lIns="91419" tIns="45709" rIns="91419" bIns="45709"/>
          <a:lstStyle/>
          <a:p>
            <a:endParaRPr lang="zh-CN" altLang="en-US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66563" name="Freeform 20"/>
          <p:cNvSpPr/>
          <p:nvPr/>
        </p:nvSpPr>
        <p:spPr bwMode="auto">
          <a:xfrm>
            <a:off x="6105525" y="4992688"/>
            <a:ext cx="1866900" cy="733425"/>
          </a:xfrm>
          <a:custGeom>
            <a:avLst/>
            <a:gdLst>
              <a:gd name="T0" fmla="*/ 275 w 394"/>
              <a:gd name="T1" fmla="*/ 155 h 155"/>
              <a:gd name="T2" fmla="*/ 0 w 394"/>
              <a:gd name="T3" fmla="*/ 155 h 155"/>
              <a:gd name="T4" fmla="*/ 0 w 394"/>
              <a:gd name="T5" fmla="*/ 94 h 155"/>
              <a:gd name="T6" fmla="*/ 275 w 394"/>
              <a:gd name="T7" fmla="*/ 94 h 155"/>
              <a:gd name="T8" fmla="*/ 332 w 394"/>
              <a:gd name="T9" fmla="*/ 37 h 155"/>
              <a:gd name="T10" fmla="*/ 332 w 394"/>
              <a:gd name="T11" fmla="*/ 0 h 155"/>
              <a:gd name="T12" fmla="*/ 394 w 394"/>
              <a:gd name="T13" fmla="*/ 0 h 155"/>
              <a:gd name="T14" fmla="*/ 394 w 394"/>
              <a:gd name="T15" fmla="*/ 37 h 155"/>
              <a:gd name="T16" fmla="*/ 275 w 394"/>
              <a:gd name="T17" fmla="*/ 155 h 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4" h="155">
                <a:moveTo>
                  <a:pt x="275" y="155"/>
                </a:moveTo>
                <a:cubicBezTo>
                  <a:pt x="0" y="155"/>
                  <a:pt x="0" y="155"/>
                  <a:pt x="0" y="155"/>
                </a:cubicBezTo>
                <a:cubicBezTo>
                  <a:pt x="0" y="94"/>
                  <a:pt x="0" y="94"/>
                  <a:pt x="0" y="94"/>
                </a:cubicBezTo>
                <a:cubicBezTo>
                  <a:pt x="275" y="94"/>
                  <a:pt x="275" y="94"/>
                  <a:pt x="275" y="94"/>
                </a:cubicBezTo>
                <a:cubicBezTo>
                  <a:pt x="307" y="94"/>
                  <a:pt x="332" y="68"/>
                  <a:pt x="332" y="37"/>
                </a:cubicBezTo>
                <a:cubicBezTo>
                  <a:pt x="332" y="0"/>
                  <a:pt x="332" y="0"/>
                  <a:pt x="332" y="0"/>
                </a:cubicBezTo>
                <a:cubicBezTo>
                  <a:pt x="394" y="0"/>
                  <a:pt x="394" y="0"/>
                  <a:pt x="394" y="0"/>
                </a:cubicBezTo>
                <a:cubicBezTo>
                  <a:pt x="394" y="37"/>
                  <a:pt x="394" y="37"/>
                  <a:pt x="394" y="37"/>
                </a:cubicBezTo>
                <a:cubicBezTo>
                  <a:pt x="394" y="102"/>
                  <a:pt x="341" y="155"/>
                  <a:pt x="275" y="155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lIns="91419" tIns="45709" rIns="91419" bIns="45709"/>
          <a:lstStyle/>
          <a:p>
            <a:endParaRPr lang="zh-CN" altLang="en-US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66564" name="Freeform 21"/>
          <p:cNvSpPr/>
          <p:nvPr/>
        </p:nvSpPr>
        <p:spPr bwMode="auto">
          <a:xfrm>
            <a:off x="6348413" y="2535238"/>
            <a:ext cx="1703387" cy="695325"/>
          </a:xfrm>
          <a:custGeom>
            <a:avLst/>
            <a:gdLst>
              <a:gd name="T0" fmla="*/ 250 w 360"/>
              <a:gd name="T1" fmla="*/ 147 h 147"/>
              <a:gd name="T2" fmla="*/ 0 w 360"/>
              <a:gd name="T3" fmla="*/ 147 h 147"/>
              <a:gd name="T4" fmla="*/ 0 w 360"/>
              <a:gd name="T5" fmla="*/ 102 h 147"/>
              <a:gd name="T6" fmla="*/ 250 w 360"/>
              <a:gd name="T7" fmla="*/ 102 h 147"/>
              <a:gd name="T8" fmla="*/ 315 w 360"/>
              <a:gd name="T9" fmla="*/ 37 h 147"/>
              <a:gd name="T10" fmla="*/ 315 w 360"/>
              <a:gd name="T11" fmla="*/ 0 h 147"/>
              <a:gd name="T12" fmla="*/ 360 w 360"/>
              <a:gd name="T13" fmla="*/ 0 h 147"/>
              <a:gd name="T14" fmla="*/ 360 w 360"/>
              <a:gd name="T15" fmla="*/ 37 h 147"/>
              <a:gd name="T16" fmla="*/ 250 w 360"/>
              <a:gd name="T17" fmla="*/ 147 h 1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60" h="147">
                <a:moveTo>
                  <a:pt x="250" y="147"/>
                </a:moveTo>
                <a:cubicBezTo>
                  <a:pt x="0" y="147"/>
                  <a:pt x="0" y="147"/>
                  <a:pt x="0" y="147"/>
                </a:cubicBezTo>
                <a:cubicBezTo>
                  <a:pt x="0" y="102"/>
                  <a:pt x="0" y="102"/>
                  <a:pt x="0" y="102"/>
                </a:cubicBezTo>
                <a:cubicBezTo>
                  <a:pt x="250" y="102"/>
                  <a:pt x="250" y="102"/>
                  <a:pt x="250" y="102"/>
                </a:cubicBezTo>
                <a:cubicBezTo>
                  <a:pt x="286" y="102"/>
                  <a:pt x="315" y="73"/>
                  <a:pt x="315" y="37"/>
                </a:cubicBezTo>
                <a:cubicBezTo>
                  <a:pt x="315" y="0"/>
                  <a:pt x="315" y="0"/>
                  <a:pt x="315" y="0"/>
                </a:cubicBezTo>
                <a:cubicBezTo>
                  <a:pt x="360" y="0"/>
                  <a:pt x="360" y="0"/>
                  <a:pt x="360" y="0"/>
                </a:cubicBezTo>
                <a:cubicBezTo>
                  <a:pt x="360" y="37"/>
                  <a:pt x="360" y="37"/>
                  <a:pt x="360" y="37"/>
                </a:cubicBezTo>
                <a:cubicBezTo>
                  <a:pt x="360" y="98"/>
                  <a:pt x="311" y="147"/>
                  <a:pt x="250" y="147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lIns="91419" tIns="45709" rIns="91419" bIns="45709"/>
          <a:lstStyle/>
          <a:p>
            <a:endParaRPr lang="zh-CN" altLang="en-US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66565" name="Freeform 22"/>
          <p:cNvSpPr/>
          <p:nvPr/>
        </p:nvSpPr>
        <p:spPr bwMode="auto">
          <a:xfrm>
            <a:off x="5126038" y="3386138"/>
            <a:ext cx="739775" cy="1709737"/>
          </a:xfrm>
          <a:custGeom>
            <a:avLst/>
            <a:gdLst>
              <a:gd name="T0" fmla="*/ 156 w 156"/>
              <a:gd name="T1" fmla="*/ 361 h 361"/>
              <a:gd name="T2" fmla="*/ 95 w 156"/>
              <a:gd name="T3" fmla="*/ 361 h 361"/>
              <a:gd name="T4" fmla="*/ 95 w 156"/>
              <a:gd name="T5" fmla="*/ 118 h 361"/>
              <a:gd name="T6" fmla="*/ 38 w 156"/>
              <a:gd name="T7" fmla="*/ 61 h 361"/>
              <a:gd name="T8" fmla="*/ 0 w 156"/>
              <a:gd name="T9" fmla="*/ 61 h 361"/>
              <a:gd name="T10" fmla="*/ 0 w 156"/>
              <a:gd name="T11" fmla="*/ 0 h 361"/>
              <a:gd name="T12" fmla="*/ 38 w 156"/>
              <a:gd name="T13" fmla="*/ 0 h 361"/>
              <a:gd name="T14" fmla="*/ 156 w 156"/>
              <a:gd name="T15" fmla="*/ 118 h 361"/>
              <a:gd name="T16" fmla="*/ 156 w 156"/>
              <a:gd name="T17" fmla="*/ 361 h 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6" h="361">
                <a:moveTo>
                  <a:pt x="156" y="361"/>
                </a:moveTo>
                <a:cubicBezTo>
                  <a:pt x="95" y="361"/>
                  <a:pt x="95" y="361"/>
                  <a:pt x="95" y="361"/>
                </a:cubicBezTo>
                <a:cubicBezTo>
                  <a:pt x="95" y="118"/>
                  <a:pt x="95" y="118"/>
                  <a:pt x="95" y="118"/>
                </a:cubicBezTo>
                <a:cubicBezTo>
                  <a:pt x="95" y="87"/>
                  <a:pt x="69" y="61"/>
                  <a:pt x="38" y="61"/>
                </a:cubicBezTo>
                <a:cubicBezTo>
                  <a:pt x="0" y="61"/>
                  <a:pt x="0" y="61"/>
                  <a:pt x="0" y="61"/>
                </a:cubicBezTo>
                <a:cubicBezTo>
                  <a:pt x="0" y="0"/>
                  <a:pt x="0" y="0"/>
                  <a:pt x="0" y="0"/>
                </a:cubicBezTo>
                <a:cubicBezTo>
                  <a:pt x="38" y="0"/>
                  <a:pt x="38" y="0"/>
                  <a:pt x="38" y="0"/>
                </a:cubicBezTo>
                <a:cubicBezTo>
                  <a:pt x="103" y="0"/>
                  <a:pt x="156" y="53"/>
                  <a:pt x="156" y="118"/>
                </a:cubicBezTo>
                <a:lnTo>
                  <a:pt x="156" y="361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lIns="91419" tIns="45709" rIns="91419" bIns="45709"/>
          <a:lstStyle/>
          <a:p>
            <a:endParaRPr lang="zh-CN" altLang="en-US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66566" name="Freeform 23"/>
          <p:cNvSpPr/>
          <p:nvPr/>
        </p:nvSpPr>
        <p:spPr bwMode="auto">
          <a:xfrm>
            <a:off x="6684963" y="3973513"/>
            <a:ext cx="2073275" cy="1658937"/>
          </a:xfrm>
          <a:custGeom>
            <a:avLst/>
            <a:gdLst>
              <a:gd name="T0" fmla="*/ 54 w 438"/>
              <a:gd name="T1" fmla="*/ 350 h 350"/>
              <a:gd name="T2" fmla="*/ 0 w 438"/>
              <a:gd name="T3" fmla="*/ 350 h 350"/>
              <a:gd name="T4" fmla="*/ 0 w 438"/>
              <a:gd name="T5" fmla="*/ 114 h 350"/>
              <a:gd name="T6" fmla="*/ 115 w 438"/>
              <a:gd name="T7" fmla="*/ 0 h 350"/>
              <a:gd name="T8" fmla="*/ 438 w 438"/>
              <a:gd name="T9" fmla="*/ 0 h 350"/>
              <a:gd name="T10" fmla="*/ 438 w 438"/>
              <a:gd name="T11" fmla="*/ 53 h 350"/>
              <a:gd name="T12" fmla="*/ 115 w 438"/>
              <a:gd name="T13" fmla="*/ 53 h 350"/>
              <a:gd name="T14" fmla="*/ 54 w 438"/>
              <a:gd name="T15" fmla="*/ 114 h 350"/>
              <a:gd name="T16" fmla="*/ 54 w 438"/>
              <a:gd name="T17" fmla="*/ 350 h 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38" h="350">
                <a:moveTo>
                  <a:pt x="54" y="350"/>
                </a:moveTo>
                <a:cubicBezTo>
                  <a:pt x="0" y="350"/>
                  <a:pt x="0" y="350"/>
                  <a:pt x="0" y="350"/>
                </a:cubicBezTo>
                <a:cubicBezTo>
                  <a:pt x="0" y="114"/>
                  <a:pt x="0" y="114"/>
                  <a:pt x="0" y="114"/>
                </a:cubicBezTo>
                <a:cubicBezTo>
                  <a:pt x="0" y="51"/>
                  <a:pt x="52" y="0"/>
                  <a:pt x="115" y="0"/>
                </a:cubicBezTo>
                <a:cubicBezTo>
                  <a:pt x="438" y="0"/>
                  <a:pt x="438" y="0"/>
                  <a:pt x="438" y="0"/>
                </a:cubicBezTo>
                <a:cubicBezTo>
                  <a:pt x="438" y="53"/>
                  <a:pt x="438" y="53"/>
                  <a:pt x="438" y="53"/>
                </a:cubicBezTo>
                <a:cubicBezTo>
                  <a:pt x="115" y="53"/>
                  <a:pt x="115" y="53"/>
                  <a:pt x="115" y="53"/>
                </a:cubicBezTo>
                <a:cubicBezTo>
                  <a:pt x="81" y="53"/>
                  <a:pt x="54" y="80"/>
                  <a:pt x="54" y="114"/>
                </a:cubicBezTo>
                <a:lnTo>
                  <a:pt x="54" y="35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lIns="91419" tIns="45709" rIns="91419" bIns="45709"/>
          <a:lstStyle/>
          <a:p>
            <a:endParaRPr lang="zh-CN" altLang="en-US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66567" name="Freeform 24"/>
          <p:cNvSpPr/>
          <p:nvPr/>
        </p:nvSpPr>
        <p:spPr bwMode="auto">
          <a:xfrm>
            <a:off x="4468813" y="1971675"/>
            <a:ext cx="1793875" cy="695325"/>
          </a:xfrm>
          <a:custGeom>
            <a:avLst/>
            <a:gdLst>
              <a:gd name="T0" fmla="*/ 379 w 379"/>
              <a:gd name="T1" fmla="*/ 147 h 147"/>
              <a:gd name="T2" fmla="*/ 110 w 379"/>
              <a:gd name="T3" fmla="*/ 147 h 147"/>
              <a:gd name="T4" fmla="*/ 0 w 379"/>
              <a:gd name="T5" fmla="*/ 37 h 147"/>
              <a:gd name="T6" fmla="*/ 0 w 379"/>
              <a:gd name="T7" fmla="*/ 0 h 147"/>
              <a:gd name="T8" fmla="*/ 45 w 379"/>
              <a:gd name="T9" fmla="*/ 0 h 147"/>
              <a:gd name="T10" fmla="*/ 45 w 379"/>
              <a:gd name="T11" fmla="*/ 37 h 147"/>
              <a:gd name="T12" fmla="*/ 110 w 379"/>
              <a:gd name="T13" fmla="*/ 102 h 147"/>
              <a:gd name="T14" fmla="*/ 379 w 379"/>
              <a:gd name="T15" fmla="*/ 102 h 147"/>
              <a:gd name="T16" fmla="*/ 379 w 379"/>
              <a:gd name="T17" fmla="*/ 147 h 1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9" h="147">
                <a:moveTo>
                  <a:pt x="379" y="147"/>
                </a:moveTo>
                <a:cubicBezTo>
                  <a:pt x="110" y="147"/>
                  <a:pt x="110" y="147"/>
                  <a:pt x="110" y="147"/>
                </a:cubicBezTo>
                <a:cubicBezTo>
                  <a:pt x="49" y="147"/>
                  <a:pt x="0" y="98"/>
                  <a:pt x="0" y="37"/>
                </a:cubicBezTo>
                <a:cubicBezTo>
                  <a:pt x="0" y="0"/>
                  <a:pt x="0" y="0"/>
                  <a:pt x="0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5" y="37"/>
                  <a:pt x="45" y="37"/>
                  <a:pt x="45" y="37"/>
                </a:cubicBezTo>
                <a:cubicBezTo>
                  <a:pt x="45" y="73"/>
                  <a:pt x="74" y="102"/>
                  <a:pt x="110" y="102"/>
                </a:cubicBezTo>
                <a:cubicBezTo>
                  <a:pt x="379" y="102"/>
                  <a:pt x="379" y="102"/>
                  <a:pt x="379" y="102"/>
                </a:cubicBezTo>
                <a:lnTo>
                  <a:pt x="379" y="147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lIns="91419" tIns="45709" rIns="91419" bIns="45709"/>
          <a:lstStyle/>
          <a:p>
            <a:endParaRPr lang="zh-CN" altLang="en-US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66568" name="Freeform 25"/>
          <p:cNvSpPr/>
          <p:nvPr/>
        </p:nvSpPr>
        <p:spPr bwMode="auto">
          <a:xfrm>
            <a:off x="4308475" y="3765550"/>
            <a:ext cx="1404938" cy="715963"/>
          </a:xfrm>
          <a:custGeom>
            <a:avLst/>
            <a:gdLst>
              <a:gd name="T0" fmla="*/ 297 w 297"/>
              <a:gd name="T1" fmla="*/ 151 h 151"/>
              <a:gd name="T2" fmla="*/ 114 w 297"/>
              <a:gd name="T3" fmla="*/ 151 h 151"/>
              <a:gd name="T4" fmla="*/ 0 w 297"/>
              <a:gd name="T5" fmla="*/ 37 h 151"/>
              <a:gd name="T6" fmla="*/ 0 w 297"/>
              <a:gd name="T7" fmla="*/ 0 h 151"/>
              <a:gd name="T8" fmla="*/ 53 w 297"/>
              <a:gd name="T9" fmla="*/ 0 h 151"/>
              <a:gd name="T10" fmla="*/ 53 w 297"/>
              <a:gd name="T11" fmla="*/ 37 h 151"/>
              <a:gd name="T12" fmla="*/ 114 w 297"/>
              <a:gd name="T13" fmla="*/ 98 h 151"/>
              <a:gd name="T14" fmla="*/ 297 w 297"/>
              <a:gd name="T15" fmla="*/ 98 h 151"/>
              <a:gd name="T16" fmla="*/ 297 w 297"/>
              <a:gd name="T17" fmla="*/ 151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7" h="151">
                <a:moveTo>
                  <a:pt x="297" y="151"/>
                </a:moveTo>
                <a:cubicBezTo>
                  <a:pt x="114" y="151"/>
                  <a:pt x="114" y="151"/>
                  <a:pt x="114" y="151"/>
                </a:cubicBezTo>
                <a:cubicBezTo>
                  <a:pt x="51" y="151"/>
                  <a:pt x="0" y="100"/>
                  <a:pt x="0" y="37"/>
                </a:cubicBezTo>
                <a:cubicBezTo>
                  <a:pt x="0" y="0"/>
                  <a:pt x="0" y="0"/>
                  <a:pt x="0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3" y="37"/>
                  <a:pt x="53" y="37"/>
                  <a:pt x="53" y="37"/>
                </a:cubicBezTo>
                <a:cubicBezTo>
                  <a:pt x="53" y="71"/>
                  <a:pt x="81" y="98"/>
                  <a:pt x="114" y="98"/>
                </a:cubicBezTo>
                <a:cubicBezTo>
                  <a:pt x="297" y="98"/>
                  <a:pt x="297" y="98"/>
                  <a:pt x="297" y="98"/>
                </a:cubicBezTo>
                <a:lnTo>
                  <a:pt x="297" y="151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lIns="91419" tIns="45709" rIns="91419" bIns="45709"/>
          <a:lstStyle/>
          <a:p>
            <a:endParaRPr lang="zh-CN" altLang="en-US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66569" name="Freeform 26"/>
          <p:cNvSpPr/>
          <p:nvPr/>
        </p:nvSpPr>
        <p:spPr bwMode="auto">
          <a:xfrm>
            <a:off x="5713413" y="2701925"/>
            <a:ext cx="715962" cy="1404938"/>
          </a:xfrm>
          <a:custGeom>
            <a:avLst/>
            <a:gdLst>
              <a:gd name="T0" fmla="*/ 37 w 151"/>
              <a:gd name="T1" fmla="*/ 297 h 297"/>
              <a:gd name="T2" fmla="*/ 0 w 151"/>
              <a:gd name="T3" fmla="*/ 297 h 297"/>
              <a:gd name="T4" fmla="*/ 0 w 151"/>
              <a:gd name="T5" fmla="*/ 244 h 297"/>
              <a:gd name="T6" fmla="*/ 37 w 151"/>
              <a:gd name="T7" fmla="*/ 244 h 297"/>
              <a:gd name="T8" fmla="*/ 98 w 151"/>
              <a:gd name="T9" fmla="*/ 183 h 297"/>
              <a:gd name="T10" fmla="*/ 98 w 151"/>
              <a:gd name="T11" fmla="*/ 0 h 297"/>
              <a:gd name="T12" fmla="*/ 151 w 151"/>
              <a:gd name="T13" fmla="*/ 0 h 297"/>
              <a:gd name="T14" fmla="*/ 151 w 151"/>
              <a:gd name="T15" fmla="*/ 183 h 297"/>
              <a:gd name="T16" fmla="*/ 37 w 151"/>
              <a:gd name="T17" fmla="*/ 297 h 2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1" h="297">
                <a:moveTo>
                  <a:pt x="37" y="297"/>
                </a:moveTo>
                <a:cubicBezTo>
                  <a:pt x="0" y="297"/>
                  <a:pt x="0" y="297"/>
                  <a:pt x="0" y="297"/>
                </a:cubicBezTo>
                <a:cubicBezTo>
                  <a:pt x="0" y="244"/>
                  <a:pt x="0" y="244"/>
                  <a:pt x="0" y="244"/>
                </a:cubicBezTo>
                <a:cubicBezTo>
                  <a:pt x="37" y="244"/>
                  <a:pt x="37" y="244"/>
                  <a:pt x="37" y="244"/>
                </a:cubicBezTo>
                <a:cubicBezTo>
                  <a:pt x="71" y="244"/>
                  <a:pt x="98" y="216"/>
                  <a:pt x="98" y="183"/>
                </a:cubicBezTo>
                <a:cubicBezTo>
                  <a:pt x="98" y="0"/>
                  <a:pt x="98" y="0"/>
                  <a:pt x="98" y="0"/>
                </a:cubicBezTo>
                <a:cubicBezTo>
                  <a:pt x="151" y="0"/>
                  <a:pt x="151" y="0"/>
                  <a:pt x="151" y="0"/>
                </a:cubicBezTo>
                <a:cubicBezTo>
                  <a:pt x="151" y="183"/>
                  <a:pt x="151" y="183"/>
                  <a:pt x="151" y="183"/>
                </a:cubicBezTo>
                <a:cubicBezTo>
                  <a:pt x="151" y="246"/>
                  <a:pt x="100" y="297"/>
                  <a:pt x="37" y="297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lIns="91419" tIns="45709" rIns="91419" bIns="45709"/>
          <a:lstStyle/>
          <a:p>
            <a:endParaRPr lang="zh-CN" altLang="en-US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66570" name="Freeform 27"/>
          <p:cNvSpPr/>
          <p:nvPr/>
        </p:nvSpPr>
        <p:spPr bwMode="auto">
          <a:xfrm>
            <a:off x="6178550" y="1355725"/>
            <a:ext cx="719138" cy="1406525"/>
          </a:xfrm>
          <a:custGeom>
            <a:avLst/>
            <a:gdLst>
              <a:gd name="T0" fmla="*/ 53 w 152"/>
              <a:gd name="T1" fmla="*/ 297 h 297"/>
              <a:gd name="T2" fmla="*/ 0 w 152"/>
              <a:gd name="T3" fmla="*/ 297 h 297"/>
              <a:gd name="T4" fmla="*/ 0 w 152"/>
              <a:gd name="T5" fmla="*/ 114 h 297"/>
              <a:gd name="T6" fmla="*/ 114 w 152"/>
              <a:gd name="T7" fmla="*/ 0 h 297"/>
              <a:gd name="T8" fmla="*/ 152 w 152"/>
              <a:gd name="T9" fmla="*/ 0 h 297"/>
              <a:gd name="T10" fmla="*/ 152 w 152"/>
              <a:gd name="T11" fmla="*/ 53 h 297"/>
              <a:gd name="T12" fmla="*/ 114 w 152"/>
              <a:gd name="T13" fmla="*/ 53 h 297"/>
              <a:gd name="T14" fmla="*/ 53 w 152"/>
              <a:gd name="T15" fmla="*/ 114 h 297"/>
              <a:gd name="T16" fmla="*/ 53 w 152"/>
              <a:gd name="T17" fmla="*/ 297 h 2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2" h="297">
                <a:moveTo>
                  <a:pt x="53" y="297"/>
                </a:moveTo>
                <a:cubicBezTo>
                  <a:pt x="0" y="297"/>
                  <a:pt x="0" y="297"/>
                  <a:pt x="0" y="297"/>
                </a:cubicBezTo>
                <a:cubicBezTo>
                  <a:pt x="0" y="114"/>
                  <a:pt x="0" y="114"/>
                  <a:pt x="0" y="114"/>
                </a:cubicBezTo>
                <a:cubicBezTo>
                  <a:pt x="0" y="51"/>
                  <a:pt x="51" y="0"/>
                  <a:pt x="114" y="0"/>
                </a:cubicBezTo>
                <a:cubicBezTo>
                  <a:pt x="152" y="0"/>
                  <a:pt x="152" y="0"/>
                  <a:pt x="152" y="0"/>
                </a:cubicBezTo>
                <a:cubicBezTo>
                  <a:pt x="152" y="53"/>
                  <a:pt x="152" y="53"/>
                  <a:pt x="152" y="53"/>
                </a:cubicBezTo>
                <a:cubicBezTo>
                  <a:pt x="114" y="53"/>
                  <a:pt x="114" y="53"/>
                  <a:pt x="114" y="53"/>
                </a:cubicBezTo>
                <a:cubicBezTo>
                  <a:pt x="81" y="53"/>
                  <a:pt x="53" y="80"/>
                  <a:pt x="53" y="114"/>
                </a:cubicBezTo>
                <a:lnTo>
                  <a:pt x="53" y="297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lIns="91419" tIns="45709" rIns="91419" bIns="45709"/>
          <a:lstStyle/>
          <a:p>
            <a:endParaRPr lang="zh-CN" altLang="en-US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66571" name="椭圆 78"/>
          <p:cNvSpPr/>
          <p:nvPr/>
        </p:nvSpPr>
        <p:spPr>
          <a:xfrm>
            <a:off x="3495675" y="4881563"/>
            <a:ext cx="428625" cy="430212"/>
          </a:xfrm>
          <a:prstGeom prst="ellipse">
            <a:avLst/>
          </a:prstGeom>
          <a:solidFill>
            <a:srgbClr val="376092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/>
            <a:endParaRPr lang="zh-CN" altLang="en-US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66572" name="椭圆 79"/>
          <p:cNvSpPr/>
          <p:nvPr/>
        </p:nvSpPr>
        <p:spPr>
          <a:xfrm>
            <a:off x="4216400" y="3448050"/>
            <a:ext cx="428625" cy="428625"/>
          </a:xfrm>
          <a:prstGeom prst="ellipse">
            <a:avLst/>
          </a:prstGeom>
          <a:solidFill>
            <a:srgbClr val="376092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/>
            <a:endParaRPr lang="zh-CN" altLang="en-US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66573" name="椭圆 80"/>
          <p:cNvSpPr/>
          <p:nvPr/>
        </p:nvSpPr>
        <p:spPr>
          <a:xfrm>
            <a:off x="8531225" y="3892550"/>
            <a:ext cx="428625" cy="428625"/>
          </a:xfrm>
          <a:prstGeom prst="ellipse">
            <a:avLst/>
          </a:prstGeom>
          <a:solidFill>
            <a:srgbClr val="376092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/>
            <a:endParaRPr lang="zh-CN" altLang="en-US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66574" name="椭圆 81"/>
          <p:cNvSpPr/>
          <p:nvPr/>
        </p:nvSpPr>
        <p:spPr>
          <a:xfrm>
            <a:off x="7732713" y="2249488"/>
            <a:ext cx="428625" cy="428625"/>
          </a:xfrm>
          <a:prstGeom prst="ellipse">
            <a:avLst/>
          </a:prstGeom>
          <a:solidFill>
            <a:srgbClr val="376092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/>
            <a:endParaRPr lang="zh-CN" altLang="en-US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66575" name="椭圆 82"/>
          <p:cNvSpPr/>
          <p:nvPr/>
        </p:nvSpPr>
        <p:spPr>
          <a:xfrm>
            <a:off x="4356100" y="1639888"/>
            <a:ext cx="430213" cy="428625"/>
          </a:xfrm>
          <a:prstGeom prst="ellipse">
            <a:avLst/>
          </a:prstGeom>
          <a:solidFill>
            <a:srgbClr val="376092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/>
            <a:endParaRPr lang="zh-CN" altLang="en-US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66576" name="TextBox 22"/>
          <p:cNvSpPr txBox="1"/>
          <p:nvPr/>
        </p:nvSpPr>
        <p:spPr>
          <a:xfrm>
            <a:off x="9101138" y="3663950"/>
            <a:ext cx="1624012" cy="32893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40000"/>
              </a:spcAft>
              <a:buClr>
                <a:srgbClr val="292929"/>
              </a:buClr>
            </a:pPr>
            <a:endParaRPr lang="en-US" altLang="zh-CN" sz="1400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66577" name="椭圆 88"/>
          <p:cNvSpPr/>
          <p:nvPr/>
        </p:nvSpPr>
        <p:spPr>
          <a:xfrm>
            <a:off x="6664325" y="1241425"/>
            <a:ext cx="428625" cy="428625"/>
          </a:xfrm>
          <a:prstGeom prst="ellipse">
            <a:avLst/>
          </a:prstGeom>
          <a:solidFill>
            <a:srgbClr val="376092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/>
            <a:endParaRPr lang="zh-CN" altLang="en-US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66579" name="矩形 24"/>
          <p:cNvSpPr/>
          <p:nvPr/>
        </p:nvSpPr>
        <p:spPr>
          <a:xfrm>
            <a:off x="1817231" y="1143000"/>
            <a:ext cx="2031325" cy="64633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sz="3600" b="1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课前准备</a:t>
            </a:r>
            <a:endParaRPr lang="zh-CN" altLang="en-US" sz="3600" b="1"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66580" name="矩形 25"/>
          <p:cNvSpPr/>
          <p:nvPr/>
        </p:nvSpPr>
        <p:spPr>
          <a:xfrm>
            <a:off x="1674356" y="2928938"/>
            <a:ext cx="2031325" cy="64633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sz="3600" b="1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自我暗示</a:t>
            </a:r>
            <a:endParaRPr lang="zh-CN" altLang="en-US" sz="3600" b="1"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66581" name="矩形 26"/>
          <p:cNvSpPr/>
          <p:nvPr/>
        </p:nvSpPr>
        <p:spPr>
          <a:xfrm>
            <a:off x="1245700" y="4714875"/>
            <a:ext cx="2037737" cy="64633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sz="3600" b="1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自我奖励</a:t>
            </a:r>
            <a:endParaRPr lang="zh-CN" altLang="en-US" sz="3600" b="1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66582" name="矩形 28"/>
          <p:cNvSpPr/>
          <p:nvPr/>
        </p:nvSpPr>
        <p:spPr>
          <a:xfrm>
            <a:off x="8460919" y="2000250"/>
            <a:ext cx="2031325" cy="64633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sz="3600" b="1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自我提醒</a:t>
            </a:r>
            <a:endParaRPr lang="zh-CN" altLang="en-US" sz="3600" b="1"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66583" name="矩形 29"/>
          <p:cNvSpPr/>
          <p:nvPr/>
        </p:nvSpPr>
        <p:spPr>
          <a:xfrm>
            <a:off x="9032388" y="3643313"/>
            <a:ext cx="2037737" cy="64633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sz="3600" b="1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明确目标</a:t>
            </a:r>
            <a:endParaRPr lang="zh-CN" altLang="en-US" sz="3600" b="1"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66584" name="矩形 30"/>
          <p:cNvSpPr/>
          <p:nvPr/>
        </p:nvSpPr>
        <p:spPr>
          <a:xfrm>
            <a:off x="8103700" y="4786313"/>
            <a:ext cx="2037737" cy="64633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sz="3600" b="1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四合一法</a:t>
            </a:r>
            <a:endParaRPr lang="zh-CN" altLang="en-US" sz="3600" b="1"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66585" name="矩形 31"/>
          <p:cNvSpPr/>
          <p:nvPr/>
        </p:nvSpPr>
        <p:spPr>
          <a:xfrm>
            <a:off x="7284832" y="642938"/>
            <a:ext cx="2964273" cy="64633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sz="3600" b="1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舒格尔训练法</a:t>
            </a:r>
            <a:endParaRPr lang="zh-CN" altLang="en-US" sz="3600" b="1"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</p:spTree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6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6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6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6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66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6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6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6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66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65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65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6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65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65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6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65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65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6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6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65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6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65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65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6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6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65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6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" presetClass="entr" presetSubtype="2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65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65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1" grpId="0" animBg="1"/>
      <p:bldP spid="66571" grpId="0" animBg="1"/>
      <p:bldP spid="66572" grpId="0" animBg="1"/>
      <p:bldP spid="66573" grpId="0" animBg="1"/>
      <p:bldP spid="66574" grpId="0" animBg="1"/>
      <p:bldP spid="66575" grpId="0" animBg="1"/>
      <p:bldP spid="66576" grpId="0" animBg="1"/>
      <p:bldP spid="6657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Box 12"/>
          <p:cNvSpPr/>
          <p:nvPr/>
        </p:nvSpPr>
        <p:spPr>
          <a:xfrm>
            <a:off x="1273175" y="485775"/>
            <a:ext cx="3382963" cy="6461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600" b="1"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案例分析</a:t>
            </a:r>
            <a:endParaRPr lang="zh-CN" altLang="en-US" sz="3600" b="1">
              <a:solidFill>
                <a:srgbClr val="00B050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68611" name="矩形 9"/>
          <p:cNvSpPr/>
          <p:nvPr/>
        </p:nvSpPr>
        <p:spPr>
          <a:xfrm>
            <a:off x="1096963" y="1285875"/>
            <a:ext cx="9786937" cy="50784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600" dirty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        小王，初一学生，刚入学时成绩优异，慢慢的上课会开始走神，一检是班上前十名（共</a:t>
            </a:r>
            <a:r>
              <a:rPr lang="en-US" altLang="zh-CN" sz="3600" dirty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48</a:t>
            </a:r>
            <a:r>
              <a:rPr lang="zh-CN" altLang="en-US" sz="3600" dirty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名），二检时在班上的二十几名，看到自己的成绩又很难过，但是上课还是会走神，偶尔想到游戏就难以控制自己，有时候又会想到为什么自己原来那么优秀，突然就变得那么差，越想越多，越来越难过，期末的时候考到了班上的三十几名了。小王拿到自己的成绩，长叹了一声：“哎</a:t>
            </a:r>
            <a:r>
              <a:rPr lang="en-US" altLang="zh-CN" sz="3600" dirty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… …</a:t>
            </a:r>
            <a:r>
              <a:rPr lang="zh-CN" altLang="en-US" sz="3600" dirty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”</a:t>
            </a:r>
            <a:endParaRPr lang="zh-CN" altLang="en-US" sz="3600" dirty="0"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8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0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Box 49"/>
          <p:cNvSpPr/>
          <p:nvPr/>
        </p:nvSpPr>
        <p:spPr>
          <a:xfrm>
            <a:off x="1131888" y="360363"/>
            <a:ext cx="3382962" cy="76993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4400" b="1"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想一想</a:t>
            </a:r>
            <a:endParaRPr lang="zh-CN" altLang="en-US" sz="4400" b="1">
              <a:solidFill>
                <a:srgbClr val="00B050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70659" name="Freeform 24"/>
          <p:cNvSpPr>
            <a:spLocks noEditPoints="1"/>
          </p:cNvSpPr>
          <p:nvPr/>
        </p:nvSpPr>
        <p:spPr bwMode="auto">
          <a:xfrm flipH="1">
            <a:off x="1025525" y="1857375"/>
            <a:ext cx="2928938" cy="3357563"/>
          </a:xfrm>
          <a:custGeom>
            <a:avLst/>
            <a:gdLst>
              <a:gd name="T0" fmla="*/ 127 w 358"/>
              <a:gd name="T1" fmla="*/ 292 h 382"/>
              <a:gd name="T2" fmla="*/ 322 w 358"/>
              <a:gd name="T3" fmla="*/ 63 h 382"/>
              <a:gd name="T4" fmla="*/ 333 w 358"/>
              <a:gd name="T5" fmla="*/ 113 h 382"/>
              <a:gd name="T6" fmla="*/ 336 w 358"/>
              <a:gd name="T7" fmla="*/ 178 h 382"/>
              <a:gd name="T8" fmla="*/ 338 w 358"/>
              <a:gd name="T9" fmla="*/ 245 h 382"/>
              <a:gd name="T10" fmla="*/ 321 w 358"/>
              <a:gd name="T11" fmla="*/ 314 h 382"/>
              <a:gd name="T12" fmla="*/ 271 w 358"/>
              <a:gd name="T13" fmla="*/ 382 h 382"/>
              <a:gd name="T14" fmla="*/ 172 w 358"/>
              <a:gd name="T15" fmla="*/ 226 h 382"/>
              <a:gd name="T16" fmla="*/ 123 w 358"/>
              <a:gd name="T17" fmla="*/ 197 h 382"/>
              <a:gd name="T18" fmla="*/ 125 w 358"/>
              <a:gd name="T19" fmla="*/ 208 h 382"/>
              <a:gd name="T20" fmla="*/ 174 w 358"/>
              <a:gd name="T21" fmla="*/ 236 h 382"/>
              <a:gd name="T22" fmla="*/ 172 w 358"/>
              <a:gd name="T23" fmla="*/ 226 h 382"/>
              <a:gd name="T24" fmla="*/ 288 w 358"/>
              <a:gd name="T25" fmla="*/ 136 h 382"/>
              <a:gd name="T26" fmla="*/ 263 w 358"/>
              <a:gd name="T27" fmla="*/ 125 h 382"/>
              <a:gd name="T28" fmla="*/ 171 w 358"/>
              <a:gd name="T29" fmla="*/ 70 h 382"/>
              <a:gd name="T30" fmla="*/ 148 w 358"/>
              <a:gd name="T31" fmla="*/ 54 h 382"/>
              <a:gd name="T32" fmla="*/ 171 w 358"/>
              <a:gd name="T33" fmla="*/ 70 h 382"/>
              <a:gd name="T34" fmla="*/ 204 w 358"/>
              <a:gd name="T35" fmla="*/ 39 h 382"/>
              <a:gd name="T36" fmla="*/ 193 w 358"/>
              <a:gd name="T37" fmla="*/ 64 h 382"/>
              <a:gd name="T38" fmla="*/ 258 w 358"/>
              <a:gd name="T39" fmla="*/ 103 h 382"/>
              <a:gd name="T40" fmla="*/ 274 w 358"/>
              <a:gd name="T41" fmla="*/ 80 h 382"/>
              <a:gd name="T42" fmla="*/ 258 w 358"/>
              <a:gd name="T43" fmla="*/ 103 h 382"/>
              <a:gd name="T44" fmla="*/ 249 w 358"/>
              <a:gd name="T45" fmla="*/ 55 h 382"/>
              <a:gd name="T46" fmla="*/ 226 w 358"/>
              <a:gd name="T47" fmla="*/ 71 h 382"/>
              <a:gd name="T48" fmla="*/ 182 w 358"/>
              <a:gd name="T49" fmla="*/ 209 h 382"/>
              <a:gd name="T50" fmla="*/ 133 w 358"/>
              <a:gd name="T51" fmla="*/ 180 h 382"/>
              <a:gd name="T52" fmla="*/ 135 w 358"/>
              <a:gd name="T53" fmla="*/ 190 h 382"/>
              <a:gd name="T54" fmla="*/ 184 w 358"/>
              <a:gd name="T55" fmla="*/ 219 h 382"/>
              <a:gd name="T56" fmla="*/ 182 w 358"/>
              <a:gd name="T57" fmla="*/ 209 h 382"/>
              <a:gd name="T58" fmla="*/ 157 w 358"/>
              <a:gd name="T59" fmla="*/ 104 h 382"/>
              <a:gd name="T60" fmla="*/ 186 w 358"/>
              <a:gd name="T61" fmla="*/ 195 h 382"/>
              <a:gd name="T62" fmla="*/ 222 w 358"/>
              <a:gd name="T63" fmla="*/ 90 h 382"/>
              <a:gd name="T64" fmla="*/ 136 w 358"/>
              <a:gd name="T65" fmla="*/ 238 h 382"/>
              <a:gd name="T66" fmla="*/ 129 w 358"/>
              <a:gd name="T67" fmla="*/ 216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58" h="382">
                <a:moveTo>
                  <a:pt x="131" y="382"/>
                </a:moveTo>
                <a:cubicBezTo>
                  <a:pt x="135" y="352"/>
                  <a:pt x="135" y="320"/>
                  <a:pt x="127" y="292"/>
                </a:cubicBezTo>
                <a:cubicBezTo>
                  <a:pt x="0" y="220"/>
                  <a:pt x="34" y="56"/>
                  <a:pt x="140" y="23"/>
                </a:cubicBezTo>
                <a:cubicBezTo>
                  <a:pt x="196" y="0"/>
                  <a:pt x="272" y="14"/>
                  <a:pt x="322" y="63"/>
                </a:cubicBezTo>
                <a:cubicBezTo>
                  <a:pt x="358" y="99"/>
                  <a:pt x="340" y="109"/>
                  <a:pt x="340" y="109"/>
                </a:cubicBezTo>
                <a:cubicBezTo>
                  <a:pt x="333" y="113"/>
                  <a:pt x="333" y="113"/>
                  <a:pt x="333" y="113"/>
                </a:cubicBezTo>
                <a:cubicBezTo>
                  <a:pt x="337" y="130"/>
                  <a:pt x="345" y="162"/>
                  <a:pt x="344" y="166"/>
                </a:cubicBezTo>
                <a:cubicBezTo>
                  <a:pt x="342" y="172"/>
                  <a:pt x="336" y="178"/>
                  <a:pt x="336" y="178"/>
                </a:cubicBezTo>
                <a:cubicBezTo>
                  <a:pt x="354" y="239"/>
                  <a:pt x="354" y="239"/>
                  <a:pt x="354" y="239"/>
                </a:cubicBezTo>
                <a:cubicBezTo>
                  <a:pt x="338" y="245"/>
                  <a:pt x="338" y="245"/>
                  <a:pt x="338" y="245"/>
                </a:cubicBezTo>
                <a:cubicBezTo>
                  <a:pt x="341" y="265"/>
                  <a:pt x="343" y="281"/>
                  <a:pt x="341" y="300"/>
                </a:cubicBezTo>
                <a:cubicBezTo>
                  <a:pt x="341" y="304"/>
                  <a:pt x="330" y="313"/>
                  <a:pt x="321" y="314"/>
                </a:cubicBezTo>
                <a:cubicBezTo>
                  <a:pt x="267" y="317"/>
                  <a:pt x="267" y="317"/>
                  <a:pt x="267" y="317"/>
                </a:cubicBezTo>
                <a:cubicBezTo>
                  <a:pt x="271" y="382"/>
                  <a:pt x="271" y="382"/>
                  <a:pt x="271" y="382"/>
                </a:cubicBezTo>
                <a:cubicBezTo>
                  <a:pt x="131" y="382"/>
                  <a:pt x="131" y="382"/>
                  <a:pt x="131" y="382"/>
                </a:cubicBezTo>
                <a:close/>
                <a:moveTo>
                  <a:pt x="172" y="226"/>
                </a:moveTo>
                <a:cubicBezTo>
                  <a:pt x="132" y="196"/>
                  <a:pt x="132" y="196"/>
                  <a:pt x="132" y="196"/>
                </a:cubicBezTo>
                <a:cubicBezTo>
                  <a:pt x="129" y="193"/>
                  <a:pt x="125" y="194"/>
                  <a:pt x="123" y="197"/>
                </a:cubicBezTo>
                <a:cubicBezTo>
                  <a:pt x="123" y="197"/>
                  <a:pt x="123" y="197"/>
                  <a:pt x="123" y="197"/>
                </a:cubicBezTo>
                <a:cubicBezTo>
                  <a:pt x="121" y="201"/>
                  <a:pt x="122" y="205"/>
                  <a:pt x="125" y="208"/>
                </a:cubicBezTo>
                <a:cubicBezTo>
                  <a:pt x="165" y="238"/>
                  <a:pt x="165" y="238"/>
                  <a:pt x="165" y="238"/>
                </a:cubicBezTo>
                <a:cubicBezTo>
                  <a:pt x="168" y="240"/>
                  <a:pt x="172" y="239"/>
                  <a:pt x="174" y="236"/>
                </a:cubicBezTo>
                <a:cubicBezTo>
                  <a:pt x="174" y="236"/>
                  <a:pt x="174" y="236"/>
                  <a:pt x="174" y="236"/>
                </a:cubicBezTo>
                <a:cubicBezTo>
                  <a:pt x="176" y="233"/>
                  <a:pt x="175" y="228"/>
                  <a:pt x="172" y="226"/>
                </a:cubicBezTo>
                <a:close/>
                <a:moveTo>
                  <a:pt x="263" y="136"/>
                </a:moveTo>
                <a:cubicBezTo>
                  <a:pt x="288" y="136"/>
                  <a:pt x="288" y="136"/>
                  <a:pt x="288" y="136"/>
                </a:cubicBezTo>
                <a:cubicBezTo>
                  <a:pt x="288" y="125"/>
                  <a:pt x="288" y="125"/>
                  <a:pt x="288" y="125"/>
                </a:cubicBezTo>
                <a:cubicBezTo>
                  <a:pt x="263" y="125"/>
                  <a:pt x="263" y="125"/>
                  <a:pt x="263" y="125"/>
                </a:cubicBezTo>
                <a:cubicBezTo>
                  <a:pt x="263" y="136"/>
                  <a:pt x="263" y="136"/>
                  <a:pt x="263" y="136"/>
                </a:cubicBezTo>
                <a:close/>
                <a:moveTo>
                  <a:pt x="171" y="70"/>
                </a:moveTo>
                <a:cubicBezTo>
                  <a:pt x="158" y="48"/>
                  <a:pt x="158" y="48"/>
                  <a:pt x="158" y="48"/>
                </a:cubicBezTo>
                <a:cubicBezTo>
                  <a:pt x="148" y="54"/>
                  <a:pt x="148" y="54"/>
                  <a:pt x="148" y="54"/>
                </a:cubicBezTo>
                <a:cubicBezTo>
                  <a:pt x="161" y="76"/>
                  <a:pt x="161" y="76"/>
                  <a:pt x="161" y="76"/>
                </a:cubicBezTo>
                <a:cubicBezTo>
                  <a:pt x="171" y="70"/>
                  <a:pt x="171" y="70"/>
                  <a:pt x="171" y="70"/>
                </a:cubicBezTo>
                <a:close/>
                <a:moveTo>
                  <a:pt x="204" y="64"/>
                </a:moveTo>
                <a:cubicBezTo>
                  <a:pt x="204" y="39"/>
                  <a:pt x="204" y="39"/>
                  <a:pt x="204" y="39"/>
                </a:cubicBezTo>
                <a:cubicBezTo>
                  <a:pt x="193" y="39"/>
                  <a:pt x="193" y="39"/>
                  <a:pt x="193" y="39"/>
                </a:cubicBezTo>
                <a:cubicBezTo>
                  <a:pt x="193" y="64"/>
                  <a:pt x="193" y="64"/>
                  <a:pt x="193" y="64"/>
                </a:cubicBezTo>
                <a:cubicBezTo>
                  <a:pt x="204" y="64"/>
                  <a:pt x="204" y="64"/>
                  <a:pt x="204" y="64"/>
                </a:cubicBezTo>
                <a:close/>
                <a:moveTo>
                  <a:pt x="258" y="103"/>
                </a:moveTo>
                <a:cubicBezTo>
                  <a:pt x="279" y="90"/>
                  <a:pt x="279" y="90"/>
                  <a:pt x="279" y="90"/>
                </a:cubicBezTo>
                <a:cubicBezTo>
                  <a:pt x="274" y="80"/>
                  <a:pt x="274" y="80"/>
                  <a:pt x="274" y="80"/>
                </a:cubicBezTo>
                <a:cubicBezTo>
                  <a:pt x="252" y="93"/>
                  <a:pt x="252" y="93"/>
                  <a:pt x="252" y="93"/>
                </a:cubicBezTo>
                <a:cubicBezTo>
                  <a:pt x="258" y="103"/>
                  <a:pt x="258" y="103"/>
                  <a:pt x="258" y="103"/>
                </a:cubicBezTo>
                <a:close/>
                <a:moveTo>
                  <a:pt x="236" y="76"/>
                </a:moveTo>
                <a:cubicBezTo>
                  <a:pt x="249" y="55"/>
                  <a:pt x="249" y="55"/>
                  <a:pt x="249" y="55"/>
                </a:cubicBezTo>
                <a:cubicBezTo>
                  <a:pt x="239" y="49"/>
                  <a:pt x="239" y="49"/>
                  <a:pt x="239" y="49"/>
                </a:cubicBezTo>
                <a:cubicBezTo>
                  <a:pt x="226" y="71"/>
                  <a:pt x="226" y="71"/>
                  <a:pt x="226" y="71"/>
                </a:cubicBezTo>
                <a:cubicBezTo>
                  <a:pt x="236" y="76"/>
                  <a:pt x="236" y="76"/>
                  <a:pt x="236" y="76"/>
                </a:cubicBezTo>
                <a:close/>
                <a:moveTo>
                  <a:pt x="182" y="209"/>
                </a:moveTo>
                <a:cubicBezTo>
                  <a:pt x="142" y="178"/>
                  <a:pt x="142" y="178"/>
                  <a:pt x="142" y="178"/>
                </a:cubicBezTo>
                <a:cubicBezTo>
                  <a:pt x="139" y="176"/>
                  <a:pt x="135" y="177"/>
                  <a:pt x="133" y="180"/>
                </a:cubicBezTo>
                <a:cubicBezTo>
                  <a:pt x="133" y="180"/>
                  <a:pt x="133" y="180"/>
                  <a:pt x="133" y="180"/>
                </a:cubicBezTo>
                <a:cubicBezTo>
                  <a:pt x="131" y="183"/>
                  <a:pt x="132" y="188"/>
                  <a:pt x="135" y="190"/>
                </a:cubicBezTo>
                <a:cubicBezTo>
                  <a:pt x="175" y="221"/>
                  <a:pt x="175" y="221"/>
                  <a:pt x="175" y="221"/>
                </a:cubicBezTo>
                <a:cubicBezTo>
                  <a:pt x="178" y="223"/>
                  <a:pt x="182" y="222"/>
                  <a:pt x="184" y="219"/>
                </a:cubicBezTo>
                <a:cubicBezTo>
                  <a:pt x="184" y="219"/>
                  <a:pt x="184" y="219"/>
                  <a:pt x="184" y="219"/>
                </a:cubicBezTo>
                <a:cubicBezTo>
                  <a:pt x="186" y="216"/>
                  <a:pt x="185" y="211"/>
                  <a:pt x="182" y="209"/>
                </a:cubicBezTo>
                <a:close/>
                <a:moveTo>
                  <a:pt x="222" y="90"/>
                </a:moveTo>
                <a:cubicBezTo>
                  <a:pt x="198" y="76"/>
                  <a:pt x="169" y="83"/>
                  <a:pt x="157" y="104"/>
                </a:cubicBezTo>
                <a:cubicBezTo>
                  <a:pt x="144" y="126"/>
                  <a:pt x="160" y="151"/>
                  <a:pt x="149" y="174"/>
                </a:cubicBezTo>
                <a:cubicBezTo>
                  <a:pt x="186" y="195"/>
                  <a:pt x="186" y="195"/>
                  <a:pt x="186" y="195"/>
                </a:cubicBezTo>
                <a:cubicBezTo>
                  <a:pt x="200" y="174"/>
                  <a:pt x="229" y="176"/>
                  <a:pt x="242" y="154"/>
                </a:cubicBezTo>
                <a:cubicBezTo>
                  <a:pt x="255" y="132"/>
                  <a:pt x="245" y="104"/>
                  <a:pt x="222" y="90"/>
                </a:cubicBezTo>
                <a:close/>
                <a:moveTo>
                  <a:pt x="129" y="216"/>
                </a:moveTo>
                <a:cubicBezTo>
                  <a:pt x="125" y="224"/>
                  <a:pt x="128" y="233"/>
                  <a:pt x="136" y="238"/>
                </a:cubicBezTo>
                <a:cubicBezTo>
                  <a:pt x="142" y="241"/>
                  <a:pt x="150" y="240"/>
                  <a:pt x="155" y="236"/>
                </a:cubicBezTo>
                <a:lnTo>
                  <a:pt x="129" y="216"/>
                </a:lnTo>
                <a:close/>
              </a:path>
            </a:pathLst>
          </a:custGeom>
          <a:gradFill rotWithShape="0">
            <a:gsLst>
              <a:gs pos="0">
                <a:srgbClr val="14CD68"/>
              </a:gs>
              <a:gs pos="100000">
                <a:srgbClr val="0B6E38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70661" name="矩形 23"/>
          <p:cNvSpPr/>
          <p:nvPr/>
        </p:nvSpPr>
        <p:spPr>
          <a:xfrm>
            <a:off x="3811588" y="1643063"/>
            <a:ext cx="8026400" cy="42465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>
            <a:spAutoFit/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你要如何帮助小王同学呢？</a:t>
            </a:r>
            <a:endParaRPr lang="en-US" altLang="zh-CN" sz="5400" b="1" dirty="0"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endParaRPr lang="en-US" altLang="zh-CN" sz="5400" b="1" dirty="0"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请运用所学方法中你喜欢的几个，帮助小王设计一个方案吧！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</p:spTree>
  </p:cSld>
  <p:clrMapOvr>
    <a:masterClrMapping/>
  </p:clrMapOvr>
  <p:transition spd="slow" advClick="0" advTm="3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500" fill="hold"/>
                                        <p:tgtEl>
                                          <p:spTgt spid="706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500" fill="hold"/>
                                        <p:tgtEl>
                                          <p:spTgt spid="706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70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70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 animBg="1"/>
      <p:bldP spid="7065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矩形 2"/>
          <p:cNvSpPr>
            <a:spLocks noChangeArrowheads="1"/>
          </p:cNvSpPr>
          <p:nvPr/>
        </p:nvSpPr>
        <p:spPr bwMode="auto">
          <a:xfrm>
            <a:off x="739775" y="428625"/>
            <a:ext cx="11188700" cy="5929313"/>
          </a:xfrm>
          <a:prstGeom prst="rect">
            <a:avLst/>
          </a:prstGeom>
          <a:gradFill rotWithShape="1">
            <a:gsLst>
              <a:gs pos="0">
                <a:srgbClr val="14CD68"/>
              </a:gs>
              <a:gs pos="100000">
                <a:srgbClr val="0B6E38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72707" name="TextBox 3"/>
          <p:cNvSpPr/>
          <p:nvPr/>
        </p:nvSpPr>
        <p:spPr>
          <a:xfrm>
            <a:off x="882650" y="1214438"/>
            <a:ext cx="10929938" cy="55086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21888" tIns="60943" rIns="121888" bIns="60943">
            <a:spAutoFit/>
          </a:bodyPr>
          <a:lstStyle/>
          <a:p>
            <a:endParaRPr lang="zh-CN" altLang="en-US" sz="1400" dirty="0"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sz="4800" dirty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天才，首先就是注意力。</a:t>
            </a:r>
            <a:endParaRPr lang="zh-CN" altLang="en-US" sz="4800" dirty="0"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endParaRPr lang="en-US" altLang="zh-CN" sz="4800" dirty="0"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sz="4800" dirty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聚精会神，方有所成。</a:t>
            </a:r>
            <a:endParaRPr lang="en-US" altLang="zh-CN" sz="4800" dirty="0"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sz="4800" dirty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心不专一，不能专诚。</a:t>
            </a:r>
            <a:endParaRPr lang="en-US" altLang="zh-CN" sz="4800" dirty="0"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zh-CN" sz="4800" dirty="0"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sz="4800" dirty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惜时专心苦读是做学问的一个好方法。</a:t>
            </a:r>
            <a:endParaRPr lang="en-US" altLang="zh-CN" sz="4800" dirty="0"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endParaRPr lang="en-US" altLang="zh-CN" sz="4800" dirty="0"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72708" name="标题 1"/>
          <p:cNvSpPr txBox="1"/>
          <p:nvPr/>
        </p:nvSpPr>
        <p:spPr>
          <a:xfrm>
            <a:off x="1025525" y="571500"/>
            <a:ext cx="1919288" cy="6318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/>
            <a:r>
              <a:rPr lang="zh-CN" altLang="en-US" sz="6000" b="1">
                <a:solidFill>
                  <a:srgbClr val="C6D9F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寄语</a:t>
            </a:r>
            <a:endParaRPr lang="zh-CN" altLang="en-US" sz="6000" b="1">
              <a:solidFill>
                <a:srgbClr val="C6D9F1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</p:spTree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3" name="Freeform 5"/>
          <p:cNvGrpSpPr/>
          <p:nvPr/>
        </p:nvGrpSpPr>
        <p:grpSpPr bwMode="auto">
          <a:xfrm>
            <a:off x="4505325" y="-49213"/>
            <a:ext cx="3181350" cy="1354138"/>
            <a:chOff x="2838" y="-31"/>
            <a:chExt cx="2004" cy="853"/>
          </a:xfrm>
        </p:grpSpPr>
        <p:pic>
          <p:nvPicPr>
            <p:cNvPr id="15364" name="Freeform 5"/>
            <p:cNvPicPr>
              <a:picLocks noChangeArrowheads="1"/>
            </p:cNvPicPr>
            <p:nvPr/>
          </p:nvPicPr>
          <p:blipFill>
            <a:blip r:embed="rId1" cstate="email"/>
            <a:srcRect/>
            <a:stretch>
              <a:fillRect/>
            </a:stretch>
          </p:blipFill>
          <p:spPr bwMode="auto">
            <a:xfrm>
              <a:off x="2838" y="-31"/>
              <a:ext cx="2004" cy="8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</a:extLst>
          </p:spPr>
        </p:pic>
        <p:sp>
          <p:nvSpPr>
            <p:cNvPr id="15365" name="Rectangle 5"/>
            <p:cNvSpPr>
              <a:spLocks noChangeArrowheads="1"/>
            </p:cNvSpPr>
            <p:nvPr/>
          </p:nvSpPr>
          <p:spPr bwMode="auto">
            <a:xfrm>
              <a:off x="2843" y="-26"/>
              <a:ext cx="1995" cy="8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2" tIns="45711" rIns="91422" bIns="45711"/>
            <a:lstStyle/>
            <a:p>
              <a:endParaRPr lang="zh-CN" altLang="en-US" sz="170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endParaRPr>
            </a:p>
          </p:txBody>
        </p:sp>
      </p:grpSp>
      <p:sp>
        <p:nvSpPr>
          <p:cNvPr id="44037" name="TextBox 59"/>
          <p:cNvSpPr txBox="1">
            <a:spLocks noChangeArrowheads="1"/>
          </p:cNvSpPr>
          <p:nvPr/>
        </p:nvSpPr>
        <p:spPr bwMode="auto">
          <a:xfrm>
            <a:off x="4441825" y="406400"/>
            <a:ext cx="3311525" cy="90364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 defTabSz="913130" eaLnBrk="0" hangingPunct="0">
              <a:lnSpc>
                <a:spcPct val="120000"/>
              </a:lnSpc>
            </a:pPr>
            <a:r>
              <a:rPr lang="zh-CN" altLang="en-US" sz="48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方法一</a:t>
            </a:r>
            <a:r>
              <a:rPr lang="zh-CN" altLang="en-US" sz="40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endParaRPr lang="en-US" altLang="zh-CN" sz="4000" b="1"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grpSp>
        <p:nvGrpSpPr>
          <p:cNvPr id="15367" name="Freeform 5"/>
          <p:cNvGrpSpPr/>
          <p:nvPr/>
        </p:nvGrpSpPr>
        <p:grpSpPr bwMode="auto">
          <a:xfrm>
            <a:off x="1878013" y="2279650"/>
            <a:ext cx="1193800" cy="1079500"/>
            <a:chOff x="1183" y="1436"/>
            <a:chExt cx="752" cy="680"/>
          </a:xfrm>
        </p:grpSpPr>
        <p:pic>
          <p:nvPicPr>
            <p:cNvPr id="15368" name="Freeform 5"/>
            <p:cNvPicPr>
              <a:picLocks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1183" y="1436"/>
              <a:ext cx="752" cy="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</a:extLst>
          </p:spPr>
        </p:pic>
        <p:sp>
          <p:nvSpPr>
            <p:cNvPr id="15369" name="Rectangle 9"/>
            <p:cNvSpPr>
              <a:spLocks noChangeArrowheads="1"/>
            </p:cNvSpPr>
            <p:nvPr/>
          </p:nvSpPr>
          <p:spPr bwMode="auto">
            <a:xfrm>
              <a:off x="1186" y="1440"/>
              <a:ext cx="746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2" tIns="45711" rIns="91422" bIns="45711"/>
            <a:lstStyle/>
            <a:p>
              <a:endParaRPr lang="zh-CN" altLang="en-US" sz="1700">
                <a:solidFill>
                  <a:srgbClr val="3CCCC7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endParaRPr>
            </a:p>
          </p:txBody>
        </p:sp>
      </p:grpSp>
      <p:sp>
        <p:nvSpPr>
          <p:cNvPr id="44041" name="KSO_Shape"/>
          <p:cNvSpPr/>
          <p:nvPr/>
        </p:nvSpPr>
        <p:spPr bwMode="auto">
          <a:xfrm>
            <a:off x="2239963" y="2571750"/>
            <a:ext cx="519112" cy="441325"/>
          </a:xfrm>
          <a:custGeom>
            <a:avLst/>
            <a:gdLst>
              <a:gd name="T0" fmla="*/ 1221908 w 2276475"/>
              <a:gd name="T1" fmla="*/ 1328927 h 1936751"/>
              <a:gd name="T2" fmla="*/ 1196654 w 2276475"/>
              <a:gd name="T3" fmla="*/ 1388292 h 1936751"/>
              <a:gd name="T4" fmla="*/ 691864 w 2276475"/>
              <a:gd name="T5" fmla="*/ 1376845 h 1936751"/>
              <a:gd name="T6" fmla="*/ 695585 w 2276475"/>
              <a:gd name="T7" fmla="*/ 1314285 h 1936751"/>
              <a:gd name="T8" fmla="*/ 1104489 w 2276475"/>
              <a:gd name="T9" fmla="*/ 1115137 h 1936751"/>
              <a:gd name="T10" fmla="*/ 1117497 w 2276475"/>
              <a:gd name="T11" fmla="*/ 1168850 h 1936751"/>
              <a:gd name="T12" fmla="*/ 811396 w 2276475"/>
              <a:gd name="T13" fmla="*/ 1188695 h 1936751"/>
              <a:gd name="T14" fmla="*/ 783254 w 2276475"/>
              <a:gd name="T15" fmla="*/ 1141068 h 1936751"/>
              <a:gd name="T16" fmla="*/ 309026 w 2276475"/>
              <a:gd name="T17" fmla="*/ 898551 h 1936751"/>
              <a:gd name="T18" fmla="*/ 798665 w 2276475"/>
              <a:gd name="T19" fmla="*/ 935449 h 1936751"/>
              <a:gd name="T20" fmla="*/ 759855 w 2276475"/>
              <a:gd name="T21" fmla="*/ 989335 h 1936751"/>
              <a:gd name="T22" fmla="*/ 259317 w 2276475"/>
              <a:gd name="T23" fmla="*/ 967303 h 1936751"/>
              <a:gd name="T24" fmla="*/ 277393 w 2276475"/>
              <a:gd name="T25" fmla="*/ 906514 h 1936751"/>
              <a:gd name="T26" fmla="*/ 1086287 w 2276475"/>
              <a:gd name="T27" fmla="*/ 817903 h 1936751"/>
              <a:gd name="T28" fmla="*/ 1028372 w 2276475"/>
              <a:gd name="T29" fmla="*/ 919230 h 1936751"/>
              <a:gd name="T30" fmla="*/ 999280 w 2276475"/>
              <a:gd name="T31" fmla="*/ 917630 h 1936751"/>
              <a:gd name="T32" fmla="*/ 289574 w 2276475"/>
              <a:gd name="T33" fmla="*/ 706099 h 1936751"/>
              <a:gd name="T34" fmla="*/ 590631 w 2276475"/>
              <a:gd name="T35" fmla="*/ 735033 h 1936751"/>
              <a:gd name="T36" fmla="*/ 567535 w 2276475"/>
              <a:gd name="T37" fmla="*/ 784938 h 1936751"/>
              <a:gd name="T38" fmla="*/ 259309 w 2276475"/>
              <a:gd name="T39" fmla="*/ 770073 h 1936751"/>
              <a:gd name="T40" fmla="*/ 267273 w 2276475"/>
              <a:gd name="T41" fmla="*/ 715124 h 1936751"/>
              <a:gd name="T42" fmla="*/ 836933 w 2276475"/>
              <a:gd name="T43" fmla="*/ 505684 h 1936751"/>
              <a:gd name="T44" fmla="*/ 846494 w 2276475"/>
              <a:gd name="T45" fmla="*/ 574170 h 1936751"/>
              <a:gd name="T46" fmla="*/ 268069 w 2276475"/>
              <a:gd name="T47" fmla="*/ 592752 h 1936751"/>
              <a:gd name="T48" fmla="*/ 238855 w 2276475"/>
              <a:gd name="T49" fmla="*/ 530105 h 1936751"/>
              <a:gd name="T50" fmla="*/ 1467818 w 2276475"/>
              <a:gd name="T51" fmla="*/ 344025 h 1936751"/>
              <a:gd name="T52" fmla="*/ 1566759 w 2276475"/>
              <a:gd name="T53" fmla="*/ 428438 h 1936751"/>
              <a:gd name="T54" fmla="*/ 1578461 w 2276475"/>
              <a:gd name="T55" fmla="*/ 479936 h 1936751"/>
              <a:gd name="T56" fmla="*/ 1197862 w 2276475"/>
              <a:gd name="T57" fmla="*/ 846789 h 1936751"/>
              <a:gd name="T58" fmla="*/ 1138817 w 2276475"/>
              <a:gd name="T59" fmla="*/ 842806 h 1936751"/>
              <a:gd name="T60" fmla="*/ 1093869 w 2276475"/>
              <a:gd name="T61" fmla="*/ 799538 h 1936751"/>
              <a:gd name="T62" fmla="*/ 1075782 w 2276475"/>
              <a:gd name="T63" fmla="*/ 737423 h 1936751"/>
              <a:gd name="T64" fmla="*/ 1456382 w 2276475"/>
              <a:gd name="T65" fmla="*/ 344821 h 1936751"/>
              <a:gd name="T66" fmla="*/ 199469 w 2276475"/>
              <a:gd name="T67" fmla="*/ 367345 h 1936751"/>
              <a:gd name="T68" fmla="*/ 114475 w 2276475"/>
              <a:gd name="T69" fmla="*/ 448541 h 1936751"/>
              <a:gd name="T70" fmla="*/ 103321 w 2276475"/>
              <a:gd name="T71" fmla="*/ 1407238 h 1936751"/>
              <a:gd name="T72" fmla="*/ 171315 w 2276475"/>
              <a:gd name="T73" fmla="*/ 1503559 h 1936751"/>
              <a:gd name="T74" fmla="*/ 1382734 w 2276475"/>
              <a:gd name="T75" fmla="*/ 1530890 h 1936751"/>
              <a:gd name="T76" fmla="*/ 1488975 w 2276475"/>
              <a:gd name="T77" fmla="*/ 1477289 h 1936751"/>
              <a:gd name="T78" fmla="*/ 1531737 w 2276475"/>
              <a:gd name="T79" fmla="*/ 1365845 h 1936751"/>
              <a:gd name="T80" fmla="*/ 1605841 w 2276475"/>
              <a:gd name="T81" fmla="*/ 1539381 h 1936751"/>
              <a:gd name="T82" fmla="*/ 1513146 w 2276475"/>
              <a:gd name="T83" fmla="*/ 1611821 h 1936751"/>
              <a:gd name="T84" fmla="*/ 101461 w 2276475"/>
              <a:gd name="T85" fmla="*/ 1605982 h 1936751"/>
              <a:gd name="T86" fmla="*/ 16468 w 2276475"/>
              <a:gd name="T87" fmla="*/ 1525317 h 1936751"/>
              <a:gd name="T88" fmla="*/ 5312 w 2276475"/>
              <a:gd name="T89" fmla="*/ 391226 h 1936751"/>
              <a:gd name="T90" fmla="*/ 73307 w 2276475"/>
              <a:gd name="T91" fmla="*/ 295170 h 1936751"/>
              <a:gd name="T92" fmla="*/ 1746529 w 2276475"/>
              <a:gd name="T93" fmla="*/ 88926 h 1936751"/>
              <a:gd name="T94" fmla="*/ 1805153 w 2276475"/>
              <a:gd name="T95" fmla="*/ 114614 h 1936751"/>
              <a:gd name="T96" fmla="*/ 1838312 w 2276475"/>
              <a:gd name="T97" fmla="*/ 176846 h 1936751"/>
              <a:gd name="T98" fmla="*/ 1821600 w 2276475"/>
              <a:gd name="T99" fmla="*/ 237490 h 1936751"/>
              <a:gd name="T100" fmla="*/ 1620792 w 2276475"/>
              <a:gd name="T101" fmla="*/ 421806 h 1936751"/>
              <a:gd name="T102" fmla="*/ 1543068 w 2276475"/>
              <a:gd name="T103" fmla="*/ 339447 h 1936751"/>
              <a:gd name="T104" fmla="*/ 1506460 w 2276475"/>
              <a:gd name="T105" fmla="*/ 289925 h 1936751"/>
              <a:gd name="T106" fmla="*/ 1716818 w 2276475"/>
              <a:gd name="T107" fmla="*/ 92634 h 1936751"/>
              <a:gd name="T108" fmla="*/ 1893521 w 2276475"/>
              <a:gd name="T109" fmla="*/ 35131 h 1936751"/>
              <a:gd name="T110" fmla="*/ 1889783 w 2276475"/>
              <a:gd name="T111" fmla="*/ 106078 h 1936751"/>
              <a:gd name="T112" fmla="*/ 1844400 w 2276475"/>
              <a:gd name="T113" fmla="*/ 105545 h 1936751"/>
              <a:gd name="T114" fmla="*/ 1793944 w 2276475"/>
              <a:gd name="T115" fmla="*/ 59669 h 1936751"/>
              <a:gd name="T116" fmla="*/ 1847069 w 2276475"/>
              <a:gd name="T117" fmla="*/ 16194 h 1936751"/>
              <a:gd name="T118" fmla="*/ 1697756 w 2276475"/>
              <a:gd name="T119" fmla="*/ 22017 h 1936751"/>
              <a:gd name="T120" fmla="*/ 1364698 w 2276475"/>
              <a:gd name="T121" fmla="*/ 383050 h 1936751"/>
              <a:gd name="T122" fmla="*/ 1317840 w 2276475"/>
              <a:gd name="T123" fmla="*/ 375887 h 1936751"/>
              <a:gd name="T124" fmla="*/ 1320237 w 2276475"/>
              <a:gd name="T125" fmla="*/ 329200 h 193675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2276475" h="1936751">
                <a:moveTo>
                  <a:pt x="872202" y="1555750"/>
                </a:moveTo>
                <a:lnTo>
                  <a:pt x="879190" y="1555750"/>
                </a:lnTo>
                <a:lnTo>
                  <a:pt x="1397284" y="1555750"/>
                </a:lnTo>
                <a:lnTo>
                  <a:pt x="1404272" y="1555750"/>
                </a:lnTo>
                <a:lnTo>
                  <a:pt x="1410943" y="1557024"/>
                </a:lnTo>
                <a:lnTo>
                  <a:pt x="1417614" y="1557979"/>
                </a:lnTo>
                <a:lnTo>
                  <a:pt x="1423649" y="1560208"/>
                </a:lnTo>
                <a:lnTo>
                  <a:pt x="1430002" y="1562437"/>
                </a:lnTo>
                <a:lnTo>
                  <a:pt x="1435403" y="1565303"/>
                </a:lnTo>
                <a:lnTo>
                  <a:pt x="1440485" y="1568168"/>
                </a:lnTo>
                <a:lnTo>
                  <a:pt x="1445567" y="1571989"/>
                </a:lnTo>
                <a:lnTo>
                  <a:pt x="1450015" y="1576128"/>
                </a:lnTo>
                <a:lnTo>
                  <a:pt x="1453509" y="1580268"/>
                </a:lnTo>
                <a:lnTo>
                  <a:pt x="1457321" y="1584726"/>
                </a:lnTo>
                <a:lnTo>
                  <a:pt x="1460180" y="1589502"/>
                </a:lnTo>
                <a:lnTo>
                  <a:pt x="1462403" y="1594915"/>
                </a:lnTo>
                <a:lnTo>
                  <a:pt x="1463674" y="1600009"/>
                </a:lnTo>
                <a:lnTo>
                  <a:pt x="1464944" y="1605741"/>
                </a:lnTo>
                <a:lnTo>
                  <a:pt x="1465262" y="1611472"/>
                </a:lnTo>
                <a:lnTo>
                  <a:pt x="1464944" y="1617203"/>
                </a:lnTo>
                <a:lnTo>
                  <a:pt x="1463674" y="1622935"/>
                </a:lnTo>
                <a:lnTo>
                  <a:pt x="1462403" y="1628029"/>
                </a:lnTo>
                <a:lnTo>
                  <a:pt x="1460180" y="1633124"/>
                </a:lnTo>
                <a:lnTo>
                  <a:pt x="1457321" y="1638218"/>
                </a:lnTo>
                <a:lnTo>
                  <a:pt x="1453509" y="1642358"/>
                </a:lnTo>
                <a:lnTo>
                  <a:pt x="1450015" y="1646815"/>
                </a:lnTo>
                <a:lnTo>
                  <a:pt x="1445567" y="1650955"/>
                </a:lnTo>
                <a:lnTo>
                  <a:pt x="1440485" y="1654457"/>
                </a:lnTo>
                <a:lnTo>
                  <a:pt x="1435403" y="1657641"/>
                </a:lnTo>
                <a:lnTo>
                  <a:pt x="1430002" y="1660507"/>
                </a:lnTo>
                <a:lnTo>
                  <a:pt x="1423649" y="1662736"/>
                </a:lnTo>
                <a:lnTo>
                  <a:pt x="1417614" y="1664328"/>
                </a:lnTo>
                <a:lnTo>
                  <a:pt x="1410943" y="1665920"/>
                </a:lnTo>
                <a:lnTo>
                  <a:pt x="1404272" y="1666875"/>
                </a:lnTo>
                <a:lnTo>
                  <a:pt x="1397284" y="1666875"/>
                </a:lnTo>
                <a:lnTo>
                  <a:pt x="879190" y="1666875"/>
                </a:lnTo>
                <a:lnTo>
                  <a:pt x="872202" y="1666875"/>
                </a:lnTo>
                <a:lnTo>
                  <a:pt x="865531" y="1665920"/>
                </a:lnTo>
                <a:lnTo>
                  <a:pt x="858860" y="1664328"/>
                </a:lnTo>
                <a:lnTo>
                  <a:pt x="852507" y="1662736"/>
                </a:lnTo>
                <a:lnTo>
                  <a:pt x="846790" y="1660507"/>
                </a:lnTo>
                <a:lnTo>
                  <a:pt x="841389" y="1657641"/>
                </a:lnTo>
                <a:lnTo>
                  <a:pt x="835989" y="1654139"/>
                </a:lnTo>
                <a:lnTo>
                  <a:pt x="831224" y="1650955"/>
                </a:lnTo>
                <a:lnTo>
                  <a:pt x="826777" y="1646815"/>
                </a:lnTo>
                <a:lnTo>
                  <a:pt x="822648" y="1642358"/>
                </a:lnTo>
                <a:lnTo>
                  <a:pt x="819471" y="1637900"/>
                </a:lnTo>
                <a:lnTo>
                  <a:pt x="816612" y="1633124"/>
                </a:lnTo>
                <a:lnTo>
                  <a:pt x="814389" y="1628029"/>
                </a:lnTo>
                <a:lnTo>
                  <a:pt x="812483" y="1622935"/>
                </a:lnTo>
                <a:lnTo>
                  <a:pt x="811530" y="1617203"/>
                </a:lnTo>
                <a:lnTo>
                  <a:pt x="811212" y="1611472"/>
                </a:lnTo>
                <a:lnTo>
                  <a:pt x="811530" y="1605741"/>
                </a:lnTo>
                <a:lnTo>
                  <a:pt x="812483" y="1600009"/>
                </a:lnTo>
                <a:lnTo>
                  <a:pt x="814389" y="1594915"/>
                </a:lnTo>
                <a:lnTo>
                  <a:pt x="816612" y="1589820"/>
                </a:lnTo>
                <a:lnTo>
                  <a:pt x="819471" y="1584726"/>
                </a:lnTo>
                <a:lnTo>
                  <a:pt x="822648" y="1580268"/>
                </a:lnTo>
                <a:lnTo>
                  <a:pt x="826777" y="1576128"/>
                </a:lnTo>
                <a:lnTo>
                  <a:pt x="831224" y="1571989"/>
                </a:lnTo>
                <a:lnTo>
                  <a:pt x="835989" y="1568168"/>
                </a:lnTo>
                <a:lnTo>
                  <a:pt x="841389" y="1565303"/>
                </a:lnTo>
                <a:lnTo>
                  <a:pt x="846790" y="1562437"/>
                </a:lnTo>
                <a:lnTo>
                  <a:pt x="852507" y="1560208"/>
                </a:lnTo>
                <a:lnTo>
                  <a:pt x="858860" y="1558298"/>
                </a:lnTo>
                <a:lnTo>
                  <a:pt x="865531" y="1557024"/>
                </a:lnTo>
                <a:lnTo>
                  <a:pt x="872202" y="1555750"/>
                </a:lnTo>
                <a:close/>
                <a:moveTo>
                  <a:pt x="984211" y="1325563"/>
                </a:moveTo>
                <a:lnTo>
                  <a:pt x="1292263" y="1325563"/>
                </a:lnTo>
                <a:lnTo>
                  <a:pt x="1297339" y="1325880"/>
                </a:lnTo>
                <a:lnTo>
                  <a:pt x="1302415" y="1326513"/>
                </a:lnTo>
                <a:lnTo>
                  <a:pt x="1307174" y="1327779"/>
                </a:lnTo>
                <a:lnTo>
                  <a:pt x="1311615" y="1329361"/>
                </a:lnTo>
                <a:lnTo>
                  <a:pt x="1315740" y="1331260"/>
                </a:lnTo>
                <a:lnTo>
                  <a:pt x="1319864" y="1333792"/>
                </a:lnTo>
                <a:lnTo>
                  <a:pt x="1323671" y="1336640"/>
                </a:lnTo>
                <a:lnTo>
                  <a:pt x="1327161" y="1340121"/>
                </a:lnTo>
                <a:lnTo>
                  <a:pt x="1330333" y="1343286"/>
                </a:lnTo>
                <a:lnTo>
                  <a:pt x="1332871" y="1347400"/>
                </a:lnTo>
                <a:lnTo>
                  <a:pt x="1335409" y="1351198"/>
                </a:lnTo>
                <a:lnTo>
                  <a:pt x="1337630" y="1355629"/>
                </a:lnTo>
                <a:lnTo>
                  <a:pt x="1339216" y="1360059"/>
                </a:lnTo>
                <a:lnTo>
                  <a:pt x="1340485" y="1364807"/>
                </a:lnTo>
                <a:lnTo>
                  <a:pt x="1341437" y="1369870"/>
                </a:lnTo>
                <a:lnTo>
                  <a:pt x="1341437" y="1374934"/>
                </a:lnTo>
                <a:lnTo>
                  <a:pt x="1341437" y="1379681"/>
                </a:lnTo>
                <a:lnTo>
                  <a:pt x="1340485" y="1384745"/>
                </a:lnTo>
                <a:lnTo>
                  <a:pt x="1339216" y="1389492"/>
                </a:lnTo>
                <a:lnTo>
                  <a:pt x="1337630" y="1393923"/>
                </a:lnTo>
                <a:lnTo>
                  <a:pt x="1335409" y="1398037"/>
                </a:lnTo>
                <a:lnTo>
                  <a:pt x="1332871" y="1402151"/>
                </a:lnTo>
                <a:lnTo>
                  <a:pt x="1330016" y="1405632"/>
                </a:lnTo>
                <a:lnTo>
                  <a:pt x="1327161" y="1409430"/>
                </a:lnTo>
                <a:lnTo>
                  <a:pt x="1323671" y="1412595"/>
                </a:lnTo>
                <a:lnTo>
                  <a:pt x="1319864" y="1415443"/>
                </a:lnTo>
                <a:lnTo>
                  <a:pt x="1315740" y="1417659"/>
                </a:lnTo>
                <a:lnTo>
                  <a:pt x="1311615" y="1419874"/>
                </a:lnTo>
                <a:lnTo>
                  <a:pt x="1306857" y="1421773"/>
                </a:lnTo>
                <a:lnTo>
                  <a:pt x="1302415" y="1422722"/>
                </a:lnTo>
                <a:lnTo>
                  <a:pt x="1297339" y="1423672"/>
                </a:lnTo>
                <a:lnTo>
                  <a:pt x="1292263" y="1423988"/>
                </a:lnTo>
                <a:lnTo>
                  <a:pt x="984211" y="1423988"/>
                </a:lnTo>
                <a:lnTo>
                  <a:pt x="979453" y="1423672"/>
                </a:lnTo>
                <a:lnTo>
                  <a:pt x="974377" y="1422722"/>
                </a:lnTo>
                <a:lnTo>
                  <a:pt x="969618" y="1421773"/>
                </a:lnTo>
                <a:lnTo>
                  <a:pt x="965176" y="1419874"/>
                </a:lnTo>
                <a:lnTo>
                  <a:pt x="960735" y="1417659"/>
                </a:lnTo>
                <a:lnTo>
                  <a:pt x="956928" y="1415443"/>
                </a:lnTo>
                <a:lnTo>
                  <a:pt x="952803" y="1412595"/>
                </a:lnTo>
                <a:lnTo>
                  <a:pt x="949631" y="1409430"/>
                </a:lnTo>
                <a:lnTo>
                  <a:pt x="946141" y="1405632"/>
                </a:lnTo>
                <a:lnTo>
                  <a:pt x="943286" y="1402151"/>
                </a:lnTo>
                <a:lnTo>
                  <a:pt x="941065" y="1398037"/>
                </a:lnTo>
                <a:lnTo>
                  <a:pt x="938844" y="1393923"/>
                </a:lnTo>
                <a:lnTo>
                  <a:pt x="937258" y="1389492"/>
                </a:lnTo>
                <a:lnTo>
                  <a:pt x="935989" y="1384745"/>
                </a:lnTo>
                <a:lnTo>
                  <a:pt x="935355" y="1379681"/>
                </a:lnTo>
                <a:lnTo>
                  <a:pt x="935037" y="1374934"/>
                </a:lnTo>
                <a:lnTo>
                  <a:pt x="935355" y="1369870"/>
                </a:lnTo>
                <a:lnTo>
                  <a:pt x="935989" y="1364807"/>
                </a:lnTo>
                <a:lnTo>
                  <a:pt x="937258" y="1360059"/>
                </a:lnTo>
                <a:lnTo>
                  <a:pt x="938844" y="1355629"/>
                </a:lnTo>
                <a:lnTo>
                  <a:pt x="940748" y="1351198"/>
                </a:lnTo>
                <a:lnTo>
                  <a:pt x="943286" y="1347400"/>
                </a:lnTo>
                <a:lnTo>
                  <a:pt x="946141" y="1343286"/>
                </a:lnTo>
                <a:lnTo>
                  <a:pt x="949631" y="1340121"/>
                </a:lnTo>
                <a:lnTo>
                  <a:pt x="952803" y="1336640"/>
                </a:lnTo>
                <a:lnTo>
                  <a:pt x="956928" y="1333792"/>
                </a:lnTo>
                <a:lnTo>
                  <a:pt x="960735" y="1331260"/>
                </a:lnTo>
                <a:lnTo>
                  <a:pt x="965176" y="1329361"/>
                </a:lnTo>
                <a:lnTo>
                  <a:pt x="969618" y="1327779"/>
                </a:lnTo>
                <a:lnTo>
                  <a:pt x="974377" y="1326513"/>
                </a:lnTo>
                <a:lnTo>
                  <a:pt x="979453" y="1325880"/>
                </a:lnTo>
                <a:lnTo>
                  <a:pt x="984211" y="1325563"/>
                </a:lnTo>
                <a:close/>
                <a:moveTo>
                  <a:pt x="369286" y="1074738"/>
                </a:moveTo>
                <a:lnTo>
                  <a:pt x="887697" y="1074738"/>
                </a:lnTo>
                <a:lnTo>
                  <a:pt x="894368" y="1075056"/>
                </a:lnTo>
                <a:lnTo>
                  <a:pt x="901356" y="1076008"/>
                </a:lnTo>
                <a:lnTo>
                  <a:pt x="908027" y="1077278"/>
                </a:lnTo>
                <a:lnTo>
                  <a:pt x="914063" y="1079183"/>
                </a:lnTo>
                <a:lnTo>
                  <a:pt x="920098" y="1081406"/>
                </a:lnTo>
                <a:lnTo>
                  <a:pt x="925816" y="1084263"/>
                </a:lnTo>
                <a:lnTo>
                  <a:pt x="930898" y="1087438"/>
                </a:lnTo>
                <a:lnTo>
                  <a:pt x="935663" y="1090931"/>
                </a:lnTo>
                <a:lnTo>
                  <a:pt x="940110" y="1094741"/>
                </a:lnTo>
                <a:lnTo>
                  <a:pt x="944240" y="1099186"/>
                </a:lnTo>
                <a:lnTo>
                  <a:pt x="947416" y="1103948"/>
                </a:lnTo>
                <a:lnTo>
                  <a:pt x="950275" y="1108711"/>
                </a:lnTo>
                <a:lnTo>
                  <a:pt x="952499" y="1113791"/>
                </a:lnTo>
                <a:lnTo>
                  <a:pt x="954405" y="1118871"/>
                </a:lnTo>
                <a:lnTo>
                  <a:pt x="955358" y="1124903"/>
                </a:lnTo>
                <a:lnTo>
                  <a:pt x="955675" y="1130301"/>
                </a:lnTo>
                <a:lnTo>
                  <a:pt x="955358" y="1136016"/>
                </a:lnTo>
                <a:lnTo>
                  <a:pt x="954405" y="1141413"/>
                </a:lnTo>
                <a:lnTo>
                  <a:pt x="952499" y="1147128"/>
                </a:lnTo>
                <a:lnTo>
                  <a:pt x="950275" y="1152208"/>
                </a:lnTo>
                <a:lnTo>
                  <a:pt x="947416" y="1156971"/>
                </a:lnTo>
                <a:lnTo>
                  <a:pt x="944240" y="1161098"/>
                </a:lnTo>
                <a:lnTo>
                  <a:pt x="940110" y="1165543"/>
                </a:lnTo>
                <a:lnTo>
                  <a:pt x="935663" y="1169671"/>
                </a:lnTo>
                <a:lnTo>
                  <a:pt x="930898" y="1173163"/>
                </a:lnTo>
                <a:lnTo>
                  <a:pt x="925816" y="1176656"/>
                </a:lnTo>
                <a:lnTo>
                  <a:pt x="920098" y="1179196"/>
                </a:lnTo>
                <a:lnTo>
                  <a:pt x="914063" y="1181736"/>
                </a:lnTo>
                <a:lnTo>
                  <a:pt x="908027" y="1183323"/>
                </a:lnTo>
                <a:lnTo>
                  <a:pt x="901356" y="1184593"/>
                </a:lnTo>
                <a:lnTo>
                  <a:pt x="894368" y="1185546"/>
                </a:lnTo>
                <a:lnTo>
                  <a:pt x="887697" y="1185863"/>
                </a:lnTo>
                <a:lnTo>
                  <a:pt x="369286" y="1185863"/>
                </a:lnTo>
                <a:lnTo>
                  <a:pt x="362615" y="1185546"/>
                </a:lnTo>
                <a:lnTo>
                  <a:pt x="355944" y="1184593"/>
                </a:lnTo>
                <a:lnTo>
                  <a:pt x="349273" y="1183323"/>
                </a:lnTo>
                <a:lnTo>
                  <a:pt x="343238" y="1181736"/>
                </a:lnTo>
                <a:lnTo>
                  <a:pt x="337203" y="1179196"/>
                </a:lnTo>
                <a:lnTo>
                  <a:pt x="331485" y="1176656"/>
                </a:lnTo>
                <a:lnTo>
                  <a:pt x="326402" y="1173163"/>
                </a:lnTo>
                <a:lnTo>
                  <a:pt x="321637" y="1169671"/>
                </a:lnTo>
                <a:lnTo>
                  <a:pt x="317190" y="1165543"/>
                </a:lnTo>
                <a:lnTo>
                  <a:pt x="313378" y="1161098"/>
                </a:lnTo>
                <a:lnTo>
                  <a:pt x="309884" y="1156971"/>
                </a:lnTo>
                <a:lnTo>
                  <a:pt x="307025" y="1152208"/>
                </a:lnTo>
                <a:lnTo>
                  <a:pt x="304802" y="1147128"/>
                </a:lnTo>
                <a:lnTo>
                  <a:pt x="302896" y="1141413"/>
                </a:lnTo>
                <a:lnTo>
                  <a:pt x="301943" y="1136016"/>
                </a:lnTo>
                <a:lnTo>
                  <a:pt x="301625" y="1130301"/>
                </a:lnTo>
                <a:lnTo>
                  <a:pt x="301943" y="1124903"/>
                </a:lnTo>
                <a:lnTo>
                  <a:pt x="302896" y="1119188"/>
                </a:lnTo>
                <a:lnTo>
                  <a:pt x="304802" y="1113791"/>
                </a:lnTo>
                <a:lnTo>
                  <a:pt x="307025" y="1108711"/>
                </a:lnTo>
                <a:lnTo>
                  <a:pt x="309884" y="1103948"/>
                </a:lnTo>
                <a:lnTo>
                  <a:pt x="313378" y="1099186"/>
                </a:lnTo>
                <a:lnTo>
                  <a:pt x="317190" y="1094741"/>
                </a:lnTo>
                <a:lnTo>
                  <a:pt x="321637" y="1091248"/>
                </a:lnTo>
                <a:lnTo>
                  <a:pt x="326402" y="1087438"/>
                </a:lnTo>
                <a:lnTo>
                  <a:pt x="331485" y="1084263"/>
                </a:lnTo>
                <a:lnTo>
                  <a:pt x="337203" y="1081406"/>
                </a:lnTo>
                <a:lnTo>
                  <a:pt x="343238" y="1079183"/>
                </a:lnTo>
                <a:lnTo>
                  <a:pt x="349273" y="1077278"/>
                </a:lnTo>
                <a:lnTo>
                  <a:pt x="355944" y="1076008"/>
                </a:lnTo>
                <a:lnTo>
                  <a:pt x="362615" y="1075056"/>
                </a:lnTo>
                <a:lnTo>
                  <a:pt x="369286" y="1074738"/>
                </a:lnTo>
                <a:close/>
                <a:moveTo>
                  <a:pt x="1261435" y="965200"/>
                </a:moveTo>
                <a:lnTo>
                  <a:pt x="1264624" y="965200"/>
                </a:lnTo>
                <a:lnTo>
                  <a:pt x="1267814" y="965200"/>
                </a:lnTo>
                <a:lnTo>
                  <a:pt x="1271322" y="965838"/>
                </a:lnTo>
                <a:lnTo>
                  <a:pt x="1275149" y="967114"/>
                </a:lnTo>
                <a:lnTo>
                  <a:pt x="1278977" y="968390"/>
                </a:lnTo>
                <a:lnTo>
                  <a:pt x="1282804" y="969984"/>
                </a:lnTo>
                <a:lnTo>
                  <a:pt x="1290777" y="973811"/>
                </a:lnTo>
                <a:lnTo>
                  <a:pt x="1298113" y="978277"/>
                </a:lnTo>
                <a:lnTo>
                  <a:pt x="1304491" y="982742"/>
                </a:lnTo>
                <a:lnTo>
                  <a:pt x="1308637" y="986250"/>
                </a:lnTo>
                <a:lnTo>
                  <a:pt x="1312784" y="990715"/>
                </a:lnTo>
                <a:lnTo>
                  <a:pt x="1317249" y="997094"/>
                </a:lnTo>
                <a:lnTo>
                  <a:pt x="1321395" y="1004429"/>
                </a:lnTo>
                <a:lnTo>
                  <a:pt x="1325222" y="1012403"/>
                </a:lnTo>
                <a:lnTo>
                  <a:pt x="1326817" y="1016549"/>
                </a:lnTo>
                <a:lnTo>
                  <a:pt x="1328092" y="1020057"/>
                </a:lnTo>
                <a:lnTo>
                  <a:pt x="1329368" y="1024203"/>
                </a:lnTo>
                <a:lnTo>
                  <a:pt x="1330006" y="1027711"/>
                </a:lnTo>
                <a:lnTo>
                  <a:pt x="1330325" y="1030901"/>
                </a:lnTo>
                <a:lnTo>
                  <a:pt x="1330006" y="1034090"/>
                </a:lnTo>
                <a:lnTo>
                  <a:pt x="1329368" y="1036004"/>
                </a:lnTo>
                <a:lnTo>
                  <a:pt x="1327774" y="1038236"/>
                </a:lnTo>
                <a:lnTo>
                  <a:pt x="1228904" y="1099472"/>
                </a:lnTo>
                <a:lnTo>
                  <a:pt x="1226990" y="1101066"/>
                </a:lnTo>
                <a:lnTo>
                  <a:pt x="1225396" y="1102342"/>
                </a:lnTo>
                <a:lnTo>
                  <a:pt x="1223163" y="1103618"/>
                </a:lnTo>
                <a:lnTo>
                  <a:pt x="1220930" y="1104575"/>
                </a:lnTo>
                <a:lnTo>
                  <a:pt x="1219017" y="1105213"/>
                </a:lnTo>
                <a:lnTo>
                  <a:pt x="1216784" y="1105850"/>
                </a:lnTo>
                <a:lnTo>
                  <a:pt x="1212000" y="1106488"/>
                </a:lnTo>
                <a:lnTo>
                  <a:pt x="1207854" y="1105850"/>
                </a:lnTo>
                <a:lnTo>
                  <a:pt x="1205622" y="1105213"/>
                </a:lnTo>
                <a:lnTo>
                  <a:pt x="1203389" y="1104575"/>
                </a:lnTo>
                <a:lnTo>
                  <a:pt x="1201475" y="1103618"/>
                </a:lnTo>
                <a:lnTo>
                  <a:pt x="1199243" y="1102342"/>
                </a:lnTo>
                <a:lnTo>
                  <a:pt x="1197329" y="1101066"/>
                </a:lnTo>
                <a:lnTo>
                  <a:pt x="1195735" y="1099472"/>
                </a:lnTo>
                <a:lnTo>
                  <a:pt x="1194140" y="1097558"/>
                </a:lnTo>
                <a:lnTo>
                  <a:pt x="1192864" y="1095963"/>
                </a:lnTo>
                <a:lnTo>
                  <a:pt x="1191588" y="1093731"/>
                </a:lnTo>
                <a:lnTo>
                  <a:pt x="1190632" y="1091817"/>
                </a:lnTo>
                <a:lnTo>
                  <a:pt x="1189356" y="1087352"/>
                </a:lnTo>
                <a:lnTo>
                  <a:pt x="1189037" y="1082887"/>
                </a:lnTo>
                <a:lnTo>
                  <a:pt x="1189356" y="1078741"/>
                </a:lnTo>
                <a:lnTo>
                  <a:pt x="1190632" y="1074276"/>
                </a:lnTo>
                <a:lnTo>
                  <a:pt x="1191588" y="1072043"/>
                </a:lnTo>
                <a:lnTo>
                  <a:pt x="1192864" y="1070130"/>
                </a:lnTo>
                <a:lnTo>
                  <a:pt x="1194140" y="1068535"/>
                </a:lnTo>
                <a:lnTo>
                  <a:pt x="1195735" y="1066621"/>
                </a:lnTo>
                <a:lnTo>
                  <a:pt x="1257289" y="967433"/>
                </a:lnTo>
                <a:lnTo>
                  <a:pt x="1258884" y="965838"/>
                </a:lnTo>
                <a:lnTo>
                  <a:pt x="1261435" y="965200"/>
                </a:lnTo>
                <a:close/>
                <a:moveTo>
                  <a:pt x="346041" y="844550"/>
                </a:moveTo>
                <a:lnTo>
                  <a:pt x="350799" y="844550"/>
                </a:lnTo>
                <a:lnTo>
                  <a:pt x="658851" y="844550"/>
                </a:lnTo>
                <a:lnTo>
                  <a:pt x="663927" y="844550"/>
                </a:lnTo>
                <a:lnTo>
                  <a:pt x="669003" y="845185"/>
                </a:lnTo>
                <a:lnTo>
                  <a:pt x="673762" y="846773"/>
                </a:lnTo>
                <a:lnTo>
                  <a:pt x="678204" y="848043"/>
                </a:lnTo>
                <a:lnTo>
                  <a:pt x="682645" y="850265"/>
                </a:lnTo>
                <a:lnTo>
                  <a:pt x="686452" y="852805"/>
                </a:lnTo>
                <a:lnTo>
                  <a:pt x="690259" y="855345"/>
                </a:lnTo>
                <a:lnTo>
                  <a:pt x="693749" y="858838"/>
                </a:lnTo>
                <a:lnTo>
                  <a:pt x="697239" y="862330"/>
                </a:lnTo>
                <a:lnTo>
                  <a:pt x="699777" y="865823"/>
                </a:lnTo>
                <a:lnTo>
                  <a:pt x="702315" y="869950"/>
                </a:lnTo>
                <a:lnTo>
                  <a:pt x="704218" y="874395"/>
                </a:lnTo>
                <a:lnTo>
                  <a:pt x="705804" y="879158"/>
                </a:lnTo>
                <a:lnTo>
                  <a:pt x="707391" y="883920"/>
                </a:lnTo>
                <a:lnTo>
                  <a:pt x="708025" y="888683"/>
                </a:lnTo>
                <a:lnTo>
                  <a:pt x="708025" y="893763"/>
                </a:lnTo>
                <a:lnTo>
                  <a:pt x="708025" y="898843"/>
                </a:lnTo>
                <a:lnTo>
                  <a:pt x="707391" y="903605"/>
                </a:lnTo>
                <a:lnTo>
                  <a:pt x="705804" y="908368"/>
                </a:lnTo>
                <a:lnTo>
                  <a:pt x="704218" y="912495"/>
                </a:lnTo>
                <a:lnTo>
                  <a:pt x="702315" y="916940"/>
                </a:lnTo>
                <a:lnTo>
                  <a:pt x="699777" y="921068"/>
                </a:lnTo>
                <a:lnTo>
                  <a:pt x="697239" y="924878"/>
                </a:lnTo>
                <a:lnTo>
                  <a:pt x="693749" y="928370"/>
                </a:lnTo>
                <a:lnTo>
                  <a:pt x="690259" y="931545"/>
                </a:lnTo>
                <a:lnTo>
                  <a:pt x="686452" y="934403"/>
                </a:lnTo>
                <a:lnTo>
                  <a:pt x="682645" y="936943"/>
                </a:lnTo>
                <a:lnTo>
                  <a:pt x="678204" y="938848"/>
                </a:lnTo>
                <a:lnTo>
                  <a:pt x="673762" y="940753"/>
                </a:lnTo>
                <a:lnTo>
                  <a:pt x="669003" y="941705"/>
                </a:lnTo>
                <a:lnTo>
                  <a:pt x="663927" y="942658"/>
                </a:lnTo>
                <a:lnTo>
                  <a:pt x="658851" y="942975"/>
                </a:lnTo>
                <a:lnTo>
                  <a:pt x="350799" y="942975"/>
                </a:lnTo>
                <a:lnTo>
                  <a:pt x="346041" y="942658"/>
                </a:lnTo>
                <a:lnTo>
                  <a:pt x="340965" y="941705"/>
                </a:lnTo>
                <a:lnTo>
                  <a:pt x="336206" y="940753"/>
                </a:lnTo>
                <a:lnTo>
                  <a:pt x="331764" y="938848"/>
                </a:lnTo>
                <a:lnTo>
                  <a:pt x="327323" y="936943"/>
                </a:lnTo>
                <a:lnTo>
                  <a:pt x="323516" y="934403"/>
                </a:lnTo>
                <a:lnTo>
                  <a:pt x="319391" y="931545"/>
                </a:lnTo>
                <a:lnTo>
                  <a:pt x="316219" y="928370"/>
                </a:lnTo>
                <a:lnTo>
                  <a:pt x="312729" y="924878"/>
                </a:lnTo>
                <a:lnTo>
                  <a:pt x="309874" y="921068"/>
                </a:lnTo>
                <a:lnTo>
                  <a:pt x="307653" y="916940"/>
                </a:lnTo>
                <a:lnTo>
                  <a:pt x="305432" y="912495"/>
                </a:lnTo>
                <a:lnTo>
                  <a:pt x="303846" y="908368"/>
                </a:lnTo>
                <a:lnTo>
                  <a:pt x="302577" y="903605"/>
                </a:lnTo>
                <a:lnTo>
                  <a:pt x="301943" y="898843"/>
                </a:lnTo>
                <a:lnTo>
                  <a:pt x="301625" y="893763"/>
                </a:lnTo>
                <a:lnTo>
                  <a:pt x="301943" y="888683"/>
                </a:lnTo>
                <a:lnTo>
                  <a:pt x="302577" y="883920"/>
                </a:lnTo>
                <a:lnTo>
                  <a:pt x="303846" y="879158"/>
                </a:lnTo>
                <a:lnTo>
                  <a:pt x="305432" y="874395"/>
                </a:lnTo>
                <a:lnTo>
                  <a:pt x="307336" y="869950"/>
                </a:lnTo>
                <a:lnTo>
                  <a:pt x="309874" y="865823"/>
                </a:lnTo>
                <a:lnTo>
                  <a:pt x="312729" y="862330"/>
                </a:lnTo>
                <a:lnTo>
                  <a:pt x="316219" y="858838"/>
                </a:lnTo>
                <a:lnTo>
                  <a:pt x="319391" y="855345"/>
                </a:lnTo>
                <a:lnTo>
                  <a:pt x="323516" y="852805"/>
                </a:lnTo>
                <a:lnTo>
                  <a:pt x="327323" y="850265"/>
                </a:lnTo>
                <a:lnTo>
                  <a:pt x="331764" y="848043"/>
                </a:lnTo>
                <a:lnTo>
                  <a:pt x="336206" y="846773"/>
                </a:lnTo>
                <a:lnTo>
                  <a:pt x="340965" y="845185"/>
                </a:lnTo>
                <a:lnTo>
                  <a:pt x="346041" y="844550"/>
                </a:lnTo>
                <a:close/>
                <a:moveTo>
                  <a:pt x="344144" y="590550"/>
                </a:moveTo>
                <a:lnTo>
                  <a:pt x="960782" y="590550"/>
                </a:lnTo>
                <a:lnTo>
                  <a:pt x="966812" y="591185"/>
                </a:lnTo>
                <a:lnTo>
                  <a:pt x="973159" y="592138"/>
                </a:lnTo>
                <a:lnTo>
                  <a:pt x="978871" y="593725"/>
                </a:lnTo>
                <a:lnTo>
                  <a:pt x="984584" y="595630"/>
                </a:lnTo>
                <a:lnTo>
                  <a:pt x="990296" y="598488"/>
                </a:lnTo>
                <a:lnTo>
                  <a:pt x="995374" y="601345"/>
                </a:lnTo>
                <a:lnTo>
                  <a:pt x="1000135" y="604838"/>
                </a:lnTo>
                <a:lnTo>
                  <a:pt x="1004260" y="608965"/>
                </a:lnTo>
                <a:lnTo>
                  <a:pt x="1008386" y="613410"/>
                </a:lnTo>
                <a:lnTo>
                  <a:pt x="1011560" y="617855"/>
                </a:lnTo>
                <a:lnTo>
                  <a:pt x="1015051" y="623253"/>
                </a:lnTo>
                <a:lnTo>
                  <a:pt x="1017590" y="628650"/>
                </a:lnTo>
                <a:lnTo>
                  <a:pt x="1019811" y="634048"/>
                </a:lnTo>
                <a:lnTo>
                  <a:pt x="1021081" y="639763"/>
                </a:lnTo>
                <a:lnTo>
                  <a:pt x="1021715" y="646113"/>
                </a:lnTo>
                <a:lnTo>
                  <a:pt x="1022350" y="652145"/>
                </a:lnTo>
                <a:lnTo>
                  <a:pt x="1021715" y="658813"/>
                </a:lnTo>
                <a:lnTo>
                  <a:pt x="1021081" y="664528"/>
                </a:lnTo>
                <a:lnTo>
                  <a:pt x="1019811" y="670878"/>
                </a:lnTo>
                <a:lnTo>
                  <a:pt x="1017590" y="676275"/>
                </a:lnTo>
                <a:lnTo>
                  <a:pt x="1015051" y="681673"/>
                </a:lnTo>
                <a:lnTo>
                  <a:pt x="1011560" y="686753"/>
                </a:lnTo>
                <a:lnTo>
                  <a:pt x="1008386" y="691515"/>
                </a:lnTo>
                <a:lnTo>
                  <a:pt x="1004260" y="695960"/>
                </a:lnTo>
                <a:lnTo>
                  <a:pt x="1000135" y="700088"/>
                </a:lnTo>
                <a:lnTo>
                  <a:pt x="995374" y="703580"/>
                </a:lnTo>
                <a:lnTo>
                  <a:pt x="990296" y="706438"/>
                </a:lnTo>
                <a:lnTo>
                  <a:pt x="984584" y="708978"/>
                </a:lnTo>
                <a:lnTo>
                  <a:pt x="978871" y="711200"/>
                </a:lnTo>
                <a:lnTo>
                  <a:pt x="973159" y="712788"/>
                </a:lnTo>
                <a:lnTo>
                  <a:pt x="966812" y="713740"/>
                </a:lnTo>
                <a:lnTo>
                  <a:pt x="960782" y="714375"/>
                </a:lnTo>
                <a:lnTo>
                  <a:pt x="344144" y="714375"/>
                </a:lnTo>
                <a:lnTo>
                  <a:pt x="338114" y="713740"/>
                </a:lnTo>
                <a:lnTo>
                  <a:pt x="331767" y="712788"/>
                </a:lnTo>
                <a:lnTo>
                  <a:pt x="326054" y="711200"/>
                </a:lnTo>
                <a:lnTo>
                  <a:pt x="320342" y="708978"/>
                </a:lnTo>
                <a:lnTo>
                  <a:pt x="314946" y="706438"/>
                </a:lnTo>
                <a:lnTo>
                  <a:pt x="309869" y="703580"/>
                </a:lnTo>
                <a:lnTo>
                  <a:pt x="305108" y="700088"/>
                </a:lnTo>
                <a:lnTo>
                  <a:pt x="300982" y="695960"/>
                </a:lnTo>
                <a:lnTo>
                  <a:pt x="296857" y="691515"/>
                </a:lnTo>
                <a:lnTo>
                  <a:pt x="293366" y="686753"/>
                </a:lnTo>
                <a:lnTo>
                  <a:pt x="290192" y="681673"/>
                </a:lnTo>
                <a:lnTo>
                  <a:pt x="287653" y="676275"/>
                </a:lnTo>
                <a:lnTo>
                  <a:pt x="285432" y="670878"/>
                </a:lnTo>
                <a:lnTo>
                  <a:pt x="284162" y="664528"/>
                </a:lnTo>
                <a:lnTo>
                  <a:pt x="282893" y="658813"/>
                </a:lnTo>
                <a:lnTo>
                  <a:pt x="282575" y="652145"/>
                </a:lnTo>
                <a:lnTo>
                  <a:pt x="282893" y="646113"/>
                </a:lnTo>
                <a:lnTo>
                  <a:pt x="284162" y="639763"/>
                </a:lnTo>
                <a:lnTo>
                  <a:pt x="285432" y="634048"/>
                </a:lnTo>
                <a:lnTo>
                  <a:pt x="287653" y="628650"/>
                </a:lnTo>
                <a:lnTo>
                  <a:pt x="290192" y="623253"/>
                </a:lnTo>
                <a:lnTo>
                  <a:pt x="293366" y="617855"/>
                </a:lnTo>
                <a:lnTo>
                  <a:pt x="296857" y="613410"/>
                </a:lnTo>
                <a:lnTo>
                  <a:pt x="300982" y="608965"/>
                </a:lnTo>
                <a:lnTo>
                  <a:pt x="305108" y="604838"/>
                </a:lnTo>
                <a:lnTo>
                  <a:pt x="309869" y="601345"/>
                </a:lnTo>
                <a:lnTo>
                  <a:pt x="314946" y="598488"/>
                </a:lnTo>
                <a:lnTo>
                  <a:pt x="320342" y="595630"/>
                </a:lnTo>
                <a:lnTo>
                  <a:pt x="326054" y="593725"/>
                </a:lnTo>
                <a:lnTo>
                  <a:pt x="331767" y="592138"/>
                </a:lnTo>
                <a:lnTo>
                  <a:pt x="338114" y="591185"/>
                </a:lnTo>
                <a:lnTo>
                  <a:pt x="344144" y="590550"/>
                </a:lnTo>
                <a:close/>
                <a:moveTo>
                  <a:pt x="1750865" y="411163"/>
                </a:moveTo>
                <a:lnTo>
                  <a:pt x="1754043" y="411481"/>
                </a:lnTo>
                <a:lnTo>
                  <a:pt x="1757540" y="411798"/>
                </a:lnTo>
                <a:lnTo>
                  <a:pt x="1760718" y="413068"/>
                </a:lnTo>
                <a:lnTo>
                  <a:pt x="1764214" y="414021"/>
                </a:lnTo>
                <a:lnTo>
                  <a:pt x="1767710" y="414973"/>
                </a:lnTo>
                <a:lnTo>
                  <a:pt x="1770889" y="416878"/>
                </a:lnTo>
                <a:lnTo>
                  <a:pt x="1777563" y="421006"/>
                </a:lnTo>
                <a:lnTo>
                  <a:pt x="1784555" y="425768"/>
                </a:lnTo>
                <a:lnTo>
                  <a:pt x="1790912" y="431166"/>
                </a:lnTo>
                <a:lnTo>
                  <a:pt x="1797904" y="437198"/>
                </a:lnTo>
                <a:lnTo>
                  <a:pt x="1812207" y="451486"/>
                </a:lnTo>
                <a:lnTo>
                  <a:pt x="1827145" y="466408"/>
                </a:lnTo>
                <a:lnTo>
                  <a:pt x="1836680" y="476251"/>
                </a:lnTo>
                <a:lnTo>
                  <a:pt x="1851935" y="491173"/>
                </a:lnTo>
                <a:lnTo>
                  <a:pt x="1865920" y="505461"/>
                </a:lnTo>
                <a:lnTo>
                  <a:pt x="1872277" y="512446"/>
                </a:lnTo>
                <a:lnTo>
                  <a:pt x="1877680" y="519431"/>
                </a:lnTo>
                <a:lnTo>
                  <a:pt x="1882447" y="525781"/>
                </a:lnTo>
                <a:lnTo>
                  <a:pt x="1886579" y="532766"/>
                </a:lnTo>
                <a:lnTo>
                  <a:pt x="1888486" y="536258"/>
                </a:lnTo>
                <a:lnTo>
                  <a:pt x="1889439" y="539433"/>
                </a:lnTo>
                <a:lnTo>
                  <a:pt x="1891029" y="542608"/>
                </a:lnTo>
                <a:lnTo>
                  <a:pt x="1891664" y="546101"/>
                </a:lnTo>
                <a:lnTo>
                  <a:pt x="1891982" y="549593"/>
                </a:lnTo>
                <a:lnTo>
                  <a:pt x="1892300" y="552768"/>
                </a:lnTo>
                <a:lnTo>
                  <a:pt x="1892300" y="556261"/>
                </a:lnTo>
                <a:lnTo>
                  <a:pt x="1891664" y="559753"/>
                </a:lnTo>
                <a:lnTo>
                  <a:pt x="1891029" y="562928"/>
                </a:lnTo>
                <a:lnTo>
                  <a:pt x="1889757" y="566738"/>
                </a:lnTo>
                <a:lnTo>
                  <a:pt x="1888486" y="570231"/>
                </a:lnTo>
                <a:lnTo>
                  <a:pt x="1886261" y="574041"/>
                </a:lnTo>
                <a:lnTo>
                  <a:pt x="1884036" y="577533"/>
                </a:lnTo>
                <a:lnTo>
                  <a:pt x="1881176" y="581343"/>
                </a:lnTo>
                <a:lnTo>
                  <a:pt x="1877680" y="585153"/>
                </a:lnTo>
                <a:lnTo>
                  <a:pt x="1874184" y="588963"/>
                </a:lnTo>
                <a:lnTo>
                  <a:pt x="1476895" y="985838"/>
                </a:lnTo>
                <a:lnTo>
                  <a:pt x="1472763" y="989966"/>
                </a:lnTo>
                <a:lnTo>
                  <a:pt x="1468313" y="993458"/>
                </a:lnTo>
                <a:lnTo>
                  <a:pt x="1464182" y="996633"/>
                </a:lnTo>
                <a:lnTo>
                  <a:pt x="1459732" y="999808"/>
                </a:lnTo>
                <a:lnTo>
                  <a:pt x="1455282" y="1002348"/>
                </a:lnTo>
                <a:lnTo>
                  <a:pt x="1450515" y="1004888"/>
                </a:lnTo>
                <a:lnTo>
                  <a:pt x="1446065" y="1007111"/>
                </a:lnTo>
                <a:lnTo>
                  <a:pt x="1440980" y="1009016"/>
                </a:lnTo>
                <a:lnTo>
                  <a:pt x="1436212" y="1010921"/>
                </a:lnTo>
                <a:lnTo>
                  <a:pt x="1431445" y="1012826"/>
                </a:lnTo>
                <a:lnTo>
                  <a:pt x="1426360" y="1013778"/>
                </a:lnTo>
                <a:lnTo>
                  <a:pt x="1421274" y="1015366"/>
                </a:lnTo>
                <a:lnTo>
                  <a:pt x="1416507" y="1016001"/>
                </a:lnTo>
                <a:lnTo>
                  <a:pt x="1411422" y="1016953"/>
                </a:lnTo>
                <a:lnTo>
                  <a:pt x="1406336" y="1017271"/>
                </a:lnTo>
                <a:lnTo>
                  <a:pt x="1401569" y="1017588"/>
                </a:lnTo>
                <a:lnTo>
                  <a:pt x="1396484" y="1017588"/>
                </a:lnTo>
                <a:lnTo>
                  <a:pt x="1391716" y="1017271"/>
                </a:lnTo>
                <a:lnTo>
                  <a:pt x="1386949" y="1016953"/>
                </a:lnTo>
                <a:lnTo>
                  <a:pt x="1382499" y="1015683"/>
                </a:lnTo>
                <a:lnTo>
                  <a:pt x="1377731" y="1015048"/>
                </a:lnTo>
                <a:lnTo>
                  <a:pt x="1373282" y="1013461"/>
                </a:lnTo>
                <a:lnTo>
                  <a:pt x="1368832" y="1012191"/>
                </a:lnTo>
                <a:lnTo>
                  <a:pt x="1364700" y="1010286"/>
                </a:lnTo>
                <a:lnTo>
                  <a:pt x="1360886" y="1008063"/>
                </a:lnTo>
                <a:lnTo>
                  <a:pt x="1357072" y="1005523"/>
                </a:lnTo>
                <a:lnTo>
                  <a:pt x="1353576" y="1002983"/>
                </a:lnTo>
                <a:lnTo>
                  <a:pt x="1350080" y="1000126"/>
                </a:lnTo>
                <a:lnTo>
                  <a:pt x="1347220" y="996633"/>
                </a:lnTo>
                <a:lnTo>
                  <a:pt x="1344359" y="993458"/>
                </a:lnTo>
                <a:lnTo>
                  <a:pt x="1341817" y="989331"/>
                </a:lnTo>
                <a:lnTo>
                  <a:pt x="1339274" y="985521"/>
                </a:lnTo>
                <a:lnTo>
                  <a:pt x="1337367" y="981076"/>
                </a:lnTo>
                <a:lnTo>
                  <a:pt x="1335778" y="976313"/>
                </a:lnTo>
                <a:lnTo>
                  <a:pt x="1326561" y="967106"/>
                </a:lnTo>
                <a:lnTo>
                  <a:pt x="1322111" y="965518"/>
                </a:lnTo>
                <a:lnTo>
                  <a:pt x="1317979" y="963296"/>
                </a:lnTo>
                <a:lnTo>
                  <a:pt x="1314165" y="961073"/>
                </a:lnTo>
                <a:lnTo>
                  <a:pt x="1310351" y="958851"/>
                </a:lnTo>
                <a:lnTo>
                  <a:pt x="1307173" y="956311"/>
                </a:lnTo>
                <a:lnTo>
                  <a:pt x="1303995" y="953453"/>
                </a:lnTo>
                <a:lnTo>
                  <a:pt x="1301134" y="950913"/>
                </a:lnTo>
                <a:lnTo>
                  <a:pt x="1298274" y="948056"/>
                </a:lnTo>
                <a:lnTo>
                  <a:pt x="1295731" y="944563"/>
                </a:lnTo>
                <a:lnTo>
                  <a:pt x="1293824" y="941706"/>
                </a:lnTo>
                <a:lnTo>
                  <a:pt x="1291599" y="938531"/>
                </a:lnTo>
                <a:lnTo>
                  <a:pt x="1289692" y="935038"/>
                </a:lnTo>
                <a:lnTo>
                  <a:pt x="1288103" y="931546"/>
                </a:lnTo>
                <a:lnTo>
                  <a:pt x="1286832" y="928371"/>
                </a:lnTo>
                <a:lnTo>
                  <a:pt x="1284607" y="921068"/>
                </a:lnTo>
                <a:lnTo>
                  <a:pt x="1283336" y="913448"/>
                </a:lnTo>
                <a:lnTo>
                  <a:pt x="1282700" y="905511"/>
                </a:lnTo>
                <a:lnTo>
                  <a:pt x="1283018" y="897573"/>
                </a:lnTo>
                <a:lnTo>
                  <a:pt x="1283971" y="889953"/>
                </a:lnTo>
                <a:lnTo>
                  <a:pt x="1285560" y="882016"/>
                </a:lnTo>
                <a:lnTo>
                  <a:pt x="1287785" y="874078"/>
                </a:lnTo>
                <a:lnTo>
                  <a:pt x="1290646" y="866141"/>
                </a:lnTo>
                <a:lnTo>
                  <a:pt x="1294142" y="858521"/>
                </a:lnTo>
                <a:lnTo>
                  <a:pt x="1298909" y="849948"/>
                </a:lnTo>
                <a:lnTo>
                  <a:pt x="1304313" y="841376"/>
                </a:lnTo>
                <a:lnTo>
                  <a:pt x="1310351" y="833756"/>
                </a:lnTo>
                <a:lnTo>
                  <a:pt x="1317026" y="826136"/>
                </a:lnTo>
                <a:lnTo>
                  <a:pt x="1714315" y="429261"/>
                </a:lnTo>
                <a:lnTo>
                  <a:pt x="1718446" y="425768"/>
                </a:lnTo>
                <a:lnTo>
                  <a:pt x="1721943" y="422276"/>
                </a:lnTo>
                <a:lnTo>
                  <a:pt x="1726074" y="419736"/>
                </a:lnTo>
                <a:lnTo>
                  <a:pt x="1729571" y="417196"/>
                </a:lnTo>
                <a:lnTo>
                  <a:pt x="1733384" y="415608"/>
                </a:lnTo>
                <a:lnTo>
                  <a:pt x="1736881" y="414021"/>
                </a:lnTo>
                <a:lnTo>
                  <a:pt x="1740377" y="412433"/>
                </a:lnTo>
                <a:lnTo>
                  <a:pt x="1743873" y="411798"/>
                </a:lnTo>
                <a:lnTo>
                  <a:pt x="1747051" y="411481"/>
                </a:lnTo>
                <a:lnTo>
                  <a:pt x="1750865" y="411163"/>
                </a:lnTo>
                <a:close/>
                <a:moveTo>
                  <a:pt x="198373" y="319088"/>
                </a:moveTo>
                <a:lnTo>
                  <a:pt x="1557783" y="319088"/>
                </a:lnTo>
                <a:lnTo>
                  <a:pt x="1453042" y="423822"/>
                </a:lnTo>
                <a:lnTo>
                  <a:pt x="315492" y="423822"/>
                </a:lnTo>
                <a:lnTo>
                  <a:pt x="305336" y="424140"/>
                </a:lnTo>
                <a:lnTo>
                  <a:pt x="295179" y="424774"/>
                </a:lnTo>
                <a:lnTo>
                  <a:pt x="285340" y="426361"/>
                </a:lnTo>
                <a:lnTo>
                  <a:pt x="275500" y="427631"/>
                </a:lnTo>
                <a:lnTo>
                  <a:pt x="265979" y="429852"/>
                </a:lnTo>
                <a:lnTo>
                  <a:pt x="256457" y="433026"/>
                </a:lnTo>
                <a:lnTo>
                  <a:pt x="247570" y="435882"/>
                </a:lnTo>
                <a:lnTo>
                  <a:pt x="238365" y="439374"/>
                </a:lnTo>
                <a:lnTo>
                  <a:pt x="229478" y="443499"/>
                </a:lnTo>
                <a:lnTo>
                  <a:pt x="221226" y="447943"/>
                </a:lnTo>
                <a:lnTo>
                  <a:pt x="212973" y="452703"/>
                </a:lnTo>
                <a:lnTo>
                  <a:pt x="204721" y="457781"/>
                </a:lnTo>
                <a:lnTo>
                  <a:pt x="196786" y="463494"/>
                </a:lnTo>
                <a:lnTo>
                  <a:pt x="189486" y="469207"/>
                </a:lnTo>
                <a:lnTo>
                  <a:pt x="182186" y="475554"/>
                </a:lnTo>
                <a:lnTo>
                  <a:pt x="175203" y="481902"/>
                </a:lnTo>
                <a:lnTo>
                  <a:pt x="168855" y="488884"/>
                </a:lnTo>
                <a:lnTo>
                  <a:pt x="162507" y="496184"/>
                </a:lnTo>
                <a:lnTo>
                  <a:pt x="156794" y="503483"/>
                </a:lnTo>
                <a:lnTo>
                  <a:pt x="151398" y="511100"/>
                </a:lnTo>
                <a:lnTo>
                  <a:pt x="145685" y="519670"/>
                </a:lnTo>
                <a:lnTo>
                  <a:pt x="140924" y="527604"/>
                </a:lnTo>
                <a:lnTo>
                  <a:pt x="136798" y="536490"/>
                </a:lnTo>
                <a:lnTo>
                  <a:pt x="132672" y="545060"/>
                </a:lnTo>
                <a:lnTo>
                  <a:pt x="129498" y="554263"/>
                </a:lnTo>
                <a:lnTo>
                  <a:pt x="126007" y="563150"/>
                </a:lnTo>
                <a:lnTo>
                  <a:pt x="123468" y="572671"/>
                </a:lnTo>
                <a:lnTo>
                  <a:pt x="121246" y="582193"/>
                </a:lnTo>
                <a:lnTo>
                  <a:pt x="119659" y="592031"/>
                </a:lnTo>
                <a:lnTo>
                  <a:pt x="118072" y="601870"/>
                </a:lnTo>
                <a:lnTo>
                  <a:pt x="117437" y="612026"/>
                </a:lnTo>
                <a:lnTo>
                  <a:pt x="117437" y="622182"/>
                </a:lnTo>
                <a:lnTo>
                  <a:pt x="117437" y="1633658"/>
                </a:lnTo>
                <a:lnTo>
                  <a:pt x="117437" y="1643814"/>
                </a:lnTo>
                <a:lnTo>
                  <a:pt x="118072" y="1653970"/>
                </a:lnTo>
                <a:lnTo>
                  <a:pt x="119659" y="1663808"/>
                </a:lnTo>
                <a:lnTo>
                  <a:pt x="121246" y="1673647"/>
                </a:lnTo>
                <a:lnTo>
                  <a:pt x="123468" y="1683168"/>
                </a:lnTo>
                <a:lnTo>
                  <a:pt x="126007" y="1692689"/>
                </a:lnTo>
                <a:lnTo>
                  <a:pt x="129498" y="1701576"/>
                </a:lnTo>
                <a:lnTo>
                  <a:pt x="132672" y="1710780"/>
                </a:lnTo>
                <a:lnTo>
                  <a:pt x="136798" y="1719666"/>
                </a:lnTo>
                <a:lnTo>
                  <a:pt x="140924" y="1728235"/>
                </a:lnTo>
                <a:lnTo>
                  <a:pt x="145685" y="1736170"/>
                </a:lnTo>
                <a:lnTo>
                  <a:pt x="151398" y="1744739"/>
                </a:lnTo>
                <a:lnTo>
                  <a:pt x="156794" y="1752356"/>
                </a:lnTo>
                <a:lnTo>
                  <a:pt x="162507" y="1759656"/>
                </a:lnTo>
                <a:lnTo>
                  <a:pt x="168855" y="1766955"/>
                </a:lnTo>
                <a:lnTo>
                  <a:pt x="175203" y="1773938"/>
                </a:lnTo>
                <a:lnTo>
                  <a:pt x="182186" y="1780285"/>
                </a:lnTo>
                <a:lnTo>
                  <a:pt x="189486" y="1786633"/>
                </a:lnTo>
                <a:lnTo>
                  <a:pt x="196786" y="1792345"/>
                </a:lnTo>
                <a:lnTo>
                  <a:pt x="204721" y="1798375"/>
                </a:lnTo>
                <a:lnTo>
                  <a:pt x="212973" y="1803453"/>
                </a:lnTo>
                <a:lnTo>
                  <a:pt x="221226" y="1808214"/>
                </a:lnTo>
                <a:lnTo>
                  <a:pt x="229478" y="1812340"/>
                </a:lnTo>
                <a:lnTo>
                  <a:pt x="238365" y="1816466"/>
                </a:lnTo>
                <a:lnTo>
                  <a:pt x="247570" y="1819640"/>
                </a:lnTo>
                <a:lnTo>
                  <a:pt x="256457" y="1823131"/>
                </a:lnTo>
                <a:lnTo>
                  <a:pt x="265979" y="1825670"/>
                </a:lnTo>
                <a:lnTo>
                  <a:pt x="275500" y="1827891"/>
                </a:lnTo>
                <a:lnTo>
                  <a:pt x="285340" y="1829478"/>
                </a:lnTo>
                <a:lnTo>
                  <a:pt x="295179" y="1831065"/>
                </a:lnTo>
                <a:lnTo>
                  <a:pt x="305336" y="1831700"/>
                </a:lnTo>
                <a:lnTo>
                  <a:pt x="315492" y="1831700"/>
                </a:lnTo>
                <a:lnTo>
                  <a:pt x="1632371" y="1831700"/>
                </a:lnTo>
                <a:lnTo>
                  <a:pt x="1642527" y="1831700"/>
                </a:lnTo>
                <a:lnTo>
                  <a:pt x="1652367" y="1831065"/>
                </a:lnTo>
                <a:lnTo>
                  <a:pt x="1662523" y="1829478"/>
                </a:lnTo>
                <a:lnTo>
                  <a:pt x="1672045" y="1827891"/>
                </a:lnTo>
                <a:lnTo>
                  <a:pt x="1681885" y="1825670"/>
                </a:lnTo>
                <a:lnTo>
                  <a:pt x="1691089" y="1823131"/>
                </a:lnTo>
                <a:lnTo>
                  <a:pt x="1700611" y="1819640"/>
                </a:lnTo>
                <a:lnTo>
                  <a:pt x="1709181" y="1816466"/>
                </a:lnTo>
                <a:lnTo>
                  <a:pt x="1718385" y="1812340"/>
                </a:lnTo>
                <a:lnTo>
                  <a:pt x="1726637" y="1808214"/>
                </a:lnTo>
                <a:lnTo>
                  <a:pt x="1735207" y="1803453"/>
                </a:lnTo>
                <a:lnTo>
                  <a:pt x="1743142" y="1798375"/>
                </a:lnTo>
                <a:lnTo>
                  <a:pt x="1750760" y="1792345"/>
                </a:lnTo>
                <a:lnTo>
                  <a:pt x="1758377" y="1786633"/>
                </a:lnTo>
                <a:lnTo>
                  <a:pt x="1765677" y="1780285"/>
                </a:lnTo>
                <a:lnTo>
                  <a:pt x="1772660" y="1773938"/>
                </a:lnTo>
                <a:lnTo>
                  <a:pt x="1779325" y="1766955"/>
                </a:lnTo>
                <a:lnTo>
                  <a:pt x="1785356" y="1759973"/>
                </a:lnTo>
                <a:lnTo>
                  <a:pt x="1791069" y="1752356"/>
                </a:lnTo>
                <a:lnTo>
                  <a:pt x="1796782" y="1744739"/>
                </a:lnTo>
                <a:lnTo>
                  <a:pt x="1801861" y="1736805"/>
                </a:lnTo>
                <a:lnTo>
                  <a:pt x="1806621" y="1728235"/>
                </a:lnTo>
                <a:lnTo>
                  <a:pt x="1810748" y="1719666"/>
                </a:lnTo>
                <a:lnTo>
                  <a:pt x="1814874" y="1710780"/>
                </a:lnTo>
                <a:lnTo>
                  <a:pt x="1818683" y="1702211"/>
                </a:lnTo>
                <a:lnTo>
                  <a:pt x="1821857" y="1692689"/>
                </a:lnTo>
                <a:lnTo>
                  <a:pt x="1824396" y="1683168"/>
                </a:lnTo>
                <a:lnTo>
                  <a:pt x="1826617" y="1673647"/>
                </a:lnTo>
                <a:lnTo>
                  <a:pt x="1828522" y="1663808"/>
                </a:lnTo>
                <a:lnTo>
                  <a:pt x="1829474" y="1653970"/>
                </a:lnTo>
                <a:lnTo>
                  <a:pt x="1830109" y="1643814"/>
                </a:lnTo>
                <a:lnTo>
                  <a:pt x="1830426" y="1633658"/>
                </a:lnTo>
                <a:lnTo>
                  <a:pt x="1830426" y="1113162"/>
                </a:lnTo>
                <a:lnTo>
                  <a:pt x="1830426" y="773570"/>
                </a:lnTo>
                <a:lnTo>
                  <a:pt x="1947863" y="656458"/>
                </a:lnTo>
                <a:lnTo>
                  <a:pt x="1947863" y="1738391"/>
                </a:lnTo>
                <a:lnTo>
                  <a:pt x="1947546" y="1748865"/>
                </a:lnTo>
                <a:lnTo>
                  <a:pt x="1946911" y="1758704"/>
                </a:lnTo>
                <a:lnTo>
                  <a:pt x="1945324" y="1768860"/>
                </a:lnTo>
                <a:lnTo>
                  <a:pt x="1943419" y="1778063"/>
                </a:lnTo>
                <a:lnTo>
                  <a:pt x="1941198" y="1787902"/>
                </a:lnTo>
                <a:lnTo>
                  <a:pt x="1938659" y="1797423"/>
                </a:lnTo>
                <a:lnTo>
                  <a:pt x="1935802" y="1806627"/>
                </a:lnTo>
                <a:lnTo>
                  <a:pt x="1932311" y="1815831"/>
                </a:lnTo>
                <a:lnTo>
                  <a:pt x="1928184" y="1824400"/>
                </a:lnTo>
                <a:lnTo>
                  <a:pt x="1923741" y="1832969"/>
                </a:lnTo>
                <a:lnTo>
                  <a:pt x="1918980" y="1841221"/>
                </a:lnTo>
                <a:lnTo>
                  <a:pt x="1913902" y="1849156"/>
                </a:lnTo>
                <a:lnTo>
                  <a:pt x="1908188" y="1856773"/>
                </a:lnTo>
                <a:lnTo>
                  <a:pt x="1902475" y="1864707"/>
                </a:lnTo>
                <a:lnTo>
                  <a:pt x="1896127" y="1871689"/>
                </a:lnTo>
                <a:lnTo>
                  <a:pt x="1889462" y="1878671"/>
                </a:lnTo>
                <a:lnTo>
                  <a:pt x="1882797" y="1885336"/>
                </a:lnTo>
                <a:lnTo>
                  <a:pt x="1875497" y="1891366"/>
                </a:lnTo>
                <a:lnTo>
                  <a:pt x="1868197" y="1897397"/>
                </a:lnTo>
                <a:lnTo>
                  <a:pt x="1860579" y="1902792"/>
                </a:lnTo>
                <a:lnTo>
                  <a:pt x="1852327" y="1907870"/>
                </a:lnTo>
                <a:lnTo>
                  <a:pt x="1844074" y="1912631"/>
                </a:lnTo>
                <a:lnTo>
                  <a:pt x="1835187" y="1917074"/>
                </a:lnTo>
                <a:lnTo>
                  <a:pt x="1826617" y="1920882"/>
                </a:lnTo>
                <a:lnTo>
                  <a:pt x="1817413" y="1924691"/>
                </a:lnTo>
                <a:lnTo>
                  <a:pt x="1808209" y="1927865"/>
                </a:lnTo>
                <a:lnTo>
                  <a:pt x="1799004" y="1930404"/>
                </a:lnTo>
                <a:lnTo>
                  <a:pt x="1789482" y="1932625"/>
                </a:lnTo>
                <a:lnTo>
                  <a:pt x="1779643" y="1934530"/>
                </a:lnTo>
                <a:lnTo>
                  <a:pt x="1769803" y="1935482"/>
                </a:lnTo>
                <a:lnTo>
                  <a:pt x="1759647" y="1936434"/>
                </a:lnTo>
                <a:lnTo>
                  <a:pt x="1749173" y="1936751"/>
                </a:lnTo>
                <a:lnTo>
                  <a:pt x="198373" y="1936751"/>
                </a:lnTo>
                <a:lnTo>
                  <a:pt x="188216" y="1936434"/>
                </a:lnTo>
                <a:lnTo>
                  <a:pt x="178377" y="1935482"/>
                </a:lnTo>
                <a:lnTo>
                  <a:pt x="168538" y="1934530"/>
                </a:lnTo>
                <a:lnTo>
                  <a:pt x="158699" y="1932625"/>
                </a:lnTo>
                <a:lnTo>
                  <a:pt x="148859" y="1930404"/>
                </a:lnTo>
                <a:lnTo>
                  <a:pt x="139655" y="1927865"/>
                </a:lnTo>
                <a:lnTo>
                  <a:pt x="130133" y="1924691"/>
                </a:lnTo>
                <a:lnTo>
                  <a:pt x="121246" y="1920882"/>
                </a:lnTo>
                <a:lnTo>
                  <a:pt x="112359" y="1917074"/>
                </a:lnTo>
                <a:lnTo>
                  <a:pt x="103789" y="1912631"/>
                </a:lnTo>
                <a:lnTo>
                  <a:pt x="95537" y="1907870"/>
                </a:lnTo>
                <a:lnTo>
                  <a:pt x="87602" y="1902792"/>
                </a:lnTo>
                <a:lnTo>
                  <a:pt x="79984" y="1897397"/>
                </a:lnTo>
                <a:lnTo>
                  <a:pt x="72049" y="1891366"/>
                </a:lnTo>
                <a:lnTo>
                  <a:pt x="65067" y="1885336"/>
                </a:lnTo>
                <a:lnTo>
                  <a:pt x="58084" y="1878671"/>
                </a:lnTo>
                <a:lnTo>
                  <a:pt x="51418" y="1871689"/>
                </a:lnTo>
                <a:lnTo>
                  <a:pt x="45388" y="1864707"/>
                </a:lnTo>
                <a:lnTo>
                  <a:pt x="39357" y="1856773"/>
                </a:lnTo>
                <a:lnTo>
                  <a:pt x="33962" y="1849156"/>
                </a:lnTo>
                <a:lnTo>
                  <a:pt x="28883" y="1841221"/>
                </a:lnTo>
                <a:lnTo>
                  <a:pt x="24122" y="1832969"/>
                </a:lnTo>
                <a:lnTo>
                  <a:pt x="19679" y="1824400"/>
                </a:lnTo>
                <a:lnTo>
                  <a:pt x="15870" y="1815831"/>
                </a:lnTo>
                <a:lnTo>
                  <a:pt x="12061" y="1806627"/>
                </a:lnTo>
                <a:lnTo>
                  <a:pt x="8887" y="1797423"/>
                </a:lnTo>
                <a:lnTo>
                  <a:pt x="6348" y="1787902"/>
                </a:lnTo>
                <a:lnTo>
                  <a:pt x="4126" y="1778063"/>
                </a:lnTo>
                <a:lnTo>
                  <a:pt x="2222" y="1768860"/>
                </a:lnTo>
                <a:lnTo>
                  <a:pt x="1270" y="1758704"/>
                </a:lnTo>
                <a:lnTo>
                  <a:pt x="318" y="1748865"/>
                </a:lnTo>
                <a:lnTo>
                  <a:pt x="0" y="1738391"/>
                </a:lnTo>
                <a:lnTo>
                  <a:pt x="0" y="517448"/>
                </a:lnTo>
                <a:lnTo>
                  <a:pt x="318" y="507292"/>
                </a:lnTo>
                <a:lnTo>
                  <a:pt x="1270" y="497453"/>
                </a:lnTo>
                <a:lnTo>
                  <a:pt x="2222" y="487297"/>
                </a:lnTo>
                <a:lnTo>
                  <a:pt x="4126" y="477776"/>
                </a:lnTo>
                <a:lnTo>
                  <a:pt x="6348" y="467937"/>
                </a:lnTo>
                <a:lnTo>
                  <a:pt x="8887" y="458416"/>
                </a:lnTo>
                <a:lnTo>
                  <a:pt x="12061" y="449212"/>
                </a:lnTo>
                <a:lnTo>
                  <a:pt x="15870" y="440008"/>
                </a:lnTo>
                <a:lnTo>
                  <a:pt x="19679" y="431439"/>
                </a:lnTo>
                <a:lnTo>
                  <a:pt x="24122" y="423187"/>
                </a:lnTo>
                <a:lnTo>
                  <a:pt x="28883" y="414618"/>
                </a:lnTo>
                <a:lnTo>
                  <a:pt x="33962" y="406684"/>
                </a:lnTo>
                <a:lnTo>
                  <a:pt x="39357" y="399067"/>
                </a:lnTo>
                <a:lnTo>
                  <a:pt x="45388" y="391450"/>
                </a:lnTo>
                <a:lnTo>
                  <a:pt x="51418" y="384150"/>
                </a:lnTo>
                <a:lnTo>
                  <a:pt x="58084" y="377168"/>
                </a:lnTo>
                <a:lnTo>
                  <a:pt x="65067" y="370503"/>
                </a:lnTo>
                <a:lnTo>
                  <a:pt x="72049" y="364473"/>
                </a:lnTo>
                <a:lnTo>
                  <a:pt x="79984" y="358443"/>
                </a:lnTo>
                <a:lnTo>
                  <a:pt x="87602" y="353047"/>
                </a:lnTo>
                <a:lnTo>
                  <a:pt x="95537" y="347969"/>
                </a:lnTo>
                <a:lnTo>
                  <a:pt x="103789" y="343209"/>
                </a:lnTo>
                <a:lnTo>
                  <a:pt x="112359" y="338766"/>
                </a:lnTo>
                <a:lnTo>
                  <a:pt x="121246" y="334957"/>
                </a:lnTo>
                <a:lnTo>
                  <a:pt x="130133" y="331149"/>
                </a:lnTo>
                <a:lnTo>
                  <a:pt x="139655" y="328292"/>
                </a:lnTo>
                <a:lnTo>
                  <a:pt x="148859" y="325436"/>
                </a:lnTo>
                <a:lnTo>
                  <a:pt x="158699" y="323214"/>
                </a:lnTo>
                <a:lnTo>
                  <a:pt x="168538" y="321310"/>
                </a:lnTo>
                <a:lnTo>
                  <a:pt x="178377" y="320358"/>
                </a:lnTo>
                <a:lnTo>
                  <a:pt x="188216" y="319723"/>
                </a:lnTo>
                <a:lnTo>
                  <a:pt x="198373" y="319088"/>
                </a:lnTo>
                <a:close/>
                <a:moveTo>
                  <a:pt x="2076641" y="106363"/>
                </a:moveTo>
                <a:lnTo>
                  <a:pt x="2082030" y="106363"/>
                </a:lnTo>
                <a:lnTo>
                  <a:pt x="2087102" y="106363"/>
                </a:lnTo>
                <a:lnTo>
                  <a:pt x="2092174" y="106679"/>
                </a:lnTo>
                <a:lnTo>
                  <a:pt x="2097246" y="107313"/>
                </a:lnTo>
                <a:lnTo>
                  <a:pt x="2102318" y="108263"/>
                </a:lnTo>
                <a:lnTo>
                  <a:pt x="2107390" y="109213"/>
                </a:lnTo>
                <a:lnTo>
                  <a:pt x="2112145" y="110797"/>
                </a:lnTo>
                <a:lnTo>
                  <a:pt x="2117217" y="112064"/>
                </a:lnTo>
                <a:lnTo>
                  <a:pt x="2121972" y="113965"/>
                </a:lnTo>
                <a:lnTo>
                  <a:pt x="2126727" y="116182"/>
                </a:lnTo>
                <a:lnTo>
                  <a:pt x="2131482" y="118399"/>
                </a:lnTo>
                <a:lnTo>
                  <a:pt x="2136237" y="120933"/>
                </a:lnTo>
                <a:lnTo>
                  <a:pt x="2140358" y="123784"/>
                </a:lnTo>
                <a:lnTo>
                  <a:pt x="2144796" y="126634"/>
                </a:lnTo>
                <a:lnTo>
                  <a:pt x="2148916" y="130119"/>
                </a:lnTo>
                <a:lnTo>
                  <a:pt x="2153354" y="133603"/>
                </a:lnTo>
                <a:lnTo>
                  <a:pt x="2157158" y="137087"/>
                </a:lnTo>
                <a:lnTo>
                  <a:pt x="2166351" y="146589"/>
                </a:lnTo>
                <a:lnTo>
                  <a:pt x="2169838" y="150707"/>
                </a:lnTo>
                <a:lnTo>
                  <a:pt x="2173642" y="154825"/>
                </a:lnTo>
                <a:lnTo>
                  <a:pt x="2176812" y="158626"/>
                </a:lnTo>
                <a:lnTo>
                  <a:pt x="2179665" y="163060"/>
                </a:lnTo>
                <a:lnTo>
                  <a:pt x="2182835" y="167811"/>
                </a:lnTo>
                <a:lnTo>
                  <a:pt x="2185371" y="172246"/>
                </a:lnTo>
                <a:lnTo>
                  <a:pt x="2187273" y="176997"/>
                </a:lnTo>
                <a:lnTo>
                  <a:pt x="2189492" y="181748"/>
                </a:lnTo>
                <a:lnTo>
                  <a:pt x="2191394" y="186183"/>
                </a:lnTo>
                <a:lnTo>
                  <a:pt x="2192979" y="191567"/>
                </a:lnTo>
                <a:lnTo>
                  <a:pt x="2194247" y="196002"/>
                </a:lnTo>
                <a:lnTo>
                  <a:pt x="2195515" y="201387"/>
                </a:lnTo>
                <a:lnTo>
                  <a:pt x="2196149" y="206454"/>
                </a:lnTo>
                <a:lnTo>
                  <a:pt x="2196783" y="211522"/>
                </a:lnTo>
                <a:lnTo>
                  <a:pt x="2197100" y="216590"/>
                </a:lnTo>
                <a:lnTo>
                  <a:pt x="2197100" y="221658"/>
                </a:lnTo>
                <a:lnTo>
                  <a:pt x="2197100" y="226726"/>
                </a:lnTo>
                <a:lnTo>
                  <a:pt x="2196783" y="231794"/>
                </a:lnTo>
                <a:lnTo>
                  <a:pt x="2196149" y="236862"/>
                </a:lnTo>
                <a:lnTo>
                  <a:pt x="2195515" y="241613"/>
                </a:lnTo>
                <a:lnTo>
                  <a:pt x="2194247" y="246681"/>
                </a:lnTo>
                <a:lnTo>
                  <a:pt x="2192979" y="251749"/>
                </a:lnTo>
                <a:lnTo>
                  <a:pt x="2191394" y="256500"/>
                </a:lnTo>
                <a:lnTo>
                  <a:pt x="2189492" y="261251"/>
                </a:lnTo>
                <a:lnTo>
                  <a:pt x="2187273" y="266319"/>
                </a:lnTo>
                <a:lnTo>
                  <a:pt x="2185371" y="270754"/>
                </a:lnTo>
                <a:lnTo>
                  <a:pt x="2182835" y="275505"/>
                </a:lnTo>
                <a:lnTo>
                  <a:pt x="2179665" y="279623"/>
                </a:lnTo>
                <a:lnTo>
                  <a:pt x="2176812" y="284057"/>
                </a:lnTo>
                <a:lnTo>
                  <a:pt x="2173642" y="288492"/>
                </a:lnTo>
                <a:lnTo>
                  <a:pt x="2169838" y="292609"/>
                </a:lnTo>
                <a:lnTo>
                  <a:pt x="2166351" y="296410"/>
                </a:lnTo>
                <a:lnTo>
                  <a:pt x="1970764" y="491843"/>
                </a:lnTo>
                <a:lnTo>
                  <a:pt x="1967277" y="495010"/>
                </a:lnTo>
                <a:lnTo>
                  <a:pt x="1963473" y="498178"/>
                </a:lnTo>
                <a:lnTo>
                  <a:pt x="1959986" y="500712"/>
                </a:lnTo>
                <a:lnTo>
                  <a:pt x="1956816" y="502612"/>
                </a:lnTo>
                <a:lnTo>
                  <a:pt x="1953329" y="504513"/>
                </a:lnTo>
                <a:lnTo>
                  <a:pt x="1950476" y="505463"/>
                </a:lnTo>
                <a:lnTo>
                  <a:pt x="1947623" y="505780"/>
                </a:lnTo>
                <a:lnTo>
                  <a:pt x="1944771" y="506413"/>
                </a:lnTo>
                <a:lnTo>
                  <a:pt x="1941918" y="505780"/>
                </a:lnTo>
                <a:lnTo>
                  <a:pt x="1939382" y="505463"/>
                </a:lnTo>
                <a:lnTo>
                  <a:pt x="1936846" y="504513"/>
                </a:lnTo>
                <a:lnTo>
                  <a:pt x="1933993" y="502929"/>
                </a:lnTo>
                <a:lnTo>
                  <a:pt x="1931457" y="501662"/>
                </a:lnTo>
                <a:lnTo>
                  <a:pt x="1928921" y="499445"/>
                </a:lnTo>
                <a:lnTo>
                  <a:pt x="1924166" y="494694"/>
                </a:lnTo>
                <a:lnTo>
                  <a:pt x="1919094" y="489309"/>
                </a:lnTo>
                <a:lnTo>
                  <a:pt x="1914022" y="482657"/>
                </a:lnTo>
                <a:lnTo>
                  <a:pt x="1903561" y="467770"/>
                </a:lnTo>
                <a:lnTo>
                  <a:pt x="1897855" y="459852"/>
                </a:lnTo>
                <a:lnTo>
                  <a:pt x="1891515" y="451616"/>
                </a:lnTo>
                <a:lnTo>
                  <a:pt x="1884541" y="443698"/>
                </a:lnTo>
                <a:lnTo>
                  <a:pt x="1877250" y="435779"/>
                </a:lnTo>
                <a:lnTo>
                  <a:pt x="1868057" y="426277"/>
                </a:lnTo>
                <a:lnTo>
                  <a:pt x="1859815" y="418991"/>
                </a:lnTo>
                <a:lnTo>
                  <a:pt x="1851890" y="412023"/>
                </a:lnTo>
                <a:lnTo>
                  <a:pt x="1843966" y="406005"/>
                </a:lnTo>
                <a:lnTo>
                  <a:pt x="1836041" y="399987"/>
                </a:lnTo>
                <a:lnTo>
                  <a:pt x="1820825" y="389217"/>
                </a:lnTo>
                <a:lnTo>
                  <a:pt x="1814485" y="384466"/>
                </a:lnTo>
                <a:lnTo>
                  <a:pt x="1808462" y="379398"/>
                </a:lnTo>
                <a:lnTo>
                  <a:pt x="1804024" y="374647"/>
                </a:lnTo>
                <a:lnTo>
                  <a:pt x="1802122" y="372113"/>
                </a:lnTo>
                <a:lnTo>
                  <a:pt x="1800220" y="369579"/>
                </a:lnTo>
                <a:lnTo>
                  <a:pt x="1798635" y="367045"/>
                </a:lnTo>
                <a:lnTo>
                  <a:pt x="1798001" y="364511"/>
                </a:lnTo>
                <a:lnTo>
                  <a:pt x="1797367" y="361660"/>
                </a:lnTo>
                <a:lnTo>
                  <a:pt x="1797050" y="359126"/>
                </a:lnTo>
                <a:lnTo>
                  <a:pt x="1797367" y="355959"/>
                </a:lnTo>
                <a:lnTo>
                  <a:pt x="1797684" y="353108"/>
                </a:lnTo>
                <a:lnTo>
                  <a:pt x="1798635" y="349941"/>
                </a:lnTo>
                <a:lnTo>
                  <a:pt x="1800220" y="346773"/>
                </a:lnTo>
                <a:lnTo>
                  <a:pt x="1802439" y="343289"/>
                </a:lnTo>
                <a:lnTo>
                  <a:pt x="1804975" y="340122"/>
                </a:lnTo>
                <a:lnTo>
                  <a:pt x="1807828" y="336637"/>
                </a:lnTo>
                <a:lnTo>
                  <a:pt x="1811632" y="332520"/>
                </a:lnTo>
                <a:lnTo>
                  <a:pt x="2006902" y="137087"/>
                </a:lnTo>
                <a:lnTo>
                  <a:pt x="2011023" y="133603"/>
                </a:lnTo>
                <a:lnTo>
                  <a:pt x="2014827" y="130119"/>
                </a:lnTo>
                <a:lnTo>
                  <a:pt x="2019265" y="126634"/>
                </a:lnTo>
                <a:lnTo>
                  <a:pt x="2023703" y="123784"/>
                </a:lnTo>
                <a:lnTo>
                  <a:pt x="2028141" y="120933"/>
                </a:lnTo>
                <a:lnTo>
                  <a:pt x="2032896" y="118399"/>
                </a:lnTo>
                <a:lnTo>
                  <a:pt x="2037017" y="116182"/>
                </a:lnTo>
                <a:lnTo>
                  <a:pt x="2041772" y="113965"/>
                </a:lnTo>
                <a:lnTo>
                  <a:pt x="2046843" y="112064"/>
                </a:lnTo>
                <a:lnTo>
                  <a:pt x="2051598" y="110797"/>
                </a:lnTo>
                <a:lnTo>
                  <a:pt x="2056670" y="109213"/>
                </a:lnTo>
                <a:lnTo>
                  <a:pt x="2061425" y="108263"/>
                </a:lnTo>
                <a:lnTo>
                  <a:pt x="2066497" y="107313"/>
                </a:lnTo>
                <a:lnTo>
                  <a:pt x="2071569" y="106679"/>
                </a:lnTo>
                <a:lnTo>
                  <a:pt x="2076641" y="106363"/>
                </a:lnTo>
                <a:close/>
                <a:moveTo>
                  <a:pt x="2213628" y="19050"/>
                </a:moveTo>
                <a:lnTo>
                  <a:pt x="2219371" y="19369"/>
                </a:lnTo>
                <a:lnTo>
                  <a:pt x="2225751" y="20007"/>
                </a:lnTo>
                <a:lnTo>
                  <a:pt x="2231493" y="21602"/>
                </a:lnTo>
                <a:lnTo>
                  <a:pt x="2237236" y="23516"/>
                </a:lnTo>
                <a:lnTo>
                  <a:pt x="2242978" y="26387"/>
                </a:lnTo>
                <a:lnTo>
                  <a:pt x="2248401" y="29258"/>
                </a:lnTo>
                <a:lnTo>
                  <a:pt x="2253506" y="33087"/>
                </a:lnTo>
                <a:lnTo>
                  <a:pt x="2258291" y="37234"/>
                </a:lnTo>
                <a:lnTo>
                  <a:pt x="2262757" y="42019"/>
                </a:lnTo>
                <a:lnTo>
                  <a:pt x="2266266" y="47123"/>
                </a:lnTo>
                <a:lnTo>
                  <a:pt x="2269457" y="52547"/>
                </a:lnTo>
                <a:lnTo>
                  <a:pt x="2272009" y="58608"/>
                </a:lnTo>
                <a:lnTo>
                  <a:pt x="2273923" y="64350"/>
                </a:lnTo>
                <a:lnTo>
                  <a:pt x="2275518" y="70412"/>
                </a:lnTo>
                <a:lnTo>
                  <a:pt x="2276475" y="76154"/>
                </a:lnTo>
                <a:lnTo>
                  <a:pt x="2276475" y="82216"/>
                </a:lnTo>
                <a:lnTo>
                  <a:pt x="2276475" y="88277"/>
                </a:lnTo>
                <a:lnTo>
                  <a:pt x="2275518" y="94338"/>
                </a:lnTo>
                <a:lnTo>
                  <a:pt x="2273923" y="100400"/>
                </a:lnTo>
                <a:lnTo>
                  <a:pt x="2272009" y="106142"/>
                </a:lnTo>
                <a:lnTo>
                  <a:pt x="2269457" y="111565"/>
                </a:lnTo>
                <a:lnTo>
                  <a:pt x="2266266" y="117308"/>
                </a:lnTo>
                <a:lnTo>
                  <a:pt x="2262757" y="122412"/>
                </a:lnTo>
                <a:lnTo>
                  <a:pt x="2258291" y="126878"/>
                </a:lnTo>
                <a:lnTo>
                  <a:pt x="2241064" y="144105"/>
                </a:lnTo>
                <a:lnTo>
                  <a:pt x="2236598" y="148253"/>
                </a:lnTo>
                <a:lnTo>
                  <a:pt x="2232769" y="150805"/>
                </a:lnTo>
                <a:lnTo>
                  <a:pt x="2230855" y="151443"/>
                </a:lnTo>
                <a:lnTo>
                  <a:pt x="2228941" y="152400"/>
                </a:lnTo>
                <a:lnTo>
                  <a:pt x="2227346" y="152400"/>
                </a:lnTo>
                <a:lnTo>
                  <a:pt x="2225751" y="152400"/>
                </a:lnTo>
                <a:lnTo>
                  <a:pt x="2224156" y="152081"/>
                </a:lnTo>
                <a:lnTo>
                  <a:pt x="2222880" y="151443"/>
                </a:lnTo>
                <a:lnTo>
                  <a:pt x="2220009" y="149848"/>
                </a:lnTo>
                <a:lnTo>
                  <a:pt x="2217456" y="147295"/>
                </a:lnTo>
                <a:lnTo>
                  <a:pt x="2214904" y="143786"/>
                </a:lnTo>
                <a:lnTo>
                  <a:pt x="2212352" y="140277"/>
                </a:lnTo>
                <a:lnTo>
                  <a:pt x="2209800" y="135811"/>
                </a:lnTo>
                <a:lnTo>
                  <a:pt x="2204058" y="126240"/>
                </a:lnTo>
                <a:lnTo>
                  <a:pt x="2201186" y="121455"/>
                </a:lnTo>
                <a:lnTo>
                  <a:pt x="2197358" y="116351"/>
                </a:lnTo>
                <a:lnTo>
                  <a:pt x="2193530" y="111246"/>
                </a:lnTo>
                <a:lnTo>
                  <a:pt x="2189064" y="106461"/>
                </a:lnTo>
                <a:lnTo>
                  <a:pt x="2184278" y="101995"/>
                </a:lnTo>
                <a:lnTo>
                  <a:pt x="2179493" y="98167"/>
                </a:lnTo>
                <a:lnTo>
                  <a:pt x="2174389" y="94657"/>
                </a:lnTo>
                <a:lnTo>
                  <a:pt x="2169285" y="91467"/>
                </a:lnTo>
                <a:lnTo>
                  <a:pt x="2159714" y="85725"/>
                </a:lnTo>
                <a:lnTo>
                  <a:pt x="2155248" y="83173"/>
                </a:lnTo>
                <a:lnTo>
                  <a:pt x="2151739" y="80620"/>
                </a:lnTo>
                <a:lnTo>
                  <a:pt x="2148229" y="78068"/>
                </a:lnTo>
                <a:lnTo>
                  <a:pt x="2145677" y="75516"/>
                </a:lnTo>
                <a:lnTo>
                  <a:pt x="2144082" y="72964"/>
                </a:lnTo>
                <a:lnTo>
                  <a:pt x="2143763" y="71369"/>
                </a:lnTo>
                <a:lnTo>
                  <a:pt x="2143125" y="69774"/>
                </a:lnTo>
                <a:lnTo>
                  <a:pt x="2143125" y="68179"/>
                </a:lnTo>
                <a:lnTo>
                  <a:pt x="2143763" y="66584"/>
                </a:lnTo>
                <a:lnTo>
                  <a:pt x="2144082" y="64669"/>
                </a:lnTo>
                <a:lnTo>
                  <a:pt x="2144720" y="63074"/>
                </a:lnTo>
                <a:lnTo>
                  <a:pt x="2147591" y="59246"/>
                </a:lnTo>
                <a:lnTo>
                  <a:pt x="2151419" y="54780"/>
                </a:lnTo>
                <a:lnTo>
                  <a:pt x="2168647" y="37234"/>
                </a:lnTo>
                <a:lnTo>
                  <a:pt x="2173751" y="33087"/>
                </a:lnTo>
                <a:lnTo>
                  <a:pt x="2178855" y="29258"/>
                </a:lnTo>
                <a:lnTo>
                  <a:pt x="2183959" y="26387"/>
                </a:lnTo>
                <a:lnTo>
                  <a:pt x="2189702" y="23516"/>
                </a:lnTo>
                <a:lnTo>
                  <a:pt x="2195125" y="21602"/>
                </a:lnTo>
                <a:lnTo>
                  <a:pt x="2201506" y="20007"/>
                </a:lnTo>
                <a:lnTo>
                  <a:pt x="2207248" y="19369"/>
                </a:lnTo>
                <a:lnTo>
                  <a:pt x="2213628" y="19050"/>
                </a:lnTo>
                <a:close/>
                <a:moveTo>
                  <a:pt x="1985550" y="0"/>
                </a:moveTo>
                <a:lnTo>
                  <a:pt x="1989686" y="0"/>
                </a:lnTo>
                <a:lnTo>
                  <a:pt x="1993822" y="0"/>
                </a:lnTo>
                <a:lnTo>
                  <a:pt x="1997640" y="634"/>
                </a:lnTo>
                <a:lnTo>
                  <a:pt x="2001776" y="1903"/>
                </a:lnTo>
                <a:lnTo>
                  <a:pt x="2005594" y="2855"/>
                </a:lnTo>
                <a:lnTo>
                  <a:pt x="2009411" y="4759"/>
                </a:lnTo>
                <a:lnTo>
                  <a:pt x="2012911" y="6980"/>
                </a:lnTo>
                <a:lnTo>
                  <a:pt x="2016411" y="9518"/>
                </a:lnTo>
                <a:lnTo>
                  <a:pt x="2019592" y="12374"/>
                </a:lnTo>
                <a:lnTo>
                  <a:pt x="2022456" y="15229"/>
                </a:lnTo>
                <a:lnTo>
                  <a:pt x="2025001" y="19037"/>
                </a:lnTo>
                <a:lnTo>
                  <a:pt x="2026910" y="22210"/>
                </a:lnTo>
                <a:lnTo>
                  <a:pt x="2028819" y="26334"/>
                </a:lnTo>
                <a:lnTo>
                  <a:pt x="2030091" y="29824"/>
                </a:lnTo>
                <a:lnTo>
                  <a:pt x="2031364" y="33949"/>
                </a:lnTo>
                <a:lnTo>
                  <a:pt x="2031682" y="37757"/>
                </a:lnTo>
                <a:lnTo>
                  <a:pt x="2032000" y="41881"/>
                </a:lnTo>
                <a:lnTo>
                  <a:pt x="2031682" y="46006"/>
                </a:lnTo>
                <a:lnTo>
                  <a:pt x="2031046" y="49813"/>
                </a:lnTo>
                <a:lnTo>
                  <a:pt x="2030091" y="53938"/>
                </a:lnTo>
                <a:lnTo>
                  <a:pt x="2028819" y="57745"/>
                </a:lnTo>
                <a:lnTo>
                  <a:pt x="2026910" y="61553"/>
                </a:lnTo>
                <a:lnTo>
                  <a:pt x="2025001" y="65043"/>
                </a:lnTo>
                <a:lnTo>
                  <a:pt x="2022456" y="68533"/>
                </a:lnTo>
                <a:lnTo>
                  <a:pt x="2019592" y="71706"/>
                </a:lnTo>
                <a:lnTo>
                  <a:pt x="1637177" y="453081"/>
                </a:lnTo>
                <a:lnTo>
                  <a:pt x="1633995" y="455937"/>
                </a:lnTo>
                <a:lnTo>
                  <a:pt x="1630814" y="458158"/>
                </a:lnTo>
                <a:lnTo>
                  <a:pt x="1626996" y="460379"/>
                </a:lnTo>
                <a:lnTo>
                  <a:pt x="1623496" y="462283"/>
                </a:lnTo>
                <a:lnTo>
                  <a:pt x="1619360" y="463552"/>
                </a:lnTo>
                <a:lnTo>
                  <a:pt x="1615224" y="464186"/>
                </a:lnTo>
                <a:lnTo>
                  <a:pt x="1611407" y="465138"/>
                </a:lnTo>
                <a:lnTo>
                  <a:pt x="1607271" y="465138"/>
                </a:lnTo>
                <a:lnTo>
                  <a:pt x="1603135" y="465138"/>
                </a:lnTo>
                <a:lnTo>
                  <a:pt x="1599317" y="464186"/>
                </a:lnTo>
                <a:lnTo>
                  <a:pt x="1595181" y="463552"/>
                </a:lnTo>
                <a:lnTo>
                  <a:pt x="1591681" y="462283"/>
                </a:lnTo>
                <a:lnTo>
                  <a:pt x="1587864" y="460379"/>
                </a:lnTo>
                <a:lnTo>
                  <a:pt x="1584364" y="458158"/>
                </a:lnTo>
                <a:lnTo>
                  <a:pt x="1580864" y="455937"/>
                </a:lnTo>
                <a:lnTo>
                  <a:pt x="1577683" y="453081"/>
                </a:lnTo>
                <a:lnTo>
                  <a:pt x="1574819" y="449591"/>
                </a:lnTo>
                <a:lnTo>
                  <a:pt x="1572274" y="446418"/>
                </a:lnTo>
                <a:lnTo>
                  <a:pt x="1570047" y="442928"/>
                </a:lnTo>
                <a:lnTo>
                  <a:pt x="1568138" y="439121"/>
                </a:lnTo>
                <a:lnTo>
                  <a:pt x="1567184" y="435314"/>
                </a:lnTo>
                <a:lnTo>
                  <a:pt x="1565911" y="431189"/>
                </a:lnTo>
                <a:lnTo>
                  <a:pt x="1565275" y="427381"/>
                </a:lnTo>
                <a:lnTo>
                  <a:pt x="1565275" y="423257"/>
                </a:lnTo>
                <a:lnTo>
                  <a:pt x="1565275" y="419132"/>
                </a:lnTo>
                <a:lnTo>
                  <a:pt x="1565911" y="415007"/>
                </a:lnTo>
                <a:lnTo>
                  <a:pt x="1567184" y="411517"/>
                </a:lnTo>
                <a:lnTo>
                  <a:pt x="1568138" y="407393"/>
                </a:lnTo>
                <a:lnTo>
                  <a:pt x="1570047" y="403902"/>
                </a:lnTo>
                <a:lnTo>
                  <a:pt x="1572274" y="400095"/>
                </a:lnTo>
                <a:lnTo>
                  <a:pt x="1574819" y="396922"/>
                </a:lnTo>
                <a:lnTo>
                  <a:pt x="1577683" y="393749"/>
                </a:lnTo>
                <a:lnTo>
                  <a:pt x="1960098" y="12374"/>
                </a:lnTo>
                <a:lnTo>
                  <a:pt x="1962962" y="9518"/>
                </a:lnTo>
                <a:lnTo>
                  <a:pt x="1966779" y="6980"/>
                </a:lnTo>
                <a:lnTo>
                  <a:pt x="1970279" y="4759"/>
                </a:lnTo>
                <a:lnTo>
                  <a:pt x="1974097" y="2855"/>
                </a:lnTo>
                <a:lnTo>
                  <a:pt x="1977596" y="1903"/>
                </a:lnTo>
                <a:lnTo>
                  <a:pt x="1981732" y="634"/>
                </a:lnTo>
                <a:lnTo>
                  <a:pt x="198555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3d contourW="12700">
              <a:contourClr>
                <a:srgbClr val="FFFFFF"/>
              </a:contourClr>
            </a:sp3d>
          </a:bodyPr>
          <a:lstStyle/>
          <a:p>
            <a:pPr algn="ctr"/>
            <a:endParaRPr lang="zh-CN" altLang="en-US" sz="1700">
              <a:solidFill>
                <a:srgbClr val="1C666E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44042" name="文本框 9"/>
          <p:cNvSpPr/>
          <p:nvPr/>
        </p:nvSpPr>
        <p:spPr>
          <a:xfrm>
            <a:off x="3811588" y="2484438"/>
            <a:ext cx="3571875" cy="80803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68566" tIns="34283" rIns="68566" bIns="34283">
            <a:spAutoFit/>
          </a:bodyPr>
          <a:lstStyle/>
          <a:p>
            <a:pPr marL="0" lvl="1" algn="ctr"/>
            <a:r>
              <a:rPr lang="zh-CN" altLang="en-US" sz="4800" b="1" dirty="0"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明确目标</a:t>
            </a:r>
            <a:endParaRPr lang="zh-CN" altLang="en-US" sz="4800" b="1" dirty="0">
              <a:solidFill>
                <a:srgbClr val="00B050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387" name="直接连接符 8"/>
          <p:cNvCxnSpPr>
            <a:cxnSpLocks noChangeShapeType="1"/>
          </p:cNvCxnSpPr>
          <p:nvPr/>
        </p:nvCxnSpPr>
        <p:spPr bwMode="auto">
          <a:xfrm>
            <a:off x="1525588" y="3571875"/>
            <a:ext cx="6475412" cy="1588"/>
          </a:xfrm>
          <a:prstGeom prst="line">
            <a:avLst/>
          </a:prstGeom>
          <a:noFill/>
          <a:ln w="12700" algn="ctr">
            <a:solidFill>
              <a:srgbClr val="17375E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88" name="直接连接符 11"/>
          <p:cNvCxnSpPr>
            <a:cxnSpLocks noChangeShapeType="1"/>
          </p:cNvCxnSpPr>
          <p:nvPr/>
        </p:nvCxnSpPr>
        <p:spPr bwMode="auto">
          <a:xfrm>
            <a:off x="1454150" y="4786313"/>
            <a:ext cx="6475413" cy="1587"/>
          </a:xfrm>
          <a:prstGeom prst="line">
            <a:avLst/>
          </a:prstGeom>
          <a:noFill/>
          <a:ln w="12700" algn="ctr">
            <a:solidFill>
              <a:srgbClr val="17375E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389" name="矩形 12"/>
          <p:cNvSpPr>
            <a:spLocks noChangeArrowheads="1"/>
          </p:cNvSpPr>
          <p:nvPr/>
        </p:nvSpPr>
        <p:spPr bwMode="auto">
          <a:xfrm>
            <a:off x="1882775" y="2000250"/>
            <a:ext cx="3775393" cy="1630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8800">
                <a:solidFill>
                  <a:srgbClr val="4F6228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聪    明</a:t>
            </a:r>
            <a:endParaRPr lang="zh-CN" altLang="en-US" sz="8800">
              <a:solidFill>
                <a:srgbClr val="4F6228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47110" name="矩形 13"/>
          <p:cNvSpPr/>
          <p:nvPr/>
        </p:nvSpPr>
        <p:spPr>
          <a:xfrm>
            <a:off x="1882775" y="3857625"/>
            <a:ext cx="881063" cy="9239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sz="5400" b="1">
                <a:solidFill>
                  <a:srgbClr val="4F622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耳</a:t>
            </a:r>
            <a:endParaRPr lang="zh-CN" altLang="en-US" sz="5400" b="1">
              <a:solidFill>
                <a:srgbClr val="4F6228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47111" name="矩形 14"/>
          <p:cNvSpPr/>
          <p:nvPr/>
        </p:nvSpPr>
        <p:spPr>
          <a:xfrm>
            <a:off x="3382963" y="3857625"/>
            <a:ext cx="881062" cy="9239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sz="5400" b="1">
                <a:solidFill>
                  <a:srgbClr val="4F622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口</a:t>
            </a:r>
            <a:endParaRPr lang="zh-CN" altLang="en-US" sz="5400" b="1">
              <a:solidFill>
                <a:srgbClr val="4F6228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47112" name="矩形 15"/>
          <p:cNvSpPr/>
          <p:nvPr/>
        </p:nvSpPr>
        <p:spPr>
          <a:xfrm>
            <a:off x="4883150" y="3857625"/>
            <a:ext cx="1214438" cy="9239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>
            <a:spAutoFit/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zh-CN" altLang="en-US" sz="5400" b="1" dirty="0">
                <a:solidFill>
                  <a:srgbClr val="4F6228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心</a:t>
            </a:r>
            <a:endParaRPr lang="zh-CN" altLang="en-US" sz="5400" b="1" dirty="0">
              <a:solidFill>
                <a:srgbClr val="4F6228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47113" name="矩形 16"/>
          <p:cNvSpPr/>
          <p:nvPr/>
        </p:nvSpPr>
        <p:spPr>
          <a:xfrm>
            <a:off x="6383338" y="3857625"/>
            <a:ext cx="1214437" cy="9239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>
            <a:spAutoFit/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zh-CN" altLang="en-US" sz="5400" b="1">
                <a:solidFill>
                  <a:srgbClr val="4F6228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眼</a:t>
            </a:r>
            <a:endParaRPr lang="zh-CN" altLang="en-US" sz="5400" b="1">
              <a:solidFill>
                <a:srgbClr val="4F6228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pic>
        <p:nvPicPr>
          <p:cNvPr id="16394" name="New picture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274300" y="10439400"/>
            <a:ext cx="3556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</p:pic>
    </p:spTree>
  </p:cSld>
  <p:clrMapOvr>
    <a:masterClrMapping/>
  </p:clrMapOvr>
  <p:transition spd="slow" advClick="0" advTm="3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1" name="Freeform 5"/>
          <p:cNvGrpSpPr/>
          <p:nvPr/>
        </p:nvGrpSpPr>
        <p:grpSpPr bwMode="auto">
          <a:xfrm>
            <a:off x="4505325" y="-49213"/>
            <a:ext cx="3181350" cy="1354138"/>
            <a:chOff x="2838" y="-31"/>
            <a:chExt cx="2004" cy="853"/>
          </a:xfrm>
        </p:grpSpPr>
        <p:pic>
          <p:nvPicPr>
            <p:cNvPr id="17412" name="Freeform 5"/>
            <p:cNvPicPr>
              <a:picLocks noChangeArrowheads="1"/>
            </p:cNvPicPr>
            <p:nvPr/>
          </p:nvPicPr>
          <p:blipFill>
            <a:blip r:embed="rId1" cstate="email"/>
            <a:srcRect/>
            <a:stretch>
              <a:fillRect/>
            </a:stretch>
          </p:blipFill>
          <p:spPr bwMode="auto">
            <a:xfrm>
              <a:off x="2838" y="-31"/>
              <a:ext cx="2004" cy="8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</a:extLst>
          </p:spPr>
        </p:pic>
        <p:sp>
          <p:nvSpPr>
            <p:cNvPr id="17413" name="Rectangle 5"/>
            <p:cNvSpPr>
              <a:spLocks noChangeArrowheads="1"/>
            </p:cNvSpPr>
            <p:nvPr/>
          </p:nvSpPr>
          <p:spPr bwMode="auto">
            <a:xfrm>
              <a:off x="2843" y="-26"/>
              <a:ext cx="1995" cy="8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2" tIns="45711" rIns="91422" bIns="45711"/>
            <a:lstStyle/>
            <a:p>
              <a:endParaRPr lang="zh-CN" altLang="en-US" sz="170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endParaRPr>
            </a:p>
          </p:txBody>
        </p:sp>
      </p:grpSp>
      <p:sp>
        <p:nvSpPr>
          <p:cNvPr id="49157" name="TextBox 59"/>
          <p:cNvSpPr txBox="1">
            <a:spLocks noChangeArrowheads="1"/>
          </p:cNvSpPr>
          <p:nvPr/>
        </p:nvSpPr>
        <p:spPr bwMode="auto">
          <a:xfrm>
            <a:off x="4441825" y="406400"/>
            <a:ext cx="3311525" cy="90364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 defTabSz="913130" eaLnBrk="0" hangingPunct="0">
              <a:lnSpc>
                <a:spcPct val="120000"/>
              </a:lnSpc>
            </a:pPr>
            <a:r>
              <a:rPr lang="zh-CN" altLang="en-US" sz="48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方法二</a:t>
            </a:r>
            <a:r>
              <a:rPr lang="zh-CN" altLang="en-US" sz="40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endParaRPr lang="en-US" altLang="zh-CN" sz="4000" b="1"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grpSp>
        <p:nvGrpSpPr>
          <p:cNvPr id="17415" name="Freeform 5"/>
          <p:cNvGrpSpPr/>
          <p:nvPr/>
        </p:nvGrpSpPr>
        <p:grpSpPr bwMode="auto">
          <a:xfrm>
            <a:off x="1878013" y="2279650"/>
            <a:ext cx="1193800" cy="1079500"/>
            <a:chOff x="1183" y="1436"/>
            <a:chExt cx="752" cy="680"/>
          </a:xfrm>
        </p:grpSpPr>
        <p:pic>
          <p:nvPicPr>
            <p:cNvPr id="17416" name="Freeform 5"/>
            <p:cNvPicPr>
              <a:picLocks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1183" y="1436"/>
              <a:ext cx="752" cy="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</a:extLst>
          </p:spPr>
        </p:pic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1186" y="1440"/>
              <a:ext cx="746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2" tIns="45711" rIns="91422" bIns="45711"/>
            <a:lstStyle/>
            <a:p>
              <a:endParaRPr lang="zh-CN" altLang="en-US" sz="1700">
                <a:solidFill>
                  <a:srgbClr val="3CCCC7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endParaRPr>
            </a:p>
          </p:txBody>
        </p:sp>
      </p:grpSp>
      <p:sp>
        <p:nvSpPr>
          <p:cNvPr id="49161" name="KSO_Shape"/>
          <p:cNvSpPr/>
          <p:nvPr/>
        </p:nvSpPr>
        <p:spPr bwMode="auto">
          <a:xfrm>
            <a:off x="2239963" y="2571750"/>
            <a:ext cx="519112" cy="441325"/>
          </a:xfrm>
          <a:custGeom>
            <a:avLst/>
            <a:gdLst>
              <a:gd name="T0" fmla="*/ 1221908 w 2276475"/>
              <a:gd name="T1" fmla="*/ 1328927 h 1936751"/>
              <a:gd name="T2" fmla="*/ 1196654 w 2276475"/>
              <a:gd name="T3" fmla="*/ 1388292 h 1936751"/>
              <a:gd name="T4" fmla="*/ 691864 w 2276475"/>
              <a:gd name="T5" fmla="*/ 1376845 h 1936751"/>
              <a:gd name="T6" fmla="*/ 695585 w 2276475"/>
              <a:gd name="T7" fmla="*/ 1314285 h 1936751"/>
              <a:gd name="T8" fmla="*/ 1104489 w 2276475"/>
              <a:gd name="T9" fmla="*/ 1115137 h 1936751"/>
              <a:gd name="T10" fmla="*/ 1117497 w 2276475"/>
              <a:gd name="T11" fmla="*/ 1168850 h 1936751"/>
              <a:gd name="T12" fmla="*/ 811396 w 2276475"/>
              <a:gd name="T13" fmla="*/ 1188695 h 1936751"/>
              <a:gd name="T14" fmla="*/ 783254 w 2276475"/>
              <a:gd name="T15" fmla="*/ 1141068 h 1936751"/>
              <a:gd name="T16" fmla="*/ 309026 w 2276475"/>
              <a:gd name="T17" fmla="*/ 898551 h 1936751"/>
              <a:gd name="T18" fmla="*/ 798665 w 2276475"/>
              <a:gd name="T19" fmla="*/ 935449 h 1936751"/>
              <a:gd name="T20" fmla="*/ 759855 w 2276475"/>
              <a:gd name="T21" fmla="*/ 989335 h 1936751"/>
              <a:gd name="T22" fmla="*/ 259317 w 2276475"/>
              <a:gd name="T23" fmla="*/ 967303 h 1936751"/>
              <a:gd name="T24" fmla="*/ 277393 w 2276475"/>
              <a:gd name="T25" fmla="*/ 906514 h 1936751"/>
              <a:gd name="T26" fmla="*/ 1086287 w 2276475"/>
              <a:gd name="T27" fmla="*/ 817903 h 1936751"/>
              <a:gd name="T28" fmla="*/ 1028372 w 2276475"/>
              <a:gd name="T29" fmla="*/ 919230 h 1936751"/>
              <a:gd name="T30" fmla="*/ 999280 w 2276475"/>
              <a:gd name="T31" fmla="*/ 917630 h 1936751"/>
              <a:gd name="T32" fmla="*/ 289574 w 2276475"/>
              <a:gd name="T33" fmla="*/ 706099 h 1936751"/>
              <a:gd name="T34" fmla="*/ 590631 w 2276475"/>
              <a:gd name="T35" fmla="*/ 735033 h 1936751"/>
              <a:gd name="T36" fmla="*/ 567535 w 2276475"/>
              <a:gd name="T37" fmla="*/ 784938 h 1936751"/>
              <a:gd name="T38" fmla="*/ 259309 w 2276475"/>
              <a:gd name="T39" fmla="*/ 770073 h 1936751"/>
              <a:gd name="T40" fmla="*/ 267273 w 2276475"/>
              <a:gd name="T41" fmla="*/ 715124 h 1936751"/>
              <a:gd name="T42" fmla="*/ 836933 w 2276475"/>
              <a:gd name="T43" fmla="*/ 505684 h 1936751"/>
              <a:gd name="T44" fmla="*/ 846494 w 2276475"/>
              <a:gd name="T45" fmla="*/ 574170 h 1936751"/>
              <a:gd name="T46" fmla="*/ 268069 w 2276475"/>
              <a:gd name="T47" fmla="*/ 592752 h 1936751"/>
              <a:gd name="T48" fmla="*/ 238855 w 2276475"/>
              <a:gd name="T49" fmla="*/ 530105 h 1936751"/>
              <a:gd name="T50" fmla="*/ 1467818 w 2276475"/>
              <a:gd name="T51" fmla="*/ 344025 h 1936751"/>
              <a:gd name="T52" fmla="*/ 1566759 w 2276475"/>
              <a:gd name="T53" fmla="*/ 428438 h 1936751"/>
              <a:gd name="T54" fmla="*/ 1578461 w 2276475"/>
              <a:gd name="T55" fmla="*/ 479936 h 1936751"/>
              <a:gd name="T56" fmla="*/ 1197862 w 2276475"/>
              <a:gd name="T57" fmla="*/ 846789 h 1936751"/>
              <a:gd name="T58" fmla="*/ 1138817 w 2276475"/>
              <a:gd name="T59" fmla="*/ 842806 h 1936751"/>
              <a:gd name="T60" fmla="*/ 1093869 w 2276475"/>
              <a:gd name="T61" fmla="*/ 799538 h 1936751"/>
              <a:gd name="T62" fmla="*/ 1075782 w 2276475"/>
              <a:gd name="T63" fmla="*/ 737423 h 1936751"/>
              <a:gd name="T64" fmla="*/ 1456382 w 2276475"/>
              <a:gd name="T65" fmla="*/ 344821 h 1936751"/>
              <a:gd name="T66" fmla="*/ 199469 w 2276475"/>
              <a:gd name="T67" fmla="*/ 367345 h 1936751"/>
              <a:gd name="T68" fmla="*/ 114475 w 2276475"/>
              <a:gd name="T69" fmla="*/ 448541 h 1936751"/>
              <a:gd name="T70" fmla="*/ 103321 w 2276475"/>
              <a:gd name="T71" fmla="*/ 1407238 h 1936751"/>
              <a:gd name="T72" fmla="*/ 171315 w 2276475"/>
              <a:gd name="T73" fmla="*/ 1503559 h 1936751"/>
              <a:gd name="T74" fmla="*/ 1382734 w 2276475"/>
              <a:gd name="T75" fmla="*/ 1530890 h 1936751"/>
              <a:gd name="T76" fmla="*/ 1488975 w 2276475"/>
              <a:gd name="T77" fmla="*/ 1477289 h 1936751"/>
              <a:gd name="T78" fmla="*/ 1531737 w 2276475"/>
              <a:gd name="T79" fmla="*/ 1365845 h 1936751"/>
              <a:gd name="T80" fmla="*/ 1605841 w 2276475"/>
              <a:gd name="T81" fmla="*/ 1539381 h 1936751"/>
              <a:gd name="T82" fmla="*/ 1513146 w 2276475"/>
              <a:gd name="T83" fmla="*/ 1611821 h 1936751"/>
              <a:gd name="T84" fmla="*/ 101461 w 2276475"/>
              <a:gd name="T85" fmla="*/ 1605982 h 1936751"/>
              <a:gd name="T86" fmla="*/ 16468 w 2276475"/>
              <a:gd name="T87" fmla="*/ 1525317 h 1936751"/>
              <a:gd name="T88" fmla="*/ 5312 w 2276475"/>
              <a:gd name="T89" fmla="*/ 391226 h 1936751"/>
              <a:gd name="T90" fmla="*/ 73307 w 2276475"/>
              <a:gd name="T91" fmla="*/ 295170 h 1936751"/>
              <a:gd name="T92" fmla="*/ 1746529 w 2276475"/>
              <a:gd name="T93" fmla="*/ 88926 h 1936751"/>
              <a:gd name="T94" fmla="*/ 1805153 w 2276475"/>
              <a:gd name="T95" fmla="*/ 114614 h 1936751"/>
              <a:gd name="T96" fmla="*/ 1838312 w 2276475"/>
              <a:gd name="T97" fmla="*/ 176846 h 1936751"/>
              <a:gd name="T98" fmla="*/ 1821600 w 2276475"/>
              <a:gd name="T99" fmla="*/ 237490 h 1936751"/>
              <a:gd name="T100" fmla="*/ 1620792 w 2276475"/>
              <a:gd name="T101" fmla="*/ 421806 h 1936751"/>
              <a:gd name="T102" fmla="*/ 1543068 w 2276475"/>
              <a:gd name="T103" fmla="*/ 339447 h 1936751"/>
              <a:gd name="T104" fmla="*/ 1506460 w 2276475"/>
              <a:gd name="T105" fmla="*/ 289925 h 1936751"/>
              <a:gd name="T106" fmla="*/ 1716818 w 2276475"/>
              <a:gd name="T107" fmla="*/ 92634 h 1936751"/>
              <a:gd name="T108" fmla="*/ 1893521 w 2276475"/>
              <a:gd name="T109" fmla="*/ 35131 h 1936751"/>
              <a:gd name="T110" fmla="*/ 1889783 w 2276475"/>
              <a:gd name="T111" fmla="*/ 106078 h 1936751"/>
              <a:gd name="T112" fmla="*/ 1844400 w 2276475"/>
              <a:gd name="T113" fmla="*/ 105545 h 1936751"/>
              <a:gd name="T114" fmla="*/ 1793944 w 2276475"/>
              <a:gd name="T115" fmla="*/ 59669 h 1936751"/>
              <a:gd name="T116" fmla="*/ 1847069 w 2276475"/>
              <a:gd name="T117" fmla="*/ 16194 h 1936751"/>
              <a:gd name="T118" fmla="*/ 1697756 w 2276475"/>
              <a:gd name="T119" fmla="*/ 22017 h 1936751"/>
              <a:gd name="T120" fmla="*/ 1364698 w 2276475"/>
              <a:gd name="T121" fmla="*/ 383050 h 1936751"/>
              <a:gd name="T122" fmla="*/ 1317840 w 2276475"/>
              <a:gd name="T123" fmla="*/ 375887 h 1936751"/>
              <a:gd name="T124" fmla="*/ 1320237 w 2276475"/>
              <a:gd name="T125" fmla="*/ 329200 h 193675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2276475" h="1936751">
                <a:moveTo>
                  <a:pt x="872202" y="1555750"/>
                </a:moveTo>
                <a:lnTo>
                  <a:pt x="879190" y="1555750"/>
                </a:lnTo>
                <a:lnTo>
                  <a:pt x="1397284" y="1555750"/>
                </a:lnTo>
                <a:lnTo>
                  <a:pt x="1404272" y="1555750"/>
                </a:lnTo>
                <a:lnTo>
                  <a:pt x="1410943" y="1557024"/>
                </a:lnTo>
                <a:lnTo>
                  <a:pt x="1417614" y="1557979"/>
                </a:lnTo>
                <a:lnTo>
                  <a:pt x="1423649" y="1560208"/>
                </a:lnTo>
                <a:lnTo>
                  <a:pt x="1430002" y="1562437"/>
                </a:lnTo>
                <a:lnTo>
                  <a:pt x="1435403" y="1565303"/>
                </a:lnTo>
                <a:lnTo>
                  <a:pt x="1440485" y="1568168"/>
                </a:lnTo>
                <a:lnTo>
                  <a:pt x="1445567" y="1571989"/>
                </a:lnTo>
                <a:lnTo>
                  <a:pt x="1450015" y="1576128"/>
                </a:lnTo>
                <a:lnTo>
                  <a:pt x="1453509" y="1580268"/>
                </a:lnTo>
                <a:lnTo>
                  <a:pt x="1457321" y="1584726"/>
                </a:lnTo>
                <a:lnTo>
                  <a:pt x="1460180" y="1589502"/>
                </a:lnTo>
                <a:lnTo>
                  <a:pt x="1462403" y="1594915"/>
                </a:lnTo>
                <a:lnTo>
                  <a:pt x="1463674" y="1600009"/>
                </a:lnTo>
                <a:lnTo>
                  <a:pt x="1464944" y="1605741"/>
                </a:lnTo>
                <a:lnTo>
                  <a:pt x="1465262" y="1611472"/>
                </a:lnTo>
                <a:lnTo>
                  <a:pt x="1464944" y="1617203"/>
                </a:lnTo>
                <a:lnTo>
                  <a:pt x="1463674" y="1622935"/>
                </a:lnTo>
                <a:lnTo>
                  <a:pt x="1462403" y="1628029"/>
                </a:lnTo>
                <a:lnTo>
                  <a:pt x="1460180" y="1633124"/>
                </a:lnTo>
                <a:lnTo>
                  <a:pt x="1457321" y="1638218"/>
                </a:lnTo>
                <a:lnTo>
                  <a:pt x="1453509" y="1642358"/>
                </a:lnTo>
                <a:lnTo>
                  <a:pt x="1450015" y="1646815"/>
                </a:lnTo>
                <a:lnTo>
                  <a:pt x="1445567" y="1650955"/>
                </a:lnTo>
                <a:lnTo>
                  <a:pt x="1440485" y="1654457"/>
                </a:lnTo>
                <a:lnTo>
                  <a:pt x="1435403" y="1657641"/>
                </a:lnTo>
                <a:lnTo>
                  <a:pt x="1430002" y="1660507"/>
                </a:lnTo>
                <a:lnTo>
                  <a:pt x="1423649" y="1662736"/>
                </a:lnTo>
                <a:lnTo>
                  <a:pt x="1417614" y="1664328"/>
                </a:lnTo>
                <a:lnTo>
                  <a:pt x="1410943" y="1665920"/>
                </a:lnTo>
                <a:lnTo>
                  <a:pt x="1404272" y="1666875"/>
                </a:lnTo>
                <a:lnTo>
                  <a:pt x="1397284" y="1666875"/>
                </a:lnTo>
                <a:lnTo>
                  <a:pt x="879190" y="1666875"/>
                </a:lnTo>
                <a:lnTo>
                  <a:pt x="872202" y="1666875"/>
                </a:lnTo>
                <a:lnTo>
                  <a:pt x="865531" y="1665920"/>
                </a:lnTo>
                <a:lnTo>
                  <a:pt x="858860" y="1664328"/>
                </a:lnTo>
                <a:lnTo>
                  <a:pt x="852507" y="1662736"/>
                </a:lnTo>
                <a:lnTo>
                  <a:pt x="846790" y="1660507"/>
                </a:lnTo>
                <a:lnTo>
                  <a:pt x="841389" y="1657641"/>
                </a:lnTo>
                <a:lnTo>
                  <a:pt x="835989" y="1654139"/>
                </a:lnTo>
                <a:lnTo>
                  <a:pt x="831224" y="1650955"/>
                </a:lnTo>
                <a:lnTo>
                  <a:pt x="826777" y="1646815"/>
                </a:lnTo>
                <a:lnTo>
                  <a:pt x="822648" y="1642358"/>
                </a:lnTo>
                <a:lnTo>
                  <a:pt x="819471" y="1637900"/>
                </a:lnTo>
                <a:lnTo>
                  <a:pt x="816612" y="1633124"/>
                </a:lnTo>
                <a:lnTo>
                  <a:pt x="814389" y="1628029"/>
                </a:lnTo>
                <a:lnTo>
                  <a:pt x="812483" y="1622935"/>
                </a:lnTo>
                <a:lnTo>
                  <a:pt x="811530" y="1617203"/>
                </a:lnTo>
                <a:lnTo>
                  <a:pt x="811212" y="1611472"/>
                </a:lnTo>
                <a:lnTo>
                  <a:pt x="811530" y="1605741"/>
                </a:lnTo>
                <a:lnTo>
                  <a:pt x="812483" y="1600009"/>
                </a:lnTo>
                <a:lnTo>
                  <a:pt x="814389" y="1594915"/>
                </a:lnTo>
                <a:lnTo>
                  <a:pt x="816612" y="1589820"/>
                </a:lnTo>
                <a:lnTo>
                  <a:pt x="819471" y="1584726"/>
                </a:lnTo>
                <a:lnTo>
                  <a:pt x="822648" y="1580268"/>
                </a:lnTo>
                <a:lnTo>
                  <a:pt x="826777" y="1576128"/>
                </a:lnTo>
                <a:lnTo>
                  <a:pt x="831224" y="1571989"/>
                </a:lnTo>
                <a:lnTo>
                  <a:pt x="835989" y="1568168"/>
                </a:lnTo>
                <a:lnTo>
                  <a:pt x="841389" y="1565303"/>
                </a:lnTo>
                <a:lnTo>
                  <a:pt x="846790" y="1562437"/>
                </a:lnTo>
                <a:lnTo>
                  <a:pt x="852507" y="1560208"/>
                </a:lnTo>
                <a:lnTo>
                  <a:pt x="858860" y="1558298"/>
                </a:lnTo>
                <a:lnTo>
                  <a:pt x="865531" y="1557024"/>
                </a:lnTo>
                <a:lnTo>
                  <a:pt x="872202" y="1555750"/>
                </a:lnTo>
                <a:close/>
                <a:moveTo>
                  <a:pt x="984211" y="1325563"/>
                </a:moveTo>
                <a:lnTo>
                  <a:pt x="1292263" y="1325563"/>
                </a:lnTo>
                <a:lnTo>
                  <a:pt x="1297339" y="1325880"/>
                </a:lnTo>
                <a:lnTo>
                  <a:pt x="1302415" y="1326513"/>
                </a:lnTo>
                <a:lnTo>
                  <a:pt x="1307174" y="1327779"/>
                </a:lnTo>
                <a:lnTo>
                  <a:pt x="1311615" y="1329361"/>
                </a:lnTo>
                <a:lnTo>
                  <a:pt x="1315740" y="1331260"/>
                </a:lnTo>
                <a:lnTo>
                  <a:pt x="1319864" y="1333792"/>
                </a:lnTo>
                <a:lnTo>
                  <a:pt x="1323671" y="1336640"/>
                </a:lnTo>
                <a:lnTo>
                  <a:pt x="1327161" y="1340121"/>
                </a:lnTo>
                <a:lnTo>
                  <a:pt x="1330333" y="1343286"/>
                </a:lnTo>
                <a:lnTo>
                  <a:pt x="1332871" y="1347400"/>
                </a:lnTo>
                <a:lnTo>
                  <a:pt x="1335409" y="1351198"/>
                </a:lnTo>
                <a:lnTo>
                  <a:pt x="1337630" y="1355629"/>
                </a:lnTo>
                <a:lnTo>
                  <a:pt x="1339216" y="1360059"/>
                </a:lnTo>
                <a:lnTo>
                  <a:pt x="1340485" y="1364807"/>
                </a:lnTo>
                <a:lnTo>
                  <a:pt x="1341437" y="1369870"/>
                </a:lnTo>
                <a:lnTo>
                  <a:pt x="1341437" y="1374934"/>
                </a:lnTo>
                <a:lnTo>
                  <a:pt x="1341437" y="1379681"/>
                </a:lnTo>
                <a:lnTo>
                  <a:pt x="1340485" y="1384745"/>
                </a:lnTo>
                <a:lnTo>
                  <a:pt x="1339216" y="1389492"/>
                </a:lnTo>
                <a:lnTo>
                  <a:pt x="1337630" y="1393923"/>
                </a:lnTo>
                <a:lnTo>
                  <a:pt x="1335409" y="1398037"/>
                </a:lnTo>
                <a:lnTo>
                  <a:pt x="1332871" y="1402151"/>
                </a:lnTo>
                <a:lnTo>
                  <a:pt x="1330016" y="1405632"/>
                </a:lnTo>
                <a:lnTo>
                  <a:pt x="1327161" y="1409430"/>
                </a:lnTo>
                <a:lnTo>
                  <a:pt x="1323671" y="1412595"/>
                </a:lnTo>
                <a:lnTo>
                  <a:pt x="1319864" y="1415443"/>
                </a:lnTo>
                <a:lnTo>
                  <a:pt x="1315740" y="1417659"/>
                </a:lnTo>
                <a:lnTo>
                  <a:pt x="1311615" y="1419874"/>
                </a:lnTo>
                <a:lnTo>
                  <a:pt x="1306857" y="1421773"/>
                </a:lnTo>
                <a:lnTo>
                  <a:pt x="1302415" y="1422722"/>
                </a:lnTo>
                <a:lnTo>
                  <a:pt x="1297339" y="1423672"/>
                </a:lnTo>
                <a:lnTo>
                  <a:pt x="1292263" y="1423988"/>
                </a:lnTo>
                <a:lnTo>
                  <a:pt x="984211" y="1423988"/>
                </a:lnTo>
                <a:lnTo>
                  <a:pt x="979453" y="1423672"/>
                </a:lnTo>
                <a:lnTo>
                  <a:pt x="974377" y="1422722"/>
                </a:lnTo>
                <a:lnTo>
                  <a:pt x="969618" y="1421773"/>
                </a:lnTo>
                <a:lnTo>
                  <a:pt x="965176" y="1419874"/>
                </a:lnTo>
                <a:lnTo>
                  <a:pt x="960735" y="1417659"/>
                </a:lnTo>
                <a:lnTo>
                  <a:pt x="956928" y="1415443"/>
                </a:lnTo>
                <a:lnTo>
                  <a:pt x="952803" y="1412595"/>
                </a:lnTo>
                <a:lnTo>
                  <a:pt x="949631" y="1409430"/>
                </a:lnTo>
                <a:lnTo>
                  <a:pt x="946141" y="1405632"/>
                </a:lnTo>
                <a:lnTo>
                  <a:pt x="943286" y="1402151"/>
                </a:lnTo>
                <a:lnTo>
                  <a:pt x="941065" y="1398037"/>
                </a:lnTo>
                <a:lnTo>
                  <a:pt x="938844" y="1393923"/>
                </a:lnTo>
                <a:lnTo>
                  <a:pt x="937258" y="1389492"/>
                </a:lnTo>
                <a:lnTo>
                  <a:pt x="935989" y="1384745"/>
                </a:lnTo>
                <a:lnTo>
                  <a:pt x="935355" y="1379681"/>
                </a:lnTo>
                <a:lnTo>
                  <a:pt x="935037" y="1374934"/>
                </a:lnTo>
                <a:lnTo>
                  <a:pt x="935355" y="1369870"/>
                </a:lnTo>
                <a:lnTo>
                  <a:pt x="935989" y="1364807"/>
                </a:lnTo>
                <a:lnTo>
                  <a:pt x="937258" y="1360059"/>
                </a:lnTo>
                <a:lnTo>
                  <a:pt x="938844" y="1355629"/>
                </a:lnTo>
                <a:lnTo>
                  <a:pt x="940748" y="1351198"/>
                </a:lnTo>
                <a:lnTo>
                  <a:pt x="943286" y="1347400"/>
                </a:lnTo>
                <a:lnTo>
                  <a:pt x="946141" y="1343286"/>
                </a:lnTo>
                <a:lnTo>
                  <a:pt x="949631" y="1340121"/>
                </a:lnTo>
                <a:lnTo>
                  <a:pt x="952803" y="1336640"/>
                </a:lnTo>
                <a:lnTo>
                  <a:pt x="956928" y="1333792"/>
                </a:lnTo>
                <a:lnTo>
                  <a:pt x="960735" y="1331260"/>
                </a:lnTo>
                <a:lnTo>
                  <a:pt x="965176" y="1329361"/>
                </a:lnTo>
                <a:lnTo>
                  <a:pt x="969618" y="1327779"/>
                </a:lnTo>
                <a:lnTo>
                  <a:pt x="974377" y="1326513"/>
                </a:lnTo>
                <a:lnTo>
                  <a:pt x="979453" y="1325880"/>
                </a:lnTo>
                <a:lnTo>
                  <a:pt x="984211" y="1325563"/>
                </a:lnTo>
                <a:close/>
                <a:moveTo>
                  <a:pt x="369286" y="1074738"/>
                </a:moveTo>
                <a:lnTo>
                  <a:pt x="887697" y="1074738"/>
                </a:lnTo>
                <a:lnTo>
                  <a:pt x="894368" y="1075056"/>
                </a:lnTo>
                <a:lnTo>
                  <a:pt x="901356" y="1076008"/>
                </a:lnTo>
                <a:lnTo>
                  <a:pt x="908027" y="1077278"/>
                </a:lnTo>
                <a:lnTo>
                  <a:pt x="914063" y="1079183"/>
                </a:lnTo>
                <a:lnTo>
                  <a:pt x="920098" y="1081406"/>
                </a:lnTo>
                <a:lnTo>
                  <a:pt x="925816" y="1084263"/>
                </a:lnTo>
                <a:lnTo>
                  <a:pt x="930898" y="1087438"/>
                </a:lnTo>
                <a:lnTo>
                  <a:pt x="935663" y="1090931"/>
                </a:lnTo>
                <a:lnTo>
                  <a:pt x="940110" y="1094741"/>
                </a:lnTo>
                <a:lnTo>
                  <a:pt x="944240" y="1099186"/>
                </a:lnTo>
                <a:lnTo>
                  <a:pt x="947416" y="1103948"/>
                </a:lnTo>
                <a:lnTo>
                  <a:pt x="950275" y="1108711"/>
                </a:lnTo>
                <a:lnTo>
                  <a:pt x="952499" y="1113791"/>
                </a:lnTo>
                <a:lnTo>
                  <a:pt x="954405" y="1118871"/>
                </a:lnTo>
                <a:lnTo>
                  <a:pt x="955358" y="1124903"/>
                </a:lnTo>
                <a:lnTo>
                  <a:pt x="955675" y="1130301"/>
                </a:lnTo>
                <a:lnTo>
                  <a:pt x="955358" y="1136016"/>
                </a:lnTo>
                <a:lnTo>
                  <a:pt x="954405" y="1141413"/>
                </a:lnTo>
                <a:lnTo>
                  <a:pt x="952499" y="1147128"/>
                </a:lnTo>
                <a:lnTo>
                  <a:pt x="950275" y="1152208"/>
                </a:lnTo>
                <a:lnTo>
                  <a:pt x="947416" y="1156971"/>
                </a:lnTo>
                <a:lnTo>
                  <a:pt x="944240" y="1161098"/>
                </a:lnTo>
                <a:lnTo>
                  <a:pt x="940110" y="1165543"/>
                </a:lnTo>
                <a:lnTo>
                  <a:pt x="935663" y="1169671"/>
                </a:lnTo>
                <a:lnTo>
                  <a:pt x="930898" y="1173163"/>
                </a:lnTo>
                <a:lnTo>
                  <a:pt x="925816" y="1176656"/>
                </a:lnTo>
                <a:lnTo>
                  <a:pt x="920098" y="1179196"/>
                </a:lnTo>
                <a:lnTo>
                  <a:pt x="914063" y="1181736"/>
                </a:lnTo>
                <a:lnTo>
                  <a:pt x="908027" y="1183323"/>
                </a:lnTo>
                <a:lnTo>
                  <a:pt x="901356" y="1184593"/>
                </a:lnTo>
                <a:lnTo>
                  <a:pt x="894368" y="1185546"/>
                </a:lnTo>
                <a:lnTo>
                  <a:pt x="887697" y="1185863"/>
                </a:lnTo>
                <a:lnTo>
                  <a:pt x="369286" y="1185863"/>
                </a:lnTo>
                <a:lnTo>
                  <a:pt x="362615" y="1185546"/>
                </a:lnTo>
                <a:lnTo>
                  <a:pt x="355944" y="1184593"/>
                </a:lnTo>
                <a:lnTo>
                  <a:pt x="349273" y="1183323"/>
                </a:lnTo>
                <a:lnTo>
                  <a:pt x="343238" y="1181736"/>
                </a:lnTo>
                <a:lnTo>
                  <a:pt x="337203" y="1179196"/>
                </a:lnTo>
                <a:lnTo>
                  <a:pt x="331485" y="1176656"/>
                </a:lnTo>
                <a:lnTo>
                  <a:pt x="326402" y="1173163"/>
                </a:lnTo>
                <a:lnTo>
                  <a:pt x="321637" y="1169671"/>
                </a:lnTo>
                <a:lnTo>
                  <a:pt x="317190" y="1165543"/>
                </a:lnTo>
                <a:lnTo>
                  <a:pt x="313378" y="1161098"/>
                </a:lnTo>
                <a:lnTo>
                  <a:pt x="309884" y="1156971"/>
                </a:lnTo>
                <a:lnTo>
                  <a:pt x="307025" y="1152208"/>
                </a:lnTo>
                <a:lnTo>
                  <a:pt x="304802" y="1147128"/>
                </a:lnTo>
                <a:lnTo>
                  <a:pt x="302896" y="1141413"/>
                </a:lnTo>
                <a:lnTo>
                  <a:pt x="301943" y="1136016"/>
                </a:lnTo>
                <a:lnTo>
                  <a:pt x="301625" y="1130301"/>
                </a:lnTo>
                <a:lnTo>
                  <a:pt x="301943" y="1124903"/>
                </a:lnTo>
                <a:lnTo>
                  <a:pt x="302896" y="1119188"/>
                </a:lnTo>
                <a:lnTo>
                  <a:pt x="304802" y="1113791"/>
                </a:lnTo>
                <a:lnTo>
                  <a:pt x="307025" y="1108711"/>
                </a:lnTo>
                <a:lnTo>
                  <a:pt x="309884" y="1103948"/>
                </a:lnTo>
                <a:lnTo>
                  <a:pt x="313378" y="1099186"/>
                </a:lnTo>
                <a:lnTo>
                  <a:pt x="317190" y="1094741"/>
                </a:lnTo>
                <a:lnTo>
                  <a:pt x="321637" y="1091248"/>
                </a:lnTo>
                <a:lnTo>
                  <a:pt x="326402" y="1087438"/>
                </a:lnTo>
                <a:lnTo>
                  <a:pt x="331485" y="1084263"/>
                </a:lnTo>
                <a:lnTo>
                  <a:pt x="337203" y="1081406"/>
                </a:lnTo>
                <a:lnTo>
                  <a:pt x="343238" y="1079183"/>
                </a:lnTo>
                <a:lnTo>
                  <a:pt x="349273" y="1077278"/>
                </a:lnTo>
                <a:lnTo>
                  <a:pt x="355944" y="1076008"/>
                </a:lnTo>
                <a:lnTo>
                  <a:pt x="362615" y="1075056"/>
                </a:lnTo>
                <a:lnTo>
                  <a:pt x="369286" y="1074738"/>
                </a:lnTo>
                <a:close/>
                <a:moveTo>
                  <a:pt x="1261435" y="965200"/>
                </a:moveTo>
                <a:lnTo>
                  <a:pt x="1264624" y="965200"/>
                </a:lnTo>
                <a:lnTo>
                  <a:pt x="1267814" y="965200"/>
                </a:lnTo>
                <a:lnTo>
                  <a:pt x="1271322" y="965838"/>
                </a:lnTo>
                <a:lnTo>
                  <a:pt x="1275149" y="967114"/>
                </a:lnTo>
                <a:lnTo>
                  <a:pt x="1278977" y="968390"/>
                </a:lnTo>
                <a:lnTo>
                  <a:pt x="1282804" y="969984"/>
                </a:lnTo>
                <a:lnTo>
                  <a:pt x="1290777" y="973811"/>
                </a:lnTo>
                <a:lnTo>
                  <a:pt x="1298113" y="978277"/>
                </a:lnTo>
                <a:lnTo>
                  <a:pt x="1304491" y="982742"/>
                </a:lnTo>
                <a:lnTo>
                  <a:pt x="1308637" y="986250"/>
                </a:lnTo>
                <a:lnTo>
                  <a:pt x="1312784" y="990715"/>
                </a:lnTo>
                <a:lnTo>
                  <a:pt x="1317249" y="997094"/>
                </a:lnTo>
                <a:lnTo>
                  <a:pt x="1321395" y="1004429"/>
                </a:lnTo>
                <a:lnTo>
                  <a:pt x="1325222" y="1012403"/>
                </a:lnTo>
                <a:lnTo>
                  <a:pt x="1326817" y="1016549"/>
                </a:lnTo>
                <a:lnTo>
                  <a:pt x="1328092" y="1020057"/>
                </a:lnTo>
                <a:lnTo>
                  <a:pt x="1329368" y="1024203"/>
                </a:lnTo>
                <a:lnTo>
                  <a:pt x="1330006" y="1027711"/>
                </a:lnTo>
                <a:lnTo>
                  <a:pt x="1330325" y="1030901"/>
                </a:lnTo>
                <a:lnTo>
                  <a:pt x="1330006" y="1034090"/>
                </a:lnTo>
                <a:lnTo>
                  <a:pt x="1329368" y="1036004"/>
                </a:lnTo>
                <a:lnTo>
                  <a:pt x="1327774" y="1038236"/>
                </a:lnTo>
                <a:lnTo>
                  <a:pt x="1228904" y="1099472"/>
                </a:lnTo>
                <a:lnTo>
                  <a:pt x="1226990" y="1101066"/>
                </a:lnTo>
                <a:lnTo>
                  <a:pt x="1225396" y="1102342"/>
                </a:lnTo>
                <a:lnTo>
                  <a:pt x="1223163" y="1103618"/>
                </a:lnTo>
                <a:lnTo>
                  <a:pt x="1220930" y="1104575"/>
                </a:lnTo>
                <a:lnTo>
                  <a:pt x="1219017" y="1105213"/>
                </a:lnTo>
                <a:lnTo>
                  <a:pt x="1216784" y="1105850"/>
                </a:lnTo>
                <a:lnTo>
                  <a:pt x="1212000" y="1106488"/>
                </a:lnTo>
                <a:lnTo>
                  <a:pt x="1207854" y="1105850"/>
                </a:lnTo>
                <a:lnTo>
                  <a:pt x="1205622" y="1105213"/>
                </a:lnTo>
                <a:lnTo>
                  <a:pt x="1203389" y="1104575"/>
                </a:lnTo>
                <a:lnTo>
                  <a:pt x="1201475" y="1103618"/>
                </a:lnTo>
                <a:lnTo>
                  <a:pt x="1199243" y="1102342"/>
                </a:lnTo>
                <a:lnTo>
                  <a:pt x="1197329" y="1101066"/>
                </a:lnTo>
                <a:lnTo>
                  <a:pt x="1195735" y="1099472"/>
                </a:lnTo>
                <a:lnTo>
                  <a:pt x="1194140" y="1097558"/>
                </a:lnTo>
                <a:lnTo>
                  <a:pt x="1192864" y="1095963"/>
                </a:lnTo>
                <a:lnTo>
                  <a:pt x="1191588" y="1093731"/>
                </a:lnTo>
                <a:lnTo>
                  <a:pt x="1190632" y="1091817"/>
                </a:lnTo>
                <a:lnTo>
                  <a:pt x="1189356" y="1087352"/>
                </a:lnTo>
                <a:lnTo>
                  <a:pt x="1189037" y="1082887"/>
                </a:lnTo>
                <a:lnTo>
                  <a:pt x="1189356" y="1078741"/>
                </a:lnTo>
                <a:lnTo>
                  <a:pt x="1190632" y="1074276"/>
                </a:lnTo>
                <a:lnTo>
                  <a:pt x="1191588" y="1072043"/>
                </a:lnTo>
                <a:lnTo>
                  <a:pt x="1192864" y="1070130"/>
                </a:lnTo>
                <a:lnTo>
                  <a:pt x="1194140" y="1068535"/>
                </a:lnTo>
                <a:lnTo>
                  <a:pt x="1195735" y="1066621"/>
                </a:lnTo>
                <a:lnTo>
                  <a:pt x="1257289" y="967433"/>
                </a:lnTo>
                <a:lnTo>
                  <a:pt x="1258884" y="965838"/>
                </a:lnTo>
                <a:lnTo>
                  <a:pt x="1261435" y="965200"/>
                </a:lnTo>
                <a:close/>
                <a:moveTo>
                  <a:pt x="346041" y="844550"/>
                </a:moveTo>
                <a:lnTo>
                  <a:pt x="350799" y="844550"/>
                </a:lnTo>
                <a:lnTo>
                  <a:pt x="658851" y="844550"/>
                </a:lnTo>
                <a:lnTo>
                  <a:pt x="663927" y="844550"/>
                </a:lnTo>
                <a:lnTo>
                  <a:pt x="669003" y="845185"/>
                </a:lnTo>
                <a:lnTo>
                  <a:pt x="673762" y="846773"/>
                </a:lnTo>
                <a:lnTo>
                  <a:pt x="678204" y="848043"/>
                </a:lnTo>
                <a:lnTo>
                  <a:pt x="682645" y="850265"/>
                </a:lnTo>
                <a:lnTo>
                  <a:pt x="686452" y="852805"/>
                </a:lnTo>
                <a:lnTo>
                  <a:pt x="690259" y="855345"/>
                </a:lnTo>
                <a:lnTo>
                  <a:pt x="693749" y="858838"/>
                </a:lnTo>
                <a:lnTo>
                  <a:pt x="697239" y="862330"/>
                </a:lnTo>
                <a:lnTo>
                  <a:pt x="699777" y="865823"/>
                </a:lnTo>
                <a:lnTo>
                  <a:pt x="702315" y="869950"/>
                </a:lnTo>
                <a:lnTo>
                  <a:pt x="704218" y="874395"/>
                </a:lnTo>
                <a:lnTo>
                  <a:pt x="705804" y="879158"/>
                </a:lnTo>
                <a:lnTo>
                  <a:pt x="707391" y="883920"/>
                </a:lnTo>
                <a:lnTo>
                  <a:pt x="708025" y="888683"/>
                </a:lnTo>
                <a:lnTo>
                  <a:pt x="708025" y="893763"/>
                </a:lnTo>
                <a:lnTo>
                  <a:pt x="708025" y="898843"/>
                </a:lnTo>
                <a:lnTo>
                  <a:pt x="707391" y="903605"/>
                </a:lnTo>
                <a:lnTo>
                  <a:pt x="705804" y="908368"/>
                </a:lnTo>
                <a:lnTo>
                  <a:pt x="704218" y="912495"/>
                </a:lnTo>
                <a:lnTo>
                  <a:pt x="702315" y="916940"/>
                </a:lnTo>
                <a:lnTo>
                  <a:pt x="699777" y="921068"/>
                </a:lnTo>
                <a:lnTo>
                  <a:pt x="697239" y="924878"/>
                </a:lnTo>
                <a:lnTo>
                  <a:pt x="693749" y="928370"/>
                </a:lnTo>
                <a:lnTo>
                  <a:pt x="690259" y="931545"/>
                </a:lnTo>
                <a:lnTo>
                  <a:pt x="686452" y="934403"/>
                </a:lnTo>
                <a:lnTo>
                  <a:pt x="682645" y="936943"/>
                </a:lnTo>
                <a:lnTo>
                  <a:pt x="678204" y="938848"/>
                </a:lnTo>
                <a:lnTo>
                  <a:pt x="673762" y="940753"/>
                </a:lnTo>
                <a:lnTo>
                  <a:pt x="669003" y="941705"/>
                </a:lnTo>
                <a:lnTo>
                  <a:pt x="663927" y="942658"/>
                </a:lnTo>
                <a:lnTo>
                  <a:pt x="658851" y="942975"/>
                </a:lnTo>
                <a:lnTo>
                  <a:pt x="350799" y="942975"/>
                </a:lnTo>
                <a:lnTo>
                  <a:pt x="346041" y="942658"/>
                </a:lnTo>
                <a:lnTo>
                  <a:pt x="340965" y="941705"/>
                </a:lnTo>
                <a:lnTo>
                  <a:pt x="336206" y="940753"/>
                </a:lnTo>
                <a:lnTo>
                  <a:pt x="331764" y="938848"/>
                </a:lnTo>
                <a:lnTo>
                  <a:pt x="327323" y="936943"/>
                </a:lnTo>
                <a:lnTo>
                  <a:pt x="323516" y="934403"/>
                </a:lnTo>
                <a:lnTo>
                  <a:pt x="319391" y="931545"/>
                </a:lnTo>
                <a:lnTo>
                  <a:pt x="316219" y="928370"/>
                </a:lnTo>
                <a:lnTo>
                  <a:pt x="312729" y="924878"/>
                </a:lnTo>
                <a:lnTo>
                  <a:pt x="309874" y="921068"/>
                </a:lnTo>
                <a:lnTo>
                  <a:pt x="307653" y="916940"/>
                </a:lnTo>
                <a:lnTo>
                  <a:pt x="305432" y="912495"/>
                </a:lnTo>
                <a:lnTo>
                  <a:pt x="303846" y="908368"/>
                </a:lnTo>
                <a:lnTo>
                  <a:pt x="302577" y="903605"/>
                </a:lnTo>
                <a:lnTo>
                  <a:pt x="301943" y="898843"/>
                </a:lnTo>
                <a:lnTo>
                  <a:pt x="301625" y="893763"/>
                </a:lnTo>
                <a:lnTo>
                  <a:pt x="301943" y="888683"/>
                </a:lnTo>
                <a:lnTo>
                  <a:pt x="302577" y="883920"/>
                </a:lnTo>
                <a:lnTo>
                  <a:pt x="303846" y="879158"/>
                </a:lnTo>
                <a:lnTo>
                  <a:pt x="305432" y="874395"/>
                </a:lnTo>
                <a:lnTo>
                  <a:pt x="307336" y="869950"/>
                </a:lnTo>
                <a:lnTo>
                  <a:pt x="309874" y="865823"/>
                </a:lnTo>
                <a:lnTo>
                  <a:pt x="312729" y="862330"/>
                </a:lnTo>
                <a:lnTo>
                  <a:pt x="316219" y="858838"/>
                </a:lnTo>
                <a:lnTo>
                  <a:pt x="319391" y="855345"/>
                </a:lnTo>
                <a:lnTo>
                  <a:pt x="323516" y="852805"/>
                </a:lnTo>
                <a:lnTo>
                  <a:pt x="327323" y="850265"/>
                </a:lnTo>
                <a:lnTo>
                  <a:pt x="331764" y="848043"/>
                </a:lnTo>
                <a:lnTo>
                  <a:pt x="336206" y="846773"/>
                </a:lnTo>
                <a:lnTo>
                  <a:pt x="340965" y="845185"/>
                </a:lnTo>
                <a:lnTo>
                  <a:pt x="346041" y="844550"/>
                </a:lnTo>
                <a:close/>
                <a:moveTo>
                  <a:pt x="344144" y="590550"/>
                </a:moveTo>
                <a:lnTo>
                  <a:pt x="960782" y="590550"/>
                </a:lnTo>
                <a:lnTo>
                  <a:pt x="966812" y="591185"/>
                </a:lnTo>
                <a:lnTo>
                  <a:pt x="973159" y="592138"/>
                </a:lnTo>
                <a:lnTo>
                  <a:pt x="978871" y="593725"/>
                </a:lnTo>
                <a:lnTo>
                  <a:pt x="984584" y="595630"/>
                </a:lnTo>
                <a:lnTo>
                  <a:pt x="990296" y="598488"/>
                </a:lnTo>
                <a:lnTo>
                  <a:pt x="995374" y="601345"/>
                </a:lnTo>
                <a:lnTo>
                  <a:pt x="1000135" y="604838"/>
                </a:lnTo>
                <a:lnTo>
                  <a:pt x="1004260" y="608965"/>
                </a:lnTo>
                <a:lnTo>
                  <a:pt x="1008386" y="613410"/>
                </a:lnTo>
                <a:lnTo>
                  <a:pt x="1011560" y="617855"/>
                </a:lnTo>
                <a:lnTo>
                  <a:pt x="1015051" y="623253"/>
                </a:lnTo>
                <a:lnTo>
                  <a:pt x="1017590" y="628650"/>
                </a:lnTo>
                <a:lnTo>
                  <a:pt x="1019811" y="634048"/>
                </a:lnTo>
                <a:lnTo>
                  <a:pt x="1021081" y="639763"/>
                </a:lnTo>
                <a:lnTo>
                  <a:pt x="1021715" y="646113"/>
                </a:lnTo>
                <a:lnTo>
                  <a:pt x="1022350" y="652145"/>
                </a:lnTo>
                <a:lnTo>
                  <a:pt x="1021715" y="658813"/>
                </a:lnTo>
                <a:lnTo>
                  <a:pt x="1021081" y="664528"/>
                </a:lnTo>
                <a:lnTo>
                  <a:pt x="1019811" y="670878"/>
                </a:lnTo>
                <a:lnTo>
                  <a:pt x="1017590" y="676275"/>
                </a:lnTo>
                <a:lnTo>
                  <a:pt x="1015051" y="681673"/>
                </a:lnTo>
                <a:lnTo>
                  <a:pt x="1011560" y="686753"/>
                </a:lnTo>
                <a:lnTo>
                  <a:pt x="1008386" y="691515"/>
                </a:lnTo>
                <a:lnTo>
                  <a:pt x="1004260" y="695960"/>
                </a:lnTo>
                <a:lnTo>
                  <a:pt x="1000135" y="700088"/>
                </a:lnTo>
                <a:lnTo>
                  <a:pt x="995374" y="703580"/>
                </a:lnTo>
                <a:lnTo>
                  <a:pt x="990296" y="706438"/>
                </a:lnTo>
                <a:lnTo>
                  <a:pt x="984584" y="708978"/>
                </a:lnTo>
                <a:lnTo>
                  <a:pt x="978871" y="711200"/>
                </a:lnTo>
                <a:lnTo>
                  <a:pt x="973159" y="712788"/>
                </a:lnTo>
                <a:lnTo>
                  <a:pt x="966812" y="713740"/>
                </a:lnTo>
                <a:lnTo>
                  <a:pt x="960782" y="714375"/>
                </a:lnTo>
                <a:lnTo>
                  <a:pt x="344144" y="714375"/>
                </a:lnTo>
                <a:lnTo>
                  <a:pt x="338114" y="713740"/>
                </a:lnTo>
                <a:lnTo>
                  <a:pt x="331767" y="712788"/>
                </a:lnTo>
                <a:lnTo>
                  <a:pt x="326054" y="711200"/>
                </a:lnTo>
                <a:lnTo>
                  <a:pt x="320342" y="708978"/>
                </a:lnTo>
                <a:lnTo>
                  <a:pt x="314946" y="706438"/>
                </a:lnTo>
                <a:lnTo>
                  <a:pt x="309869" y="703580"/>
                </a:lnTo>
                <a:lnTo>
                  <a:pt x="305108" y="700088"/>
                </a:lnTo>
                <a:lnTo>
                  <a:pt x="300982" y="695960"/>
                </a:lnTo>
                <a:lnTo>
                  <a:pt x="296857" y="691515"/>
                </a:lnTo>
                <a:lnTo>
                  <a:pt x="293366" y="686753"/>
                </a:lnTo>
                <a:lnTo>
                  <a:pt x="290192" y="681673"/>
                </a:lnTo>
                <a:lnTo>
                  <a:pt x="287653" y="676275"/>
                </a:lnTo>
                <a:lnTo>
                  <a:pt x="285432" y="670878"/>
                </a:lnTo>
                <a:lnTo>
                  <a:pt x="284162" y="664528"/>
                </a:lnTo>
                <a:lnTo>
                  <a:pt x="282893" y="658813"/>
                </a:lnTo>
                <a:lnTo>
                  <a:pt x="282575" y="652145"/>
                </a:lnTo>
                <a:lnTo>
                  <a:pt x="282893" y="646113"/>
                </a:lnTo>
                <a:lnTo>
                  <a:pt x="284162" y="639763"/>
                </a:lnTo>
                <a:lnTo>
                  <a:pt x="285432" y="634048"/>
                </a:lnTo>
                <a:lnTo>
                  <a:pt x="287653" y="628650"/>
                </a:lnTo>
                <a:lnTo>
                  <a:pt x="290192" y="623253"/>
                </a:lnTo>
                <a:lnTo>
                  <a:pt x="293366" y="617855"/>
                </a:lnTo>
                <a:lnTo>
                  <a:pt x="296857" y="613410"/>
                </a:lnTo>
                <a:lnTo>
                  <a:pt x="300982" y="608965"/>
                </a:lnTo>
                <a:lnTo>
                  <a:pt x="305108" y="604838"/>
                </a:lnTo>
                <a:lnTo>
                  <a:pt x="309869" y="601345"/>
                </a:lnTo>
                <a:lnTo>
                  <a:pt x="314946" y="598488"/>
                </a:lnTo>
                <a:lnTo>
                  <a:pt x="320342" y="595630"/>
                </a:lnTo>
                <a:lnTo>
                  <a:pt x="326054" y="593725"/>
                </a:lnTo>
                <a:lnTo>
                  <a:pt x="331767" y="592138"/>
                </a:lnTo>
                <a:lnTo>
                  <a:pt x="338114" y="591185"/>
                </a:lnTo>
                <a:lnTo>
                  <a:pt x="344144" y="590550"/>
                </a:lnTo>
                <a:close/>
                <a:moveTo>
                  <a:pt x="1750865" y="411163"/>
                </a:moveTo>
                <a:lnTo>
                  <a:pt x="1754043" y="411481"/>
                </a:lnTo>
                <a:lnTo>
                  <a:pt x="1757540" y="411798"/>
                </a:lnTo>
                <a:lnTo>
                  <a:pt x="1760718" y="413068"/>
                </a:lnTo>
                <a:lnTo>
                  <a:pt x="1764214" y="414021"/>
                </a:lnTo>
                <a:lnTo>
                  <a:pt x="1767710" y="414973"/>
                </a:lnTo>
                <a:lnTo>
                  <a:pt x="1770889" y="416878"/>
                </a:lnTo>
                <a:lnTo>
                  <a:pt x="1777563" y="421006"/>
                </a:lnTo>
                <a:lnTo>
                  <a:pt x="1784555" y="425768"/>
                </a:lnTo>
                <a:lnTo>
                  <a:pt x="1790912" y="431166"/>
                </a:lnTo>
                <a:lnTo>
                  <a:pt x="1797904" y="437198"/>
                </a:lnTo>
                <a:lnTo>
                  <a:pt x="1812207" y="451486"/>
                </a:lnTo>
                <a:lnTo>
                  <a:pt x="1827145" y="466408"/>
                </a:lnTo>
                <a:lnTo>
                  <a:pt x="1836680" y="476251"/>
                </a:lnTo>
                <a:lnTo>
                  <a:pt x="1851935" y="491173"/>
                </a:lnTo>
                <a:lnTo>
                  <a:pt x="1865920" y="505461"/>
                </a:lnTo>
                <a:lnTo>
                  <a:pt x="1872277" y="512446"/>
                </a:lnTo>
                <a:lnTo>
                  <a:pt x="1877680" y="519431"/>
                </a:lnTo>
                <a:lnTo>
                  <a:pt x="1882447" y="525781"/>
                </a:lnTo>
                <a:lnTo>
                  <a:pt x="1886579" y="532766"/>
                </a:lnTo>
                <a:lnTo>
                  <a:pt x="1888486" y="536258"/>
                </a:lnTo>
                <a:lnTo>
                  <a:pt x="1889439" y="539433"/>
                </a:lnTo>
                <a:lnTo>
                  <a:pt x="1891029" y="542608"/>
                </a:lnTo>
                <a:lnTo>
                  <a:pt x="1891664" y="546101"/>
                </a:lnTo>
                <a:lnTo>
                  <a:pt x="1891982" y="549593"/>
                </a:lnTo>
                <a:lnTo>
                  <a:pt x="1892300" y="552768"/>
                </a:lnTo>
                <a:lnTo>
                  <a:pt x="1892300" y="556261"/>
                </a:lnTo>
                <a:lnTo>
                  <a:pt x="1891664" y="559753"/>
                </a:lnTo>
                <a:lnTo>
                  <a:pt x="1891029" y="562928"/>
                </a:lnTo>
                <a:lnTo>
                  <a:pt x="1889757" y="566738"/>
                </a:lnTo>
                <a:lnTo>
                  <a:pt x="1888486" y="570231"/>
                </a:lnTo>
                <a:lnTo>
                  <a:pt x="1886261" y="574041"/>
                </a:lnTo>
                <a:lnTo>
                  <a:pt x="1884036" y="577533"/>
                </a:lnTo>
                <a:lnTo>
                  <a:pt x="1881176" y="581343"/>
                </a:lnTo>
                <a:lnTo>
                  <a:pt x="1877680" y="585153"/>
                </a:lnTo>
                <a:lnTo>
                  <a:pt x="1874184" y="588963"/>
                </a:lnTo>
                <a:lnTo>
                  <a:pt x="1476895" y="985838"/>
                </a:lnTo>
                <a:lnTo>
                  <a:pt x="1472763" y="989966"/>
                </a:lnTo>
                <a:lnTo>
                  <a:pt x="1468313" y="993458"/>
                </a:lnTo>
                <a:lnTo>
                  <a:pt x="1464182" y="996633"/>
                </a:lnTo>
                <a:lnTo>
                  <a:pt x="1459732" y="999808"/>
                </a:lnTo>
                <a:lnTo>
                  <a:pt x="1455282" y="1002348"/>
                </a:lnTo>
                <a:lnTo>
                  <a:pt x="1450515" y="1004888"/>
                </a:lnTo>
                <a:lnTo>
                  <a:pt x="1446065" y="1007111"/>
                </a:lnTo>
                <a:lnTo>
                  <a:pt x="1440980" y="1009016"/>
                </a:lnTo>
                <a:lnTo>
                  <a:pt x="1436212" y="1010921"/>
                </a:lnTo>
                <a:lnTo>
                  <a:pt x="1431445" y="1012826"/>
                </a:lnTo>
                <a:lnTo>
                  <a:pt x="1426360" y="1013778"/>
                </a:lnTo>
                <a:lnTo>
                  <a:pt x="1421274" y="1015366"/>
                </a:lnTo>
                <a:lnTo>
                  <a:pt x="1416507" y="1016001"/>
                </a:lnTo>
                <a:lnTo>
                  <a:pt x="1411422" y="1016953"/>
                </a:lnTo>
                <a:lnTo>
                  <a:pt x="1406336" y="1017271"/>
                </a:lnTo>
                <a:lnTo>
                  <a:pt x="1401569" y="1017588"/>
                </a:lnTo>
                <a:lnTo>
                  <a:pt x="1396484" y="1017588"/>
                </a:lnTo>
                <a:lnTo>
                  <a:pt x="1391716" y="1017271"/>
                </a:lnTo>
                <a:lnTo>
                  <a:pt x="1386949" y="1016953"/>
                </a:lnTo>
                <a:lnTo>
                  <a:pt x="1382499" y="1015683"/>
                </a:lnTo>
                <a:lnTo>
                  <a:pt x="1377731" y="1015048"/>
                </a:lnTo>
                <a:lnTo>
                  <a:pt x="1373282" y="1013461"/>
                </a:lnTo>
                <a:lnTo>
                  <a:pt x="1368832" y="1012191"/>
                </a:lnTo>
                <a:lnTo>
                  <a:pt x="1364700" y="1010286"/>
                </a:lnTo>
                <a:lnTo>
                  <a:pt x="1360886" y="1008063"/>
                </a:lnTo>
                <a:lnTo>
                  <a:pt x="1357072" y="1005523"/>
                </a:lnTo>
                <a:lnTo>
                  <a:pt x="1353576" y="1002983"/>
                </a:lnTo>
                <a:lnTo>
                  <a:pt x="1350080" y="1000126"/>
                </a:lnTo>
                <a:lnTo>
                  <a:pt x="1347220" y="996633"/>
                </a:lnTo>
                <a:lnTo>
                  <a:pt x="1344359" y="993458"/>
                </a:lnTo>
                <a:lnTo>
                  <a:pt x="1341817" y="989331"/>
                </a:lnTo>
                <a:lnTo>
                  <a:pt x="1339274" y="985521"/>
                </a:lnTo>
                <a:lnTo>
                  <a:pt x="1337367" y="981076"/>
                </a:lnTo>
                <a:lnTo>
                  <a:pt x="1335778" y="976313"/>
                </a:lnTo>
                <a:lnTo>
                  <a:pt x="1326561" y="967106"/>
                </a:lnTo>
                <a:lnTo>
                  <a:pt x="1322111" y="965518"/>
                </a:lnTo>
                <a:lnTo>
                  <a:pt x="1317979" y="963296"/>
                </a:lnTo>
                <a:lnTo>
                  <a:pt x="1314165" y="961073"/>
                </a:lnTo>
                <a:lnTo>
                  <a:pt x="1310351" y="958851"/>
                </a:lnTo>
                <a:lnTo>
                  <a:pt x="1307173" y="956311"/>
                </a:lnTo>
                <a:lnTo>
                  <a:pt x="1303995" y="953453"/>
                </a:lnTo>
                <a:lnTo>
                  <a:pt x="1301134" y="950913"/>
                </a:lnTo>
                <a:lnTo>
                  <a:pt x="1298274" y="948056"/>
                </a:lnTo>
                <a:lnTo>
                  <a:pt x="1295731" y="944563"/>
                </a:lnTo>
                <a:lnTo>
                  <a:pt x="1293824" y="941706"/>
                </a:lnTo>
                <a:lnTo>
                  <a:pt x="1291599" y="938531"/>
                </a:lnTo>
                <a:lnTo>
                  <a:pt x="1289692" y="935038"/>
                </a:lnTo>
                <a:lnTo>
                  <a:pt x="1288103" y="931546"/>
                </a:lnTo>
                <a:lnTo>
                  <a:pt x="1286832" y="928371"/>
                </a:lnTo>
                <a:lnTo>
                  <a:pt x="1284607" y="921068"/>
                </a:lnTo>
                <a:lnTo>
                  <a:pt x="1283336" y="913448"/>
                </a:lnTo>
                <a:lnTo>
                  <a:pt x="1282700" y="905511"/>
                </a:lnTo>
                <a:lnTo>
                  <a:pt x="1283018" y="897573"/>
                </a:lnTo>
                <a:lnTo>
                  <a:pt x="1283971" y="889953"/>
                </a:lnTo>
                <a:lnTo>
                  <a:pt x="1285560" y="882016"/>
                </a:lnTo>
                <a:lnTo>
                  <a:pt x="1287785" y="874078"/>
                </a:lnTo>
                <a:lnTo>
                  <a:pt x="1290646" y="866141"/>
                </a:lnTo>
                <a:lnTo>
                  <a:pt x="1294142" y="858521"/>
                </a:lnTo>
                <a:lnTo>
                  <a:pt x="1298909" y="849948"/>
                </a:lnTo>
                <a:lnTo>
                  <a:pt x="1304313" y="841376"/>
                </a:lnTo>
                <a:lnTo>
                  <a:pt x="1310351" y="833756"/>
                </a:lnTo>
                <a:lnTo>
                  <a:pt x="1317026" y="826136"/>
                </a:lnTo>
                <a:lnTo>
                  <a:pt x="1714315" y="429261"/>
                </a:lnTo>
                <a:lnTo>
                  <a:pt x="1718446" y="425768"/>
                </a:lnTo>
                <a:lnTo>
                  <a:pt x="1721943" y="422276"/>
                </a:lnTo>
                <a:lnTo>
                  <a:pt x="1726074" y="419736"/>
                </a:lnTo>
                <a:lnTo>
                  <a:pt x="1729571" y="417196"/>
                </a:lnTo>
                <a:lnTo>
                  <a:pt x="1733384" y="415608"/>
                </a:lnTo>
                <a:lnTo>
                  <a:pt x="1736881" y="414021"/>
                </a:lnTo>
                <a:lnTo>
                  <a:pt x="1740377" y="412433"/>
                </a:lnTo>
                <a:lnTo>
                  <a:pt x="1743873" y="411798"/>
                </a:lnTo>
                <a:lnTo>
                  <a:pt x="1747051" y="411481"/>
                </a:lnTo>
                <a:lnTo>
                  <a:pt x="1750865" y="411163"/>
                </a:lnTo>
                <a:close/>
                <a:moveTo>
                  <a:pt x="198373" y="319088"/>
                </a:moveTo>
                <a:lnTo>
                  <a:pt x="1557783" y="319088"/>
                </a:lnTo>
                <a:lnTo>
                  <a:pt x="1453042" y="423822"/>
                </a:lnTo>
                <a:lnTo>
                  <a:pt x="315492" y="423822"/>
                </a:lnTo>
                <a:lnTo>
                  <a:pt x="305336" y="424140"/>
                </a:lnTo>
                <a:lnTo>
                  <a:pt x="295179" y="424774"/>
                </a:lnTo>
                <a:lnTo>
                  <a:pt x="285340" y="426361"/>
                </a:lnTo>
                <a:lnTo>
                  <a:pt x="275500" y="427631"/>
                </a:lnTo>
                <a:lnTo>
                  <a:pt x="265979" y="429852"/>
                </a:lnTo>
                <a:lnTo>
                  <a:pt x="256457" y="433026"/>
                </a:lnTo>
                <a:lnTo>
                  <a:pt x="247570" y="435882"/>
                </a:lnTo>
                <a:lnTo>
                  <a:pt x="238365" y="439374"/>
                </a:lnTo>
                <a:lnTo>
                  <a:pt x="229478" y="443499"/>
                </a:lnTo>
                <a:lnTo>
                  <a:pt x="221226" y="447943"/>
                </a:lnTo>
                <a:lnTo>
                  <a:pt x="212973" y="452703"/>
                </a:lnTo>
                <a:lnTo>
                  <a:pt x="204721" y="457781"/>
                </a:lnTo>
                <a:lnTo>
                  <a:pt x="196786" y="463494"/>
                </a:lnTo>
                <a:lnTo>
                  <a:pt x="189486" y="469207"/>
                </a:lnTo>
                <a:lnTo>
                  <a:pt x="182186" y="475554"/>
                </a:lnTo>
                <a:lnTo>
                  <a:pt x="175203" y="481902"/>
                </a:lnTo>
                <a:lnTo>
                  <a:pt x="168855" y="488884"/>
                </a:lnTo>
                <a:lnTo>
                  <a:pt x="162507" y="496184"/>
                </a:lnTo>
                <a:lnTo>
                  <a:pt x="156794" y="503483"/>
                </a:lnTo>
                <a:lnTo>
                  <a:pt x="151398" y="511100"/>
                </a:lnTo>
                <a:lnTo>
                  <a:pt x="145685" y="519670"/>
                </a:lnTo>
                <a:lnTo>
                  <a:pt x="140924" y="527604"/>
                </a:lnTo>
                <a:lnTo>
                  <a:pt x="136798" y="536490"/>
                </a:lnTo>
                <a:lnTo>
                  <a:pt x="132672" y="545060"/>
                </a:lnTo>
                <a:lnTo>
                  <a:pt x="129498" y="554263"/>
                </a:lnTo>
                <a:lnTo>
                  <a:pt x="126007" y="563150"/>
                </a:lnTo>
                <a:lnTo>
                  <a:pt x="123468" y="572671"/>
                </a:lnTo>
                <a:lnTo>
                  <a:pt x="121246" y="582193"/>
                </a:lnTo>
                <a:lnTo>
                  <a:pt x="119659" y="592031"/>
                </a:lnTo>
                <a:lnTo>
                  <a:pt x="118072" y="601870"/>
                </a:lnTo>
                <a:lnTo>
                  <a:pt x="117437" y="612026"/>
                </a:lnTo>
                <a:lnTo>
                  <a:pt x="117437" y="622182"/>
                </a:lnTo>
                <a:lnTo>
                  <a:pt x="117437" y="1633658"/>
                </a:lnTo>
                <a:lnTo>
                  <a:pt x="117437" y="1643814"/>
                </a:lnTo>
                <a:lnTo>
                  <a:pt x="118072" y="1653970"/>
                </a:lnTo>
                <a:lnTo>
                  <a:pt x="119659" y="1663808"/>
                </a:lnTo>
                <a:lnTo>
                  <a:pt x="121246" y="1673647"/>
                </a:lnTo>
                <a:lnTo>
                  <a:pt x="123468" y="1683168"/>
                </a:lnTo>
                <a:lnTo>
                  <a:pt x="126007" y="1692689"/>
                </a:lnTo>
                <a:lnTo>
                  <a:pt x="129498" y="1701576"/>
                </a:lnTo>
                <a:lnTo>
                  <a:pt x="132672" y="1710780"/>
                </a:lnTo>
                <a:lnTo>
                  <a:pt x="136798" y="1719666"/>
                </a:lnTo>
                <a:lnTo>
                  <a:pt x="140924" y="1728235"/>
                </a:lnTo>
                <a:lnTo>
                  <a:pt x="145685" y="1736170"/>
                </a:lnTo>
                <a:lnTo>
                  <a:pt x="151398" y="1744739"/>
                </a:lnTo>
                <a:lnTo>
                  <a:pt x="156794" y="1752356"/>
                </a:lnTo>
                <a:lnTo>
                  <a:pt x="162507" y="1759656"/>
                </a:lnTo>
                <a:lnTo>
                  <a:pt x="168855" y="1766955"/>
                </a:lnTo>
                <a:lnTo>
                  <a:pt x="175203" y="1773938"/>
                </a:lnTo>
                <a:lnTo>
                  <a:pt x="182186" y="1780285"/>
                </a:lnTo>
                <a:lnTo>
                  <a:pt x="189486" y="1786633"/>
                </a:lnTo>
                <a:lnTo>
                  <a:pt x="196786" y="1792345"/>
                </a:lnTo>
                <a:lnTo>
                  <a:pt x="204721" y="1798375"/>
                </a:lnTo>
                <a:lnTo>
                  <a:pt x="212973" y="1803453"/>
                </a:lnTo>
                <a:lnTo>
                  <a:pt x="221226" y="1808214"/>
                </a:lnTo>
                <a:lnTo>
                  <a:pt x="229478" y="1812340"/>
                </a:lnTo>
                <a:lnTo>
                  <a:pt x="238365" y="1816466"/>
                </a:lnTo>
                <a:lnTo>
                  <a:pt x="247570" y="1819640"/>
                </a:lnTo>
                <a:lnTo>
                  <a:pt x="256457" y="1823131"/>
                </a:lnTo>
                <a:lnTo>
                  <a:pt x="265979" y="1825670"/>
                </a:lnTo>
                <a:lnTo>
                  <a:pt x="275500" y="1827891"/>
                </a:lnTo>
                <a:lnTo>
                  <a:pt x="285340" y="1829478"/>
                </a:lnTo>
                <a:lnTo>
                  <a:pt x="295179" y="1831065"/>
                </a:lnTo>
                <a:lnTo>
                  <a:pt x="305336" y="1831700"/>
                </a:lnTo>
                <a:lnTo>
                  <a:pt x="315492" y="1831700"/>
                </a:lnTo>
                <a:lnTo>
                  <a:pt x="1632371" y="1831700"/>
                </a:lnTo>
                <a:lnTo>
                  <a:pt x="1642527" y="1831700"/>
                </a:lnTo>
                <a:lnTo>
                  <a:pt x="1652367" y="1831065"/>
                </a:lnTo>
                <a:lnTo>
                  <a:pt x="1662523" y="1829478"/>
                </a:lnTo>
                <a:lnTo>
                  <a:pt x="1672045" y="1827891"/>
                </a:lnTo>
                <a:lnTo>
                  <a:pt x="1681885" y="1825670"/>
                </a:lnTo>
                <a:lnTo>
                  <a:pt x="1691089" y="1823131"/>
                </a:lnTo>
                <a:lnTo>
                  <a:pt x="1700611" y="1819640"/>
                </a:lnTo>
                <a:lnTo>
                  <a:pt x="1709181" y="1816466"/>
                </a:lnTo>
                <a:lnTo>
                  <a:pt x="1718385" y="1812340"/>
                </a:lnTo>
                <a:lnTo>
                  <a:pt x="1726637" y="1808214"/>
                </a:lnTo>
                <a:lnTo>
                  <a:pt x="1735207" y="1803453"/>
                </a:lnTo>
                <a:lnTo>
                  <a:pt x="1743142" y="1798375"/>
                </a:lnTo>
                <a:lnTo>
                  <a:pt x="1750760" y="1792345"/>
                </a:lnTo>
                <a:lnTo>
                  <a:pt x="1758377" y="1786633"/>
                </a:lnTo>
                <a:lnTo>
                  <a:pt x="1765677" y="1780285"/>
                </a:lnTo>
                <a:lnTo>
                  <a:pt x="1772660" y="1773938"/>
                </a:lnTo>
                <a:lnTo>
                  <a:pt x="1779325" y="1766955"/>
                </a:lnTo>
                <a:lnTo>
                  <a:pt x="1785356" y="1759973"/>
                </a:lnTo>
                <a:lnTo>
                  <a:pt x="1791069" y="1752356"/>
                </a:lnTo>
                <a:lnTo>
                  <a:pt x="1796782" y="1744739"/>
                </a:lnTo>
                <a:lnTo>
                  <a:pt x="1801861" y="1736805"/>
                </a:lnTo>
                <a:lnTo>
                  <a:pt x="1806621" y="1728235"/>
                </a:lnTo>
                <a:lnTo>
                  <a:pt x="1810748" y="1719666"/>
                </a:lnTo>
                <a:lnTo>
                  <a:pt x="1814874" y="1710780"/>
                </a:lnTo>
                <a:lnTo>
                  <a:pt x="1818683" y="1702211"/>
                </a:lnTo>
                <a:lnTo>
                  <a:pt x="1821857" y="1692689"/>
                </a:lnTo>
                <a:lnTo>
                  <a:pt x="1824396" y="1683168"/>
                </a:lnTo>
                <a:lnTo>
                  <a:pt x="1826617" y="1673647"/>
                </a:lnTo>
                <a:lnTo>
                  <a:pt x="1828522" y="1663808"/>
                </a:lnTo>
                <a:lnTo>
                  <a:pt x="1829474" y="1653970"/>
                </a:lnTo>
                <a:lnTo>
                  <a:pt x="1830109" y="1643814"/>
                </a:lnTo>
                <a:lnTo>
                  <a:pt x="1830426" y="1633658"/>
                </a:lnTo>
                <a:lnTo>
                  <a:pt x="1830426" y="1113162"/>
                </a:lnTo>
                <a:lnTo>
                  <a:pt x="1830426" y="773570"/>
                </a:lnTo>
                <a:lnTo>
                  <a:pt x="1947863" y="656458"/>
                </a:lnTo>
                <a:lnTo>
                  <a:pt x="1947863" y="1738391"/>
                </a:lnTo>
                <a:lnTo>
                  <a:pt x="1947546" y="1748865"/>
                </a:lnTo>
                <a:lnTo>
                  <a:pt x="1946911" y="1758704"/>
                </a:lnTo>
                <a:lnTo>
                  <a:pt x="1945324" y="1768860"/>
                </a:lnTo>
                <a:lnTo>
                  <a:pt x="1943419" y="1778063"/>
                </a:lnTo>
                <a:lnTo>
                  <a:pt x="1941198" y="1787902"/>
                </a:lnTo>
                <a:lnTo>
                  <a:pt x="1938659" y="1797423"/>
                </a:lnTo>
                <a:lnTo>
                  <a:pt x="1935802" y="1806627"/>
                </a:lnTo>
                <a:lnTo>
                  <a:pt x="1932311" y="1815831"/>
                </a:lnTo>
                <a:lnTo>
                  <a:pt x="1928184" y="1824400"/>
                </a:lnTo>
                <a:lnTo>
                  <a:pt x="1923741" y="1832969"/>
                </a:lnTo>
                <a:lnTo>
                  <a:pt x="1918980" y="1841221"/>
                </a:lnTo>
                <a:lnTo>
                  <a:pt x="1913902" y="1849156"/>
                </a:lnTo>
                <a:lnTo>
                  <a:pt x="1908188" y="1856773"/>
                </a:lnTo>
                <a:lnTo>
                  <a:pt x="1902475" y="1864707"/>
                </a:lnTo>
                <a:lnTo>
                  <a:pt x="1896127" y="1871689"/>
                </a:lnTo>
                <a:lnTo>
                  <a:pt x="1889462" y="1878671"/>
                </a:lnTo>
                <a:lnTo>
                  <a:pt x="1882797" y="1885336"/>
                </a:lnTo>
                <a:lnTo>
                  <a:pt x="1875497" y="1891366"/>
                </a:lnTo>
                <a:lnTo>
                  <a:pt x="1868197" y="1897397"/>
                </a:lnTo>
                <a:lnTo>
                  <a:pt x="1860579" y="1902792"/>
                </a:lnTo>
                <a:lnTo>
                  <a:pt x="1852327" y="1907870"/>
                </a:lnTo>
                <a:lnTo>
                  <a:pt x="1844074" y="1912631"/>
                </a:lnTo>
                <a:lnTo>
                  <a:pt x="1835187" y="1917074"/>
                </a:lnTo>
                <a:lnTo>
                  <a:pt x="1826617" y="1920882"/>
                </a:lnTo>
                <a:lnTo>
                  <a:pt x="1817413" y="1924691"/>
                </a:lnTo>
                <a:lnTo>
                  <a:pt x="1808209" y="1927865"/>
                </a:lnTo>
                <a:lnTo>
                  <a:pt x="1799004" y="1930404"/>
                </a:lnTo>
                <a:lnTo>
                  <a:pt x="1789482" y="1932625"/>
                </a:lnTo>
                <a:lnTo>
                  <a:pt x="1779643" y="1934530"/>
                </a:lnTo>
                <a:lnTo>
                  <a:pt x="1769803" y="1935482"/>
                </a:lnTo>
                <a:lnTo>
                  <a:pt x="1759647" y="1936434"/>
                </a:lnTo>
                <a:lnTo>
                  <a:pt x="1749173" y="1936751"/>
                </a:lnTo>
                <a:lnTo>
                  <a:pt x="198373" y="1936751"/>
                </a:lnTo>
                <a:lnTo>
                  <a:pt x="188216" y="1936434"/>
                </a:lnTo>
                <a:lnTo>
                  <a:pt x="178377" y="1935482"/>
                </a:lnTo>
                <a:lnTo>
                  <a:pt x="168538" y="1934530"/>
                </a:lnTo>
                <a:lnTo>
                  <a:pt x="158699" y="1932625"/>
                </a:lnTo>
                <a:lnTo>
                  <a:pt x="148859" y="1930404"/>
                </a:lnTo>
                <a:lnTo>
                  <a:pt x="139655" y="1927865"/>
                </a:lnTo>
                <a:lnTo>
                  <a:pt x="130133" y="1924691"/>
                </a:lnTo>
                <a:lnTo>
                  <a:pt x="121246" y="1920882"/>
                </a:lnTo>
                <a:lnTo>
                  <a:pt x="112359" y="1917074"/>
                </a:lnTo>
                <a:lnTo>
                  <a:pt x="103789" y="1912631"/>
                </a:lnTo>
                <a:lnTo>
                  <a:pt x="95537" y="1907870"/>
                </a:lnTo>
                <a:lnTo>
                  <a:pt x="87602" y="1902792"/>
                </a:lnTo>
                <a:lnTo>
                  <a:pt x="79984" y="1897397"/>
                </a:lnTo>
                <a:lnTo>
                  <a:pt x="72049" y="1891366"/>
                </a:lnTo>
                <a:lnTo>
                  <a:pt x="65067" y="1885336"/>
                </a:lnTo>
                <a:lnTo>
                  <a:pt x="58084" y="1878671"/>
                </a:lnTo>
                <a:lnTo>
                  <a:pt x="51418" y="1871689"/>
                </a:lnTo>
                <a:lnTo>
                  <a:pt x="45388" y="1864707"/>
                </a:lnTo>
                <a:lnTo>
                  <a:pt x="39357" y="1856773"/>
                </a:lnTo>
                <a:lnTo>
                  <a:pt x="33962" y="1849156"/>
                </a:lnTo>
                <a:lnTo>
                  <a:pt x="28883" y="1841221"/>
                </a:lnTo>
                <a:lnTo>
                  <a:pt x="24122" y="1832969"/>
                </a:lnTo>
                <a:lnTo>
                  <a:pt x="19679" y="1824400"/>
                </a:lnTo>
                <a:lnTo>
                  <a:pt x="15870" y="1815831"/>
                </a:lnTo>
                <a:lnTo>
                  <a:pt x="12061" y="1806627"/>
                </a:lnTo>
                <a:lnTo>
                  <a:pt x="8887" y="1797423"/>
                </a:lnTo>
                <a:lnTo>
                  <a:pt x="6348" y="1787902"/>
                </a:lnTo>
                <a:lnTo>
                  <a:pt x="4126" y="1778063"/>
                </a:lnTo>
                <a:lnTo>
                  <a:pt x="2222" y="1768860"/>
                </a:lnTo>
                <a:lnTo>
                  <a:pt x="1270" y="1758704"/>
                </a:lnTo>
                <a:lnTo>
                  <a:pt x="318" y="1748865"/>
                </a:lnTo>
                <a:lnTo>
                  <a:pt x="0" y="1738391"/>
                </a:lnTo>
                <a:lnTo>
                  <a:pt x="0" y="517448"/>
                </a:lnTo>
                <a:lnTo>
                  <a:pt x="318" y="507292"/>
                </a:lnTo>
                <a:lnTo>
                  <a:pt x="1270" y="497453"/>
                </a:lnTo>
                <a:lnTo>
                  <a:pt x="2222" y="487297"/>
                </a:lnTo>
                <a:lnTo>
                  <a:pt x="4126" y="477776"/>
                </a:lnTo>
                <a:lnTo>
                  <a:pt x="6348" y="467937"/>
                </a:lnTo>
                <a:lnTo>
                  <a:pt x="8887" y="458416"/>
                </a:lnTo>
                <a:lnTo>
                  <a:pt x="12061" y="449212"/>
                </a:lnTo>
                <a:lnTo>
                  <a:pt x="15870" y="440008"/>
                </a:lnTo>
                <a:lnTo>
                  <a:pt x="19679" y="431439"/>
                </a:lnTo>
                <a:lnTo>
                  <a:pt x="24122" y="423187"/>
                </a:lnTo>
                <a:lnTo>
                  <a:pt x="28883" y="414618"/>
                </a:lnTo>
                <a:lnTo>
                  <a:pt x="33962" y="406684"/>
                </a:lnTo>
                <a:lnTo>
                  <a:pt x="39357" y="399067"/>
                </a:lnTo>
                <a:lnTo>
                  <a:pt x="45388" y="391450"/>
                </a:lnTo>
                <a:lnTo>
                  <a:pt x="51418" y="384150"/>
                </a:lnTo>
                <a:lnTo>
                  <a:pt x="58084" y="377168"/>
                </a:lnTo>
                <a:lnTo>
                  <a:pt x="65067" y="370503"/>
                </a:lnTo>
                <a:lnTo>
                  <a:pt x="72049" y="364473"/>
                </a:lnTo>
                <a:lnTo>
                  <a:pt x="79984" y="358443"/>
                </a:lnTo>
                <a:lnTo>
                  <a:pt x="87602" y="353047"/>
                </a:lnTo>
                <a:lnTo>
                  <a:pt x="95537" y="347969"/>
                </a:lnTo>
                <a:lnTo>
                  <a:pt x="103789" y="343209"/>
                </a:lnTo>
                <a:lnTo>
                  <a:pt x="112359" y="338766"/>
                </a:lnTo>
                <a:lnTo>
                  <a:pt x="121246" y="334957"/>
                </a:lnTo>
                <a:lnTo>
                  <a:pt x="130133" y="331149"/>
                </a:lnTo>
                <a:lnTo>
                  <a:pt x="139655" y="328292"/>
                </a:lnTo>
                <a:lnTo>
                  <a:pt x="148859" y="325436"/>
                </a:lnTo>
                <a:lnTo>
                  <a:pt x="158699" y="323214"/>
                </a:lnTo>
                <a:lnTo>
                  <a:pt x="168538" y="321310"/>
                </a:lnTo>
                <a:lnTo>
                  <a:pt x="178377" y="320358"/>
                </a:lnTo>
                <a:lnTo>
                  <a:pt x="188216" y="319723"/>
                </a:lnTo>
                <a:lnTo>
                  <a:pt x="198373" y="319088"/>
                </a:lnTo>
                <a:close/>
                <a:moveTo>
                  <a:pt x="2076641" y="106363"/>
                </a:moveTo>
                <a:lnTo>
                  <a:pt x="2082030" y="106363"/>
                </a:lnTo>
                <a:lnTo>
                  <a:pt x="2087102" y="106363"/>
                </a:lnTo>
                <a:lnTo>
                  <a:pt x="2092174" y="106679"/>
                </a:lnTo>
                <a:lnTo>
                  <a:pt x="2097246" y="107313"/>
                </a:lnTo>
                <a:lnTo>
                  <a:pt x="2102318" y="108263"/>
                </a:lnTo>
                <a:lnTo>
                  <a:pt x="2107390" y="109213"/>
                </a:lnTo>
                <a:lnTo>
                  <a:pt x="2112145" y="110797"/>
                </a:lnTo>
                <a:lnTo>
                  <a:pt x="2117217" y="112064"/>
                </a:lnTo>
                <a:lnTo>
                  <a:pt x="2121972" y="113965"/>
                </a:lnTo>
                <a:lnTo>
                  <a:pt x="2126727" y="116182"/>
                </a:lnTo>
                <a:lnTo>
                  <a:pt x="2131482" y="118399"/>
                </a:lnTo>
                <a:lnTo>
                  <a:pt x="2136237" y="120933"/>
                </a:lnTo>
                <a:lnTo>
                  <a:pt x="2140358" y="123784"/>
                </a:lnTo>
                <a:lnTo>
                  <a:pt x="2144796" y="126634"/>
                </a:lnTo>
                <a:lnTo>
                  <a:pt x="2148916" y="130119"/>
                </a:lnTo>
                <a:lnTo>
                  <a:pt x="2153354" y="133603"/>
                </a:lnTo>
                <a:lnTo>
                  <a:pt x="2157158" y="137087"/>
                </a:lnTo>
                <a:lnTo>
                  <a:pt x="2166351" y="146589"/>
                </a:lnTo>
                <a:lnTo>
                  <a:pt x="2169838" y="150707"/>
                </a:lnTo>
                <a:lnTo>
                  <a:pt x="2173642" y="154825"/>
                </a:lnTo>
                <a:lnTo>
                  <a:pt x="2176812" y="158626"/>
                </a:lnTo>
                <a:lnTo>
                  <a:pt x="2179665" y="163060"/>
                </a:lnTo>
                <a:lnTo>
                  <a:pt x="2182835" y="167811"/>
                </a:lnTo>
                <a:lnTo>
                  <a:pt x="2185371" y="172246"/>
                </a:lnTo>
                <a:lnTo>
                  <a:pt x="2187273" y="176997"/>
                </a:lnTo>
                <a:lnTo>
                  <a:pt x="2189492" y="181748"/>
                </a:lnTo>
                <a:lnTo>
                  <a:pt x="2191394" y="186183"/>
                </a:lnTo>
                <a:lnTo>
                  <a:pt x="2192979" y="191567"/>
                </a:lnTo>
                <a:lnTo>
                  <a:pt x="2194247" y="196002"/>
                </a:lnTo>
                <a:lnTo>
                  <a:pt x="2195515" y="201387"/>
                </a:lnTo>
                <a:lnTo>
                  <a:pt x="2196149" y="206454"/>
                </a:lnTo>
                <a:lnTo>
                  <a:pt x="2196783" y="211522"/>
                </a:lnTo>
                <a:lnTo>
                  <a:pt x="2197100" y="216590"/>
                </a:lnTo>
                <a:lnTo>
                  <a:pt x="2197100" y="221658"/>
                </a:lnTo>
                <a:lnTo>
                  <a:pt x="2197100" y="226726"/>
                </a:lnTo>
                <a:lnTo>
                  <a:pt x="2196783" y="231794"/>
                </a:lnTo>
                <a:lnTo>
                  <a:pt x="2196149" y="236862"/>
                </a:lnTo>
                <a:lnTo>
                  <a:pt x="2195515" y="241613"/>
                </a:lnTo>
                <a:lnTo>
                  <a:pt x="2194247" y="246681"/>
                </a:lnTo>
                <a:lnTo>
                  <a:pt x="2192979" y="251749"/>
                </a:lnTo>
                <a:lnTo>
                  <a:pt x="2191394" y="256500"/>
                </a:lnTo>
                <a:lnTo>
                  <a:pt x="2189492" y="261251"/>
                </a:lnTo>
                <a:lnTo>
                  <a:pt x="2187273" y="266319"/>
                </a:lnTo>
                <a:lnTo>
                  <a:pt x="2185371" y="270754"/>
                </a:lnTo>
                <a:lnTo>
                  <a:pt x="2182835" y="275505"/>
                </a:lnTo>
                <a:lnTo>
                  <a:pt x="2179665" y="279623"/>
                </a:lnTo>
                <a:lnTo>
                  <a:pt x="2176812" y="284057"/>
                </a:lnTo>
                <a:lnTo>
                  <a:pt x="2173642" y="288492"/>
                </a:lnTo>
                <a:lnTo>
                  <a:pt x="2169838" y="292609"/>
                </a:lnTo>
                <a:lnTo>
                  <a:pt x="2166351" y="296410"/>
                </a:lnTo>
                <a:lnTo>
                  <a:pt x="1970764" y="491843"/>
                </a:lnTo>
                <a:lnTo>
                  <a:pt x="1967277" y="495010"/>
                </a:lnTo>
                <a:lnTo>
                  <a:pt x="1963473" y="498178"/>
                </a:lnTo>
                <a:lnTo>
                  <a:pt x="1959986" y="500712"/>
                </a:lnTo>
                <a:lnTo>
                  <a:pt x="1956816" y="502612"/>
                </a:lnTo>
                <a:lnTo>
                  <a:pt x="1953329" y="504513"/>
                </a:lnTo>
                <a:lnTo>
                  <a:pt x="1950476" y="505463"/>
                </a:lnTo>
                <a:lnTo>
                  <a:pt x="1947623" y="505780"/>
                </a:lnTo>
                <a:lnTo>
                  <a:pt x="1944771" y="506413"/>
                </a:lnTo>
                <a:lnTo>
                  <a:pt x="1941918" y="505780"/>
                </a:lnTo>
                <a:lnTo>
                  <a:pt x="1939382" y="505463"/>
                </a:lnTo>
                <a:lnTo>
                  <a:pt x="1936846" y="504513"/>
                </a:lnTo>
                <a:lnTo>
                  <a:pt x="1933993" y="502929"/>
                </a:lnTo>
                <a:lnTo>
                  <a:pt x="1931457" y="501662"/>
                </a:lnTo>
                <a:lnTo>
                  <a:pt x="1928921" y="499445"/>
                </a:lnTo>
                <a:lnTo>
                  <a:pt x="1924166" y="494694"/>
                </a:lnTo>
                <a:lnTo>
                  <a:pt x="1919094" y="489309"/>
                </a:lnTo>
                <a:lnTo>
                  <a:pt x="1914022" y="482657"/>
                </a:lnTo>
                <a:lnTo>
                  <a:pt x="1903561" y="467770"/>
                </a:lnTo>
                <a:lnTo>
                  <a:pt x="1897855" y="459852"/>
                </a:lnTo>
                <a:lnTo>
                  <a:pt x="1891515" y="451616"/>
                </a:lnTo>
                <a:lnTo>
                  <a:pt x="1884541" y="443698"/>
                </a:lnTo>
                <a:lnTo>
                  <a:pt x="1877250" y="435779"/>
                </a:lnTo>
                <a:lnTo>
                  <a:pt x="1868057" y="426277"/>
                </a:lnTo>
                <a:lnTo>
                  <a:pt x="1859815" y="418991"/>
                </a:lnTo>
                <a:lnTo>
                  <a:pt x="1851890" y="412023"/>
                </a:lnTo>
                <a:lnTo>
                  <a:pt x="1843966" y="406005"/>
                </a:lnTo>
                <a:lnTo>
                  <a:pt x="1836041" y="399987"/>
                </a:lnTo>
                <a:lnTo>
                  <a:pt x="1820825" y="389217"/>
                </a:lnTo>
                <a:lnTo>
                  <a:pt x="1814485" y="384466"/>
                </a:lnTo>
                <a:lnTo>
                  <a:pt x="1808462" y="379398"/>
                </a:lnTo>
                <a:lnTo>
                  <a:pt x="1804024" y="374647"/>
                </a:lnTo>
                <a:lnTo>
                  <a:pt x="1802122" y="372113"/>
                </a:lnTo>
                <a:lnTo>
                  <a:pt x="1800220" y="369579"/>
                </a:lnTo>
                <a:lnTo>
                  <a:pt x="1798635" y="367045"/>
                </a:lnTo>
                <a:lnTo>
                  <a:pt x="1798001" y="364511"/>
                </a:lnTo>
                <a:lnTo>
                  <a:pt x="1797367" y="361660"/>
                </a:lnTo>
                <a:lnTo>
                  <a:pt x="1797050" y="359126"/>
                </a:lnTo>
                <a:lnTo>
                  <a:pt x="1797367" y="355959"/>
                </a:lnTo>
                <a:lnTo>
                  <a:pt x="1797684" y="353108"/>
                </a:lnTo>
                <a:lnTo>
                  <a:pt x="1798635" y="349941"/>
                </a:lnTo>
                <a:lnTo>
                  <a:pt x="1800220" y="346773"/>
                </a:lnTo>
                <a:lnTo>
                  <a:pt x="1802439" y="343289"/>
                </a:lnTo>
                <a:lnTo>
                  <a:pt x="1804975" y="340122"/>
                </a:lnTo>
                <a:lnTo>
                  <a:pt x="1807828" y="336637"/>
                </a:lnTo>
                <a:lnTo>
                  <a:pt x="1811632" y="332520"/>
                </a:lnTo>
                <a:lnTo>
                  <a:pt x="2006902" y="137087"/>
                </a:lnTo>
                <a:lnTo>
                  <a:pt x="2011023" y="133603"/>
                </a:lnTo>
                <a:lnTo>
                  <a:pt x="2014827" y="130119"/>
                </a:lnTo>
                <a:lnTo>
                  <a:pt x="2019265" y="126634"/>
                </a:lnTo>
                <a:lnTo>
                  <a:pt x="2023703" y="123784"/>
                </a:lnTo>
                <a:lnTo>
                  <a:pt x="2028141" y="120933"/>
                </a:lnTo>
                <a:lnTo>
                  <a:pt x="2032896" y="118399"/>
                </a:lnTo>
                <a:lnTo>
                  <a:pt x="2037017" y="116182"/>
                </a:lnTo>
                <a:lnTo>
                  <a:pt x="2041772" y="113965"/>
                </a:lnTo>
                <a:lnTo>
                  <a:pt x="2046843" y="112064"/>
                </a:lnTo>
                <a:lnTo>
                  <a:pt x="2051598" y="110797"/>
                </a:lnTo>
                <a:lnTo>
                  <a:pt x="2056670" y="109213"/>
                </a:lnTo>
                <a:lnTo>
                  <a:pt x="2061425" y="108263"/>
                </a:lnTo>
                <a:lnTo>
                  <a:pt x="2066497" y="107313"/>
                </a:lnTo>
                <a:lnTo>
                  <a:pt x="2071569" y="106679"/>
                </a:lnTo>
                <a:lnTo>
                  <a:pt x="2076641" y="106363"/>
                </a:lnTo>
                <a:close/>
                <a:moveTo>
                  <a:pt x="2213628" y="19050"/>
                </a:moveTo>
                <a:lnTo>
                  <a:pt x="2219371" y="19369"/>
                </a:lnTo>
                <a:lnTo>
                  <a:pt x="2225751" y="20007"/>
                </a:lnTo>
                <a:lnTo>
                  <a:pt x="2231493" y="21602"/>
                </a:lnTo>
                <a:lnTo>
                  <a:pt x="2237236" y="23516"/>
                </a:lnTo>
                <a:lnTo>
                  <a:pt x="2242978" y="26387"/>
                </a:lnTo>
                <a:lnTo>
                  <a:pt x="2248401" y="29258"/>
                </a:lnTo>
                <a:lnTo>
                  <a:pt x="2253506" y="33087"/>
                </a:lnTo>
                <a:lnTo>
                  <a:pt x="2258291" y="37234"/>
                </a:lnTo>
                <a:lnTo>
                  <a:pt x="2262757" y="42019"/>
                </a:lnTo>
                <a:lnTo>
                  <a:pt x="2266266" y="47123"/>
                </a:lnTo>
                <a:lnTo>
                  <a:pt x="2269457" y="52547"/>
                </a:lnTo>
                <a:lnTo>
                  <a:pt x="2272009" y="58608"/>
                </a:lnTo>
                <a:lnTo>
                  <a:pt x="2273923" y="64350"/>
                </a:lnTo>
                <a:lnTo>
                  <a:pt x="2275518" y="70412"/>
                </a:lnTo>
                <a:lnTo>
                  <a:pt x="2276475" y="76154"/>
                </a:lnTo>
                <a:lnTo>
                  <a:pt x="2276475" y="82216"/>
                </a:lnTo>
                <a:lnTo>
                  <a:pt x="2276475" y="88277"/>
                </a:lnTo>
                <a:lnTo>
                  <a:pt x="2275518" y="94338"/>
                </a:lnTo>
                <a:lnTo>
                  <a:pt x="2273923" y="100400"/>
                </a:lnTo>
                <a:lnTo>
                  <a:pt x="2272009" y="106142"/>
                </a:lnTo>
                <a:lnTo>
                  <a:pt x="2269457" y="111565"/>
                </a:lnTo>
                <a:lnTo>
                  <a:pt x="2266266" y="117308"/>
                </a:lnTo>
                <a:lnTo>
                  <a:pt x="2262757" y="122412"/>
                </a:lnTo>
                <a:lnTo>
                  <a:pt x="2258291" y="126878"/>
                </a:lnTo>
                <a:lnTo>
                  <a:pt x="2241064" y="144105"/>
                </a:lnTo>
                <a:lnTo>
                  <a:pt x="2236598" y="148253"/>
                </a:lnTo>
                <a:lnTo>
                  <a:pt x="2232769" y="150805"/>
                </a:lnTo>
                <a:lnTo>
                  <a:pt x="2230855" y="151443"/>
                </a:lnTo>
                <a:lnTo>
                  <a:pt x="2228941" y="152400"/>
                </a:lnTo>
                <a:lnTo>
                  <a:pt x="2227346" y="152400"/>
                </a:lnTo>
                <a:lnTo>
                  <a:pt x="2225751" y="152400"/>
                </a:lnTo>
                <a:lnTo>
                  <a:pt x="2224156" y="152081"/>
                </a:lnTo>
                <a:lnTo>
                  <a:pt x="2222880" y="151443"/>
                </a:lnTo>
                <a:lnTo>
                  <a:pt x="2220009" y="149848"/>
                </a:lnTo>
                <a:lnTo>
                  <a:pt x="2217456" y="147295"/>
                </a:lnTo>
                <a:lnTo>
                  <a:pt x="2214904" y="143786"/>
                </a:lnTo>
                <a:lnTo>
                  <a:pt x="2212352" y="140277"/>
                </a:lnTo>
                <a:lnTo>
                  <a:pt x="2209800" y="135811"/>
                </a:lnTo>
                <a:lnTo>
                  <a:pt x="2204058" y="126240"/>
                </a:lnTo>
                <a:lnTo>
                  <a:pt x="2201186" y="121455"/>
                </a:lnTo>
                <a:lnTo>
                  <a:pt x="2197358" y="116351"/>
                </a:lnTo>
                <a:lnTo>
                  <a:pt x="2193530" y="111246"/>
                </a:lnTo>
                <a:lnTo>
                  <a:pt x="2189064" y="106461"/>
                </a:lnTo>
                <a:lnTo>
                  <a:pt x="2184278" y="101995"/>
                </a:lnTo>
                <a:lnTo>
                  <a:pt x="2179493" y="98167"/>
                </a:lnTo>
                <a:lnTo>
                  <a:pt x="2174389" y="94657"/>
                </a:lnTo>
                <a:lnTo>
                  <a:pt x="2169285" y="91467"/>
                </a:lnTo>
                <a:lnTo>
                  <a:pt x="2159714" y="85725"/>
                </a:lnTo>
                <a:lnTo>
                  <a:pt x="2155248" y="83173"/>
                </a:lnTo>
                <a:lnTo>
                  <a:pt x="2151739" y="80620"/>
                </a:lnTo>
                <a:lnTo>
                  <a:pt x="2148229" y="78068"/>
                </a:lnTo>
                <a:lnTo>
                  <a:pt x="2145677" y="75516"/>
                </a:lnTo>
                <a:lnTo>
                  <a:pt x="2144082" y="72964"/>
                </a:lnTo>
                <a:lnTo>
                  <a:pt x="2143763" y="71369"/>
                </a:lnTo>
                <a:lnTo>
                  <a:pt x="2143125" y="69774"/>
                </a:lnTo>
                <a:lnTo>
                  <a:pt x="2143125" y="68179"/>
                </a:lnTo>
                <a:lnTo>
                  <a:pt x="2143763" y="66584"/>
                </a:lnTo>
                <a:lnTo>
                  <a:pt x="2144082" y="64669"/>
                </a:lnTo>
                <a:lnTo>
                  <a:pt x="2144720" y="63074"/>
                </a:lnTo>
                <a:lnTo>
                  <a:pt x="2147591" y="59246"/>
                </a:lnTo>
                <a:lnTo>
                  <a:pt x="2151419" y="54780"/>
                </a:lnTo>
                <a:lnTo>
                  <a:pt x="2168647" y="37234"/>
                </a:lnTo>
                <a:lnTo>
                  <a:pt x="2173751" y="33087"/>
                </a:lnTo>
                <a:lnTo>
                  <a:pt x="2178855" y="29258"/>
                </a:lnTo>
                <a:lnTo>
                  <a:pt x="2183959" y="26387"/>
                </a:lnTo>
                <a:lnTo>
                  <a:pt x="2189702" y="23516"/>
                </a:lnTo>
                <a:lnTo>
                  <a:pt x="2195125" y="21602"/>
                </a:lnTo>
                <a:lnTo>
                  <a:pt x="2201506" y="20007"/>
                </a:lnTo>
                <a:lnTo>
                  <a:pt x="2207248" y="19369"/>
                </a:lnTo>
                <a:lnTo>
                  <a:pt x="2213628" y="19050"/>
                </a:lnTo>
                <a:close/>
                <a:moveTo>
                  <a:pt x="1985550" y="0"/>
                </a:moveTo>
                <a:lnTo>
                  <a:pt x="1989686" y="0"/>
                </a:lnTo>
                <a:lnTo>
                  <a:pt x="1993822" y="0"/>
                </a:lnTo>
                <a:lnTo>
                  <a:pt x="1997640" y="634"/>
                </a:lnTo>
                <a:lnTo>
                  <a:pt x="2001776" y="1903"/>
                </a:lnTo>
                <a:lnTo>
                  <a:pt x="2005594" y="2855"/>
                </a:lnTo>
                <a:lnTo>
                  <a:pt x="2009411" y="4759"/>
                </a:lnTo>
                <a:lnTo>
                  <a:pt x="2012911" y="6980"/>
                </a:lnTo>
                <a:lnTo>
                  <a:pt x="2016411" y="9518"/>
                </a:lnTo>
                <a:lnTo>
                  <a:pt x="2019592" y="12374"/>
                </a:lnTo>
                <a:lnTo>
                  <a:pt x="2022456" y="15229"/>
                </a:lnTo>
                <a:lnTo>
                  <a:pt x="2025001" y="19037"/>
                </a:lnTo>
                <a:lnTo>
                  <a:pt x="2026910" y="22210"/>
                </a:lnTo>
                <a:lnTo>
                  <a:pt x="2028819" y="26334"/>
                </a:lnTo>
                <a:lnTo>
                  <a:pt x="2030091" y="29824"/>
                </a:lnTo>
                <a:lnTo>
                  <a:pt x="2031364" y="33949"/>
                </a:lnTo>
                <a:lnTo>
                  <a:pt x="2031682" y="37757"/>
                </a:lnTo>
                <a:lnTo>
                  <a:pt x="2032000" y="41881"/>
                </a:lnTo>
                <a:lnTo>
                  <a:pt x="2031682" y="46006"/>
                </a:lnTo>
                <a:lnTo>
                  <a:pt x="2031046" y="49813"/>
                </a:lnTo>
                <a:lnTo>
                  <a:pt x="2030091" y="53938"/>
                </a:lnTo>
                <a:lnTo>
                  <a:pt x="2028819" y="57745"/>
                </a:lnTo>
                <a:lnTo>
                  <a:pt x="2026910" y="61553"/>
                </a:lnTo>
                <a:lnTo>
                  <a:pt x="2025001" y="65043"/>
                </a:lnTo>
                <a:lnTo>
                  <a:pt x="2022456" y="68533"/>
                </a:lnTo>
                <a:lnTo>
                  <a:pt x="2019592" y="71706"/>
                </a:lnTo>
                <a:lnTo>
                  <a:pt x="1637177" y="453081"/>
                </a:lnTo>
                <a:lnTo>
                  <a:pt x="1633995" y="455937"/>
                </a:lnTo>
                <a:lnTo>
                  <a:pt x="1630814" y="458158"/>
                </a:lnTo>
                <a:lnTo>
                  <a:pt x="1626996" y="460379"/>
                </a:lnTo>
                <a:lnTo>
                  <a:pt x="1623496" y="462283"/>
                </a:lnTo>
                <a:lnTo>
                  <a:pt x="1619360" y="463552"/>
                </a:lnTo>
                <a:lnTo>
                  <a:pt x="1615224" y="464186"/>
                </a:lnTo>
                <a:lnTo>
                  <a:pt x="1611407" y="465138"/>
                </a:lnTo>
                <a:lnTo>
                  <a:pt x="1607271" y="465138"/>
                </a:lnTo>
                <a:lnTo>
                  <a:pt x="1603135" y="465138"/>
                </a:lnTo>
                <a:lnTo>
                  <a:pt x="1599317" y="464186"/>
                </a:lnTo>
                <a:lnTo>
                  <a:pt x="1595181" y="463552"/>
                </a:lnTo>
                <a:lnTo>
                  <a:pt x="1591681" y="462283"/>
                </a:lnTo>
                <a:lnTo>
                  <a:pt x="1587864" y="460379"/>
                </a:lnTo>
                <a:lnTo>
                  <a:pt x="1584364" y="458158"/>
                </a:lnTo>
                <a:lnTo>
                  <a:pt x="1580864" y="455937"/>
                </a:lnTo>
                <a:lnTo>
                  <a:pt x="1577683" y="453081"/>
                </a:lnTo>
                <a:lnTo>
                  <a:pt x="1574819" y="449591"/>
                </a:lnTo>
                <a:lnTo>
                  <a:pt x="1572274" y="446418"/>
                </a:lnTo>
                <a:lnTo>
                  <a:pt x="1570047" y="442928"/>
                </a:lnTo>
                <a:lnTo>
                  <a:pt x="1568138" y="439121"/>
                </a:lnTo>
                <a:lnTo>
                  <a:pt x="1567184" y="435314"/>
                </a:lnTo>
                <a:lnTo>
                  <a:pt x="1565911" y="431189"/>
                </a:lnTo>
                <a:lnTo>
                  <a:pt x="1565275" y="427381"/>
                </a:lnTo>
                <a:lnTo>
                  <a:pt x="1565275" y="423257"/>
                </a:lnTo>
                <a:lnTo>
                  <a:pt x="1565275" y="419132"/>
                </a:lnTo>
                <a:lnTo>
                  <a:pt x="1565911" y="415007"/>
                </a:lnTo>
                <a:lnTo>
                  <a:pt x="1567184" y="411517"/>
                </a:lnTo>
                <a:lnTo>
                  <a:pt x="1568138" y="407393"/>
                </a:lnTo>
                <a:lnTo>
                  <a:pt x="1570047" y="403902"/>
                </a:lnTo>
                <a:lnTo>
                  <a:pt x="1572274" y="400095"/>
                </a:lnTo>
                <a:lnTo>
                  <a:pt x="1574819" y="396922"/>
                </a:lnTo>
                <a:lnTo>
                  <a:pt x="1577683" y="393749"/>
                </a:lnTo>
                <a:lnTo>
                  <a:pt x="1960098" y="12374"/>
                </a:lnTo>
                <a:lnTo>
                  <a:pt x="1962962" y="9518"/>
                </a:lnTo>
                <a:lnTo>
                  <a:pt x="1966779" y="6980"/>
                </a:lnTo>
                <a:lnTo>
                  <a:pt x="1970279" y="4759"/>
                </a:lnTo>
                <a:lnTo>
                  <a:pt x="1974097" y="2855"/>
                </a:lnTo>
                <a:lnTo>
                  <a:pt x="1977596" y="1903"/>
                </a:lnTo>
                <a:lnTo>
                  <a:pt x="1981732" y="634"/>
                </a:lnTo>
                <a:lnTo>
                  <a:pt x="198555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3d contourW="12700">
              <a:contourClr>
                <a:srgbClr val="FFFFFF"/>
              </a:contourClr>
            </a:sp3d>
          </a:bodyPr>
          <a:lstStyle/>
          <a:p>
            <a:pPr algn="ctr"/>
            <a:endParaRPr lang="zh-CN" altLang="en-US" sz="1700">
              <a:solidFill>
                <a:srgbClr val="1C666E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49162" name="文本框 9"/>
          <p:cNvSpPr/>
          <p:nvPr/>
        </p:nvSpPr>
        <p:spPr>
          <a:xfrm>
            <a:off x="3811588" y="2500313"/>
            <a:ext cx="3571875" cy="9001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68566" tIns="34283" rIns="68566" bIns="34283">
            <a:spAutoFit/>
          </a:bodyPr>
          <a:lstStyle/>
          <a:p>
            <a:pPr marL="0" lvl="1" algn="ctr"/>
            <a:r>
              <a:rPr lang="zh-CN" altLang="en-US" sz="5400" b="1" dirty="0"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四合一法</a:t>
            </a:r>
            <a:endParaRPr lang="zh-CN" altLang="en-US" sz="5400" b="1" dirty="0">
              <a:solidFill>
                <a:srgbClr val="00B050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矩形 2"/>
          <p:cNvSpPr/>
          <p:nvPr/>
        </p:nvSpPr>
        <p:spPr>
          <a:xfrm>
            <a:off x="812800" y="1700213"/>
            <a:ext cx="9507538" cy="4598987"/>
          </a:xfrm>
          <a:prstGeom prst="rect">
            <a:avLst/>
          </a:prstGeom>
          <a:noFill/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grpSp>
        <p:nvGrpSpPr>
          <p:cNvPr id="18436" name="组合 35"/>
          <p:cNvGrpSpPr/>
          <p:nvPr/>
        </p:nvGrpSpPr>
        <p:grpSpPr bwMode="auto">
          <a:xfrm>
            <a:off x="1058221" y="601663"/>
            <a:ext cx="4956817" cy="1956449"/>
            <a:chOff x="936621" y="549415"/>
            <a:chExt cx="6415779" cy="2563223"/>
          </a:xfrm>
        </p:grpSpPr>
        <p:pic>
          <p:nvPicPr>
            <p:cNvPr id="18437" name="组合 3"/>
            <p:cNvPicPr>
              <a:picLocks noChangeArrowheads="1"/>
            </p:cNvPicPr>
            <p:nvPr/>
          </p:nvPicPr>
          <p:blipFill>
            <a:blip r:embed="rId1" cstate="email"/>
            <a:srcRect/>
            <a:stretch>
              <a:fillRect/>
            </a:stretch>
          </p:blipFill>
          <p:spPr bwMode="auto">
            <a:xfrm>
              <a:off x="936621" y="596674"/>
              <a:ext cx="2509144" cy="25159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</a:extLst>
          </p:spPr>
        </p:pic>
        <p:sp>
          <p:nvSpPr>
            <p:cNvPr id="51215" name="TextBox 7"/>
            <p:cNvSpPr>
              <a:spLocks noChangeArrowheads="1"/>
            </p:cNvSpPr>
            <p:nvPr/>
          </p:nvSpPr>
          <p:spPr bwMode="auto">
            <a:xfrm>
              <a:off x="2482629" y="549415"/>
              <a:ext cx="4869771" cy="2177444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zh-CN" altLang="en-US" sz="5400" b="1" dirty="0">
                  <a:solidFill>
                    <a:srgbClr val="00B05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微软雅黑" panose="020B0503020204020204" charset="-122"/>
                  <a:ea typeface="微软雅黑" panose="020B0503020204020204" charset="-122"/>
                  <a:sym typeface="微软雅黑" panose="020B0503020204020204" charset="-122"/>
                </a:rPr>
                <a:t>游戏规则</a:t>
              </a:r>
              <a:endParaRPr lang="zh-CN" altLang="en-US" sz="54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endParaRPr>
            </a:p>
            <a:p>
              <a:pPr algn="ctr"/>
              <a:endParaRPr lang="en-US" altLang="zh-CN" sz="5400" b="1" dirty="0"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endParaRPr>
            </a:p>
          </p:txBody>
        </p:sp>
      </p:grpSp>
      <p:sp>
        <p:nvSpPr>
          <p:cNvPr id="51204" name="TextBox 7"/>
          <p:cNvSpPr/>
          <p:nvPr/>
        </p:nvSpPr>
        <p:spPr>
          <a:xfrm>
            <a:off x="1185863" y="2428875"/>
            <a:ext cx="8540750" cy="3079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spAutoFit/>
          </a:bodyPr>
          <a:lstStyle/>
          <a:p>
            <a:endParaRPr lang="zh-CN" altLang="en-US" sz="2000" b="1">
              <a:solidFill>
                <a:srgbClr val="00B050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pic>
        <p:nvPicPr>
          <p:cNvPr id="18440" name="组合 41"/>
          <p:cNvPicPr>
            <a:picLocks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0844213" y="4962525"/>
            <a:ext cx="1323975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  <p:pic>
        <p:nvPicPr>
          <p:cNvPr id="18441" name="组合 44"/>
          <p:cNvPicPr>
            <a:picLocks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0631488" y="5668963"/>
            <a:ext cx="963612" cy="96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  <p:pic>
        <p:nvPicPr>
          <p:cNvPr id="18442" name="组合 50"/>
          <p:cNvPicPr>
            <a:picLocks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9545638" y="6059488"/>
            <a:ext cx="830262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  <p:pic>
        <p:nvPicPr>
          <p:cNvPr id="18443" name="组合 53"/>
          <p:cNvPicPr>
            <a:picLocks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0247313" y="3975100"/>
            <a:ext cx="1328737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  <p:pic>
        <p:nvPicPr>
          <p:cNvPr id="18444" name="组合 56"/>
          <p:cNvPicPr>
            <a:picLocks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10571163" y="4803775"/>
            <a:ext cx="8223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  <p:sp>
        <p:nvSpPr>
          <p:cNvPr id="51213" name="矩形 59"/>
          <p:cNvSpPr/>
          <p:nvPr/>
        </p:nvSpPr>
        <p:spPr>
          <a:xfrm>
            <a:off x="954088" y="2286000"/>
            <a:ext cx="9215437" cy="35401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r>
              <a:rPr lang="en-US" altLang="zh-CN" sz="2800" b="1" dirty="0">
                <a:solidFill>
                  <a:srgbClr val="4F6228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1</a:t>
            </a:r>
            <a:r>
              <a:rPr lang="zh-CN" altLang="en-US" sz="2800" b="1" dirty="0">
                <a:solidFill>
                  <a:srgbClr val="4F6228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、同学们在小组内自由报数（</a:t>
            </a:r>
            <a:r>
              <a:rPr lang="en-US" altLang="zh-CN" sz="2800" b="1" dirty="0">
                <a:solidFill>
                  <a:srgbClr val="4F6228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123456</a:t>
            </a:r>
            <a:r>
              <a:rPr lang="zh-CN" altLang="en-US" sz="2800" b="1" dirty="0">
                <a:solidFill>
                  <a:srgbClr val="4F6228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），记住自己的号数，集中精力听清老师出的题目。 </a:t>
            </a:r>
            <a:endParaRPr lang="zh-CN" altLang="en-US" sz="2800" b="1" dirty="0">
              <a:solidFill>
                <a:srgbClr val="4F6228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endParaRPr lang="zh-CN" altLang="en-US" sz="2800" b="1" dirty="0">
              <a:solidFill>
                <a:srgbClr val="4F6228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r>
              <a:rPr lang="en-US" altLang="zh-CN" sz="2800" b="1" dirty="0">
                <a:solidFill>
                  <a:srgbClr val="4F6228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2</a:t>
            </a:r>
            <a:r>
              <a:rPr lang="zh-CN" altLang="en-US" sz="2800" b="1" dirty="0">
                <a:solidFill>
                  <a:srgbClr val="4F6228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、如果老师出了一道“</a:t>
            </a:r>
            <a:r>
              <a:rPr lang="en-US" altLang="zh-CN" sz="2800" b="1" dirty="0">
                <a:solidFill>
                  <a:srgbClr val="4F6228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8-3”</a:t>
            </a:r>
            <a:r>
              <a:rPr lang="zh-CN" altLang="en-US" sz="2800" b="1" dirty="0">
                <a:solidFill>
                  <a:srgbClr val="4F6228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的算术题，答案是</a:t>
            </a:r>
            <a:r>
              <a:rPr lang="en-US" altLang="zh-CN" sz="2800" b="1" dirty="0">
                <a:solidFill>
                  <a:srgbClr val="4F6228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5</a:t>
            </a:r>
            <a:r>
              <a:rPr lang="zh-CN" altLang="en-US" sz="2800" b="1" dirty="0">
                <a:solidFill>
                  <a:srgbClr val="4F6228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，这时各队“</a:t>
            </a:r>
            <a:r>
              <a:rPr lang="en-US" altLang="zh-CN" sz="2800" b="1" dirty="0">
                <a:solidFill>
                  <a:srgbClr val="4F6228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5”</a:t>
            </a:r>
            <a:r>
              <a:rPr lang="zh-CN" altLang="en-US" sz="2800" b="1" dirty="0">
                <a:solidFill>
                  <a:srgbClr val="4F6228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号的同学就要马上站起来答“等于</a:t>
            </a:r>
            <a:r>
              <a:rPr lang="en-US" altLang="zh-CN" sz="2800" b="1" dirty="0">
                <a:solidFill>
                  <a:srgbClr val="4F6228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5”</a:t>
            </a:r>
            <a:r>
              <a:rPr lang="zh-CN" altLang="en-US" sz="2800" b="1" dirty="0">
                <a:solidFill>
                  <a:srgbClr val="4F6228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；或者答案尾数是</a:t>
            </a:r>
            <a:r>
              <a:rPr lang="en-US" altLang="zh-CN" sz="2800" b="1" dirty="0">
                <a:solidFill>
                  <a:srgbClr val="4F6228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5</a:t>
            </a:r>
            <a:r>
              <a:rPr lang="zh-CN" altLang="en-US" sz="2800" b="1" dirty="0">
                <a:solidFill>
                  <a:srgbClr val="4F6228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（例：</a:t>
            </a:r>
            <a:r>
              <a:rPr lang="en-US" altLang="zh-CN" sz="2800" b="1" dirty="0">
                <a:solidFill>
                  <a:srgbClr val="4F6228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18-3</a:t>
            </a:r>
            <a:r>
              <a:rPr lang="zh-CN" altLang="en-US" sz="2800" b="1" dirty="0">
                <a:solidFill>
                  <a:srgbClr val="4F6228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），同样是各队</a:t>
            </a:r>
            <a:r>
              <a:rPr lang="en-US" altLang="zh-CN" sz="2800" b="1" dirty="0">
                <a:solidFill>
                  <a:srgbClr val="4F6228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5</a:t>
            </a:r>
            <a:r>
              <a:rPr lang="zh-CN" altLang="en-US" sz="2800" b="1" dirty="0">
                <a:solidFill>
                  <a:srgbClr val="4F6228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号回答“等于</a:t>
            </a:r>
            <a:r>
              <a:rPr lang="en-US" altLang="zh-CN" sz="2800" b="1" dirty="0">
                <a:solidFill>
                  <a:srgbClr val="4F6228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5”</a:t>
            </a:r>
            <a:r>
              <a:rPr lang="zh-CN" altLang="en-US" sz="2800" b="1" dirty="0">
                <a:solidFill>
                  <a:srgbClr val="4F6228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。 </a:t>
            </a:r>
            <a:endParaRPr lang="zh-CN" altLang="en-US" sz="2800" b="1" dirty="0">
              <a:solidFill>
                <a:srgbClr val="4F6228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endParaRPr lang="zh-CN" altLang="en-US" sz="2800" b="1" dirty="0">
              <a:solidFill>
                <a:srgbClr val="4F6228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r>
              <a:rPr lang="en-US" altLang="zh-CN" sz="2800" b="1" dirty="0">
                <a:solidFill>
                  <a:srgbClr val="4F6228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3</a:t>
            </a:r>
            <a:r>
              <a:rPr lang="zh-CN" altLang="en-US" sz="2800" b="1" dirty="0">
                <a:solidFill>
                  <a:srgbClr val="4F6228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、第一个站起来回答的队每人各得一奖励，其他不奖励。</a:t>
            </a:r>
            <a:endParaRPr lang="zh-CN" altLang="en-US" sz="2800" dirty="0">
              <a:solidFill>
                <a:srgbClr val="4F6228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28"/>
          <p:cNvSpPr>
            <a:spLocks noChangeArrowheads="1"/>
          </p:cNvSpPr>
          <p:nvPr/>
        </p:nvSpPr>
        <p:spPr bwMode="auto">
          <a:xfrm>
            <a:off x="1273175" y="485775"/>
            <a:ext cx="338296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请听题</a:t>
            </a:r>
            <a:endParaRPr lang="zh-CN" altLang="en-US" sz="2800" b="1">
              <a:solidFill>
                <a:srgbClr val="00B050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pic>
        <p:nvPicPr>
          <p:cNvPr id="19459" name="组合 11"/>
          <p:cNvPicPr>
            <a:picLocks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639763" y="3444875"/>
            <a:ext cx="10942637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  <p:cxnSp>
        <p:nvCxnSpPr>
          <p:cNvPr id="19460" name="肘形连接符 31"/>
          <p:cNvCxnSpPr>
            <a:cxnSpLocks noChangeArrowheads="1" noChangeShapeType="1"/>
          </p:cNvCxnSpPr>
          <p:nvPr/>
        </p:nvCxnSpPr>
        <p:spPr bwMode="auto">
          <a:xfrm rot="5400000" flipH="1" flipV="1">
            <a:off x="1075531" y="2705895"/>
            <a:ext cx="962025" cy="290512"/>
          </a:xfrm>
          <a:prstGeom prst="bentConnector2">
            <a:avLst/>
          </a:prstGeom>
          <a:noFill/>
          <a:ln w="9525" algn="ctr">
            <a:solidFill>
              <a:srgbClr val="414455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9461" name="组合 32"/>
          <p:cNvPicPr>
            <a:picLocks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023938" y="3328988"/>
            <a:ext cx="762000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  <p:pic>
        <p:nvPicPr>
          <p:cNvPr id="19462" name="组合 35"/>
          <p:cNvPicPr>
            <a:picLocks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420813" y="1543050"/>
            <a:ext cx="1912937" cy="159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  <p:cxnSp>
        <p:nvCxnSpPr>
          <p:cNvPr id="19463" name="肘形连接符 38"/>
          <p:cNvCxnSpPr>
            <a:cxnSpLocks noChangeArrowheads="1" noChangeShapeType="1"/>
          </p:cNvCxnSpPr>
          <p:nvPr/>
        </p:nvCxnSpPr>
        <p:spPr bwMode="auto">
          <a:xfrm rot="5400000" flipH="1" flipV="1">
            <a:off x="3653631" y="2705895"/>
            <a:ext cx="962025" cy="290512"/>
          </a:xfrm>
          <a:prstGeom prst="bentConnector2">
            <a:avLst/>
          </a:prstGeom>
          <a:noFill/>
          <a:ln w="9525" algn="ctr">
            <a:solidFill>
              <a:srgbClr val="414455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9464" name="组合 39"/>
          <p:cNvPicPr>
            <a:picLocks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694113" y="920750"/>
            <a:ext cx="2822575" cy="309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  <p:pic>
        <p:nvPicPr>
          <p:cNvPr id="19465" name="组合 42"/>
          <p:cNvPicPr>
            <a:picLocks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273550" y="1597025"/>
            <a:ext cx="1425575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  <p:cxnSp>
        <p:nvCxnSpPr>
          <p:cNvPr id="19466" name="肘形连接符 45"/>
          <p:cNvCxnSpPr>
            <a:cxnSpLocks noChangeArrowheads="1" noChangeShapeType="1"/>
            <a:endCxn id="53259" idx="1"/>
          </p:cNvCxnSpPr>
          <p:nvPr/>
        </p:nvCxnSpPr>
        <p:spPr bwMode="auto">
          <a:xfrm rot="5400000" flipH="1" flipV="1">
            <a:off x="6231731" y="2705895"/>
            <a:ext cx="962025" cy="290512"/>
          </a:xfrm>
          <a:prstGeom prst="bentConnector2">
            <a:avLst/>
          </a:prstGeom>
          <a:noFill/>
          <a:ln w="9525" algn="ctr">
            <a:solidFill>
              <a:srgbClr val="414455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9467" name="组合 46"/>
          <p:cNvPicPr>
            <a:picLocks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188075" y="3328988"/>
            <a:ext cx="69373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  <p:sp>
        <p:nvSpPr>
          <p:cNvPr id="53259" name="矩形 50"/>
          <p:cNvSpPr/>
          <p:nvPr/>
        </p:nvSpPr>
        <p:spPr>
          <a:xfrm>
            <a:off x="6858000" y="1604963"/>
            <a:ext cx="1412875" cy="1531937"/>
          </a:xfrm>
          <a:prstGeom prst="rect">
            <a:avLst/>
          </a:prstGeom>
          <a:solidFill>
            <a:srgbClr val="BFBFB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/>
            <a:endParaRPr lang="zh-CN" altLang="en-US" sz="140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cxnSp>
        <p:nvCxnSpPr>
          <p:cNvPr id="19469" name="肘形连接符 52"/>
          <p:cNvCxnSpPr>
            <a:cxnSpLocks noChangeArrowheads="1" noChangeShapeType="1"/>
            <a:endCxn id="53262" idx="1"/>
          </p:cNvCxnSpPr>
          <p:nvPr/>
        </p:nvCxnSpPr>
        <p:spPr bwMode="auto">
          <a:xfrm rot="5400000" flipH="1" flipV="1">
            <a:off x="8810625" y="2705101"/>
            <a:ext cx="962025" cy="292100"/>
          </a:xfrm>
          <a:prstGeom prst="bentConnector2">
            <a:avLst/>
          </a:prstGeom>
          <a:noFill/>
          <a:ln w="9525" algn="ctr">
            <a:solidFill>
              <a:srgbClr val="414455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9470" name="组合 53"/>
          <p:cNvPicPr>
            <a:picLocks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8778875" y="3328988"/>
            <a:ext cx="730250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  <p:sp>
        <p:nvSpPr>
          <p:cNvPr id="53262" name="矩形 57"/>
          <p:cNvSpPr/>
          <p:nvPr/>
        </p:nvSpPr>
        <p:spPr>
          <a:xfrm>
            <a:off x="9437688" y="1604963"/>
            <a:ext cx="1517650" cy="1531937"/>
          </a:xfrm>
          <a:prstGeom prst="rect">
            <a:avLst/>
          </a:prstGeom>
          <a:solidFill>
            <a:srgbClr val="BFBFB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/>
            <a:endParaRPr lang="zh-CN" altLang="en-US" sz="140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cxnSp>
        <p:nvCxnSpPr>
          <p:cNvPr id="19472" name="肘形连接符 59"/>
          <p:cNvCxnSpPr>
            <a:cxnSpLocks noChangeArrowheads="1" noChangeShapeType="1"/>
            <a:stCxn id="19473" idx="3"/>
          </p:cNvCxnSpPr>
          <p:nvPr/>
        </p:nvCxnSpPr>
        <p:spPr bwMode="auto">
          <a:xfrm rot="16200000" flipH="1">
            <a:off x="2266950" y="4441826"/>
            <a:ext cx="1157287" cy="290512"/>
          </a:xfrm>
          <a:prstGeom prst="bentConnector2">
            <a:avLst/>
          </a:prstGeom>
          <a:noFill/>
          <a:ln w="9525" algn="ctr">
            <a:solidFill>
              <a:srgbClr val="414455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73" name="六边形 61"/>
          <p:cNvSpPr>
            <a:spLocks noChangeArrowheads="1"/>
          </p:cNvSpPr>
          <p:nvPr/>
        </p:nvSpPr>
        <p:spPr bwMode="auto">
          <a:xfrm rot="5400000">
            <a:off x="2361406" y="3378995"/>
            <a:ext cx="676275" cy="582612"/>
          </a:xfrm>
          <a:prstGeom prst="hexagon">
            <a:avLst>
              <a:gd name="adj" fmla="val 25010"/>
              <a:gd name="vf" fmla="val 115470"/>
            </a:avLst>
          </a:prstGeom>
          <a:solidFill>
            <a:srgbClr val="353336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en-US" sz="16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pic>
        <p:nvPicPr>
          <p:cNvPr id="19474" name="组合 63"/>
          <p:cNvPicPr>
            <a:picLocks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2987675" y="4364038"/>
            <a:ext cx="1419225" cy="160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  <p:cxnSp>
        <p:nvCxnSpPr>
          <p:cNvPr id="19475" name="肘形连接符 66"/>
          <p:cNvCxnSpPr>
            <a:cxnSpLocks noChangeArrowheads="1" noChangeShapeType="1"/>
            <a:endCxn id="53268" idx="1"/>
          </p:cNvCxnSpPr>
          <p:nvPr/>
        </p:nvCxnSpPr>
        <p:spPr bwMode="auto">
          <a:xfrm rot="16200000" flipH="1">
            <a:off x="4845050" y="4441826"/>
            <a:ext cx="1157287" cy="290512"/>
          </a:xfrm>
          <a:prstGeom prst="bentConnector2">
            <a:avLst/>
          </a:prstGeom>
          <a:noFill/>
          <a:ln w="9525" algn="ctr">
            <a:solidFill>
              <a:srgbClr val="414455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9476" name="组合 67"/>
          <p:cNvPicPr>
            <a:picLocks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4937125" y="3328988"/>
            <a:ext cx="714375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  <p:sp>
        <p:nvSpPr>
          <p:cNvPr id="53268" name="矩形 71"/>
          <p:cNvSpPr/>
          <p:nvPr/>
        </p:nvSpPr>
        <p:spPr>
          <a:xfrm>
            <a:off x="5568950" y="4373563"/>
            <a:ext cx="1412875" cy="1585912"/>
          </a:xfrm>
          <a:prstGeom prst="rect">
            <a:avLst/>
          </a:prstGeom>
          <a:solidFill>
            <a:srgbClr val="80808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/>
            <a:endParaRPr lang="zh-CN" altLang="en-US" sz="140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cxnSp>
        <p:nvCxnSpPr>
          <p:cNvPr id="19478" name="肘形连接符 73"/>
          <p:cNvCxnSpPr>
            <a:cxnSpLocks noChangeArrowheads="1" noChangeShapeType="1"/>
            <a:endCxn id="53271" idx="1"/>
          </p:cNvCxnSpPr>
          <p:nvPr/>
        </p:nvCxnSpPr>
        <p:spPr bwMode="auto">
          <a:xfrm rot="16200000" flipH="1">
            <a:off x="7423944" y="4441032"/>
            <a:ext cx="1157287" cy="292100"/>
          </a:xfrm>
          <a:prstGeom prst="bentConnector2">
            <a:avLst/>
          </a:prstGeom>
          <a:noFill/>
          <a:ln w="9525" algn="ctr">
            <a:solidFill>
              <a:srgbClr val="414455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9479" name="组合 74"/>
          <p:cNvPicPr>
            <a:picLocks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7504113" y="3328988"/>
            <a:ext cx="712787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  <p:sp>
        <p:nvSpPr>
          <p:cNvPr id="53271" name="矩形 78"/>
          <p:cNvSpPr/>
          <p:nvPr/>
        </p:nvSpPr>
        <p:spPr>
          <a:xfrm>
            <a:off x="8148638" y="4373563"/>
            <a:ext cx="1411287" cy="1585912"/>
          </a:xfrm>
          <a:prstGeom prst="rect">
            <a:avLst/>
          </a:prstGeom>
          <a:solidFill>
            <a:srgbClr val="80808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/>
            <a:endParaRPr lang="zh-CN" altLang="en-US" sz="140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pic>
        <p:nvPicPr>
          <p:cNvPr id="19481" name="组合 80"/>
          <p:cNvPicPr>
            <a:picLocks noChangeArrowheads="1"/>
          </p:cNvPicPr>
          <p:nvPr/>
        </p:nvPicPr>
        <p:blipFill>
          <a:blip r:embed="rId11" cstate="email"/>
          <a:srcRect/>
          <a:stretch>
            <a:fillRect/>
          </a:stretch>
        </p:blipFill>
        <p:spPr bwMode="auto">
          <a:xfrm>
            <a:off x="10077450" y="3328988"/>
            <a:ext cx="6873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  <p:sp>
        <p:nvSpPr>
          <p:cNvPr id="53274" name="文本框 66"/>
          <p:cNvSpPr txBox="1"/>
          <p:nvPr/>
        </p:nvSpPr>
        <p:spPr>
          <a:xfrm>
            <a:off x="4311650" y="1714500"/>
            <a:ext cx="1357313" cy="830263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 algn="just"/>
            <a:r>
              <a:rPr lang="en-US" altLang="zh-CN" sz="480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9-6</a:t>
            </a:r>
            <a:endParaRPr lang="zh-CN" altLang="en-US" sz="480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53275" name="文本框 66"/>
          <p:cNvSpPr txBox="1"/>
          <p:nvPr/>
        </p:nvSpPr>
        <p:spPr>
          <a:xfrm>
            <a:off x="6883400" y="1785938"/>
            <a:ext cx="1357313" cy="708025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 algn="just"/>
            <a:r>
              <a:rPr lang="en-US" altLang="zh-CN" sz="400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14-3</a:t>
            </a:r>
            <a:endParaRPr lang="zh-CN" altLang="en-US" sz="400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53276" name="文本框 66"/>
          <p:cNvSpPr txBox="1"/>
          <p:nvPr/>
        </p:nvSpPr>
        <p:spPr>
          <a:xfrm>
            <a:off x="9455150" y="1857375"/>
            <a:ext cx="1412875" cy="830263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 algn="just"/>
            <a:r>
              <a:rPr lang="en-US" altLang="zh-CN" sz="480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4+8</a:t>
            </a:r>
            <a:endParaRPr lang="zh-CN" altLang="en-US" sz="480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53277" name="文本框 66"/>
          <p:cNvSpPr/>
          <p:nvPr/>
        </p:nvSpPr>
        <p:spPr>
          <a:xfrm>
            <a:off x="2954338" y="4714875"/>
            <a:ext cx="1357312" cy="8302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 algn="just"/>
            <a:r>
              <a:rPr lang="en-US" altLang="zh-CN" sz="480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8*9</a:t>
            </a:r>
            <a:endParaRPr lang="zh-CN" altLang="en-US" sz="480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53278" name="文本框 66"/>
          <p:cNvSpPr/>
          <p:nvPr/>
        </p:nvSpPr>
        <p:spPr>
          <a:xfrm>
            <a:off x="5597525" y="4714875"/>
            <a:ext cx="1412875" cy="7080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 algn="just"/>
            <a:r>
              <a:rPr lang="en-US" altLang="zh-CN" sz="400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12*7</a:t>
            </a:r>
            <a:endParaRPr lang="zh-CN" altLang="en-US" sz="400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53279" name="文本框 66"/>
          <p:cNvSpPr/>
          <p:nvPr/>
        </p:nvSpPr>
        <p:spPr>
          <a:xfrm>
            <a:off x="8169275" y="4714875"/>
            <a:ext cx="1357313" cy="8572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 algn="just"/>
            <a:r>
              <a:rPr lang="en-US" altLang="zh-CN" sz="480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7+8</a:t>
            </a:r>
            <a:endParaRPr lang="zh-CN" altLang="en-US" sz="480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</p:spTree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矩形 2"/>
          <p:cNvSpPr/>
          <p:nvPr/>
        </p:nvSpPr>
        <p:spPr>
          <a:xfrm>
            <a:off x="842963" y="1700213"/>
            <a:ext cx="9477375" cy="4406900"/>
          </a:xfrm>
          <a:prstGeom prst="rect">
            <a:avLst/>
          </a:prstGeom>
          <a:noFill/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grpSp>
        <p:nvGrpSpPr>
          <p:cNvPr id="20484" name="组合 35"/>
          <p:cNvGrpSpPr/>
          <p:nvPr/>
        </p:nvGrpSpPr>
        <p:grpSpPr bwMode="auto">
          <a:xfrm>
            <a:off x="1058863" y="666750"/>
            <a:ext cx="8412162" cy="1641475"/>
            <a:chOff x="890429" y="506221"/>
            <a:chExt cx="11970328" cy="2735444"/>
          </a:xfrm>
        </p:grpSpPr>
        <p:pic>
          <p:nvPicPr>
            <p:cNvPr id="20485" name="组合 3"/>
            <p:cNvPicPr>
              <a:picLocks noChangeArrowheads="1"/>
            </p:cNvPicPr>
            <p:nvPr/>
          </p:nvPicPr>
          <p:blipFill>
            <a:blip r:embed="rId1" cstate="email"/>
            <a:srcRect/>
            <a:stretch>
              <a:fillRect/>
            </a:stretch>
          </p:blipFill>
          <p:spPr bwMode="auto">
            <a:xfrm>
              <a:off x="890429" y="506221"/>
              <a:ext cx="2584812" cy="273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</a:extLst>
          </p:spPr>
        </p:pic>
        <p:sp>
          <p:nvSpPr>
            <p:cNvPr id="56334" name="TextBox 7"/>
            <p:cNvSpPr>
              <a:spLocks noChangeArrowheads="1"/>
            </p:cNvSpPr>
            <p:nvPr/>
          </p:nvSpPr>
          <p:spPr bwMode="auto">
            <a:xfrm>
              <a:off x="3203623" y="969184"/>
              <a:ext cx="9657134" cy="112837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zh-CN" altLang="en-US" sz="4400" b="1" dirty="0">
                  <a:solidFill>
                    <a:srgbClr val="00B050"/>
                  </a:solidFill>
                  <a:latin typeface="微软雅黑" panose="020B0503020204020204" charset="-122"/>
                  <a:ea typeface="微软雅黑" panose="020B0503020204020204" charset="-122"/>
                  <a:sym typeface="微软雅黑" panose="020B0503020204020204" charset="-122"/>
                </a:rPr>
                <a:t>方法三：舒格尔训练法</a:t>
              </a:r>
              <a:endParaRPr lang="en-US" altLang="zh-CN" sz="4400" b="1" dirty="0"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endParaRPr>
            </a:p>
          </p:txBody>
        </p:sp>
      </p:grpSp>
      <p:sp>
        <p:nvSpPr>
          <p:cNvPr id="56324" name="TextBox 7"/>
          <p:cNvSpPr/>
          <p:nvPr/>
        </p:nvSpPr>
        <p:spPr>
          <a:xfrm>
            <a:off x="1401763" y="2286000"/>
            <a:ext cx="8589962" cy="338613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spAutoFit/>
          </a:bodyPr>
          <a:lstStyle/>
          <a:p>
            <a:r>
              <a:rPr lang="zh-CN" altLang="en-US" sz="4400" dirty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游戏规则：</a:t>
            </a:r>
            <a:endParaRPr lang="en-US" altLang="zh-CN" sz="4400" dirty="0"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r>
              <a:rPr lang="zh-CN" altLang="en-US" sz="4400" dirty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在一张有25个小方格的表中，将1-25的数字打乱顺序，填写在里面，然后以最快的速度从1数到25，要边读边指出，同时计时。</a:t>
            </a:r>
            <a:endParaRPr lang="zh-CN" altLang="en-US" sz="4400" dirty="0">
              <a:solidFill>
                <a:srgbClr val="00B050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pic>
        <p:nvPicPr>
          <p:cNvPr id="20488" name="组合 41"/>
          <p:cNvPicPr>
            <a:picLocks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0844213" y="4962525"/>
            <a:ext cx="1323975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  <p:pic>
        <p:nvPicPr>
          <p:cNvPr id="20489" name="组合 44"/>
          <p:cNvPicPr>
            <a:picLocks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0631488" y="5668963"/>
            <a:ext cx="963612" cy="96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  <p:pic>
        <p:nvPicPr>
          <p:cNvPr id="20490" name="组合 50"/>
          <p:cNvPicPr>
            <a:picLocks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9545638" y="6059488"/>
            <a:ext cx="830262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  <p:pic>
        <p:nvPicPr>
          <p:cNvPr id="20491" name="组合 53"/>
          <p:cNvPicPr>
            <a:picLocks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0247313" y="3975100"/>
            <a:ext cx="1328737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  <p:pic>
        <p:nvPicPr>
          <p:cNvPr id="20492" name="组合 56"/>
          <p:cNvPicPr>
            <a:picLocks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10571163" y="4803775"/>
            <a:ext cx="8223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  <p:pic>
        <p:nvPicPr>
          <p:cNvPr id="20493" name="组合 47"/>
          <p:cNvPicPr>
            <a:picLocks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8418513" y="5005388"/>
            <a:ext cx="1547812" cy="154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4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5233988" y="1484313"/>
            <a:ext cx="6789737" cy="526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r>
              <a:rPr lang="zh-CN" altLang="en-US" sz="3600" b="1" smtClean="0">
                <a:latin typeface="微软雅黑" panose="020B0503020204020204" charset="-122"/>
                <a:ea typeface="微软雅黑" panose="020B0503020204020204" charset="-122"/>
                <a:cs typeface="方正卡通简体"/>
                <a:sym typeface="微软雅黑" panose="020B0503020204020204" charset="-122"/>
              </a:rPr>
              <a:t>我们还能试试下面的方法！</a:t>
            </a:r>
            <a:endParaRPr lang="zh-CN" altLang="en-US" sz="3600" b="1" smtClean="0">
              <a:latin typeface="微软雅黑" panose="020B0503020204020204" charset="-122"/>
              <a:ea typeface="微软雅黑" panose="020B0503020204020204" charset="-122"/>
              <a:cs typeface="方正卡通简体"/>
              <a:sym typeface="微软雅黑" panose="020B0503020204020204" charset="-122"/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381000"/>
            <a:ext cx="12195175" cy="91440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zh-CN" b="1">
              <a:latin typeface="微软雅黑" panose="020B0503020204020204" charset="-122"/>
              <a:ea typeface="微软雅黑" panose="020B0503020204020204" charset="-122"/>
              <a:cs typeface="叶根友毛笔行书简体"/>
              <a:sym typeface="微软雅黑" panose="020B0503020204020204" charset="-122"/>
            </a:endParaRPr>
          </a:p>
        </p:txBody>
      </p:sp>
      <p:sp>
        <p:nvSpPr>
          <p:cNvPr id="21509" name="Text Box 6"/>
          <p:cNvSpPr>
            <a:spLocks noChangeArrowheads="1"/>
          </p:cNvSpPr>
          <p:nvPr/>
        </p:nvSpPr>
        <p:spPr bwMode="auto">
          <a:xfrm>
            <a:off x="622300" y="549275"/>
            <a:ext cx="68199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zh-CN" altLang="en-US" sz="32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方正卡通简体"/>
                <a:sym typeface="微软雅黑" panose="020B0503020204020204" charset="-122"/>
              </a:rPr>
              <a:t>请以最快的速度从1数到25</a:t>
            </a:r>
            <a:endParaRPr lang="zh-CN" altLang="en-US" sz="3200">
              <a:latin typeface="微软雅黑" panose="020B0503020204020204" charset="-122"/>
              <a:ea typeface="微软雅黑" panose="020B0503020204020204" charset="-122"/>
              <a:cs typeface="方正卡通简体"/>
              <a:sym typeface="微软雅黑" panose="020B0503020204020204" charset="-122"/>
            </a:endParaRPr>
          </a:p>
        </p:txBody>
      </p:sp>
      <p:pic>
        <p:nvPicPr>
          <p:cNvPr id="21510" name="Picture 9" descr="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03825" y="1484313"/>
            <a:ext cx="6819900" cy="524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1" name="图片 8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2759075"/>
            <a:ext cx="3521075" cy="409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extBox 12"/>
          <p:cNvSpPr/>
          <p:nvPr/>
        </p:nvSpPr>
        <p:spPr>
          <a:xfrm>
            <a:off x="1273175" y="485775"/>
            <a:ext cx="3382963" cy="6461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600" b="1" dirty="0"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温馨提示</a:t>
            </a:r>
            <a:endParaRPr lang="zh-CN" altLang="en-US" sz="3600" b="1" dirty="0">
              <a:solidFill>
                <a:srgbClr val="00B050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60419" name="矩形 9"/>
          <p:cNvSpPr/>
          <p:nvPr/>
        </p:nvSpPr>
        <p:spPr>
          <a:xfrm>
            <a:off x="1096963" y="1285875"/>
            <a:ext cx="9786937" cy="452437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zh-CN" altLang="en-US" sz="3600" b="1" dirty="0">
                <a:solidFill>
                  <a:srgbClr val="9BBB59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该心理训练系统适用于</a:t>
            </a:r>
            <a:r>
              <a:rPr lang="en-US" altLang="zh-CN" sz="3600" b="1" dirty="0">
                <a:solidFill>
                  <a:srgbClr val="9BBB59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1 —12 </a:t>
            </a:r>
            <a:r>
              <a:rPr lang="zh-CN" altLang="en-US" sz="3600" b="1" dirty="0">
                <a:solidFill>
                  <a:srgbClr val="9BBB59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年级学生及成年人。</a:t>
            </a:r>
            <a:endParaRPr lang="en-US" altLang="zh-CN" sz="3600" b="1" dirty="0">
              <a:solidFill>
                <a:srgbClr val="9BBB59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zh-CN" sz="3600" b="1" dirty="0">
              <a:solidFill>
                <a:srgbClr val="9BBB59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sz="3600" b="1" dirty="0">
                <a:solidFill>
                  <a:srgbClr val="9BBB59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每日坚持对学生进行</a:t>
            </a:r>
            <a:r>
              <a:rPr lang="en-US" altLang="zh-CN" sz="3600" b="1" dirty="0">
                <a:solidFill>
                  <a:srgbClr val="9BBB59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5 </a:t>
            </a:r>
            <a:r>
              <a:rPr lang="zh-CN" altLang="en-US" sz="3600" b="1" dirty="0">
                <a:solidFill>
                  <a:srgbClr val="9BBB59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分钟训练，可有效地改善学生注意力分散的症状。</a:t>
            </a:r>
            <a:endParaRPr lang="en-US" altLang="zh-CN" sz="3600" b="1" dirty="0">
              <a:solidFill>
                <a:srgbClr val="9BBB59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zh-CN" sz="3600" b="1" dirty="0">
              <a:solidFill>
                <a:srgbClr val="9BBB59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sz="3600" b="1" dirty="0">
                <a:solidFill>
                  <a:srgbClr val="9BBB59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舒尔特方格是全世界范围内</a:t>
            </a:r>
            <a:r>
              <a:rPr lang="zh-CN" altLang="en-US" sz="3600" b="1" u="sng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最简单，最有效</a:t>
            </a:r>
            <a:r>
              <a:rPr lang="zh-CN" altLang="en-US" sz="3600" b="1" dirty="0">
                <a:solidFill>
                  <a:srgbClr val="9BBB59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也是最科学的注意力训练方法。</a:t>
            </a:r>
            <a:endParaRPr lang="zh-CN" altLang="en-US" sz="3600" dirty="0"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0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7" grpId="0" animBg="1"/>
    </p:bldLst>
  </p:timing>
</p:sld>
</file>

<file path=ppt/tags/tag1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commondata" val="eyJoZGlkIjoiYjg3ZGJlNDQyZWM1NWM1MDY3YzA3N2MxZDZhMWZiZTcifQ=="/>
</p:tagLst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767</Words>
  <PresentationFormat>自定义</PresentationFormat>
  <Paragraphs>116</Paragraphs>
  <Slides>15</Slides>
  <Notes>14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7" baseType="lpstr">
      <vt:lpstr>Arial</vt:lpstr>
      <vt:lpstr>宋体</vt:lpstr>
      <vt:lpstr>Wingdings</vt:lpstr>
      <vt:lpstr>Calibri</vt:lpstr>
      <vt:lpstr>Calibri</vt:lpstr>
      <vt:lpstr>微软雅黑</vt:lpstr>
      <vt:lpstr>方正卡通简体</vt:lpstr>
      <vt:lpstr>ksdb</vt:lpstr>
      <vt:lpstr>叶根友毛笔行书简体</vt:lpstr>
      <vt:lpstr>Arial</vt:lpstr>
      <vt:lpstr>Arial Unicode MS</vt:lpstr>
      <vt:lpstr>第一PPT模板网-WWW.1PPT.COM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我们还能试试下面的方法！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2021-11-09T12:38:00Z</cp:lastPrinted>
  <dcterms:created xsi:type="dcterms:W3CDTF">2021-11-09T12:38:00Z</dcterms:created>
  <dcterms:modified xsi:type="dcterms:W3CDTF">2023-11-16T13:53:06Z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ICV">
    <vt:lpwstr>757AAF97AF6F485F8D5D5D80B5538ED6_13</vt:lpwstr>
  </property>
  <property fmtid="{D5CDD505-2E9C-101B-9397-08002B2CF9AE}" pid="7" name="KSOProductBuildVer">
    <vt:lpwstr>2052-12.1.0.15374</vt:lpwstr>
  </property>
</Properties>
</file>