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7" r:id="rId2"/>
    <p:sldId id="410" r:id="rId3"/>
    <p:sldId id="383" r:id="rId4"/>
    <p:sldId id="418" r:id="rId5"/>
    <p:sldId id="419" r:id="rId6"/>
    <p:sldId id="420" r:id="rId7"/>
    <p:sldId id="423" r:id="rId8"/>
    <p:sldId id="438" r:id="rId9"/>
    <p:sldId id="425" r:id="rId10"/>
    <p:sldId id="435" r:id="rId11"/>
    <p:sldId id="424" r:id="rId12"/>
    <p:sldId id="436" r:id="rId13"/>
    <p:sldId id="439" r:id="rId14"/>
    <p:sldId id="403" r:id="rId15"/>
    <p:sldId id="434" r:id="rId16"/>
    <p:sldId id="378" r:id="rId17"/>
  </p:sldIdLst>
  <p:sldSz cx="9144000" cy="5715000" type="screen16x10"/>
  <p:notesSz cx="6858000" cy="9144000"/>
  <p:custDataLst>
    <p:tags r:id="rId20"/>
  </p:custDataLst>
  <p:defaultTextStyle>
    <a:defPPr>
      <a:defRPr lang="en-US"/>
    </a:defPPr>
    <a:lvl1pPr marL="0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037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073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109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144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5180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0216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5253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0289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1">
          <p15:clr>
            <a:srgbClr val="A4A3A4"/>
          </p15:clr>
        </p15:guide>
        <p15:guide id="2" pos="269">
          <p15:clr>
            <a:srgbClr val="A4A3A4"/>
          </p15:clr>
        </p15:guide>
        <p15:guide id="3" pos="54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66"/>
    <a:srgbClr val="08684E"/>
    <a:srgbClr val="3EB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5" autoAdjust="0"/>
    <p:restoredTop sz="98896" autoAdjust="0"/>
  </p:normalViewPr>
  <p:slideViewPr>
    <p:cSldViewPr snapToGrid="0" snapToObjects="1">
      <p:cViewPr varScale="1">
        <p:scale>
          <a:sx n="100" d="100"/>
          <a:sy n="100" d="100"/>
        </p:scale>
        <p:origin x="-523" y="-110"/>
      </p:cViewPr>
      <p:guideLst>
        <p:guide orient="horz" pos="171"/>
        <p:guide pos="269"/>
        <p:guide pos="54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D1F4-EB9B-8D4C-8330-A7FD24F71DA8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AED-601C-2E42-A5D2-7D875446EB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6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5DB0-7631-C740-8B9A-54252701A623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55A8-62FB-E247-BFB6-6D96B50CB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0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037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073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109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144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5180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0216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5253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0289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  <a:pPr/>
              <a:t>2019/11/21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  <a:pPr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6028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93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9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2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450A-354E-44BD-BC39-CF81CF2652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06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450A-354E-44BD-BC39-CF81CF2652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4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450A-354E-44BD-BC39-CF81CF2652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07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450A-354E-44BD-BC39-CF81CF2652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4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9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9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9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93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9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3958" y="2156436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3958" y="2642936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883961" y="1967249"/>
            <a:ext cx="3381371" cy="36000"/>
            <a:chOff x="428625" y="3767667"/>
            <a:chExt cx="3263900" cy="69400"/>
          </a:xfrm>
        </p:grpSpPr>
        <p:sp>
          <p:nvSpPr>
            <p:cNvPr id="2" name="Rectangle 1"/>
            <p:cNvSpPr/>
            <p:nvPr userDrawn="1"/>
          </p:nvSpPr>
          <p:spPr>
            <a:xfrm>
              <a:off x="428625" y="3767667"/>
              <a:ext cx="815975" cy="6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1244600" y="3767667"/>
              <a:ext cx="815975" cy="6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060575" y="3767667"/>
              <a:ext cx="815975" cy="6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876550" y="3767667"/>
              <a:ext cx="815975" cy="6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899304" y="3003414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3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15560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15941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06500" y="19927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23139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72" name="Rounded Rectangle 71"/>
          <p:cNvSpPr/>
          <p:nvPr userDrawn="1"/>
        </p:nvSpPr>
        <p:spPr>
          <a:xfrm>
            <a:off x="3401486" y="15560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462342" y="15941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165600" y="19927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39" y="23139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6378577" y="15560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9433" y="15941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132638" y="19927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7" y="23139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452438" y="32197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13294" y="32578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206500" y="3655172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39" y="39776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84" name="Rounded Rectangle 83"/>
          <p:cNvSpPr/>
          <p:nvPr userDrawn="1"/>
        </p:nvSpPr>
        <p:spPr>
          <a:xfrm>
            <a:off x="3416833" y="32197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477689" y="32578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165600" y="3655172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7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39" y="39776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88" name="Rounded Rectangle 87"/>
          <p:cNvSpPr/>
          <p:nvPr userDrawn="1"/>
        </p:nvSpPr>
        <p:spPr>
          <a:xfrm>
            <a:off x="6378576" y="32197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439432" y="32578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7132638" y="3655172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7" y="39776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206500" y="15598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165600" y="15598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132638" y="15598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206500" y="3219762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4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165600" y="3219762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132638" y="3219762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30249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9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6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  <p:bldP spid="8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467786" y="14417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5892" y="1786533"/>
            <a:ext cx="1760008" cy="21732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2136158"/>
            <a:ext cx="2303461" cy="19532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</a:t>
            </a:r>
            <a:r>
              <a:rPr lang="en-US" dirty="0" smtClean="0"/>
              <a:t> </a:t>
            </a:r>
            <a:r>
              <a:rPr lang="en-US" dirty="0" err="1" smtClean="0"/>
              <a:t>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males </a:t>
            </a:r>
            <a:r>
              <a:rPr lang="en-US" dirty="0" err="1" smtClean="0"/>
              <a:t>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995892" y="1437161"/>
            <a:ext cx="176000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Chort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3401486" y="14417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3929592" y="1786533"/>
            <a:ext cx="1760008" cy="21732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3386139" y="2136158"/>
            <a:ext cx="2303461" cy="19532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</a:t>
            </a:r>
            <a:r>
              <a:rPr lang="en-US" dirty="0" smtClean="0"/>
              <a:t> </a:t>
            </a:r>
            <a:r>
              <a:rPr lang="en-US" dirty="0" err="1" smtClean="0"/>
              <a:t>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males </a:t>
            </a:r>
            <a:r>
              <a:rPr lang="en-US" dirty="0" err="1" smtClean="0"/>
              <a:t>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3929592" y="1437161"/>
            <a:ext cx="176000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Chort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6381224" y="14417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909330" y="1786533"/>
            <a:ext cx="1760008" cy="21732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6365877" y="2136158"/>
            <a:ext cx="2303461" cy="19532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</a:t>
            </a:r>
            <a:r>
              <a:rPr lang="en-US" dirty="0" smtClean="0"/>
              <a:t> </a:t>
            </a:r>
            <a:r>
              <a:rPr lang="en-US" dirty="0" err="1" smtClean="0"/>
              <a:t>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males </a:t>
            </a:r>
            <a:r>
              <a:rPr lang="en-US" dirty="0" err="1" smtClean="0"/>
              <a:t>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6909330" y="1437161"/>
            <a:ext cx="176000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Chort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3086100" y="1437161"/>
            <a:ext cx="0" cy="2649138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019800" y="1437161"/>
            <a:ext cx="0" cy="2649138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0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37912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38293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06500" y="42279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45491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72" name="Rounded Rectangle 71"/>
          <p:cNvSpPr/>
          <p:nvPr userDrawn="1"/>
        </p:nvSpPr>
        <p:spPr>
          <a:xfrm>
            <a:off x="3401486" y="37912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462342" y="38293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165600" y="42279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39" y="45491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6378577" y="37912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9433" y="38293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132638" y="42279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7" y="45491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206500" y="37950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165600" y="37950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132638" y="37950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21571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14294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54138" y="12869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54139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52438" y="26613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13294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354138" y="25188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354139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452438" y="38932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13294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354138" y="37507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354139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86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8029576" y="15437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090432" y="15818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16476" y="14012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16477" y="18018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8029576" y="27756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090432" y="28137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816476" y="26331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816477" y="30337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8029576" y="40075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8090432" y="40456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816476" y="38650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816477" y="42656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46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7039" y="1388534"/>
            <a:ext cx="1574804" cy="1574804"/>
          </a:xfrm>
          <a:custGeom>
            <a:avLst/>
            <a:gdLst/>
            <a:ahLst/>
            <a:cxnLst/>
            <a:rect l="l" t="t" r="r" b="b"/>
            <a:pathLst>
              <a:path w="2133600" h="2133600">
                <a:moveTo>
                  <a:pt x="355607" y="0"/>
                </a:moveTo>
                <a:lnTo>
                  <a:pt x="1777993" y="0"/>
                </a:lnTo>
                <a:cubicBezTo>
                  <a:pt x="1974389" y="0"/>
                  <a:pt x="2133600" y="159211"/>
                  <a:pt x="2133600" y="355607"/>
                </a:cubicBezTo>
                <a:lnTo>
                  <a:pt x="2133600" y="1777993"/>
                </a:lnTo>
                <a:cubicBezTo>
                  <a:pt x="2133600" y="1974389"/>
                  <a:pt x="1974389" y="2133600"/>
                  <a:pt x="1777993" y="2133600"/>
                </a:cubicBezTo>
                <a:lnTo>
                  <a:pt x="355607" y="2133600"/>
                </a:lnTo>
                <a:cubicBezTo>
                  <a:pt x="159211" y="2133600"/>
                  <a:pt x="0" y="1974389"/>
                  <a:pt x="0" y="1777993"/>
                </a:cubicBezTo>
                <a:lnTo>
                  <a:pt x="0" y="355607"/>
                </a:lnTo>
                <a:cubicBezTo>
                  <a:pt x="0" y="159211"/>
                  <a:pt x="159211" y="0"/>
                  <a:pt x="355607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8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039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004133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2594505" y="1388534"/>
            <a:ext cx="1574804" cy="1574804"/>
          </a:xfrm>
          <a:custGeom>
            <a:avLst/>
            <a:gdLst/>
            <a:ahLst/>
            <a:cxnLst/>
            <a:rect l="l" t="t" r="r" b="b"/>
            <a:pathLst>
              <a:path w="2133600" h="2133600">
                <a:moveTo>
                  <a:pt x="355607" y="0"/>
                </a:moveTo>
                <a:lnTo>
                  <a:pt x="1777993" y="0"/>
                </a:lnTo>
                <a:cubicBezTo>
                  <a:pt x="1974389" y="0"/>
                  <a:pt x="2133600" y="159211"/>
                  <a:pt x="2133600" y="355607"/>
                </a:cubicBezTo>
                <a:lnTo>
                  <a:pt x="2133600" y="1777993"/>
                </a:lnTo>
                <a:cubicBezTo>
                  <a:pt x="2133600" y="1974389"/>
                  <a:pt x="1974389" y="2133600"/>
                  <a:pt x="1777993" y="2133600"/>
                </a:cubicBezTo>
                <a:lnTo>
                  <a:pt x="355607" y="2133600"/>
                </a:lnTo>
                <a:cubicBezTo>
                  <a:pt x="159211" y="2133600"/>
                  <a:pt x="0" y="1974389"/>
                  <a:pt x="0" y="1777993"/>
                </a:cubicBezTo>
                <a:lnTo>
                  <a:pt x="0" y="355607"/>
                </a:lnTo>
                <a:cubicBezTo>
                  <a:pt x="0" y="159211"/>
                  <a:pt x="159211" y="0"/>
                  <a:pt x="355607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2594504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2594504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2594505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3171599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4846635" y="1388534"/>
            <a:ext cx="1574804" cy="1574804"/>
          </a:xfrm>
          <a:custGeom>
            <a:avLst/>
            <a:gdLst/>
            <a:ahLst/>
            <a:cxnLst/>
            <a:rect l="l" t="t" r="r" b="b"/>
            <a:pathLst>
              <a:path w="2133600" h="2133600">
                <a:moveTo>
                  <a:pt x="355607" y="0"/>
                </a:moveTo>
                <a:lnTo>
                  <a:pt x="1777993" y="0"/>
                </a:lnTo>
                <a:cubicBezTo>
                  <a:pt x="1974389" y="0"/>
                  <a:pt x="2133600" y="159211"/>
                  <a:pt x="2133600" y="355607"/>
                </a:cubicBezTo>
                <a:lnTo>
                  <a:pt x="2133600" y="1777993"/>
                </a:lnTo>
                <a:cubicBezTo>
                  <a:pt x="2133600" y="1974389"/>
                  <a:pt x="1974389" y="2133600"/>
                  <a:pt x="1777993" y="2133600"/>
                </a:cubicBezTo>
                <a:lnTo>
                  <a:pt x="355607" y="2133600"/>
                </a:lnTo>
                <a:cubicBezTo>
                  <a:pt x="159211" y="2133600"/>
                  <a:pt x="0" y="1974389"/>
                  <a:pt x="0" y="1777993"/>
                </a:cubicBezTo>
                <a:lnTo>
                  <a:pt x="0" y="355607"/>
                </a:lnTo>
                <a:cubicBezTo>
                  <a:pt x="0" y="159211"/>
                  <a:pt x="159211" y="0"/>
                  <a:pt x="355607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846634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846634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846635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423729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7107234" y="1388534"/>
            <a:ext cx="1574804" cy="1574804"/>
          </a:xfrm>
          <a:custGeom>
            <a:avLst/>
            <a:gdLst/>
            <a:ahLst/>
            <a:cxnLst/>
            <a:rect l="l" t="t" r="r" b="b"/>
            <a:pathLst>
              <a:path w="2133600" h="2133600">
                <a:moveTo>
                  <a:pt x="355607" y="0"/>
                </a:moveTo>
                <a:lnTo>
                  <a:pt x="1777993" y="0"/>
                </a:lnTo>
                <a:cubicBezTo>
                  <a:pt x="1974389" y="0"/>
                  <a:pt x="2133600" y="159211"/>
                  <a:pt x="2133600" y="355607"/>
                </a:cubicBezTo>
                <a:lnTo>
                  <a:pt x="2133600" y="1777993"/>
                </a:lnTo>
                <a:cubicBezTo>
                  <a:pt x="2133600" y="1974389"/>
                  <a:pt x="1974389" y="2133600"/>
                  <a:pt x="1777993" y="2133600"/>
                </a:cubicBezTo>
                <a:lnTo>
                  <a:pt x="355607" y="2133600"/>
                </a:lnTo>
                <a:cubicBezTo>
                  <a:pt x="159211" y="2133600"/>
                  <a:pt x="0" y="1974389"/>
                  <a:pt x="0" y="1777993"/>
                </a:cubicBezTo>
                <a:lnTo>
                  <a:pt x="0" y="355607"/>
                </a:lnTo>
                <a:cubicBezTo>
                  <a:pt x="0" y="159211"/>
                  <a:pt x="159211" y="0"/>
                  <a:pt x="355607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7107233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7107233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7107234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7684328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298700" y="1388534"/>
            <a:ext cx="0" cy="3455999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508500" y="1388534"/>
            <a:ext cx="0" cy="3455999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769100" y="1388534"/>
            <a:ext cx="0" cy="3455999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00"/>
                            </p:stCondLst>
                            <p:childTnLst>
                              <p:par>
                                <p:cTn id="7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2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3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7039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27038" y="2861734"/>
            <a:ext cx="1465260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8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039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91434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2128841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2128840" y="2861734"/>
            <a:ext cx="146526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2128840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2128840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2128841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2693236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3830641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3830640" y="2861734"/>
            <a:ext cx="1465260" cy="10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3830640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3830640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3830641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395036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5519741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5519740" y="2861734"/>
            <a:ext cx="1465260" cy="10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5519740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5519740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519741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6084136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216778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7216777" y="2861734"/>
            <a:ext cx="1465260" cy="10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7216777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216777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7216778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7781173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9133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00"/>
                            </p:stCondLst>
                            <p:childTnLst>
                              <p:par>
                                <p:cTn id="7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7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8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100"/>
                            </p:stCondLst>
                            <p:childTnLst>
                              <p:par>
                                <p:cTn id="13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6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9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/>
      <p:bldP spid="3" grpId="0" animBg="1"/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animBg="1"/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  <p:bldP spid="51" grpId="0" animBg="1"/>
      <p:bldP spid="5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57" grpId="0" animBg="1"/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member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7039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27038" y="2861734"/>
            <a:ext cx="1465260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8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039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91434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2157413" y="1358901"/>
            <a:ext cx="29486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About</a:t>
            </a:r>
            <a:r>
              <a:rPr lang="es-ES_tradnl" dirty="0" smtClean="0"/>
              <a:t> Bryan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2157412" y="1760733"/>
            <a:ext cx="294868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2172758" y="2036545"/>
            <a:ext cx="2932641" cy="230982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  <a:p>
            <a:pPr marL="0" marR="0" lvl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733356" y="1358901"/>
            <a:ext cx="29486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Skills</a:t>
            </a:r>
            <a:endParaRPr lang="es-ES_tradnl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5733356" y="2231278"/>
            <a:ext cx="2948682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5733356" y="2834136"/>
            <a:ext cx="2948682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5733356" y="3445043"/>
            <a:ext cx="2948682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 userDrawn="1"/>
        </p:nvSpPr>
        <p:spPr>
          <a:xfrm>
            <a:off x="5733356" y="4092367"/>
            <a:ext cx="2948682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733355" y="195110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Photoshop</a:t>
            </a:r>
            <a:endParaRPr lang="es-ES_tradnl" dirty="0" smtClean="0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733355" y="2568222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Illustrator</a:t>
            </a:r>
            <a:endParaRPr lang="es-ES_tradnl" dirty="0" smtClean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733355" y="316858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InDesign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733355" y="381628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Muse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410200" y="1358901"/>
            <a:ext cx="0" cy="2989665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/>
      <p:bldP spid="3" grpId="0" animBg="1"/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animBg="1"/>
      <p:bldP spid="73" grpId="0" animBg="1"/>
      <p:bldP spid="74" grpId="0" animBg="1"/>
      <p:bldP spid="7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member zo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7038" y="1143000"/>
            <a:ext cx="3268661" cy="4686299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267200" y="3680159"/>
            <a:ext cx="439879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About</a:t>
            </a:r>
            <a:r>
              <a:rPr lang="es-ES_tradnl" dirty="0" smtClean="0"/>
              <a:t> Bryan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267201" y="4081991"/>
            <a:ext cx="439879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267199" y="4272366"/>
            <a:ext cx="4398797" cy="106163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267202" y="1066801"/>
            <a:ext cx="43989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Skills</a:t>
            </a:r>
            <a:endParaRPr lang="es-ES_tradnl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4267202" y="1837578"/>
            <a:ext cx="2184398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4267202" y="2338836"/>
            <a:ext cx="2184398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4267202" y="2860843"/>
            <a:ext cx="2184398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 userDrawn="1"/>
        </p:nvSpPr>
        <p:spPr>
          <a:xfrm>
            <a:off x="4267202" y="3406567"/>
            <a:ext cx="2184398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267201" y="155740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Photoshop</a:t>
            </a:r>
            <a:endParaRPr lang="es-ES_tradnl" dirty="0" smtClean="0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267201" y="2072922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Illustrator</a:t>
            </a:r>
            <a:endParaRPr lang="es-ES_tradnl" dirty="0" smtClean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267201" y="258438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InDesign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267201" y="313048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Muse</a:t>
            </a:r>
          </a:p>
        </p:txBody>
      </p:sp>
      <p:sp>
        <p:nvSpPr>
          <p:cNvPr id="17" name="Freeform 16"/>
          <p:cNvSpPr/>
          <p:nvPr userDrawn="1"/>
        </p:nvSpPr>
        <p:spPr>
          <a:xfrm rot="1955458">
            <a:off x="-1565485" y="1667988"/>
            <a:ext cx="5663610" cy="1623404"/>
          </a:xfrm>
          <a:custGeom>
            <a:avLst/>
            <a:gdLst>
              <a:gd name="connsiteX0" fmla="*/ 4436533 w 4436533"/>
              <a:gd name="connsiteY0" fmla="*/ 164697 h 1756908"/>
              <a:gd name="connsiteX1" fmla="*/ 2302933 w 4436533"/>
              <a:gd name="connsiteY1" fmla="*/ 350964 h 1756908"/>
              <a:gd name="connsiteX2" fmla="*/ 3132667 w 4436533"/>
              <a:gd name="connsiteY2" fmla="*/ 1756430 h 1756908"/>
              <a:gd name="connsiteX3" fmla="*/ 3623733 w 4436533"/>
              <a:gd name="connsiteY3" fmla="*/ 503364 h 1756908"/>
              <a:gd name="connsiteX4" fmla="*/ 1405467 w 4436533"/>
              <a:gd name="connsiteY4" fmla="*/ 46164 h 1756908"/>
              <a:gd name="connsiteX5" fmla="*/ 0 w 4436533"/>
              <a:gd name="connsiteY5" fmla="*/ 1536297 h 1756908"/>
              <a:gd name="connsiteX0" fmla="*/ 4436533 w 4436533"/>
              <a:gd name="connsiteY0" fmla="*/ 260722 h 1853405"/>
              <a:gd name="connsiteX1" fmla="*/ 2302933 w 4436533"/>
              <a:gd name="connsiteY1" fmla="*/ 446989 h 1853405"/>
              <a:gd name="connsiteX2" fmla="*/ 3132667 w 4436533"/>
              <a:gd name="connsiteY2" fmla="*/ 1852455 h 1853405"/>
              <a:gd name="connsiteX3" fmla="*/ 3623733 w 4436533"/>
              <a:gd name="connsiteY3" fmla="*/ 599389 h 1853405"/>
              <a:gd name="connsiteX4" fmla="*/ 1405467 w 4436533"/>
              <a:gd name="connsiteY4" fmla="*/ 142189 h 1853405"/>
              <a:gd name="connsiteX5" fmla="*/ 0 w 4436533"/>
              <a:gd name="connsiteY5" fmla="*/ 1632322 h 1853405"/>
              <a:gd name="connsiteX0" fmla="*/ 4436533 w 4436533"/>
              <a:gd name="connsiteY0" fmla="*/ 260722 h 1852567"/>
              <a:gd name="connsiteX1" fmla="*/ 2302933 w 4436533"/>
              <a:gd name="connsiteY1" fmla="*/ 446989 h 1852567"/>
              <a:gd name="connsiteX2" fmla="*/ 3132667 w 4436533"/>
              <a:gd name="connsiteY2" fmla="*/ 1852455 h 1852567"/>
              <a:gd name="connsiteX3" fmla="*/ 3623733 w 4436533"/>
              <a:gd name="connsiteY3" fmla="*/ 599389 h 1852567"/>
              <a:gd name="connsiteX4" fmla="*/ 1405467 w 4436533"/>
              <a:gd name="connsiteY4" fmla="*/ 142189 h 1852567"/>
              <a:gd name="connsiteX5" fmla="*/ 0 w 4436533"/>
              <a:gd name="connsiteY5" fmla="*/ 1632322 h 1852567"/>
              <a:gd name="connsiteX0" fmla="*/ 4436533 w 4436533"/>
              <a:gd name="connsiteY0" fmla="*/ 260722 h 1852461"/>
              <a:gd name="connsiteX1" fmla="*/ 2540000 w 4436533"/>
              <a:gd name="connsiteY1" fmla="*/ 616323 h 1852461"/>
              <a:gd name="connsiteX2" fmla="*/ 3132667 w 4436533"/>
              <a:gd name="connsiteY2" fmla="*/ 1852455 h 1852461"/>
              <a:gd name="connsiteX3" fmla="*/ 3623733 w 4436533"/>
              <a:gd name="connsiteY3" fmla="*/ 599389 h 1852461"/>
              <a:gd name="connsiteX4" fmla="*/ 1405467 w 4436533"/>
              <a:gd name="connsiteY4" fmla="*/ 142189 h 1852461"/>
              <a:gd name="connsiteX5" fmla="*/ 0 w 4436533"/>
              <a:gd name="connsiteY5" fmla="*/ 1632322 h 1852461"/>
              <a:gd name="connsiteX0" fmla="*/ 4436533 w 4436533"/>
              <a:gd name="connsiteY0" fmla="*/ 260722 h 1852464"/>
              <a:gd name="connsiteX1" fmla="*/ 2540000 w 4436533"/>
              <a:gd name="connsiteY1" fmla="*/ 616323 h 1852464"/>
              <a:gd name="connsiteX2" fmla="*/ 3132667 w 4436533"/>
              <a:gd name="connsiteY2" fmla="*/ 1852455 h 1852464"/>
              <a:gd name="connsiteX3" fmla="*/ 3623733 w 4436533"/>
              <a:gd name="connsiteY3" fmla="*/ 599389 h 1852464"/>
              <a:gd name="connsiteX4" fmla="*/ 1405467 w 4436533"/>
              <a:gd name="connsiteY4" fmla="*/ 142189 h 1852464"/>
              <a:gd name="connsiteX5" fmla="*/ 0 w 4436533"/>
              <a:gd name="connsiteY5" fmla="*/ 1632322 h 1852464"/>
              <a:gd name="connsiteX0" fmla="*/ 4436533 w 4436533"/>
              <a:gd name="connsiteY0" fmla="*/ 160324 h 1531924"/>
              <a:gd name="connsiteX1" fmla="*/ 2540000 w 4436533"/>
              <a:gd name="connsiteY1" fmla="*/ 515925 h 1531924"/>
              <a:gd name="connsiteX2" fmla="*/ 2997200 w 4436533"/>
              <a:gd name="connsiteY2" fmla="*/ 1413391 h 1531924"/>
              <a:gd name="connsiteX3" fmla="*/ 3623733 w 4436533"/>
              <a:gd name="connsiteY3" fmla="*/ 498991 h 1531924"/>
              <a:gd name="connsiteX4" fmla="*/ 1405467 w 4436533"/>
              <a:gd name="connsiteY4" fmla="*/ 41791 h 1531924"/>
              <a:gd name="connsiteX5" fmla="*/ 0 w 4436533"/>
              <a:gd name="connsiteY5" fmla="*/ 1531924 h 1531924"/>
              <a:gd name="connsiteX0" fmla="*/ 4436533 w 4436533"/>
              <a:gd name="connsiteY0" fmla="*/ 160324 h 1531924"/>
              <a:gd name="connsiteX1" fmla="*/ 2540000 w 4436533"/>
              <a:gd name="connsiteY1" fmla="*/ 515925 h 1531924"/>
              <a:gd name="connsiteX2" fmla="*/ 2997200 w 4436533"/>
              <a:gd name="connsiteY2" fmla="*/ 1413391 h 1531924"/>
              <a:gd name="connsiteX3" fmla="*/ 3623733 w 4436533"/>
              <a:gd name="connsiteY3" fmla="*/ 498991 h 1531924"/>
              <a:gd name="connsiteX4" fmla="*/ 1405467 w 4436533"/>
              <a:gd name="connsiteY4" fmla="*/ 41791 h 1531924"/>
              <a:gd name="connsiteX5" fmla="*/ 0 w 4436533"/>
              <a:gd name="connsiteY5" fmla="*/ 1531924 h 1531924"/>
              <a:gd name="connsiteX0" fmla="*/ 3031066 w 3031066"/>
              <a:gd name="connsiteY0" fmla="*/ 160324 h 1419470"/>
              <a:gd name="connsiteX1" fmla="*/ 1134533 w 3031066"/>
              <a:gd name="connsiteY1" fmla="*/ 515925 h 1419470"/>
              <a:gd name="connsiteX2" fmla="*/ 1591733 w 3031066"/>
              <a:gd name="connsiteY2" fmla="*/ 1413391 h 1419470"/>
              <a:gd name="connsiteX3" fmla="*/ 2218266 w 3031066"/>
              <a:gd name="connsiteY3" fmla="*/ 498991 h 1419470"/>
              <a:gd name="connsiteX4" fmla="*/ 0 w 3031066"/>
              <a:gd name="connsiteY4" fmla="*/ 41791 h 1419470"/>
              <a:gd name="connsiteX0" fmla="*/ 4199466 w 4199466"/>
              <a:gd name="connsiteY0" fmla="*/ 5331 h 1264150"/>
              <a:gd name="connsiteX1" fmla="*/ 2302933 w 4199466"/>
              <a:gd name="connsiteY1" fmla="*/ 360932 h 1264150"/>
              <a:gd name="connsiteX2" fmla="*/ 2760133 w 4199466"/>
              <a:gd name="connsiteY2" fmla="*/ 1258398 h 1264150"/>
              <a:gd name="connsiteX3" fmla="*/ 3386666 w 4199466"/>
              <a:gd name="connsiteY3" fmla="*/ 343998 h 1264150"/>
              <a:gd name="connsiteX4" fmla="*/ 0 w 4199466"/>
              <a:gd name="connsiteY4" fmla="*/ 174664 h 1264150"/>
              <a:gd name="connsiteX0" fmla="*/ 4199466 w 4199466"/>
              <a:gd name="connsiteY0" fmla="*/ 272347 h 1531166"/>
              <a:gd name="connsiteX1" fmla="*/ 2302933 w 4199466"/>
              <a:gd name="connsiteY1" fmla="*/ 627948 h 1531166"/>
              <a:gd name="connsiteX2" fmla="*/ 2760133 w 4199466"/>
              <a:gd name="connsiteY2" fmla="*/ 1525414 h 1531166"/>
              <a:gd name="connsiteX3" fmla="*/ 3386666 w 4199466"/>
              <a:gd name="connsiteY3" fmla="*/ 611014 h 1531166"/>
              <a:gd name="connsiteX4" fmla="*/ 0 w 4199466"/>
              <a:gd name="connsiteY4" fmla="*/ 441680 h 1531166"/>
              <a:gd name="connsiteX0" fmla="*/ 4199466 w 4199466"/>
              <a:gd name="connsiteY0" fmla="*/ 340911 h 1602433"/>
              <a:gd name="connsiteX1" fmla="*/ 2302933 w 4199466"/>
              <a:gd name="connsiteY1" fmla="*/ 696512 h 1602433"/>
              <a:gd name="connsiteX2" fmla="*/ 2760133 w 4199466"/>
              <a:gd name="connsiteY2" fmla="*/ 1593978 h 1602433"/>
              <a:gd name="connsiteX3" fmla="*/ 3386666 w 4199466"/>
              <a:gd name="connsiteY3" fmla="*/ 679578 h 1602433"/>
              <a:gd name="connsiteX4" fmla="*/ 0 w 4199466"/>
              <a:gd name="connsiteY4" fmla="*/ 510244 h 1602433"/>
              <a:gd name="connsiteX0" fmla="*/ 4199466 w 4199466"/>
              <a:gd name="connsiteY0" fmla="*/ 320417 h 1573620"/>
              <a:gd name="connsiteX1" fmla="*/ 2302933 w 4199466"/>
              <a:gd name="connsiteY1" fmla="*/ 676018 h 1573620"/>
              <a:gd name="connsiteX2" fmla="*/ 2760133 w 4199466"/>
              <a:gd name="connsiteY2" fmla="*/ 1573484 h 1573620"/>
              <a:gd name="connsiteX3" fmla="*/ 3183466 w 4199466"/>
              <a:gd name="connsiteY3" fmla="*/ 726817 h 1573620"/>
              <a:gd name="connsiteX4" fmla="*/ 0 w 4199466"/>
              <a:gd name="connsiteY4" fmla="*/ 489750 h 1573620"/>
              <a:gd name="connsiteX0" fmla="*/ 4199466 w 4199466"/>
              <a:gd name="connsiteY0" fmla="*/ 320417 h 1573493"/>
              <a:gd name="connsiteX1" fmla="*/ 2048933 w 4199466"/>
              <a:gd name="connsiteY1" fmla="*/ 743751 h 1573493"/>
              <a:gd name="connsiteX2" fmla="*/ 2760133 w 4199466"/>
              <a:gd name="connsiteY2" fmla="*/ 1573484 h 1573493"/>
              <a:gd name="connsiteX3" fmla="*/ 3183466 w 4199466"/>
              <a:gd name="connsiteY3" fmla="*/ 726817 h 1573493"/>
              <a:gd name="connsiteX4" fmla="*/ 0 w 4199466"/>
              <a:gd name="connsiteY4" fmla="*/ 489750 h 1573493"/>
              <a:gd name="connsiteX0" fmla="*/ 4199466 w 4199466"/>
              <a:gd name="connsiteY0" fmla="*/ 320417 h 1573522"/>
              <a:gd name="connsiteX1" fmla="*/ 2048933 w 4199466"/>
              <a:gd name="connsiteY1" fmla="*/ 743751 h 1573522"/>
              <a:gd name="connsiteX2" fmla="*/ 2760133 w 4199466"/>
              <a:gd name="connsiteY2" fmla="*/ 1573484 h 1573522"/>
              <a:gd name="connsiteX3" fmla="*/ 3183466 w 4199466"/>
              <a:gd name="connsiteY3" fmla="*/ 726817 h 1573522"/>
              <a:gd name="connsiteX4" fmla="*/ 0 w 4199466"/>
              <a:gd name="connsiteY4" fmla="*/ 489750 h 1573522"/>
              <a:gd name="connsiteX0" fmla="*/ 4199466 w 4199466"/>
              <a:gd name="connsiteY0" fmla="*/ 254880 h 1474089"/>
              <a:gd name="connsiteX1" fmla="*/ 2048933 w 4199466"/>
              <a:gd name="connsiteY1" fmla="*/ 678214 h 1474089"/>
              <a:gd name="connsiteX2" fmla="*/ 2675467 w 4199466"/>
              <a:gd name="connsiteY2" fmla="*/ 1474080 h 1474089"/>
              <a:gd name="connsiteX3" fmla="*/ 3183466 w 4199466"/>
              <a:gd name="connsiteY3" fmla="*/ 661280 h 1474089"/>
              <a:gd name="connsiteX4" fmla="*/ 0 w 4199466"/>
              <a:gd name="connsiteY4" fmla="*/ 424213 h 1474089"/>
              <a:gd name="connsiteX0" fmla="*/ 4199466 w 4199466"/>
              <a:gd name="connsiteY0" fmla="*/ 254880 h 1476478"/>
              <a:gd name="connsiteX1" fmla="*/ 2048933 w 4199466"/>
              <a:gd name="connsiteY1" fmla="*/ 678214 h 1476478"/>
              <a:gd name="connsiteX2" fmla="*/ 2675467 w 4199466"/>
              <a:gd name="connsiteY2" fmla="*/ 1474080 h 1476478"/>
              <a:gd name="connsiteX3" fmla="*/ 3183466 w 4199466"/>
              <a:gd name="connsiteY3" fmla="*/ 661280 h 1476478"/>
              <a:gd name="connsiteX4" fmla="*/ 0 w 4199466"/>
              <a:gd name="connsiteY4" fmla="*/ 424213 h 1476478"/>
              <a:gd name="connsiteX0" fmla="*/ 4199466 w 4199466"/>
              <a:gd name="connsiteY0" fmla="*/ 279753 h 1501814"/>
              <a:gd name="connsiteX1" fmla="*/ 2048933 w 4199466"/>
              <a:gd name="connsiteY1" fmla="*/ 703087 h 1501814"/>
              <a:gd name="connsiteX2" fmla="*/ 2675467 w 4199466"/>
              <a:gd name="connsiteY2" fmla="*/ 1498953 h 1501814"/>
              <a:gd name="connsiteX3" fmla="*/ 3183466 w 4199466"/>
              <a:gd name="connsiteY3" fmla="*/ 686153 h 1501814"/>
              <a:gd name="connsiteX4" fmla="*/ 0 w 4199466"/>
              <a:gd name="connsiteY4" fmla="*/ 449086 h 1501814"/>
              <a:gd name="connsiteX0" fmla="*/ 4199466 w 4199466"/>
              <a:gd name="connsiteY0" fmla="*/ 279753 h 1499053"/>
              <a:gd name="connsiteX1" fmla="*/ 2099733 w 4199466"/>
              <a:gd name="connsiteY1" fmla="*/ 635354 h 1499053"/>
              <a:gd name="connsiteX2" fmla="*/ 2675467 w 4199466"/>
              <a:gd name="connsiteY2" fmla="*/ 1498953 h 1499053"/>
              <a:gd name="connsiteX3" fmla="*/ 3183466 w 4199466"/>
              <a:gd name="connsiteY3" fmla="*/ 686153 h 1499053"/>
              <a:gd name="connsiteX4" fmla="*/ 0 w 4199466"/>
              <a:gd name="connsiteY4" fmla="*/ 449086 h 1499053"/>
              <a:gd name="connsiteX0" fmla="*/ 4199466 w 4199466"/>
              <a:gd name="connsiteY0" fmla="*/ 279753 h 1499053"/>
              <a:gd name="connsiteX1" fmla="*/ 2099733 w 4199466"/>
              <a:gd name="connsiteY1" fmla="*/ 635354 h 1499053"/>
              <a:gd name="connsiteX2" fmla="*/ 2675467 w 4199466"/>
              <a:gd name="connsiteY2" fmla="*/ 1498953 h 1499053"/>
              <a:gd name="connsiteX3" fmla="*/ 3183466 w 4199466"/>
              <a:gd name="connsiteY3" fmla="*/ 686153 h 1499053"/>
              <a:gd name="connsiteX4" fmla="*/ 0 w 4199466"/>
              <a:gd name="connsiteY4" fmla="*/ 449086 h 1499053"/>
              <a:gd name="connsiteX0" fmla="*/ 4199466 w 4199466"/>
              <a:gd name="connsiteY0" fmla="*/ 376915 h 1596472"/>
              <a:gd name="connsiteX1" fmla="*/ 2099733 w 4199466"/>
              <a:gd name="connsiteY1" fmla="*/ 732516 h 1596472"/>
              <a:gd name="connsiteX2" fmla="*/ 2675467 w 4199466"/>
              <a:gd name="connsiteY2" fmla="*/ 1596115 h 1596472"/>
              <a:gd name="connsiteX3" fmla="*/ 3183466 w 4199466"/>
              <a:gd name="connsiteY3" fmla="*/ 783315 h 1596472"/>
              <a:gd name="connsiteX4" fmla="*/ 0 w 4199466"/>
              <a:gd name="connsiteY4" fmla="*/ 546248 h 1596472"/>
              <a:gd name="connsiteX0" fmla="*/ 3544017 w 3544017"/>
              <a:gd name="connsiteY0" fmla="*/ 447473 h 1666760"/>
              <a:gd name="connsiteX1" fmla="*/ 1444284 w 3544017"/>
              <a:gd name="connsiteY1" fmla="*/ 803074 h 1666760"/>
              <a:gd name="connsiteX2" fmla="*/ 2020018 w 3544017"/>
              <a:gd name="connsiteY2" fmla="*/ 1666673 h 1666760"/>
              <a:gd name="connsiteX3" fmla="*/ 2528017 w 3544017"/>
              <a:gd name="connsiteY3" fmla="*/ 853873 h 1666760"/>
              <a:gd name="connsiteX4" fmla="*/ 0 w 3544017"/>
              <a:gd name="connsiteY4" fmla="*/ 382340 h 1666760"/>
              <a:gd name="connsiteX0" fmla="*/ 3544017 w 3544017"/>
              <a:gd name="connsiteY0" fmla="*/ 321471 h 1540758"/>
              <a:gd name="connsiteX1" fmla="*/ 1444284 w 3544017"/>
              <a:gd name="connsiteY1" fmla="*/ 677072 h 1540758"/>
              <a:gd name="connsiteX2" fmla="*/ 2020018 w 3544017"/>
              <a:gd name="connsiteY2" fmla="*/ 1540671 h 1540758"/>
              <a:gd name="connsiteX3" fmla="*/ 2528017 w 3544017"/>
              <a:gd name="connsiteY3" fmla="*/ 727871 h 1540758"/>
              <a:gd name="connsiteX4" fmla="*/ 0 w 3544017"/>
              <a:gd name="connsiteY4" fmla="*/ 256338 h 1540758"/>
              <a:gd name="connsiteX0" fmla="*/ 3544017 w 3544017"/>
              <a:gd name="connsiteY0" fmla="*/ 377302 h 1596681"/>
              <a:gd name="connsiteX1" fmla="*/ 1444284 w 3544017"/>
              <a:gd name="connsiteY1" fmla="*/ 732903 h 1596681"/>
              <a:gd name="connsiteX2" fmla="*/ 2020018 w 3544017"/>
              <a:gd name="connsiteY2" fmla="*/ 1596502 h 1596681"/>
              <a:gd name="connsiteX3" fmla="*/ 2528017 w 3544017"/>
              <a:gd name="connsiteY3" fmla="*/ 783702 h 1596681"/>
              <a:gd name="connsiteX4" fmla="*/ 0 w 3544017"/>
              <a:gd name="connsiteY4" fmla="*/ 312169 h 1596681"/>
              <a:gd name="connsiteX0" fmla="*/ 3544017 w 3544017"/>
              <a:gd name="connsiteY0" fmla="*/ 403902 h 1623404"/>
              <a:gd name="connsiteX1" fmla="*/ 1444284 w 3544017"/>
              <a:gd name="connsiteY1" fmla="*/ 759503 h 1623404"/>
              <a:gd name="connsiteX2" fmla="*/ 2020018 w 3544017"/>
              <a:gd name="connsiteY2" fmla="*/ 1623102 h 1623404"/>
              <a:gd name="connsiteX3" fmla="*/ 2528017 w 3544017"/>
              <a:gd name="connsiteY3" fmla="*/ 810302 h 1623404"/>
              <a:gd name="connsiteX4" fmla="*/ 0 w 3544017"/>
              <a:gd name="connsiteY4" fmla="*/ 338769 h 162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4017" h="1623404">
                <a:moveTo>
                  <a:pt x="3544017" y="403902"/>
                </a:moveTo>
                <a:cubicBezTo>
                  <a:pt x="2585872" y="364391"/>
                  <a:pt x="1749084" y="99103"/>
                  <a:pt x="1444284" y="759503"/>
                </a:cubicBezTo>
                <a:cubicBezTo>
                  <a:pt x="1139484" y="1419903"/>
                  <a:pt x="1839396" y="1614636"/>
                  <a:pt x="2020018" y="1623102"/>
                </a:cubicBezTo>
                <a:cubicBezTo>
                  <a:pt x="2200640" y="1631568"/>
                  <a:pt x="2715067" y="1464599"/>
                  <a:pt x="2528017" y="810302"/>
                </a:cubicBezTo>
                <a:cubicBezTo>
                  <a:pt x="2340967" y="156005"/>
                  <a:pt x="1869835" y="-371234"/>
                  <a:pt x="0" y="33876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9"/>
          <p:cNvSpPr/>
          <p:nvPr userDrawn="1"/>
        </p:nvSpPr>
        <p:spPr>
          <a:xfrm rot="7893414">
            <a:off x="3863687" y="3577883"/>
            <a:ext cx="212542" cy="340940"/>
          </a:xfrm>
          <a:custGeom>
            <a:avLst/>
            <a:gdLst/>
            <a:ahLst/>
            <a:cxnLst/>
            <a:rect l="l" t="t" r="r" b="b"/>
            <a:pathLst>
              <a:path w="696359" h="1149768">
                <a:moveTo>
                  <a:pt x="355075" y="0"/>
                </a:moveTo>
                <a:lnTo>
                  <a:pt x="696359" y="1105109"/>
                </a:lnTo>
                <a:lnTo>
                  <a:pt x="372008" y="801168"/>
                </a:lnTo>
                <a:lnTo>
                  <a:pt x="0" y="114976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718300" y="1837578"/>
            <a:ext cx="1963738" cy="174898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/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animBg="1"/>
      <p:bldP spid="73" grpId="0" animBg="1"/>
      <p:bldP spid="74" grpId="0" animBg="1"/>
      <p:bldP spid="7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member zoo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" y="1778002"/>
            <a:ext cx="9144000" cy="2832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2219903"/>
            <a:ext cx="4043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About</a:t>
            </a:r>
            <a:r>
              <a:rPr lang="es-ES_tradnl" dirty="0" smtClean="0"/>
              <a:t> Bryan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40" y="2621735"/>
            <a:ext cx="40433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2439" y="2812110"/>
            <a:ext cx="4043362" cy="137172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724239" y="630300"/>
            <a:ext cx="3957800" cy="50847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1788111"/>
            <a:ext cx="3381375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WELCOME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2342343"/>
            <a:ext cx="338137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28626" y="2230144"/>
            <a:ext cx="3383972" cy="36000"/>
            <a:chOff x="428625" y="3767667"/>
            <a:chExt cx="3263900" cy="69400"/>
          </a:xfrm>
        </p:grpSpPr>
        <p:sp>
          <p:nvSpPr>
            <p:cNvPr id="2" name="Rectangle 1"/>
            <p:cNvSpPr/>
            <p:nvPr userDrawn="1"/>
          </p:nvSpPr>
          <p:spPr>
            <a:xfrm>
              <a:off x="428625" y="3767667"/>
              <a:ext cx="815975" cy="6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1244600" y="3767667"/>
              <a:ext cx="815975" cy="6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060575" y="3767667"/>
              <a:ext cx="815975" cy="6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876550" y="3767667"/>
              <a:ext cx="815975" cy="6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2618156"/>
            <a:ext cx="3366029" cy="15728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</p:spTree>
    <p:extLst>
      <p:ext uri="{BB962C8B-B14F-4D97-AF65-F5344CB8AC3E}">
        <p14:creationId xmlns:p14="http://schemas.microsoft.com/office/powerpoint/2010/main" val="22148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0891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2416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2679701"/>
            <a:ext cx="9144000" cy="2374900"/>
          </a:xfrm>
          <a:custGeom>
            <a:avLst/>
            <a:gdLst/>
            <a:ahLst/>
            <a:cxnLst/>
            <a:rect l="l" t="t" r="r" b="b"/>
            <a:pathLst>
              <a:path w="9144000" h="2153143">
                <a:moveTo>
                  <a:pt x="3759733" y="0"/>
                </a:moveTo>
                <a:cubicBezTo>
                  <a:pt x="3838366" y="0"/>
                  <a:pt x="3906277" y="26215"/>
                  <a:pt x="3962274" y="79300"/>
                </a:cubicBezTo>
                <a:cubicBezTo>
                  <a:pt x="4017676" y="132384"/>
                  <a:pt x="4045674" y="196609"/>
                  <a:pt x="4045674" y="271321"/>
                </a:cubicBezTo>
                <a:cubicBezTo>
                  <a:pt x="4045674" y="281152"/>
                  <a:pt x="4045674" y="290982"/>
                  <a:pt x="4044482" y="300157"/>
                </a:cubicBezTo>
                <a:cubicBezTo>
                  <a:pt x="4068311" y="294914"/>
                  <a:pt x="4093331" y="291638"/>
                  <a:pt x="4120138" y="291638"/>
                </a:cubicBezTo>
                <a:cubicBezTo>
                  <a:pt x="4202346" y="291638"/>
                  <a:pt x="4272640" y="319163"/>
                  <a:pt x="4331020" y="374869"/>
                </a:cubicBezTo>
                <a:cubicBezTo>
                  <a:pt x="4348295" y="391253"/>
                  <a:pt x="4363188" y="408948"/>
                  <a:pt x="4375103" y="427298"/>
                </a:cubicBezTo>
                <a:cubicBezTo>
                  <a:pt x="4428717" y="394530"/>
                  <a:pt x="4488883" y="377490"/>
                  <a:pt x="4556794" y="377490"/>
                </a:cubicBezTo>
                <a:lnTo>
                  <a:pt x="4572000" y="378013"/>
                </a:lnTo>
                <a:lnTo>
                  <a:pt x="4587205" y="377490"/>
                </a:lnTo>
                <a:cubicBezTo>
                  <a:pt x="4655116" y="377490"/>
                  <a:pt x="4715283" y="394530"/>
                  <a:pt x="4768896" y="427298"/>
                </a:cubicBezTo>
                <a:cubicBezTo>
                  <a:pt x="4780811" y="408948"/>
                  <a:pt x="4795704" y="391253"/>
                  <a:pt x="4812979" y="374869"/>
                </a:cubicBezTo>
                <a:cubicBezTo>
                  <a:pt x="4871359" y="319163"/>
                  <a:pt x="4941653" y="291638"/>
                  <a:pt x="5023861" y="291638"/>
                </a:cubicBezTo>
                <a:cubicBezTo>
                  <a:pt x="5050668" y="291638"/>
                  <a:pt x="5075688" y="294914"/>
                  <a:pt x="5099517" y="300157"/>
                </a:cubicBezTo>
                <a:cubicBezTo>
                  <a:pt x="5098325" y="290982"/>
                  <a:pt x="5098325" y="281152"/>
                  <a:pt x="5098325" y="271321"/>
                </a:cubicBezTo>
                <a:cubicBezTo>
                  <a:pt x="5098325" y="196609"/>
                  <a:pt x="5126323" y="132384"/>
                  <a:pt x="5181725" y="79300"/>
                </a:cubicBezTo>
                <a:cubicBezTo>
                  <a:pt x="5237722" y="26215"/>
                  <a:pt x="5305633" y="0"/>
                  <a:pt x="5384267" y="0"/>
                </a:cubicBezTo>
                <a:cubicBezTo>
                  <a:pt x="5463496" y="0"/>
                  <a:pt x="5530812" y="26215"/>
                  <a:pt x="5586808" y="79300"/>
                </a:cubicBezTo>
                <a:cubicBezTo>
                  <a:pt x="5615403" y="106169"/>
                  <a:pt x="5636849" y="136316"/>
                  <a:pt x="5650550" y="169084"/>
                </a:cubicBezTo>
                <a:cubicBezTo>
                  <a:pt x="5660081" y="158598"/>
                  <a:pt x="5669612" y="148113"/>
                  <a:pt x="5680335" y="138282"/>
                </a:cubicBezTo>
                <a:cubicBezTo>
                  <a:pt x="5764927" y="58327"/>
                  <a:pt x="5866197" y="18350"/>
                  <a:pt x="5985339" y="18350"/>
                </a:cubicBezTo>
                <a:cubicBezTo>
                  <a:pt x="6104482" y="18350"/>
                  <a:pt x="6206349" y="58327"/>
                  <a:pt x="6290344" y="138282"/>
                </a:cubicBezTo>
                <a:cubicBezTo>
                  <a:pt x="6308811" y="155650"/>
                  <a:pt x="6325193" y="173672"/>
                  <a:pt x="6339564" y="192514"/>
                </a:cubicBezTo>
                <a:lnTo>
                  <a:pt x="6372991" y="245722"/>
                </a:lnTo>
                <a:lnTo>
                  <a:pt x="6402166" y="212150"/>
                </a:lnTo>
                <a:cubicBezTo>
                  <a:pt x="6458162" y="159065"/>
                  <a:pt x="6526073" y="132850"/>
                  <a:pt x="6604707" y="132850"/>
                </a:cubicBezTo>
                <a:cubicBezTo>
                  <a:pt x="6683937" y="132850"/>
                  <a:pt x="6751253" y="159065"/>
                  <a:pt x="6807249" y="212150"/>
                </a:cubicBezTo>
                <a:cubicBezTo>
                  <a:pt x="6835843" y="239019"/>
                  <a:pt x="6857289" y="269166"/>
                  <a:pt x="6870991" y="301934"/>
                </a:cubicBezTo>
                <a:cubicBezTo>
                  <a:pt x="6880522" y="291449"/>
                  <a:pt x="6890053" y="280963"/>
                  <a:pt x="6900776" y="271132"/>
                </a:cubicBezTo>
                <a:cubicBezTo>
                  <a:pt x="6985367" y="191178"/>
                  <a:pt x="7086638" y="151200"/>
                  <a:pt x="7205780" y="151200"/>
                </a:cubicBezTo>
                <a:cubicBezTo>
                  <a:pt x="7324922" y="151200"/>
                  <a:pt x="7426789" y="191178"/>
                  <a:pt x="7510785" y="271132"/>
                </a:cubicBezTo>
                <a:cubicBezTo>
                  <a:pt x="7547719" y="305867"/>
                  <a:pt x="7576312" y="343222"/>
                  <a:pt x="7597162" y="384511"/>
                </a:cubicBezTo>
                <a:cubicBezTo>
                  <a:pt x="7625757" y="377957"/>
                  <a:pt x="7656138" y="374680"/>
                  <a:pt x="7688306" y="374680"/>
                </a:cubicBezTo>
                <a:cubicBezTo>
                  <a:pt x="7793152" y="374680"/>
                  <a:pt x="7882509" y="410069"/>
                  <a:pt x="7956376" y="480193"/>
                </a:cubicBezTo>
                <a:cubicBezTo>
                  <a:pt x="7996289" y="518205"/>
                  <a:pt x="8025479" y="560148"/>
                  <a:pt x="8043946" y="606679"/>
                </a:cubicBezTo>
                <a:cubicBezTo>
                  <a:pt x="8104113" y="580465"/>
                  <a:pt x="8170237" y="567357"/>
                  <a:pt x="8242914" y="567357"/>
                </a:cubicBezTo>
                <a:cubicBezTo>
                  <a:pt x="8332270" y="567357"/>
                  <a:pt x="8411574" y="587264"/>
                  <a:pt x="8481077" y="626801"/>
                </a:cubicBezTo>
                <a:lnTo>
                  <a:pt x="8488422" y="631909"/>
                </a:lnTo>
                <a:lnTo>
                  <a:pt x="8521208" y="615142"/>
                </a:lnTo>
                <a:cubicBezTo>
                  <a:pt x="8555238" y="601789"/>
                  <a:pt x="8592172" y="595072"/>
                  <a:pt x="8632085" y="595072"/>
                </a:cubicBezTo>
                <a:cubicBezTo>
                  <a:pt x="8711910" y="595072"/>
                  <a:pt x="8779822" y="621941"/>
                  <a:pt x="8836414" y="675026"/>
                </a:cubicBezTo>
                <a:cubicBezTo>
                  <a:pt x="8872753" y="709760"/>
                  <a:pt x="8897177" y="749082"/>
                  <a:pt x="8910282" y="792992"/>
                </a:cubicBezTo>
                <a:cubicBezTo>
                  <a:pt x="8928153" y="784472"/>
                  <a:pt x="8947216" y="780540"/>
                  <a:pt x="8968662" y="780540"/>
                </a:cubicBezTo>
                <a:cubicBezTo>
                  <a:pt x="9003213" y="780540"/>
                  <a:pt x="9032999" y="791681"/>
                  <a:pt x="9058018" y="813308"/>
                </a:cubicBezTo>
                <a:cubicBezTo>
                  <a:pt x="9065167" y="787094"/>
                  <a:pt x="9079464" y="763501"/>
                  <a:pt x="9100909" y="743185"/>
                </a:cubicBezTo>
                <a:cubicBezTo>
                  <a:pt x="9114015" y="730732"/>
                  <a:pt x="9128312" y="720901"/>
                  <a:pt x="9143205" y="713693"/>
                </a:cubicBezTo>
                <a:cubicBezTo>
                  <a:pt x="9143205" y="781523"/>
                  <a:pt x="9143205" y="832396"/>
                  <a:pt x="9143205" y="870551"/>
                </a:cubicBezTo>
                <a:lnTo>
                  <a:pt x="9143205" y="877894"/>
                </a:lnTo>
                <a:lnTo>
                  <a:pt x="9144000" y="877583"/>
                </a:lnTo>
                <a:lnTo>
                  <a:pt x="9144000" y="1264698"/>
                </a:lnTo>
                <a:lnTo>
                  <a:pt x="9142413" y="1264698"/>
                </a:lnTo>
                <a:lnTo>
                  <a:pt x="9142413" y="2153143"/>
                </a:lnTo>
                <a:lnTo>
                  <a:pt x="0" y="2153143"/>
                </a:lnTo>
                <a:lnTo>
                  <a:pt x="0" y="1264698"/>
                </a:lnTo>
                <a:lnTo>
                  <a:pt x="0" y="877583"/>
                </a:lnTo>
                <a:lnTo>
                  <a:pt x="794" y="877894"/>
                </a:lnTo>
                <a:lnTo>
                  <a:pt x="794" y="870551"/>
                </a:lnTo>
                <a:cubicBezTo>
                  <a:pt x="794" y="832396"/>
                  <a:pt x="794" y="781523"/>
                  <a:pt x="794" y="713693"/>
                </a:cubicBezTo>
                <a:cubicBezTo>
                  <a:pt x="15687" y="720901"/>
                  <a:pt x="29984" y="730732"/>
                  <a:pt x="43089" y="743185"/>
                </a:cubicBezTo>
                <a:cubicBezTo>
                  <a:pt x="64535" y="763501"/>
                  <a:pt x="78832" y="787094"/>
                  <a:pt x="85981" y="813308"/>
                </a:cubicBezTo>
                <a:cubicBezTo>
                  <a:pt x="111000" y="791681"/>
                  <a:pt x="140786" y="780540"/>
                  <a:pt x="175338" y="780540"/>
                </a:cubicBezTo>
                <a:cubicBezTo>
                  <a:pt x="196783" y="780540"/>
                  <a:pt x="215846" y="784472"/>
                  <a:pt x="233718" y="792992"/>
                </a:cubicBezTo>
                <a:cubicBezTo>
                  <a:pt x="246823" y="749082"/>
                  <a:pt x="271247" y="709760"/>
                  <a:pt x="307585" y="675026"/>
                </a:cubicBezTo>
                <a:cubicBezTo>
                  <a:pt x="364178" y="621941"/>
                  <a:pt x="432089" y="595072"/>
                  <a:pt x="511914" y="595072"/>
                </a:cubicBezTo>
                <a:cubicBezTo>
                  <a:pt x="551827" y="595072"/>
                  <a:pt x="588761" y="601789"/>
                  <a:pt x="622791" y="615142"/>
                </a:cubicBezTo>
                <a:lnTo>
                  <a:pt x="655577" y="631909"/>
                </a:lnTo>
                <a:lnTo>
                  <a:pt x="662922" y="626801"/>
                </a:lnTo>
                <a:cubicBezTo>
                  <a:pt x="732424" y="587264"/>
                  <a:pt x="811729" y="567357"/>
                  <a:pt x="901086" y="567357"/>
                </a:cubicBezTo>
                <a:cubicBezTo>
                  <a:pt x="973762" y="567357"/>
                  <a:pt x="1039887" y="580465"/>
                  <a:pt x="1100053" y="606679"/>
                </a:cubicBezTo>
                <a:cubicBezTo>
                  <a:pt x="1118520" y="560148"/>
                  <a:pt x="1147710" y="518205"/>
                  <a:pt x="1187623" y="480193"/>
                </a:cubicBezTo>
                <a:cubicBezTo>
                  <a:pt x="1261491" y="410069"/>
                  <a:pt x="1350848" y="374680"/>
                  <a:pt x="1455693" y="374680"/>
                </a:cubicBezTo>
                <a:cubicBezTo>
                  <a:pt x="1487862" y="374680"/>
                  <a:pt x="1518243" y="377957"/>
                  <a:pt x="1546837" y="384511"/>
                </a:cubicBezTo>
                <a:cubicBezTo>
                  <a:pt x="1567686" y="343222"/>
                  <a:pt x="1596281" y="305867"/>
                  <a:pt x="1633215" y="271132"/>
                </a:cubicBezTo>
                <a:cubicBezTo>
                  <a:pt x="1717210" y="191178"/>
                  <a:pt x="1819077" y="151200"/>
                  <a:pt x="1938219" y="151200"/>
                </a:cubicBezTo>
                <a:cubicBezTo>
                  <a:pt x="2057362" y="151200"/>
                  <a:pt x="2158632" y="191178"/>
                  <a:pt x="2243223" y="271132"/>
                </a:cubicBezTo>
                <a:cubicBezTo>
                  <a:pt x="2253947" y="280963"/>
                  <a:pt x="2263478" y="291449"/>
                  <a:pt x="2273009" y="301934"/>
                </a:cubicBezTo>
                <a:cubicBezTo>
                  <a:pt x="2286710" y="269166"/>
                  <a:pt x="2308156" y="239019"/>
                  <a:pt x="2336750" y="212150"/>
                </a:cubicBezTo>
                <a:cubicBezTo>
                  <a:pt x="2392747" y="159065"/>
                  <a:pt x="2460063" y="132850"/>
                  <a:pt x="2539292" y="132850"/>
                </a:cubicBezTo>
                <a:cubicBezTo>
                  <a:pt x="2617926" y="132850"/>
                  <a:pt x="2685837" y="159065"/>
                  <a:pt x="2741834" y="212150"/>
                </a:cubicBezTo>
                <a:lnTo>
                  <a:pt x="2771008" y="245722"/>
                </a:lnTo>
                <a:lnTo>
                  <a:pt x="2804435" y="192514"/>
                </a:lnTo>
                <a:cubicBezTo>
                  <a:pt x="2818807" y="173672"/>
                  <a:pt x="2835188" y="155650"/>
                  <a:pt x="2853656" y="138282"/>
                </a:cubicBezTo>
                <a:cubicBezTo>
                  <a:pt x="2937651" y="58327"/>
                  <a:pt x="3039517" y="18350"/>
                  <a:pt x="3158660" y="18350"/>
                </a:cubicBezTo>
                <a:cubicBezTo>
                  <a:pt x="3277802" y="18350"/>
                  <a:pt x="3379073" y="58327"/>
                  <a:pt x="3463664" y="138282"/>
                </a:cubicBezTo>
                <a:cubicBezTo>
                  <a:pt x="3474387" y="148113"/>
                  <a:pt x="3483918" y="158598"/>
                  <a:pt x="3493450" y="169084"/>
                </a:cubicBezTo>
                <a:cubicBezTo>
                  <a:pt x="3507150" y="136316"/>
                  <a:pt x="3528596" y="106169"/>
                  <a:pt x="3557190" y="79300"/>
                </a:cubicBezTo>
                <a:cubicBezTo>
                  <a:pt x="3613188" y="26215"/>
                  <a:pt x="3680503" y="0"/>
                  <a:pt x="375973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03057"/>
            <a:ext cx="9142413" cy="2711943"/>
          </a:xfrm>
          <a:custGeom>
            <a:avLst/>
            <a:gdLst/>
            <a:ahLst/>
            <a:cxnLst/>
            <a:rect l="l" t="t" r="r" b="b"/>
            <a:pathLst>
              <a:path w="9142413" h="2309812">
                <a:moveTo>
                  <a:pt x="1632178" y="0"/>
                </a:moveTo>
                <a:cubicBezTo>
                  <a:pt x="1790476" y="0"/>
                  <a:pt x="1924970" y="47614"/>
                  <a:pt x="2036850" y="144034"/>
                </a:cubicBezTo>
                <a:cubicBezTo>
                  <a:pt x="2093980" y="192838"/>
                  <a:pt x="2136828" y="247595"/>
                  <a:pt x="2164203" y="307113"/>
                </a:cubicBezTo>
                <a:cubicBezTo>
                  <a:pt x="2183246" y="288067"/>
                  <a:pt x="2202289" y="269022"/>
                  <a:pt x="2223713" y="251166"/>
                </a:cubicBezTo>
                <a:cubicBezTo>
                  <a:pt x="2392723" y="105942"/>
                  <a:pt x="2595059" y="33330"/>
                  <a:pt x="2833101" y="33330"/>
                </a:cubicBezTo>
                <a:cubicBezTo>
                  <a:pt x="3071144" y="33330"/>
                  <a:pt x="3274670" y="105942"/>
                  <a:pt x="3442490" y="251166"/>
                </a:cubicBezTo>
                <a:cubicBezTo>
                  <a:pt x="3516283" y="314255"/>
                  <a:pt x="3573413" y="382106"/>
                  <a:pt x="3615070" y="457099"/>
                </a:cubicBezTo>
                <a:cubicBezTo>
                  <a:pt x="3672201" y="445195"/>
                  <a:pt x="3732901" y="439243"/>
                  <a:pt x="3797173" y="439243"/>
                </a:cubicBezTo>
                <a:cubicBezTo>
                  <a:pt x="4006650" y="439243"/>
                  <a:pt x="4185182" y="503523"/>
                  <a:pt x="4332768" y="630891"/>
                </a:cubicBezTo>
                <a:cubicBezTo>
                  <a:pt x="4412512" y="699932"/>
                  <a:pt x="4470833" y="776115"/>
                  <a:pt x="4507729" y="860631"/>
                </a:cubicBezTo>
                <a:cubicBezTo>
                  <a:pt x="4627941" y="813017"/>
                  <a:pt x="4760054" y="789209"/>
                  <a:pt x="4905260" y="789209"/>
                </a:cubicBezTo>
                <a:cubicBezTo>
                  <a:pt x="5143302" y="789209"/>
                  <a:pt x="5345638" y="853489"/>
                  <a:pt x="5513458" y="980858"/>
                </a:cubicBezTo>
                <a:cubicBezTo>
                  <a:pt x="5544403" y="1004665"/>
                  <a:pt x="5571778" y="1028472"/>
                  <a:pt x="5596773" y="1053470"/>
                </a:cubicBezTo>
                <a:cubicBezTo>
                  <a:pt x="5649142" y="1035614"/>
                  <a:pt x="5705082" y="1027282"/>
                  <a:pt x="5765783" y="1027282"/>
                </a:cubicBezTo>
                <a:cubicBezTo>
                  <a:pt x="5897896" y="1027282"/>
                  <a:pt x="6009776" y="1067754"/>
                  <a:pt x="6102613" y="1147508"/>
                </a:cubicBezTo>
                <a:cubicBezTo>
                  <a:pt x="6124036" y="1166554"/>
                  <a:pt x="6144270" y="1186790"/>
                  <a:pt x="6160933" y="1207026"/>
                </a:cubicBezTo>
                <a:cubicBezTo>
                  <a:pt x="6191879" y="1202265"/>
                  <a:pt x="6224014" y="1199884"/>
                  <a:pt x="6257340" y="1199884"/>
                </a:cubicBezTo>
                <a:cubicBezTo>
                  <a:pt x="6384693" y="1199884"/>
                  <a:pt x="6494192" y="1230833"/>
                  <a:pt x="6584648" y="1292732"/>
                </a:cubicBezTo>
                <a:cubicBezTo>
                  <a:pt x="6617974" y="1315349"/>
                  <a:pt x="6645349" y="1340347"/>
                  <a:pt x="6666773" y="1366535"/>
                </a:cubicBezTo>
                <a:cubicBezTo>
                  <a:pt x="6719142" y="1340347"/>
                  <a:pt x="6776272" y="1327253"/>
                  <a:pt x="6841734" y="1327253"/>
                </a:cubicBezTo>
                <a:cubicBezTo>
                  <a:pt x="6935761" y="1327253"/>
                  <a:pt x="7016695" y="1355821"/>
                  <a:pt x="7083347" y="1411768"/>
                </a:cubicBezTo>
                <a:cubicBezTo>
                  <a:pt x="7084537" y="1410578"/>
                  <a:pt x="7085727" y="1410578"/>
                  <a:pt x="7086918" y="1409388"/>
                </a:cubicBezTo>
                <a:cubicBezTo>
                  <a:pt x="7189276" y="1349870"/>
                  <a:pt x="7311868" y="1320111"/>
                  <a:pt x="7455883" y="1320111"/>
                </a:cubicBezTo>
                <a:cubicBezTo>
                  <a:pt x="7513013" y="1320111"/>
                  <a:pt x="7566573" y="1324872"/>
                  <a:pt x="7616562" y="1333205"/>
                </a:cubicBezTo>
                <a:cubicBezTo>
                  <a:pt x="7642746" y="1295113"/>
                  <a:pt x="7674882" y="1259402"/>
                  <a:pt x="7712969" y="1226072"/>
                </a:cubicBezTo>
                <a:cubicBezTo>
                  <a:pt x="7826039" y="1129653"/>
                  <a:pt x="7961723" y="1080848"/>
                  <a:pt x="8121211" y="1080848"/>
                </a:cubicBezTo>
                <a:cubicBezTo>
                  <a:pt x="8280700" y="1080848"/>
                  <a:pt x="8416384" y="1129653"/>
                  <a:pt x="8529454" y="1226072"/>
                </a:cubicBezTo>
                <a:cubicBezTo>
                  <a:pt x="8602057" y="1289161"/>
                  <a:pt x="8650855" y="1360583"/>
                  <a:pt x="8677040" y="1440337"/>
                </a:cubicBezTo>
                <a:cubicBezTo>
                  <a:pt x="8712746" y="1424862"/>
                  <a:pt x="8750833" y="1417720"/>
                  <a:pt x="8793681" y="1417720"/>
                </a:cubicBezTo>
                <a:cubicBezTo>
                  <a:pt x="8862713" y="1417720"/>
                  <a:pt x="8922224" y="1437956"/>
                  <a:pt x="8972212" y="1477238"/>
                </a:cubicBezTo>
                <a:cubicBezTo>
                  <a:pt x="8986495" y="1429624"/>
                  <a:pt x="9015060" y="1386771"/>
                  <a:pt x="9057908" y="1349870"/>
                </a:cubicBezTo>
                <a:cubicBezTo>
                  <a:pt x="9084092" y="1327253"/>
                  <a:pt x="9112657" y="1309397"/>
                  <a:pt x="9142413" y="1296303"/>
                </a:cubicBezTo>
                <a:cubicBezTo>
                  <a:pt x="9142413" y="1789113"/>
                  <a:pt x="9142413" y="1789113"/>
                  <a:pt x="9142413" y="1789113"/>
                </a:cubicBezTo>
                <a:lnTo>
                  <a:pt x="9142413" y="2309812"/>
                </a:lnTo>
                <a:lnTo>
                  <a:pt x="0" y="2309812"/>
                </a:lnTo>
                <a:lnTo>
                  <a:pt x="0" y="1789113"/>
                </a:lnTo>
                <a:lnTo>
                  <a:pt x="1588" y="1789113"/>
                </a:lnTo>
                <a:cubicBezTo>
                  <a:pt x="1588" y="686838"/>
                  <a:pt x="1588" y="686838"/>
                  <a:pt x="1588" y="686838"/>
                </a:cubicBezTo>
                <a:cubicBezTo>
                  <a:pt x="14680" y="686838"/>
                  <a:pt x="26582" y="685648"/>
                  <a:pt x="39675" y="685648"/>
                </a:cubicBezTo>
                <a:cubicBezTo>
                  <a:pt x="175359" y="685648"/>
                  <a:pt x="295570" y="716597"/>
                  <a:pt x="402689" y="776115"/>
                </a:cubicBezTo>
                <a:cubicBezTo>
                  <a:pt x="426494" y="742785"/>
                  <a:pt x="456249" y="710645"/>
                  <a:pt x="490765" y="680886"/>
                </a:cubicBezTo>
                <a:cubicBezTo>
                  <a:pt x="607406" y="579706"/>
                  <a:pt x="747851" y="529711"/>
                  <a:pt x="912100" y="529711"/>
                </a:cubicBezTo>
                <a:cubicBezTo>
                  <a:pt x="965659" y="529711"/>
                  <a:pt x="1015648" y="535662"/>
                  <a:pt x="1063257" y="545185"/>
                </a:cubicBezTo>
                <a:cubicBezTo>
                  <a:pt x="1060876" y="528520"/>
                  <a:pt x="1060876" y="510665"/>
                  <a:pt x="1060876" y="492809"/>
                </a:cubicBezTo>
                <a:cubicBezTo>
                  <a:pt x="1060876" y="357108"/>
                  <a:pt x="1116816" y="240453"/>
                  <a:pt x="1227506" y="144034"/>
                </a:cubicBezTo>
                <a:cubicBezTo>
                  <a:pt x="1339386" y="47614"/>
                  <a:pt x="1475070" y="0"/>
                  <a:pt x="1632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54039" y="4086927"/>
            <a:ext cx="4043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4040" y="4463359"/>
            <a:ext cx="40433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54039" y="4653734"/>
            <a:ext cx="4043362" cy="65486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36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 userDrawn="1"/>
        </p:nvSpPr>
        <p:spPr>
          <a:xfrm rot="10800000">
            <a:off x="0" y="0"/>
            <a:ext cx="9142413" cy="2711943"/>
          </a:xfrm>
          <a:custGeom>
            <a:avLst/>
            <a:gdLst/>
            <a:ahLst/>
            <a:cxnLst/>
            <a:rect l="l" t="t" r="r" b="b"/>
            <a:pathLst>
              <a:path w="9142413" h="2309812">
                <a:moveTo>
                  <a:pt x="1632178" y="0"/>
                </a:moveTo>
                <a:cubicBezTo>
                  <a:pt x="1790476" y="0"/>
                  <a:pt x="1924970" y="47614"/>
                  <a:pt x="2036850" y="144034"/>
                </a:cubicBezTo>
                <a:cubicBezTo>
                  <a:pt x="2093980" y="192838"/>
                  <a:pt x="2136828" y="247595"/>
                  <a:pt x="2164203" y="307113"/>
                </a:cubicBezTo>
                <a:cubicBezTo>
                  <a:pt x="2183246" y="288067"/>
                  <a:pt x="2202289" y="269022"/>
                  <a:pt x="2223713" y="251166"/>
                </a:cubicBezTo>
                <a:cubicBezTo>
                  <a:pt x="2392723" y="105942"/>
                  <a:pt x="2595059" y="33330"/>
                  <a:pt x="2833101" y="33330"/>
                </a:cubicBezTo>
                <a:cubicBezTo>
                  <a:pt x="3071144" y="33330"/>
                  <a:pt x="3274670" y="105942"/>
                  <a:pt x="3442490" y="251166"/>
                </a:cubicBezTo>
                <a:cubicBezTo>
                  <a:pt x="3516283" y="314255"/>
                  <a:pt x="3573413" y="382106"/>
                  <a:pt x="3615070" y="457099"/>
                </a:cubicBezTo>
                <a:cubicBezTo>
                  <a:pt x="3672201" y="445195"/>
                  <a:pt x="3732901" y="439243"/>
                  <a:pt x="3797173" y="439243"/>
                </a:cubicBezTo>
                <a:cubicBezTo>
                  <a:pt x="4006650" y="439243"/>
                  <a:pt x="4185182" y="503523"/>
                  <a:pt x="4332768" y="630891"/>
                </a:cubicBezTo>
                <a:cubicBezTo>
                  <a:pt x="4412512" y="699932"/>
                  <a:pt x="4470833" y="776115"/>
                  <a:pt x="4507729" y="860631"/>
                </a:cubicBezTo>
                <a:cubicBezTo>
                  <a:pt x="4627941" y="813017"/>
                  <a:pt x="4760054" y="789209"/>
                  <a:pt x="4905260" y="789209"/>
                </a:cubicBezTo>
                <a:cubicBezTo>
                  <a:pt x="5143302" y="789209"/>
                  <a:pt x="5345638" y="853489"/>
                  <a:pt x="5513458" y="980858"/>
                </a:cubicBezTo>
                <a:cubicBezTo>
                  <a:pt x="5544403" y="1004665"/>
                  <a:pt x="5571778" y="1028472"/>
                  <a:pt x="5596773" y="1053470"/>
                </a:cubicBezTo>
                <a:cubicBezTo>
                  <a:pt x="5649142" y="1035614"/>
                  <a:pt x="5705082" y="1027282"/>
                  <a:pt x="5765783" y="1027282"/>
                </a:cubicBezTo>
                <a:cubicBezTo>
                  <a:pt x="5897896" y="1027282"/>
                  <a:pt x="6009776" y="1067754"/>
                  <a:pt x="6102613" y="1147508"/>
                </a:cubicBezTo>
                <a:cubicBezTo>
                  <a:pt x="6124036" y="1166554"/>
                  <a:pt x="6144270" y="1186790"/>
                  <a:pt x="6160933" y="1207026"/>
                </a:cubicBezTo>
                <a:cubicBezTo>
                  <a:pt x="6191879" y="1202265"/>
                  <a:pt x="6224014" y="1199884"/>
                  <a:pt x="6257340" y="1199884"/>
                </a:cubicBezTo>
                <a:cubicBezTo>
                  <a:pt x="6384693" y="1199884"/>
                  <a:pt x="6494192" y="1230833"/>
                  <a:pt x="6584648" y="1292732"/>
                </a:cubicBezTo>
                <a:cubicBezTo>
                  <a:pt x="6617974" y="1315349"/>
                  <a:pt x="6645349" y="1340347"/>
                  <a:pt x="6666773" y="1366535"/>
                </a:cubicBezTo>
                <a:cubicBezTo>
                  <a:pt x="6719142" y="1340347"/>
                  <a:pt x="6776272" y="1327253"/>
                  <a:pt x="6841734" y="1327253"/>
                </a:cubicBezTo>
                <a:cubicBezTo>
                  <a:pt x="6935761" y="1327253"/>
                  <a:pt x="7016695" y="1355821"/>
                  <a:pt x="7083347" y="1411768"/>
                </a:cubicBezTo>
                <a:cubicBezTo>
                  <a:pt x="7084537" y="1410578"/>
                  <a:pt x="7085727" y="1410578"/>
                  <a:pt x="7086918" y="1409388"/>
                </a:cubicBezTo>
                <a:cubicBezTo>
                  <a:pt x="7189276" y="1349870"/>
                  <a:pt x="7311868" y="1320111"/>
                  <a:pt x="7455883" y="1320111"/>
                </a:cubicBezTo>
                <a:cubicBezTo>
                  <a:pt x="7513013" y="1320111"/>
                  <a:pt x="7566573" y="1324872"/>
                  <a:pt x="7616562" y="1333205"/>
                </a:cubicBezTo>
                <a:cubicBezTo>
                  <a:pt x="7642746" y="1295113"/>
                  <a:pt x="7674882" y="1259402"/>
                  <a:pt x="7712969" y="1226072"/>
                </a:cubicBezTo>
                <a:cubicBezTo>
                  <a:pt x="7826039" y="1129653"/>
                  <a:pt x="7961723" y="1080848"/>
                  <a:pt x="8121211" y="1080848"/>
                </a:cubicBezTo>
                <a:cubicBezTo>
                  <a:pt x="8280700" y="1080848"/>
                  <a:pt x="8416384" y="1129653"/>
                  <a:pt x="8529454" y="1226072"/>
                </a:cubicBezTo>
                <a:cubicBezTo>
                  <a:pt x="8602057" y="1289161"/>
                  <a:pt x="8650855" y="1360583"/>
                  <a:pt x="8677040" y="1440337"/>
                </a:cubicBezTo>
                <a:cubicBezTo>
                  <a:pt x="8712746" y="1424862"/>
                  <a:pt x="8750833" y="1417720"/>
                  <a:pt x="8793681" y="1417720"/>
                </a:cubicBezTo>
                <a:cubicBezTo>
                  <a:pt x="8862713" y="1417720"/>
                  <a:pt x="8922224" y="1437956"/>
                  <a:pt x="8972212" y="1477238"/>
                </a:cubicBezTo>
                <a:cubicBezTo>
                  <a:pt x="8986495" y="1429624"/>
                  <a:pt x="9015060" y="1386771"/>
                  <a:pt x="9057908" y="1349870"/>
                </a:cubicBezTo>
                <a:cubicBezTo>
                  <a:pt x="9084092" y="1327253"/>
                  <a:pt x="9112657" y="1309397"/>
                  <a:pt x="9142413" y="1296303"/>
                </a:cubicBezTo>
                <a:cubicBezTo>
                  <a:pt x="9142413" y="1789113"/>
                  <a:pt x="9142413" y="1789113"/>
                  <a:pt x="9142413" y="1789113"/>
                </a:cubicBezTo>
                <a:lnTo>
                  <a:pt x="9142413" y="2309812"/>
                </a:lnTo>
                <a:lnTo>
                  <a:pt x="0" y="2309812"/>
                </a:lnTo>
                <a:lnTo>
                  <a:pt x="0" y="1789113"/>
                </a:lnTo>
                <a:lnTo>
                  <a:pt x="1588" y="1789113"/>
                </a:lnTo>
                <a:cubicBezTo>
                  <a:pt x="1588" y="686838"/>
                  <a:pt x="1588" y="686838"/>
                  <a:pt x="1588" y="686838"/>
                </a:cubicBezTo>
                <a:cubicBezTo>
                  <a:pt x="14680" y="686838"/>
                  <a:pt x="26582" y="685648"/>
                  <a:pt x="39675" y="685648"/>
                </a:cubicBezTo>
                <a:cubicBezTo>
                  <a:pt x="175359" y="685648"/>
                  <a:pt x="295570" y="716597"/>
                  <a:pt x="402689" y="776115"/>
                </a:cubicBezTo>
                <a:cubicBezTo>
                  <a:pt x="426494" y="742785"/>
                  <a:pt x="456249" y="710645"/>
                  <a:pt x="490765" y="680886"/>
                </a:cubicBezTo>
                <a:cubicBezTo>
                  <a:pt x="607406" y="579706"/>
                  <a:pt x="747851" y="529711"/>
                  <a:pt x="912100" y="529711"/>
                </a:cubicBezTo>
                <a:cubicBezTo>
                  <a:pt x="965659" y="529711"/>
                  <a:pt x="1015648" y="535662"/>
                  <a:pt x="1063257" y="545185"/>
                </a:cubicBezTo>
                <a:cubicBezTo>
                  <a:pt x="1060876" y="528520"/>
                  <a:pt x="1060876" y="510665"/>
                  <a:pt x="1060876" y="492809"/>
                </a:cubicBezTo>
                <a:cubicBezTo>
                  <a:pt x="1060876" y="357108"/>
                  <a:pt x="1116816" y="240453"/>
                  <a:pt x="1227506" y="144034"/>
                </a:cubicBezTo>
                <a:cubicBezTo>
                  <a:pt x="1339386" y="47614"/>
                  <a:pt x="1475070" y="0"/>
                  <a:pt x="1632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54039" y="4086927"/>
            <a:ext cx="4043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4040" y="4463359"/>
            <a:ext cx="40433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2">
                    <a:lumMod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54039" y="4653734"/>
            <a:ext cx="4043362" cy="65486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11" name="Freeform 35"/>
          <p:cNvSpPr>
            <a:spLocks/>
          </p:cNvSpPr>
          <p:nvPr userDrawn="1"/>
        </p:nvSpPr>
        <p:spPr bwMode="auto">
          <a:xfrm>
            <a:off x="655640" y="1656729"/>
            <a:ext cx="2642214" cy="1555653"/>
          </a:xfrm>
          <a:custGeom>
            <a:avLst/>
            <a:gdLst>
              <a:gd name="T0" fmla="*/ 39 w 277"/>
              <a:gd name="T1" fmla="*/ 68 h 162"/>
              <a:gd name="T2" fmla="*/ 45 w 277"/>
              <a:gd name="T3" fmla="*/ 69 h 162"/>
              <a:gd name="T4" fmla="*/ 102 w 277"/>
              <a:gd name="T5" fmla="*/ 24 h 162"/>
              <a:gd name="T6" fmla="*/ 140 w 277"/>
              <a:gd name="T7" fmla="*/ 38 h 162"/>
              <a:gd name="T8" fmla="*/ 180 w 277"/>
              <a:gd name="T9" fmla="*/ 0 h 162"/>
              <a:gd name="T10" fmla="*/ 220 w 277"/>
              <a:gd name="T11" fmla="*/ 41 h 162"/>
              <a:gd name="T12" fmla="*/ 220 w 277"/>
              <a:gd name="T13" fmla="*/ 41 h 162"/>
              <a:gd name="T14" fmla="*/ 229 w 277"/>
              <a:gd name="T15" fmla="*/ 41 h 162"/>
              <a:gd name="T16" fmla="*/ 277 w 277"/>
              <a:gd name="T17" fmla="*/ 89 h 162"/>
              <a:gd name="T18" fmla="*/ 229 w 277"/>
              <a:gd name="T19" fmla="*/ 138 h 162"/>
              <a:gd name="T20" fmla="*/ 206 w 277"/>
              <a:gd name="T21" fmla="*/ 133 h 162"/>
              <a:gd name="T22" fmla="*/ 162 w 277"/>
              <a:gd name="T23" fmla="*/ 162 h 162"/>
              <a:gd name="T24" fmla="*/ 122 w 277"/>
              <a:gd name="T25" fmla="*/ 139 h 162"/>
              <a:gd name="T26" fmla="*/ 102 w 277"/>
              <a:gd name="T27" fmla="*/ 142 h 162"/>
              <a:gd name="T28" fmla="*/ 69 w 277"/>
              <a:gd name="T29" fmla="*/ 132 h 162"/>
              <a:gd name="T30" fmla="*/ 39 w 277"/>
              <a:gd name="T31" fmla="*/ 147 h 162"/>
              <a:gd name="T32" fmla="*/ 0 w 277"/>
              <a:gd name="T33" fmla="*/ 107 h 162"/>
              <a:gd name="T34" fmla="*/ 39 w 277"/>
              <a:gd name="T35" fmla="*/ 6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7" h="162">
                <a:moveTo>
                  <a:pt x="39" y="68"/>
                </a:moveTo>
                <a:cubicBezTo>
                  <a:pt x="41" y="68"/>
                  <a:pt x="43" y="68"/>
                  <a:pt x="45" y="69"/>
                </a:cubicBezTo>
                <a:cubicBezTo>
                  <a:pt x="52" y="43"/>
                  <a:pt x="75" y="24"/>
                  <a:pt x="102" y="24"/>
                </a:cubicBezTo>
                <a:cubicBezTo>
                  <a:pt x="117" y="24"/>
                  <a:pt x="130" y="29"/>
                  <a:pt x="140" y="38"/>
                </a:cubicBezTo>
                <a:cubicBezTo>
                  <a:pt x="141" y="17"/>
                  <a:pt x="159" y="0"/>
                  <a:pt x="180" y="0"/>
                </a:cubicBezTo>
                <a:cubicBezTo>
                  <a:pt x="202" y="0"/>
                  <a:pt x="220" y="18"/>
                  <a:pt x="220" y="41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23" y="41"/>
                  <a:pt x="226" y="41"/>
                  <a:pt x="229" y="41"/>
                </a:cubicBezTo>
                <a:cubicBezTo>
                  <a:pt x="255" y="41"/>
                  <a:pt x="277" y="63"/>
                  <a:pt x="277" y="89"/>
                </a:cubicBezTo>
                <a:cubicBezTo>
                  <a:pt x="277" y="116"/>
                  <a:pt x="255" y="138"/>
                  <a:pt x="229" y="138"/>
                </a:cubicBezTo>
                <a:cubicBezTo>
                  <a:pt x="220" y="138"/>
                  <a:pt x="213" y="136"/>
                  <a:pt x="206" y="133"/>
                </a:cubicBezTo>
                <a:cubicBezTo>
                  <a:pt x="199" y="150"/>
                  <a:pt x="182" y="162"/>
                  <a:pt x="162" y="162"/>
                </a:cubicBezTo>
                <a:cubicBezTo>
                  <a:pt x="145" y="162"/>
                  <a:pt x="130" y="153"/>
                  <a:pt x="122" y="139"/>
                </a:cubicBezTo>
                <a:cubicBezTo>
                  <a:pt x="116" y="141"/>
                  <a:pt x="109" y="142"/>
                  <a:pt x="102" y="142"/>
                </a:cubicBezTo>
                <a:cubicBezTo>
                  <a:pt x="90" y="142"/>
                  <a:pt x="79" y="139"/>
                  <a:pt x="69" y="132"/>
                </a:cubicBezTo>
                <a:cubicBezTo>
                  <a:pt x="62" y="141"/>
                  <a:pt x="51" y="147"/>
                  <a:pt x="39" y="147"/>
                </a:cubicBezTo>
                <a:cubicBezTo>
                  <a:pt x="17" y="147"/>
                  <a:pt x="0" y="129"/>
                  <a:pt x="0" y="107"/>
                </a:cubicBezTo>
                <a:cubicBezTo>
                  <a:pt x="0" y="86"/>
                  <a:pt x="17" y="68"/>
                  <a:pt x="39" y="6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35"/>
          <p:cNvSpPr>
            <a:spLocks/>
          </p:cNvSpPr>
          <p:nvPr userDrawn="1"/>
        </p:nvSpPr>
        <p:spPr bwMode="auto">
          <a:xfrm flipH="1">
            <a:off x="5926754" y="3098081"/>
            <a:ext cx="2642214" cy="1555653"/>
          </a:xfrm>
          <a:custGeom>
            <a:avLst/>
            <a:gdLst>
              <a:gd name="T0" fmla="*/ 39 w 277"/>
              <a:gd name="T1" fmla="*/ 68 h 162"/>
              <a:gd name="T2" fmla="*/ 45 w 277"/>
              <a:gd name="T3" fmla="*/ 69 h 162"/>
              <a:gd name="T4" fmla="*/ 102 w 277"/>
              <a:gd name="T5" fmla="*/ 24 h 162"/>
              <a:gd name="T6" fmla="*/ 140 w 277"/>
              <a:gd name="T7" fmla="*/ 38 h 162"/>
              <a:gd name="T8" fmla="*/ 180 w 277"/>
              <a:gd name="T9" fmla="*/ 0 h 162"/>
              <a:gd name="T10" fmla="*/ 220 w 277"/>
              <a:gd name="T11" fmla="*/ 41 h 162"/>
              <a:gd name="T12" fmla="*/ 220 w 277"/>
              <a:gd name="T13" fmla="*/ 41 h 162"/>
              <a:gd name="T14" fmla="*/ 229 w 277"/>
              <a:gd name="T15" fmla="*/ 41 h 162"/>
              <a:gd name="T16" fmla="*/ 277 w 277"/>
              <a:gd name="T17" fmla="*/ 89 h 162"/>
              <a:gd name="T18" fmla="*/ 229 w 277"/>
              <a:gd name="T19" fmla="*/ 138 h 162"/>
              <a:gd name="T20" fmla="*/ 206 w 277"/>
              <a:gd name="T21" fmla="*/ 133 h 162"/>
              <a:gd name="T22" fmla="*/ 162 w 277"/>
              <a:gd name="T23" fmla="*/ 162 h 162"/>
              <a:gd name="T24" fmla="*/ 122 w 277"/>
              <a:gd name="T25" fmla="*/ 139 h 162"/>
              <a:gd name="T26" fmla="*/ 102 w 277"/>
              <a:gd name="T27" fmla="*/ 142 h 162"/>
              <a:gd name="T28" fmla="*/ 69 w 277"/>
              <a:gd name="T29" fmla="*/ 132 h 162"/>
              <a:gd name="T30" fmla="*/ 39 w 277"/>
              <a:gd name="T31" fmla="*/ 147 h 162"/>
              <a:gd name="T32" fmla="*/ 0 w 277"/>
              <a:gd name="T33" fmla="*/ 107 h 162"/>
              <a:gd name="T34" fmla="*/ 39 w 277"/>
              <a:gd name="T35" fmla="*/ 6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7" h="162">
                <a:moveTo>
                  <a:pt x="39" y="68"/>
                </a:moveTo>
                <a:cubicBezTo>
                  <a:pt x="41" y="68"/>
                  <a:pt x="43" y="68"/>
                  <a:pt x="45" y="69"/>
                </a:cubicBezTo>
                <a:cubicBezTo>
                  <a:pt x="52" y="43"/>
                  <a:pt x="75" y="24"/>
                  <a:pt x="102" y="24"/>
                </a:cubicBezTo>
                <a:cubicBezTo>
                  <a:pt x="117" y="24"/>
                  <a:pt x="130" y="29"/>
                  <a:pt x="140" y="38"/>
                </a:cubicBezTo>
                <a:cubicBezTo>
                  <a:pt x="141" y="17"/>
                  <a:pt x="159" y="0"/>
                  <a:pt x="180" y="0"/>
                </a:cubicBezTo>
                <a:cubicBezTo>
                  <a:pt x="202" y="0"/>
                  <a:pt x="220" y="18"/>
                  <a:pt x="220" y="41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23" y="41"/>
                  <a:pt x="226" y="41"/>
                  <a:pt x="229" y="41"/>
                </a:cubicBezTo>
                <a:cubicBezTo>
                  <a:pt x="255" y="41"/>
                  <a:pt x="277" y="63"/>
                  <a:pt x="277" y="89"/>
                </a:cubicBezTo>
                <a:cubicBezTo>
                  <a:pt x="277" y="116"/>
                  <a:pt x="255" y="138"/>
                  <a:pt x="229" y="138"/>
                </a:cubicBezTo>
                <a:cubicBezTo>
                  <a:pt x="220" y="138"/>
                  <a:pt x="213" y="136"/>
                  <a:pt x="206" y="133"/>
                </a:cubicBezTo>
                <a:cubicBezTo>
                  <a:pt x="199" y="150"/>
                  <a:pt x="182" y="162"/>
                  <a:pt x="162" y="162"/>
                </a:cubicBezTo>
                <a:cubicBezTo>
                  <a:pt x="145" y="162"/>
                  <a:pt x="130" y="153"/>
                  <a:pt x="122" y="139"/>
                </a:cubicBezTo>
                <a:cubicBezTo>
                  <a:pt x="116" y="141"/>
                  <a:pt x="109" y="142"/>
                  <a:pt x="102" y="142"/>
                </a:cubicBezTo>
                <a:cubicBezTo>
                  <a:pt x="90" y="142"/>
                  <a:pt x="79" y="139"/>
                  <a:pt x="69" y="132"/>
                </a:cubicBezTo>
                <a:cubicBezTo>
                  <a:pt x="62" y="141"/>
                  <a:pt x="51" y="147"/>
                  <a:pt x="39" y="147"/>
                </a:cubicBezTo>
                <a:cubicBezTo>
                  <a:pt x="17" y="147"/>
                  <a:pt x="0" y="129"/>
                  <a:pt x="0" y="107"/>
                </a:cubicBezTo>
                <a:cubicBezTo>
                  <a:pt x="0" y="86"/>
                  <a:pt x="17" y="68"/>
                  <a:pt x="39" y="6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ounded Rectangle 13"/>
          <p:cNvSpPr/>
          <p:nvPr userDrawn="1"/>
        </p:nvSpPr>
        <p:spPr>
          <a:xfrm>
            <a:off x="8680453" y="270483"/>
            <a:ext cx="274638" cy="23719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57" tIns="47529" rIns="95057" bIns="47529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flipH="1">
            <a:off x="8744211" y="263429"/>
            <a:ext cx="145790" cy="2442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 animBg="1"/>
      <p:bldP spid="1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ck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48"/>
          </p:nvPr>
        </p:nvSpPr>
        <p:spPr>
          <a:xfrm rot="10800000">
            <a:off x="0" y="-55031"/>
            <a:ext cx="9174162" cy="5770031"/>
          </a:xfrm>
          <a:custGeom>
            <a:avLst/>
            <a:gdLst>
              <a:gd name="connsiteX0" fmla="*/ 0 w 3903662"/>
              <a:gd name="connsiteY0" fmla="*/ 0 h 3433231"/>
              <a:gd name="connsiteX1" fmla="*/ 3903662 w 3903662"/>
              <a:gd name="connsiteY1" fmla="*/ 0 h 3433231"/>
              <a:gd name="connsiteX2" fmla="*/ 3903662 w 3903662"/>
              <a:gd name="connsiteY2" fmla="*/ 3433231 h 3433231"/>
              <a:gd name="connsiteX3" fmla="*/ 0 w 3903662"/>
              <a:gd name="connsiteY3" fmla="*/ 3433231 h 3433231"/>
              <a:gd name="connsiteX4" fmla="*/ 0 w 3903662"/>
              <a:gd name="connsiteY4" fmla="*/ 0 h 3433231"/>
              <a:gd name="connsiteX0" fmla="*/ 0 w 9174162"/>
              <a:gd name="connsiteY0" fmla="*/ 2336800 h 5770031"/>
              <a:gd name="connsiteX1" fmla="*/ 9174162 w 9174162"/>
              <a:gd name="connsiteY1" fmla="*/ 0 h 5770031"/>
              <a:gd name="connsiteX2" fmla="*/ 3903662 w 9174162"/>
              <a:gd name="connsiteY2" fmla="*/ 5770031 h 5770031"/>
              <a:gd name="connsiteX3" fmla="*/ 0 w 9174162"/>
              <a:gd name="connsiteY3" fmla="*/ 5770031 h 5770031"/>
              <a:gd name="connsiteX4" fmla="*/ 0 w 9174162"/>
              <a:gd name="connsiteY4" fmla="*/ 2336800 h 5770031"/>
              <a:gd name="connsiteX0" fmla="*/ 0 w 9174162"/>
              <a:gd name="connsiteY0" fmla="*/ 2415109 h 5848340"/>
              <a:gd name="connsiteX1" fmla="*/ 9174162 w 9174162"/>
              <a:gd name="connsiteY1" fmla="*/ 78309 h 5848340"/>
              <a:gd name="connsiteX2" fmla="*/ 3903662 w 9174162"/>
              <a:gd name="connsiteY2" fmla="*/ 5848340 h 5848340"/>
              <a:gd name="connsiteX3" fmla="*/ 0 w 9174162"/>
              <a:gd name="connsiteY3" fmla="*/ 5848340 h 5848340"/>
              <a:gd name="connsiteX4" fmla="*/ 0 w 9174162"/>
              <a:gd name="connsiteY4" fmla="*/ 2415109 h 5848340"/>
              <a:gd name="connsiteX0" fmla="*/ 0 w 9174162"/>
              <a:gd name="connsiteY0" fmla="*/ 2393036 h 5826267"/>
              <a:gd name="connsiteX1" fmla="*/ 9174162 w 9174162"/>
              <a:gd name="connsiteY1" fmla="*/ 56236 h 5826267"/>
              <a:gd name="connsiteX2" fmla="*/ 3903662 w 9174162"/>
              <a:gd name="connsiteY2" fmla="*/ 5826267 h 5826267"/>
              <a:gd name="connsiteX3" fmla="*/ 0 w 9174162"/>
              <a:gd name="connsiteY3" fmla="*/ 5826267 h 5826267"/>
              <a:gd name="connsiteX4" fmla="*/ 0 w 9174162"/>
              <a:gd name="connsiteY4" fmla="*/ 2393036 h 5826267"/>
              <a:gd name="connsiteX0" fmla="*/ 0 w 9174162"/>
              <a:gd name="connsiteY0" fmla="*/ 2393036 h 5826267"/>
              <a:gd name="connsiteX1" fmla="*/ 9174162 w 9174162"/>
              <a:gd name="connsiteY1" fmla="*/ 56236 h 5826267"/>
              <a:gd name="connsiteX2" fmla="*/ 3903662 w 9174162"/>
              <a:gd name="connsiteY2" fmla="*/ 5826267 h 5826267"/>
              <a:gd name="connsiteX3" fmla="*/ 0 w 9174162"/>
              <a:gd name="connsiteY3" fmla="*/ 5826267 h 5826267"/>
              <a:gd name="connsiteX4" fmla="*/ 0 w 9174162"/>
              <a:gd name="connsiteY4" fmla="*/ 2393036 h 5826267"/>
              <a:gd name="connsiteX0" fmla="*/ 0 w 9174162"/>
              <a:gd name="connsiteY0" fmla="*/ 2336800 h 5770031"/>
              <a:gd name="connsiteX1" fmla="*/ 9174162 w 9174162"/>
              <a:gd name="connsiteY1" fmla="*/ 0 h 5770031"/>
              <a:gd name="connsiteX2" fmla="*/ 3903662 w 9174162"/>
              <a:gd name="connsiteY2" fmla="*/ 5770031 h 5770031"/>
              <a:gd name="connsiteX3" fmla="*/ 0 w 9174162"/>
              <a:gd name="connsiteY3" fmla="*/ 5770031 h 5770031"/>
              <a:gd name="connsiteX4" fmla="*/ 0 w 9174162"/>
              <a:gd name="connsiteY4" fmla="*/ 2336800 h 5770031"/>
              <a:gd name="connsiteX0" fmla="*/ 0 w 9174162"/>
              <a:gd name="connsiteY0" fmla="*/ 2336800 h 5770031"/>
              <a:gd name="connsiteX1" fmla="*/ 9174162 w 9174162"/>
              <a:gd name="connsiteY1" fmla="*/ 0 h 5770031"/>
              <a:gd name="connsiteX2" fmla="*/ 5935662 w 9174162"/>
              <a:gd name="connsiteY2" fmla="*/ 5757331 h 5770031"/>
              <a:gd name="connsiteX3" fmla="*/ 0 w 9174162"/>
              <a:gd name="connsiteY3" fmla="*/ 5770031 h 5770031"/>
              <a:gd name="connsiteX4" fmla="*/ 0 w 9174162"/>
              <a:gd name="connsiteY4" fmla="*/ 2336800 h 5770031"/>
              <a:gd name="connsiteX0" fmla="*/ 0 w 9174162"/>
              <a:gd name="connsiteY0" fmla="*/ 2336800 h 5770031"/>
              <a:gd name="connsiteX1" fmla="*/ 9174162 w 9174162"/>
              <a:gd name="connsiteY1" fmla="*/ 0 h 5770031"/>
              <a:gd name="connsiteX2" fmla="*/ 5935662 w 9174162"/>
              <a:gd name="connsiteY2" fmla="*/ 5757331 h 5770031"/>
              <a:gd name="connsiteX3" fmla="*/ 0 w 9174162"/>
              <a:gd name="connsiteY3" fmla="*/ 5770031 h 5770031"/>
              <a:gd name="connsiteX4" fmla="*/ 0 w 9174162"/>
              <a:gd name="connsiteY4" fmla="*/ 2336800 h 577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4162" h="5770031">
                <a:moveTo>
                  <a:pt x="0" y="2336800"/>
                </a:moveTo>
                <a:cubicBezTo>
                  <a:pt x="5191654" y="2548467"/>
                  <a:pt x="8097308" y="512233"/>
                  <a:pt x="9174162" y="0"/>
                </a:cubicBezTo>
                <a:cubicBezTo>
                  <a:pt x="7671329" y="1351844"/>
                  <a:pt x="6651095" y="1738487"/>
                  <a:pt x="5935662" y="5757331"/>
                </a:cubicBezTo>
                <a:lnTo>
                  <a:pt x="0" y="5770031"/>
                </a:lnTo>
                <a:lnTo>
                  <a:pt x="0" y="23368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465639" y="4125027"/>
            <a:ext cx="4043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465640" y="4514159"/>
            <a:ext cx="40433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465639" y="4704534"/>
            <a:ext cx="4043362" cy="65486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14" name="Rounded Rectangle 13"/>
          <p:cNvSpPr/>
          <p:nvPr userDrawn="1"/>
        </p:nvSpPr>
        <p:spPr>
          <a:xfrm>
            <a:off x="8680453" y="270483"/>
            <a:ext cx="274638" cy="23719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57" tIns="47529" rIns="95057" bIns="47529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flipH="1">
            <a:off x="8744211" y="263429"/>
            <a:ext cx="145790" cy="2442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2" presetClass="entr" presetSubtype="8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77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2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7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4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8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5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78122"/>
            <a:ext cx="9144000" cy="3090677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616287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</p:spTree>
    <p:extLst>
      <p:ext uri="{BB962C8B-B14F-4D97-AF65-F5344CB8AC3E}">
        <p14:creationId xmlns:p14="http://schemas.microsoft.com/office/powerpoint/2010/main" val="442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6">
                    <a:lumMod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5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223131"/>
            <a:ext cx="29486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38" y="1624963"/>
            <a:ext cx="294868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4" y="1900775"/>
            <a:ext cx="2932641" cy="179356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3" y="4523255"/>
            <a:ext cx="2932641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3" y="3974582"/>
            <a:ext cx="2932641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3" y="4317574"/>
            <a:ext cx="2932641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5398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202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4858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2" y="4568743"/>
            <a:ext cx="3907896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886736"/>
            <a:ext cx="3924830" cy="37864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2015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52438" y="4292797"/>
            <a:ext cx="389943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774142" y="4568743"/>
            <a:ext cx="3907896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4757208" y="3886736"/>
            <a:ext cx="3924830" cy="37864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2016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4782608" y="4292797"/>
            <a:ext cx="389943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7770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748741" y="17880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48741" y="1273232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748741" y="15823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911446" y="17880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911446" y="1273232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6911446" y="15823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48741" y="3135145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748741" y="2620338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48741" y="2929464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911446" y="3135145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11446" y="2620338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911446" y="2929464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748741" y="44535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4748741" y="3955773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4748741" y="42478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6911446" y="44535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911446" y="3955773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6911446" y="42478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2149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s resul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13811" y="3515246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3811" y="2983506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13811" y="3309565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2513541" y="3515246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2513541" y="2983506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2513541" y="3309565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14870" y="3515246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714870" y="2983506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14870" y="3309565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894513" y="3515246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894513" y="2983506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894513" y="3309565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3207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be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Freeform 17"/>
          <p:cNvSpPr/>
          <p:nvPr userDrawn="1"/>
        </p:nvSpPr>
        <p:spPr>
          <a:xfrm>
            <a:off x="900247" y="1248174"/>
            <a:ext cx="708497" cy="2733601"/>
          </a:xfrm>
          <a:custGeom>
            <a:avLst/>
            <a:gdLst>
              <a:gd name="connsiteX0" fmla="*/ 399901 w 799798"/>
              <a:gd name="connsiteY0" fmla="*/ 0 h 3085873"/>
              <a:gd name="connsiteX1" fmla="*/ 618803 w 799798"/>
              <a:gd name="connsiteY1" fmla="*/ 218902 h 3085873"/>
              <a:gd name="connsiteX2" fmla="*/ 618803 w 799798"/>
              <a:gd name="connsiteY2" fmla="*/ 2351830 h 3085873"/>
              <a:gd name="connsiteX3" fmla="*/ 623486 w 799798"/>
              <a:gd name="connsiteY3" fmla="*/ 2354372 h 3085873"/>
              <a:gd name="connsiteX4" fmla="*/ 799798 w 799798"/>
              <a:gd name="connsiteY4" fmla="*/ 2685974 h 3085873"/>
              <a:gd name="connsiteX5" fmla="*/ 399899 w 799798"/>
              <a:gd name="connsiteY5" fmla="*/ 3085873 h 3085873"/>
              <a:gd name="connsiteX6" fmla="*/ 0 w 799798"/>
              <a:gd name="connsiteY6" fmla="*/ 2685974 h 3085873"/>
              <a:gd name="connsiteX7" fmla="*/ 176312 w 799798"/>
              <a:gd name="connsiteY7" fmla="*/ 2354372 h 3085873"/>
              <a:gd name="connsiteX8" fmla="*/ 180999 w 799798"/>
              <a:gd name="connsiteY8" fmla="*/ 2351828 h 3085873"/>
              <a:gd name="connsiteX9" fmla="*/ 180999 w 799798"/>
              <a:gd name="connsiteY9" fmla="*/ 218902 h 3085873"/>
              <a:gd name="connsiteX10" fmla="*/ 399901 w 799798"/>
              <a:gd name="connsiteY10" fmla="*/ 0 h 30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798" h="3085873">
                <a:moveTo>
                  <a:pt x="399901" y="0"/>
                </a:moveTo>
                <a:cubicBezTo>
                  <a:pt x="520797" y="0"/>
                  <a:pt x="618803" y="98006"/>
                  <a:pt x="618803" y="218902"/>
                </a:cubicBezTo>
                <a:lnTo>
                  <a:pt x="618803" y="2351830"/>
                </a:lnTo>
                <a:lnTo>
                  <a:pt x="623486" y="2354372"/>
                </a:lnTo>
                <a:cubicBezTo>
                  <a:pt x="729860" y="2426237"/>
                  <a:pt x="799798" y="2547938"/>
                  <a:pt x="799798" y="2685974"/>
                </a:cubicBezTo>
                <a:cubicBezTo>
                  <a:pt x="799798" y="2906832"/>
                  <a:pt x="620757" y="3085873"/>
                  <a:pt x="399899" y="3085873"/>
                </a:cubicBezTo>
                <a:cubicBezTo>
                  <a:pt x="179041" y="3085873"/>
                  <a:pt x="0" y="2906832"/>
                  <a:pt x="0" y="2685974"/>
                </a:cubicBezTo>
                <a:cubicBezTo>
                  <a:pt x="0" y="2547938"/>
                  <a:pt x="69938" y="2426237"/>
                  <a:pt x="176312" y="2354372"/>
                </a:cubicBezTo>
                <a:lnTo>
                  <a:pt x="180999" y="2351828"/>
                </a:lnTo>
                <a:lnTo>
                  <a:pt x="180999" y="218902"/>
                </a:lnTo>
                <a:cubicBezTo>
                  <a:pt x="180999" y="98006"/>
                  <a:pt x="279005" y="0"/>
                  <a:pt x="399901" y="0"/>
                </a:cubicBezTo>
                <a:close/>
              </a:path>
            </a:pathLst>
          </a:custGeom>
          <a:noFill/>
          <a:ln w="571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85279" y="3362259"/>
            <a:ext cx="540000" cy="54000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005358" y="3340160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35666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5666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35666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6" name="Freeform 75"/>
          <p:cNvSpPr/>
          <p:nvPr userDrawn="1"/>
        </p:nvSpPr>
        <p:spPr>
          <a:xfrm>
            <a:off x="3033847" y="1248174"/>
            <a:ext cx="708497" cy="2733601"/>
          </a:xfrm>
          <a:custGeom>
            <a:avLst/>
            <a:gdLst>
              <a:gd name="connsiteX0" fmla="*/ 399901 w 799798"/>
              <a:gd name="connsiteY0" fmla="*/ 0 h 3085873"/>
              <a:gd name="connsiteX1" fmla="*/ 618803 w 799798"/>
              <a:gd name="connsiteY1" fmla="*/ 218902 h 3085873"/>
              <a:gd name="connsiteX2" fmla="*/ 618803 w 799798"/>
              <a:gd name="connsiteY2" fmla="*/ 2351830 h 3085873"/>
              <a:gd name="connsiteX3" fmla="*/ 623486 w 799798"/>
              <a:gd name="connsiteY3" fmla="*/ 2354372 h 3085873"/>
              <a:gd name="connsiteX4" fmla="*/ 799798 w 799798"/>
              <a:gd name="connsiteY4" fmla="*/ 2685974 h 3085873"/>
              <a:gd name="connsiteX5" fmla="*/ 399899 w 799798"/>
              <a:gd name="connsiteY5" fmla="*/ 3085873 h 3085873"/>
              <a:gd name="connsiteX6" fmla="*/ 0 w 799798"/>
              <a:gd name="connsiteY6" fmla="*/ 2685974 h 3085873"/>
              <a:gd name="connsiteX7" fmla="*/ 176312 w 799798"/>
              <a:gd name="connsiteY7" fmla="*/ 2354372 h 3085873"/>
              <a:gd name="connsiteX8" fmla="*/ 180999 w 799798"/>
              <a:gd name="connsiteY8" fmla="*/ 2351828 h 3085873"/>
              <a:gd name="connsiteX9" fmla="*/ 180999 w 799798"/>
              <a:gd name="connsiteY9" fmla="*/ 218902 h 3085873"/>
              <a:gd name="connsiteX10" fmla="*/ 399901 w 799798"/>
              <a:gd name="connsiteY10" fmla="*/ 0 h 30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798" h="3085873">
                <a:moveTo>
                  <a:pt x="399901" y="0"/>
                </a:moveTo>
                <a:cubicBezTo>
                  <a:pt x="520797" y="0"/>
                  <a:pt x="618803" y="98006"/>
                  <a:pt x="618803" y="218902"/>
                </a:cubicBezTo>
                <a:lnTo>
                  <a:pt x="618803" y="2351830"/>
                </a:lnTo>
                <a:lnTo>
                  <a:pt x="623486" y="2354372"/>
                </a:lnTo>
                <a:cubicBezTo>
                  <a:pt x="729860" y="2426237"/>
                  <a:pt x="799798" y="2547938"/>
                  <a:pt x="799798" y="2685974"/>
                </a:cubicBezTo>
                <a:cubicBezTo>
                  <a:pt x="799798" y="2906832"/>
                  <a:pt x="620757" y="3085873"/>
                  <a:pt x="399899" y="3085873"/>
                </a:cubicBezTo>
                <a:cubicBezTo>
                  <a:pt x="179041" y="3085873"/>
                  <a:pt x="0" y="2906832"/>
                  <a:pt x="0" y="2685974"/>
                </a:cubicBezTo>
                <a:cubicBezTo>
                  <a:pt x="0" y="2547938"/>
                  <a:pt x="69938" y="2426237"/>
                  <a:pt x="176312" y="2354372"/>
                </a:cubicBezTo>
                <a:lnTo>
                  <a:pt x="180999" y="2351828"/>
                </a:lnTo>
                <a:lnTo>
                  <a:pt x="180999" y="218902"/>
                </a:lnTo>
                <a:cubicBezTo>
                  <a:pt x="180999" y="98006"/>
                  <a:pt x="279005" y="0"/>
                  <a:pt x="399901" y="0"/>
                </a:cubicBezTo>
                <a:close/>
              </a:path>
            </a:pathLst>
          </a:custGeom>
          <a:noFill/>
          <a:ln w="571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77" name="Oval 76"/>
          <p:cNvSpPr>
            <a:spLocks noChangeAspect="1"/>
          </p:cNvSpPr>
          <p:nvPr userDrawn="1"/>
        </p:nvSpPr>
        <p:spPr>
          <a:xfrm>
            <a:off x="3118879" y="3362259"/>
            <a:ext cx="540000" cy="54000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3130773" y="3340160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250719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250719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250719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4" name="Freeform 93"/>
          <p:cNvSpPr/>
          <p:nvPr userDrawn="1"/>
        </p:nvSpPr>
        <p:spPr>
          <a:xfrm>
            <a:off x="5218247" y="1248174"/>
            <a:ext cx="708497" cy="2733601"/>
          </a:xfrm>
          <a:custGeom>
            <a:avLst/>
            <a:gdLst>
              <a:gd name="connsiteX0" fmla="*/ 399901 w 799798"/>
              <a:gd name="connsiteY0" fmla="*/ 0 h 3085873"/>
              <a:gd name="connsiteX1" fmla="*/ 618803 w 799798"/>
              <a:gd name="connsiteY1" fmla="*/ 218902 h 3085873"/>
              <a:gd name="connsiteX2" fmla="*/ 618803 w 799798"/>
              <a:gd name="connsiteY2" fmla="*/ 2351830 h 3085873"/>
              <a:gd name="connsiteX3" fmla="*/ 623486 w 799798"/>
              <a:gd name="connsiteY3" fmla="*/ 2354372 h 3085873"/>
              <a:gd name="connsiteX4" fmla="*/ 799798 w 799798"/>
              <a:gd name="connsiteY4" fmla="*/ 2685974 h 3085873"/>
              <a:gd name="connsiteX5" fmla="*/ 399899 w 799798"/>
              <a:gd name="connsiteY5" fmla="*/ 3085873 h 3085873"/>
              <a:gd name="connsiteX6" fmla="*/ 0 w 799798"/>
              <a:gd name="connsiteY6" fmla="*/ 2685974 h 3085873"/>
              <a:gd name="connsiteX7" fmla="*/ 176312 w 799798"/>
              <a:gd name="connsiteY7" fmla="*/ 2354372 h 3085873"/>
              <a:gd name="connsiteX8" fmla="*/ 180999 w 799798"/>
              <a:gd name="connsiteY8" fmla="*/ 2351828 h 3085873"/>
              <a:gd name="connsiteX9" fmla="*/ 180999 w 799798"/>
              <a:gd name="connsiteY9" fmla="*/ 218902 h 3085873"/>
              <a:gd name="connsiteX10" fmla="*/ 399901 w 799798"/>
              <a:gd name="connsiteY10" fmla="*/ 0 h 30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798" h="3085873">
                <a:moveTo>
                  <a:pt x="399901" y="0"/>
                </a:moveTo>
                <a:cubicBezTo>
                  <a:pt x="520797" y="0"/>
                  <a:pt x="618803" y="98006"/>
                  <a:pt x="618803" y="218902"/>
                </a:cubicBezTo>
                <a:lnTo>
                  <a:pt x="618803" y="2351830"/>
                </a:lnTo>
                <a:lnTo>
                  <a:pt x="623486" y="2354372"/>
                </a:lnTo>
                <a:cubicBezTo>
                  <a:pt x="729860" y="2426237"/>
                  <a:pt x="799798" y="2547938"/>
                  <a:pt x="799798" y="2685974"/>
                </a:cubicBezTo>
                <a:cubicBezTo>
                  <a:pt x="799798" y="2906832"/>
                  <a:pt x="620757" y="3085873"/>
                  <a:pt x="399899" y="3085873"/>
                </a:cubicBezTo>
                <a:cubicBezTo>
                  <a:pt x="179041" y="3085873"/>
                  <a:pt x="0" y="2906832"/>
                  <a:pt x="0" y="2685974"/>
                </a:cubicBezTo>
                <a:cubicBezTo>
                  <a:pt x="0" y="2547938"/>
                  <a:pt x="69938" y="2426237"/>
                  <a:pt x="176312" y="2354372"/>
                </a:cubicBezTo>
                <a:lnTo>
                  <a:pt x="180999" y="2351828"/>
                </a:lnTo>
                <a:lnTo>
                  <a:pt x="180999" y="218902"/>
                </a:lnTo>
                <a:cubicBezTo>
                  <a:pt x="180999" y="98006"/>
                  <a:pt x="279005" y="0"/>
                  <a:pt x="399901" y="0"/>
                </a:cubicBezTo>
                <a:close/>
              </a:path>
            </a:pathLst>
          </a:custGeom>
          <a:noFill/>
          <a:ln w="571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95" name="Oval 94"/>
          <p:cNvSpPr>
            <a:spLocks noChangeAspect="1"/>
          </p:cNvSpPr>
          <p:nvPr userDrawn="1"/>
        </p:nvSpPr>
        <p:spPr>
          <a:xfrm>
            <a:off x="5303279" y="3362259"/>
            <a:ext cx="540000" cy="540000"/>
          </a:xfrm>
          <a:prstGeom prst="ellipse">
            <a:avLst/>
          </a:prstGeom>
          <a:solidFill>
            <a:schemeClr val="accent3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9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5315173" y="3340160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00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33920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01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733920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102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33920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6" name="Freeform 105"/>
          <p:cNvSpPr/>
          <p:nvPr userDrawn="1"/>
        </p:nvSpPr>
        <p:spPr>
          <a:xfrm>
            <a:off x="7389947" y="1248174"/>
            <a:ext cx="708497" cy="2733601"/>
          </a:xfrm>
          <a:custGeom>
            <a:avLst/>
            <a:gdLst>
              <a:gd name="connsiteX0" fmla="*/ 399901 w 799798"/>
              <a:gd name="connsiteY0" fmla="*/ 0 h 3085873"/>
              <a:gd name="connsiteX1" fmla="*/ 618803 w 799798"/>
              <a:gd name="connsiteY1" fmla="*/ 218902 h 3085873"/>
              <a:gd name="connsiteX2" fmla="*/ 618803 w 799798"/>
              <a:gd name="connsiteY2" fmla="*/ 2351830 h 3085873"/>
              <a:gd name="connsiteX3" fmla="*/ 623486 w 799798"/>
              <a:gd name="connsiteY3" fmla="*/ 2354372 h 3085873"/>
              <a:gd name="connsiteX4" fmla="*/ 799798 w 799798"/>
              <a:gd name="connsiteY4" fmla="*/ 2685974 h 3085873"/>
              <a:gd name="connsiteX5" fmla="*/ 399899 w 799798"/>
              <a:gd name="connsiteY5" fmla="*/ 3085873 h 3085873"/>
              <a:gd name="connsiteX6" fmla="*/ 0 w 799798"/>
              <a:gd name="connsiteY6" fmla="*/ 2685974 h 3085873"/>
              <a:gd name="connsiteX7" fmla="*/ 176312 w 799798"/>
              <a:gd name="connsiteY7" fmla="*/ 2354372 h 3085873"/>
              <a:gd name="connsiteX8" fmla="*/ 180999 w 799798"/>
              <a:gd name="connsiteY8" fmla="*/ 2351828 h 3085873"/>
              <a:gd name="connsiteX9" fmla="*/ 180999 w 799798"/>
              <a:gd name="connsiteY9" fmla="*/ 218902 h 3085873"/>
              <a:gd name="connsiteX10" fmla="*/ 399901 w 799798"/>
              <a:gd name="connsiteY10" fmla="*/ 0 h 30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798" h="3085873">
                <a:moveTo>
                  <a:pt x="399901" y="0"/>
                </a:moveTo>
                <a:cubicBezTo>
                  <a:pt x="520797" y="0"/>
                  <a:pt x="618803" y="98006"/>
                  <a:pt x="618803" y="218902"/>
                </a:cubicBezTo>
                <a:lnTo>
                  <a:pt x="618803" y="2351830"/>
                </a:lnTo>
                <a:lnTo>
                  <a:pt x="623486" y="2354372"/>
                </a:lnTo>
                <a:cubicBezTo>
                  <a:pt x="729860" y="2426237"/>
                  <a:pt x="799798" y="2547938"/>
                  <a:pt x="799798" y="2685974"/>
                </a:cubicBezTo>
                <a:cubicBezTo>
                  <a:pt x="799798" y="2906832"/>
                  <a:pt x="620757" y="3085873"/>
                  <a:pt x="399899" y="3085873"/>
                </a:cubicBezTo>
                <a:cubicBezTo>
                  <a:pt x="179041" y="3085873"/>
                  <a:pt x="0" y="2906832"/>
                  <a:pt x="0" y="2685974"/>
                </a:cubicBezTo>
                <a:cubicBezTo>
                  <a:pt x="0" y="2547938"/>
                  <a:pt x="69938" y="2426237"/>
                  <a:pt x="176312" y="2354372"/>
                </a:cubicBezTo>
                <a:lnTo>
                  <a:pt x="180999" y="2351828"/>
                </a:lnTo>
                <a:lnTo>
                  <a:pt x="180999" y="218902"/>
                </a:lnTo>
                <a:cubicBezTo>
                  <a:pt x="180999" y="98006"/>
                  <a:pt x="279005" y="0"/>
                  <a:pt x="399901" y="0"/>
                </a:cubicBezTo>
                <a:close/>
              </a:path>
            </a:pathLst>
          </a:custGeom>
          <a:noFill/>
          <a:ln w="571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7474979" y="3362259"/>
            <a:ext cx="540000" cy="540000"/>
          </a:xfrm>
          <a:prstGeom prst="ellipse">
            <a:avLst/>
          </a:prstGeom>
          <a:solidFill>
            <a:schemeClr val="accent4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7486873" y="3340160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0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92150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1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2150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92150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2220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1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4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20" grpId="0" animBg="1"/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animBg="1"/>
      <p:bldP spid="77" grpId="0" animBg="1"/>
      <p:bldP spid="8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animBg="1"/>
      <p:bldP spid="95" grpId="0" animBg="1"/>
      <p:bldP spid="9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animBg="1"/>
      <p:bldP spid="107" grpId="0" animBg="1"/>
      <p:bldP spid="10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ste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35666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5666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35666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250719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250719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250719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0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33920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01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733920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102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33920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92150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1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2150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92150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1081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74" y="270483"/>
            <a:ext cx="39036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78374" y="689252"/>
            <a:ext cx="39036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4356100" cy="5714999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763028" y="1223131"/>
            <a:ext cx="3925015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763028" y="1624963"/>
            <a:ext cx="392501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778374" y="1900775"/>
            <a:ext cx="3903663" cy="179356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778373" y="4523255"/>
            <a:ext cx="3903663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78373" y="3974582"/>
            <a:ext cx="3903663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778373" y="4317574"/>
            <a:ext cx="39036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8593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78123"/>
            <a:ext cx="9144000" cy="250647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501987"/>
            <a:ext cx="8230129" cy="649977"/>
          </a:xfrm>
          <a:prstGeom prst="rect">
            <a:avLst/>
          </a:prstGeom>
        </p:spPr>
        <p:txBody>
          <a:bodyPr vert="horz" lIns="0" tIns="0" rIns="0" bIns="0" numCol="2" spcCol="36000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050409"/>
            <a:ext cx="41576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5309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151469"/>
            <a:ext cx="3903662" cy="34332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2437" y="4584700"/>
            <a:ext cx="3903663" cy="88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8962" y="4666305"/>
            <a:ext cx="3652838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88962" y="4911957"/>
            <a:ext cx="3652838" cy="5109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4778376" y="1151469"/>
            <a:ext cx="3903662" cy="34332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778375" y="4584700"/>
            <a:ext cx="3903663" cy="88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4914900" y="4666305"/>
            <a:ext cx="3652838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4914900" y="4911957"/>
            <a:ext cx="3652838" cy="5109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73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23" grpId="0" animBg="1"/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animBg="1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7" y="1253067"/>
            <a:ext cx="2397131" cy="2455333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452438" y="3708401"/>
            <a:ext cx="2397130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3381900" y="1253067"/>
            <a:ext cx="2397131" cy="2455333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3381900" y="3708401"/>
            <a:ext cx="239713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972610" y="4598991"/>
            <a:ext cx="1876959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2610" y="4050318"/>
            <a:ext cx="1876959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972610" y="4393310"/>
            <a:ext cx="18769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452438" y="4106253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902072" y="4598991"/>
            <a:ext cx="1876959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3902072" y="4050318"/>
            <a:ext cx="1876959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3902072" y="4393310"/>
            <a:ext cx="18769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3381900" y="4106253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289671" y="1253067"/>
            <a:ext cx="2397131" cy="2455333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1" name="Rectangle 100"/>
          <p:cNvSpPr/>
          <p:nvPr userDrawn="1"/>
        </p:nvSpPr>
        <p:spPr>
          <a:xfrm>
            <a:off x="6284907" y="3708401"/>
            <a:ext cx="2397130" cy="10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6805079" y="4598991"/>
            <a:ext cx="1876959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805079" y="4050318"/>
            <a:ext cx="1876959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</a:p>
        </p:txBody>
      </p:sp>
      <p:sp>
        <p:nvSpPr>
          <p:cNvPr id="104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6805079" y="4393310"/>
            <a:ext cx="18769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284907" y="4106253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4048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3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55" grpId="0" animBg="1"/>
      <p:bldP spid="58" grpId="0"/>
      <p:bldP spid="68" grpId="0" animBg="1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/>
      <p:bldP spid="101" grpId="0" animBg="1"/>
      <p:bldP spid="10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151469"/>
            <a:ext cx="2607735" cy="3268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2437" y="4419603"/>
            <a:ext cx="2607735" cy="8974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96371" y="4476123"/>
            <a:ext cx="1898661" cy="43317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2015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7905" y="5010892"/>
            <a:ext cx="2324629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96371" y="4947392"/>
            <a:ext cx="2339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495032" y="4476123"/>
            <a:ext cx="441110" cy="43317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3255961" y="1151469"/>
            <a:ext cx="2607735" cy="3268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3255960" y="4419603"/>
            <a:ext cx="2607735" cy="8974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3388460" y="4476123"/>
            <a:ext cx="1898661" cy="43317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2015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3379994" y="5010892"/>
            <a:ext cx="2324629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379994" y="4947392"/>
            <a:ext cx="233977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5263513" y="4476123"/>
            <a:ext cx="441110" cy="43317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043076" y="1151469"/>
            <a:ext cx="2607735" cy="3268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6043075" y="4419603"/>
            <a:ext cx="2607735" cy="8974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6178539" y="4476123"/>
            <a:ext cx="1898661" cy="43317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2015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170073" y="5010892"/>
            <a:ext cx="2324629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6178539" y="4947392"/>
            <a:ext cx="233977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8092223" y="4476123"/>
            <a:ext cx="441110" cy="43317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3247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23" grpId="0" animBg="1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animBg="1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049869"/>
            <a:ext cx="3903662" cy="17187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2437" y="2768600"/>
            <a:ext cx="3903663" cy="3238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24405" y="2812105"/>
            <a:ext cx="3742795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4778376" y="1049869"/>
            <a:ext cx="3903662" cy="17187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4778375" y="2768600"/>
            <a:ext cx="3903663" cy="3238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4850343" y="2812105"/>
            <a:ext cx="3742795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452438" y="3246969"/>
            <a:ext cx="3903662" cy="17187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2437" y="4965700"/>
            <a:ext cx="3903663" cy="3238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524405" y="5009205"/>
            <a:ext cx="3742795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4778376" y="3246969"/>
            <a:ext cx="3903662" cy="17187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4778375" y="4965700"/>
            <a:ext cx="3903663" cy="3238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850343" y="5009205"/>
            <a:ext cx="3742795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4645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23" grpId="0" animBg="1"/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/>
      <p:bldP spid="44" grpId="0" animBg="1"/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/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/>
      <p:bldP spid="59" grpId="0" animBg="1"/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7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452438" y="3962401"/>
            <a:ext cx="1457326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2124600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2124600" y="3962401"/>
            <a:ext cx="1457326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3813171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1" name="Rectangle 100"/>
          <p:cNvSpPr/>
          <p:nvPr userDrawn="1"/>
        </p:nvSpPr>
        <p:spPr>
          <a:xfrm>
            <a:off x="3808407" y="3962401"/>
            <a:ext cx="1457326" cy="10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76"/>
          </p:nvPr>
        </p:nvSpPr>
        <p:spPr>
          <a:xfrm>
            <a:off x="5502271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497507" y="3962401"/>
            <a:ext cx="1457326" cy="10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77"/>
          </p:nvPr>
        </p:nvSpPr>
        <p:spPr>
          <a:xfrm>
            <a:off x="7216773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7212009" y="3962401"/>
            <a:ext cx="1457326" cy="10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2683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55" grpId="0" animBg="1"/>
      <p:bldP spid="58" grpId="0"/>
      <p:bldP spid="68" grpId="0" animBg="1"/>
      <p:bldP spid="100" grpId="0"/>
      <p:bldP spid="101" grpId="0" animBg="1"/>
      <p:bldP spid="22" grpId="0"/>
      <p:bldP spid="23" grpId="0" animBg="1"/>
      <p:bldP spid="24" grpId="0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1557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2437" y="2692403"/>
            <a:ext cx="2607735" cy="482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7906" y="28251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495032" y="27489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3255961" y="11557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3255960" y="2692403"/>
            <a:ext cx="2607735" cy="4825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3379995" y="28251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5263513" y="27489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043076" y="11557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6043075" y="2692403"/>
            <a:ext cx="2607735" cy="4825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170074" y="28251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8092223" y="27489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82"/>
          </p:nvPr>
        </p:nvSpPr>
        <p:spPr>
          <a:xfrm>
            <a:off x="452438" y="33528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52437" y="4889503"/>
            <a:ext cx="2607735" cy="4825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587906" y="50222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2495032" y="49460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85"/>
          </p:nvPr>
        </p:nvSpPr>
        <p:spPr>
          <a:xfrm>
            <a:off x="3255961" y="33528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3255960" y="4889503"/>
            <a:ext cx="2607735" cy="48259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3379995" y="50222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87" hasCustomPrompt="1"/>
          </p:nvPr>
        </p:nvSpPr>
        <p:spPr>
          <a:xfrm>
            <a:off x="5263513" y="49460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88"/>
          </p:nvPr>
        </p:nvSpPr>
        <p:spPr>
          <a:xfrm>
            <a:off x="6043076" y="33528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6043075" y="4889503"/>
            <a:ext cx="2607735" cy="48259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89" hasCustomPrompt="1"/>
          </p:nvPr>
        </p:nvSpPr>
        <p:spPr>
          <a:xfrm>
            <a:off x="6170074" y="50222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90" hasCustomPrompt="1"/>
          </p:nvPr>
        </p:nvSpPr>
        <p:spPr>
          <a:xfrm>
            <a:off x="8092223" y="49460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7563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3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8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23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animBg="1"/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 animBg="1"/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57" grpId="0" animBg="1"/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/>
      <p:bldP spid="61" grpId="0" animBg="1"/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s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sz="quarter" idx="48"/>
          </p:nvPr>
        </p:nvSpPr>
        <p:spPr>
          <a:xfrm>
            <a:off x="0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 noChangeAspect="1"/>
          </p:cNvSpPr>
          <p:nvPr>
            <p:ph type="pic" sz="quarter" idx="49"/>
          </p:nvPr>
        </p:nvSpPr>
        <p:spPr>
          <a:xfrm>
            <a:off x="1295997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2"/>
          <p:cNvSpPr>
            <a:spLocks noGrp="1" noChangeAspect="1"/>
          </p:cNvSpPr>
          <p:nvPr>
            <p:ph type="pic" sz="quarter" idx="50"/>
          </p:nvPr>
        </p:nvSpPr>
        <p:spPr>
          <a:xfrm>
            <a:off x="2591994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2"/>
          <p:cNvSpPr>
            <a:spLocks noGrp="1" noChangeAspect="1"/>
          </p:cNvSpPr>
          <p:nvPr>
            <p:ph type="pic" sz="quarter" idx="51"/>
          </p:nvPr>
        </p:nvSpPr>
        <p:spPr>
          <a:xfrm>
            <a:off x="3887991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 noChangeAspect="1"/>
          </p:cNvSpPr>
          <p:nvPr>
            <p:ph type="pic" sz="quarter" idx="52"/>
          </p:nvPr>
        </p:nvSpPr>
        <p:spPr>
          <a:xfrm>
            <a:off x="5183988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7" name="Picture Placeholder 2"/>
          <p:cNvSpPr>
            <a:spLocks noGrp="1" noChangeAspect="1"/>
          </p:cNvSpPr>
          <p:nvPr>
            <p:ph type="pic" sz="quarter" idx="53"/>
          </p:nvPr>
        </p:nvSpPr>
        <p:spPr>
          <a:xfrm>
            <a:off x="6479985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2"/>
          <p:cNvSpPr>
            <a:spLocks noGrp="1" noChangeAspect="1"/>
          </p:cNvSpPr>
          <p:nvPr>
            <p:ph type="pic" sz="quarter" idx="54"/>
          </p:nvPr>
        </p:nvSpPr>
        <p:spPr>
          <a:xfrm>
            <a:off x="7775982" y="0"/>
            <a:ext cx="1368018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0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1295997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2591994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 noChangeAspect="1"/>
          </p:cNvSpPr>
          <p:nvPr>
            <p:ph type="pic" sz="quarter" idx="58"/>
          </p:nvPr>
        </p:nvSpPr>
        <p:spPr>
          <a:xfrm>
            <a:off x="3887991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 noChangeAspect="1"/>
          </p:cNvSpPr>
          <p:nvPr>
            <p:ph type="pic" sz="quarter" idx="59"/>
          </p:nvPr>
        </p:nvSpPr>
        <p:spPr>
          <a:xfrm>
            <a:off x="5183988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 noChangeAspect="1"/>
          </p:cNvSpPr>
          <p:nvPr>
            <p:ph type="pic" sz="quarter" idx="60"/>
          </p:nvPr>
        </p:nvSpPr>
        <p:spPr>
          <a:xfrm>
            <a:off x="6479985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5" name="Picture Placeholder 2"/>
          <p:cNvSpPr>
            <a:spLocks noGrp="1" noChangeAspect="1"/>
          </p:cNvSpPr>
          <p:nvPr>
            <p:ph type="pic" sz="quarter" idx="61"/>
          </p:nvPr>
        </p:nvSpPr>
        <p:spPr>
          <a:xfrm>
            <a:off x="7775982" y="1295996"/>
            <a:ext cx="1368018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6" name="Picture Placeholder 2"/>
          <p:cNvSpPr>
            <a:spLocks noGrp="1" noChangeAspect="1"/>
          </p:cNvSpPr>
          <p:nvPr>
            <p:ph type="pic" sz="quarter" idx="62"/>
          </p:nvPr>
        </p:nvSpPr>
        <p:spPr>
          <a:xfrm>
            <a:off x="0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 noChangeAspect="1"/>
          </p:cNvSpPr>
          <p:nvPr>
            <p:ph type="pic" sz="quarter" idx="63"/>
          </p:nvPr>
        </p:nvSpPr>
        <p:spPr>
          <a:xfrm>
            <a:off x="1295997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8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2591994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9" name="Picture Placeholder 2"/>
          <p:cNvSpPr>
            <a:spLocks noGrp="1" noChangeAspect="1"/>
          </p:cNvSpPr>
          <p:nvPr>
            <p:ph type="pic" sz="quarter" idx="65"/>
          </p:nvPr>
        </p:nvSpPr>
        <p:spPr>
          <a:xfrm>
            <a:off x="3887991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0" name="Picture Placeholder 2"/>
          <p:cNvSpPr>
            <a:spLocks noGrp="1" noChangeAspect="1"/>
          </p:cNvSpPr>
          <p:nvPr>
            <p:ph type="pic" sz="quarter" idx="66"/>
          </p:nvPr>
        </p:nvSpPr>
        <p:spPr>
          <a:xfrm>
            <a:off x="5183988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 noChangeAspect="1"/>
          </p:cNvSpPr>
          <p:nvPr>
            <p:ph type="pic" sz="quarter" idx="67"/>
          </p:nvPr>
        </p:nvSpPr>
        <p:spPr>
          <a:xfrm>
            <a:off x="6479985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7775982" y="2591992"/>
            <a:ext cx="1368018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3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4951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s imag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sz="quarter" idx="48"/>
          </p:nvPr>
        </p:nvSpPr>
        <p:spPr>
          <a:xfrm>
            <a:off x="165100" y="190500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 noChangeAspect="1"/>
          </p:cNvSpPr>
          <p:nvPr>
            <p:ph type="pic" sz="quarter" idx="49"/>
          </p:nvPr>
        </p:nvSpPr>
        <p:spPr>
          <a:xfrm>
            <a:off x="1664297" y="190500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2"/>
          <p:cNvSpPr>
            <a:spLocks noGrp="1" noChangeAspect="1"/>
          </p:cNvSpPr>
          <p:nvPr>
            <p:ph type="pic" sz="quarter" idx="50"/>
          </p:nvPr>
        </p:nvSpPr>
        <p:spPr>
          <a:xfrm>
            <a:off x="3163494" y="190500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165100" y="1562696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1664297" y="1562696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3163494" y="1562696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6" name="Picture Placeholder 2"/>
          <p:cNvSpPr>
            <a:spLocks noGrp="1" noChangeAspect="1"/>
          </p:cNvSpPr>
          <p:nvPr>
            <p:ph type="pic" sz="quarter" idx="62"/>
          </p:nvPr>
        </p:nvSpPr>
        <p:spPr>
          <a:xfrm>
            <a:off x="165100" y="2934892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 noChangeAspect="1"/>
          </p:cNvSpPr>
          <p:nvPr>
            <p:ph type="pic" sz="quarter" idx="63"/>
          </p:nvPr>
        </p:nvSpPr>
        <p:spPr>
          <a:xfrm>
            <a:off x="1664297" y="2934892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8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3163494" y="2934892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70"/>
          </p:nvPr>
        </p:nvSpPr>
        <p:spPr>
          <a:xfrm>
            <a:off x="165100" y="4319788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1664297" y="4319788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 noChangeAspect="1"/>
          </p:cNvSpPr>
          <p:nvPr>
            <p:ph type="pic" sz="quarter" idx="72"/>
          </p:nvPr>
        </p:nvSpPr>
        <p:spPr>
          <a:xfrm>
            <a:off x="3163494" y="4319788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74" y="250548"/>
            <a:ext cx="39036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78374" y="669317"/>
            <a:ext cx="39036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763028" y="1203196"/>
            <a:ext cx="3925015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763028" y="1605028"/>
            <a:ext cx="392501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778374" y="1880840"/>
            <a:ext cx="3903663" cy="365387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037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</p:spTree>
    <p:extLst>
      <p:ext uri="{BB962C8B-B14F-4D97-AF65-F5344CB8AC3E}">
        <p14:creationId xmlns:p14="http://schemas.microsoft.com/office/powerpoint/2010/main" val="4236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3" grpId="0"/>
      <p:bldP spid="74" grpId="0"/>
      <p:bldP spid="79" grpId="0"/>
      <p:bldP spid="80" grpId="0"/>
      <p:bldP spid="81" grpId="0"/>
      <p:bldP spid="86" grpId="0"/>
      <p:bldP spid="87" grpId="0"/>
      <p:bldP spid="88" grpId="0"/>
      <p:bldP spid="25" grpId="0"/>
      <p:bldP spid="26" grpId="0"/>
      <p:bldP spid="27" grpId="0"/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1161914"/>
            <a:ext cx="8229600" cy="3812253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8899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1140748"/>
            <a:ext cx="8229600" cy="4074720"/>
          </a:xfrm>
          <a:prstGeom prst="rect">
            <a:avLst/>
          </a:prstGeom>
        </p:spPr>
        <p:txBody>
          <a:bodyPr vert="horz" lIns="95057" tIns="47529" rIns="95057" bIns="47529" numCol="2" spcCol="280728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1635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image with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38133" y="1278122"/>
            <a:ext cx="4605867" cy="30906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78122"/>
            <a:ext cx="4741333" cy="3090677"/>
          </a:xfrm>
          <a:custGeom>
            <a:avLst/>
            <a:gdLst/>
            <a:ahLst/>
            <a:cxnLst/>
            <a:rect l="l" t="t" r="r" b="b"/>
            <a:pathLst>
              <a:path w="4741333" h="3090677">
                <a:moveTo>
                  <a:pt x="0" y="0"/>
                </a:moveTo>
                <a:lnTo>
                  <a:pt x="4538133" y="0"/>
                </a:lnTo>
                <a:lnTo>
                  <a:pt x="4538133" y="1312678"/>
                </a:lnTo>
                <a:lnTo>
                  <a:pt x="4741333" y="1515878"/>
                </a:lnTo>
                <a:lnTo>
                  <a:pt x="4538133" y="1719078"/>
                </a:lnTo>
                <a:lnTo>
                  <a:pt x="4538133" y="3090677"/>
                </a:lnTo>
                <a:lnTo>
                  <a:pt x="0" y="3090677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616287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004328" y="1883258"/>
            <a:ext cx="366977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004328" y="2302027"/>
            <a:ext cx="366977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04328" y="2601224"/>
            <a:ext cx="3669772" cy="13103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</a:p>
        </p:txBody>
      </p:sp>
    </p:spTree>
    <p:extLst>
      <p:ext uri="{BB962C8B-B14F-4D97-AF65-F5344CB8AC3E}">
        <p14:creationId xmlns:p14="http://schemas.microsoft.com/office/powerpoint/2010/main" val="373543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1172498"/>
            <a:ext cx="8229600" cy="4093770"/>
          </a:xfrm>
          <a:prstGeom prst="rect">
            <a:avLst/>
          </a:prstGeom>
        </p:spPr>
        <p:txBody>
          <a:bodyPr vert="horz" lIns="95057" tIns="47529" rIns="95057" bIns="47529" numCol="3" spcCol="280728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6079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  <a:pPr/>
              <a:t>2019/11/21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49A5DF-8B1F-43DD-BA44-60E67D5F9AA0}" type="slidenum">
              <a:rPr lang="zh-CN" altLang="en-US"/>
              <a:pPr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1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DB1B64-DBBB-47C8-B605-FDCE552E155A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3793D6F-412A-4ABA-AC8C-DAF45DDA03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37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DB1B64-DBBB-47C8-B605-FDCE552E155A}" type="datetimeFigureOut">
              <a:rPr lang="zh-CN" altLang="en-US" smtClean="0"/>
              <a:t>2019/11/21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3793D6F-412A-4ABA-AC8C-DAF45DDA03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6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638300"/>
            <a:ext cx="9144000" cy="23347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06994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7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414338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040594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2560637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2547938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199594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719637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706938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366533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6886576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6873877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463887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</a:p>
        </p:txBody>
      </p:sp>
    </p:spTree>
    <p:extLst>
      <p:ext uri="{BB962C8B-B14F-4D97-AF65-F5344CB8AC3E}">
        <p14:creationId xmlns:p14="http://schemas.microsoft.com/office/powerpoint/2010/main" val="36349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14294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54138" y="14294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54139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689476" y="14294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750332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91176" y="14294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591177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52438" y="26613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13294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354138" y="26613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354139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4689476" y="26613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750332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591176" y="26613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5591177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452438" y="38932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13294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354138" y="38932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354139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4689476" y="38932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750332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591176" y="38932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591177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64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9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6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7047970" y="51230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" name="Rounded Rectangle 2"/>
          <p:cNvSpPr/>
          <p:nvPr userDrawn="1"/>
        </p:nvSpPr>
        <p:spPr>
          <a:xfrm>
            <a:off x="452438" y="14294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54138" y="14294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54139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11" name="Rounded Rectangle 27"/>
          <p:cNvSpPr/>
          <p:nvPr userDrawn="1"/>
        </p:nvSpPr>
        <p:spPr>
          <a:xfrm>
            <a:off x="4689476" y="14294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750332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91176" y="14294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591177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15" name="Rounded Rectangle 31"/>
          <p:cNvSpPr/>
          <p:nvPr userDrawn="1"/>
        </p:nvSpPr>
        <p:spPr>
          <a:xfrm>
            <a:off x="452438" y="26613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13294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354138" y="26613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354139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19" name="Rounded Rectangle 35"/>
          <p:cNvSpPr/>
          <p:nvPr userDrawn="1"/>
        </p:nvSpPr>
        <p:spPr>
          <a:xfrm>
            <a:off x="4689476" y="26613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750332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591176" y="26613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5591177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23" name="Rounded Rectangle 39"/>
          <p:cNvSpPr/>
          <p:nvPr userDrawn="1"/>
        </p:nvSpPr>
        <p:spPr>
          <a:xfrm>
            <a:off x="452438" y="38932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13294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354138" y="38932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354139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  <p:sp>
        <p:nvSpPr>
          <p:cNvPr id="27" name="Rounded Rectangle 43"/>
          <p:cNvSpPr/>
          <p:nvPr userDrawn="1"/>
        </p:nvSpPr>
        <p:spPr>
          <a:xfrm>
            <a:off x="4689476" y="38932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750332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591176" y="38932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591177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65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9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6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1293285" y="1365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354141" y="1403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2106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2364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72" name="Rounded Rectangle 71"/>
          <p:cNvSpPr/>
          <p:nvPr userDrawn="1"/>
        </p:nvSpPr>
        <p:spPr>
          <a:xfrm>
            <a:off x="4252385" y="1365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313241" y="1403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8" y="2106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39" y="2364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7219423" y="1365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7280279" y="1403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6" y="2106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7" y="2364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1293285" y="3270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354141" y="3308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4011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39" y="4269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84" name="Rounded Rectangle 83"/>
          <p:cNvSpPr/>
          <p:nvPr userDrawn="1"/>
        </p:nvSpPr>
        <p:spPr>
          <a:xfrm>
            <a:off x="4252385" y="3270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313241" y="3308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8" y="4011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7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39" y="4269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  <p:sp>
        <p:nvSpPr>
          <p:cNvPr id="88" name="Rounded Rectangle 87"/>
          <p:cNvSpPr/>
          <p:nvPr userDrawn="1"/>
        </p:nvSpPr>
        <p:spPr>
          <a:xfrm>
            <a:off x="7219423" y="3270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7280279" y="3308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6" y="4011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7" y="4269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2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9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6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  <p:bldP spid="8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8680453" y="270483"/>
            <a:ext cx="274638" cy="23719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57" tIns="47529" rIns="95057" bIns="47529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8744211" y="263429"/>
            <a:ext cx="145790" cy="2442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5" r:id="rId4"/>
    <p:sldLayoutId id="2147483690" r:id="rId5"/>
    <p:sldLayoutId id="2147483696" r:id="rId6"/>
    <p:sldLayoutId id="2147483697" r:id="rId7"/>
    <p:sldLayoutId id="2147483739" r:id="rId8"/>
    <p:sldLayoutId id="2147483698" r:id="rId9"/>
    <p:sldLayoutId id="2147483699" r:id="rId10"/>
    <p:sldLayoutId id="2147483700" r:id="rId11"/>
    <p:sldLayoutId id="2147483708" r:id="rId12"/>
    <p:sldLayoutId id="2147483709" r:id="rId13"/>
    <p:sldLayoutId id="2147483717" r:id="rId14"/>
    <p:sldLayoutId id="2147483683" r:id="rId15"/>
    <p:sldLayoutId id="2147483691" r:id="rId16"/>
    <p:sldLayoutId id="2147483692" r:id="rId17"/>
    <p:sldLayoutId id="2147483693" r:id="rId18"/>
    <p:sldLayoutId id="2147483694" r:id="rId19"/>
    <p:sldLayoutId id="2147483671" r:id="rId20"/>
    <p:sldLayoutId id="2147483701" r:id="rId21"/>
    <p:sldLayoutId id="2147483714" r:id="rId22"/>
    <p:sldLayoutId id="2147483715" r:id="rId23"/>
    <p:sldLayoutId id="2147483722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07" r:id="rId31"/>
    <p:sldLayoutId id="2147483702" r:id="rId32"/>
    <p:sldLayoutId id="2147483718" r:id="rId33"/>
    <p:sldLayoutId id="2147483703" r:id="rId34"/>
    <p:sldLayoutId id="2147483704" r:id="rId35"/>
    <p:sldLayoutId id="2147483705" r:id="rId36"/>
    <p:sldLayoutId id="2147483716" r:id="rId37"/>
    <p:sldLayoutId id="2147483719" r:id="rId38"/>
    <p:sldLayoutId id="2147483713" r:id="rId39"/>
    <p:sldLayoutId id="2147483712" r:id="rId40"/>
    <p:sldLayoutId id="2147483706" r:id="rId41"/>
    <p:sldLayoutId id="2147483710" r:id="rId42"/>
    <p:sldLayoutId id="2147483711" r:id="rId43"/>
    <p:sldLayoutId id="2147483720" r:id="rId44"/>
    <p:sldLayoutId id="2147483721" r:id="rId45"/>
    <p:sldLayoutId id="2147483723" r:id="rId46"/>
    <p:sldLayoutId id="2147483724" r:id="rId47"/>
    <p:sldLayoutId id="2147483686" r:id="rId48"/>
    <p:sldLayoutId id="2147483684" r:id="rId49"/>
    <p:sldLayoutId id="2147483685" r:id="rId50"/>
    <p:sldLayoutId id="2147483734" r:id="rId51"/>
    <p:sldLayoutId id="2147483735" r:id="rId52"/>
    <p:sldLayoutId id="2147483736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hf hdr="0" ftr="0" dt="0"/>
  <p:txStyles>
    <p:titleStyle>
      <a:lvl1pPr algn="ctr" defTabSz="40503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777" indent="-303777" algn="l" defTabSz="40503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84" indent="-253147" algn="l" defTabSz="40503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91" indent="-202518" algn="l" defTabSz="40503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26" indent="-202518" algn="l" defTabSz="40503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662" indent="-202518" algn="l" defTabSz="40503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698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2735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771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807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37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73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9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144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180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0216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53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289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2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hyperlink" Target="&#25671;&#21495;/2&#29677;&#25277;&#22870;" TargetMode="External"/><Relationship Id="rId5" Type="http://schemas.openxmlformats.org/officeDocument/2006/relationships/tags" Target="../tags/tag31.xml"/><Relationship Id="rId10" Type="http://schemas.openxmlformats.org/officeDocument/2006/relationships/image" Target="../media/image270.png"/><Relationship Id="rId4" Type="http://schemas.openxmlformats.org/officeDocument/2006/relationships/tags" Target="../tags/tag30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5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0.png"/><Relationship Id="rId5" Type="http://schemas.openxmlformats.org/officeDocument/2006/relationships/tags" Target="../tags/tag37.xml"/><Relationship Id="rId10" Type="http://schemas.openxmlformats.org/officeDocument/2006/relationships/hyperlink" Target="&#25671;&#21495;/2&#29677;&#25277;&#22870;" TargetMode="External"/><Relationship Id="rId4" Type="http://schemas.openxmlformats.org/officeDocument/2006/relationships/tags" Target="../tags/tag36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5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0.png"/><Relationship Id="rId5" Type="http://schemas.openxmlformats.org/officeDocument/2006/relationships/tags" Target="../tags/tag43.xml"/><Relationship Id="rId10" Type="http://schemas.openxmlformats.org/officeDocument/2006/relationships/hyperlink" Target="&#25671;&#21495;/2&#29677;&#25277;&#22870;" TargetMode="External"/><Relationship Id="rId4" Type="http://schemas.openxmlformats.org/officeDocument/2006/relationships/tags" Target="../tags/tag42.xml"/><Relationship Id="rId9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53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22.pn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6.wmf"/><Relationship Id="rId18" Type="http://schemas.openxmlformats.org/officeDocument/2006/relationships/image" Target="../media/image36.png"/><Relationship Id="rId3" Type="http://schemas.openxmlformats.org/officeDocument/2006/relationships/tags" Target="../tags/tag58.xml"/><Relationship Id="rId21" Type="http://schemas.openxmlformats.org/officeDocument/2006/relationships/image" Target="../media/image32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8.wmf"/><Relationship Id="rId2" Type="http://schemas.openxmlformats.org/officeDocument/2006/relationships/tags" Target="../tags/tag57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5.wmf"/><Relationship Id="rId5" Type="http://schemas.openxmlformats.org/officeDocument/2006/relationships/image" Target="../media/image29.e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30.pn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25671;&#21495;/2&#29677;&#25277;&#22870;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&#20998;&#24335;&#26041;&#31243;.enbx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1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&#25671;&#21495;/2&#29677;&#25277;&#22870;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5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0.png"/><Relationship Id="rId5" Type="http://schemas.openxmlformats.org/officeDocument/2006/relationships/tags" Target="../tags/tag25.xml"/><Relationship Id="rId10" Type="http://schemas.openxmlformats.org/officeDocument/2006/relationships/hyperlink" Target="&#25671;&#21495;/2&#29677;&#25277;&#22870;" TargetMode="External"/><Relationship Id="rId4" Type="http://schemas.openxmlformats.org/officeDocument/2006/relationships/tags" Target="../tags/tag24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21"/>
          <p:cNvSpPr>
            <a:spLocks/>
          </p:cNvSpPr>
          <p:nvPr/>
        </p:nvSpPr>
        <p:spPr bwMode="auto">
          <a:xfrm>
            <a:off x="15180684" y="11009910"/>
            <a:ext cx="992271" cy="635567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Raleway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56" y="1139356"/>
            <a:ext cx="6876546" cy="4400990"/>
          </a:xfrm>
          <a:prstGeom prst="rect">
            <a:avLst/>
          </a:prstGeom>
        </p:spPr>
      </p:pic>
      <p:sp>
        <p:nvSpPr>
          <p:cNvPr id="11" name="TextBox 29"/>
          <p:cNvSpPr txBox="1"/>
          <p:nvPr/>
        </p:nvSpPr>
        <p:spPr>
          <a:xfrm>
            <a:off x="609215" y="752870"/>
            <a:ext cx="4801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回眸遇见你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9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——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分式方程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26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5674" y="367914"/>
            <a:ext cx="1460500" cy="121708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55563" y="367693"/>
            <a:ext cx="1461458" cy="1217882"/>
          </a:xfrm>
          <a:prstGeom prst="ellipse">
            <a:avLst/>
          </a:prstGeom>
          <a:solidFill>
            <a:srgbClr val="A3D800"/>
          </a:solidFill>
          <a:ln w="12700" cap="flat" cmpd="sng" algn="ctr">
            <a:noFill/>
            <a:prstDash val="solid"/>
            <a:miter lim="800000"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17948" y="503013"/>
            <a:ext cx="1136689" cy="947242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MH_Other_4"/>
          <p:cNvSpPr/>
          <p:nvPr>
            <p:custDataLst>
              <p:tags r:id="rId4"/>
            </p:custDataLst>
          </p:nvPr>
        </p:nvSpPr>
        <p:spPr>
          <a:xfrm>
            <a:off x="1137104" y="597738"/>
            <a:ext cx="1606096" cy="75779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MH_Other_5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1617" y="597738"/>
            <a:ext cx="909351" cy="75779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 smtClean="0">
                <a:solidFill>
                  <a:srgbClr val="5F5F5F"/>
                </a:solidFill>
                <a:latin typeface="Calibri" panose="020F0502020204030204"/>
                <a:ea typeface="宋体" panose="02010600030101010101" pitchFamily="2" charset="-122"/>
              </a:rPr>
              <a:t>02</a:t>
            </a:r>
            <a:endParaRPr lang="zh-CN" altLang="en-US" sz="3200" kern="0" dirty="0">
              <a:solidFill>
                <a:srgbClr val="5F5F5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9094" y="607353"/>
            <a:ext cx="1808162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3B3B3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类型</a:t>
            </a:r>
            <a:r>
              <a:rPr lang="zh-CN" altLang="en-US" sz="2400" b="1" dirty="0">
                <a:solidFill>
                  <a:srgbClr val="3B3B3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31617" y="1781311"/>
                <a:ext cx="6642260" cy="586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b="1" dirty="0">
                    <a:solidFill>
                      <a:schemeClr val="bg1"/>
                    </a:solidFill>
                  </a:rPr>
                  <a:t>2</a:t>
                </a:r>
                <a:r>
                  <a:rPr lang="en-US" altLang="zh-CN" sz="2200" b="1" dirty="0" smtClean="0">
                    <a:solidFill>
                      <a:schemeClr val="bg1"/>
                    </a:solidFill>
                  </a:rPr>
                  <a:t>.</a:t>
                </a:r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若关于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zh-CN" altLang="en-US" sz="2200" b="1" dirty="0">
                    <a:solidFill>
                      <a:schemeClr val="bg1"/>
                    </a:solidFill>
                  </a:rPr>
                  <a:t>的</a:t>
                </a:r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方程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𝒌𝒙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  无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解，求 </a:t>
                </a:r>
                <a:r>
                  <a:rPr lang="en-US" altLang="zh-CN" sz="2200" b="1" dirty="0">
                    <a:solidFill>
                      <a:schemeClr val="bg1"/>
                    </a:solidFill>
                  </a:rPr>
                  <a:t>k 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的值．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17" y="1781311"/>
                <a:ext cx="6642260" cy="586507"/>
              </a:xfrm>
              <a:prstGeom prst="rect">
                <a:avLst/>
              </a:prstGeom>
              <a:blipFill rotWithShape="1">
                <a:blip r:embed="rId9"/>
                <a:stretch>
                  <a:fillRect l="-1101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31616" y="3469469"/>
                <a:ext cx="7544875" cy="985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bg1"/>
                    </a:solidFill>
                  </a:rPr>
                  <a:t>变</a:t>
                </a:r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式：已知关于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200" b="1" dirty="0">
                    <a:solidFill>
                      <a:schemeClr val="bg1"/>
                    </a:solidFill>
                  </a:rPr>
                  <a:t>的分式方程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𝒎𝒙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有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解，求 </a:t>
                </a:r>
                <a:r>
                  <a:rPr lang="en-US" altLang="zh-CN" sz="2200" b="1" dirty="0">
                    <a:solidFill>
                      <a:schemeClr val="bg1"/>
                    </a:solidFill>
                  </a:rPr>
                  <a:t>m 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的取值范围．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16" y="3469469"/>
                <a:ext cx="7544875" cy="985078"/>
              </a:xfrm>
              <a:prstGeom prst="rect">
                <a:avLst/>
              </a:prstGeom>
              <a:blipFill rotWithShape="1">
                <a:blip r:embed="rId10"/>
                <a:stretch>
                  <a:fillRect l="-969" r="-1050"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/>
          <p:cNvCxnSpPr/>
          <p:nvPr/>
        </p:nvCxnSpPr>
        <p:spPr>
          <a:xfrm>
            <a:off x="4779107" y="2283524"/>
            <a:ext cx="6213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下箭头 11"/>
          <p:cNvSpPr/>
          <p:nvPr/>
        </p:nvSpPr>
        <p:spPr>
          <a:xfrm>
            <a:off x="4937807" y="2374354"/>
            <a:ext cx="257908" cy="442900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56014" y="2871601"/>
            <a:ext cx="8675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</a:rPr>
              <a:t>有解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36985" y="705226"/>
            <a:ext cx="25937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无解问题</a:t>
            </a:r>
            <a:endParaRPr lang="zh-CN" alt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00755" y="2859687"/>
            <a:ext cx="254624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k </a:t>
            </a:r>
            <a:r>
              <a:rPr lang="zh-CN" altLang="en-US" sz="2400" b="1" dirty="0">
                <a:solidFill>
                  <a:srgbClr val="C00000"/>
                </a:solidFill>
              </a:rPr>
              <a:t>的取值范围</a:t>
            </a:r>
          </a:p>
        </p:txBody>
      </p:sp>
      <p:sp>
        <p:nvSpPr>
          <p:cNvPr id="15" name="下箭头 14"/>
          <p:cNvSpPr/>
          <p:nvPr/>
        </p:nvSpPr>
        <p:spPr>
          <a:xfrm rot="16200000">
            <a:off x="5704092" y="2898331"/>
            <a:ext cx="257908" cy="442900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034154"/>
            <a:ext cx="1114880" cy="137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49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0567" y="1785445"/>
                <a:ext cx="8180022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b="1" dirty="0">
                    <a:solidFill>
                      <a:schemeClr val="bg1"/>
                    </a:solidFill>
                  </a:rPr>
                  <a:t>3</a:t>
                </a:r>
                <a:r>
                  <a:rPr lang="en-US" altLang="zh-CN" sz="2200" b="1" dirty="0" smtClean="0">
                    <a:solidFill>
                      <a:schemeClr val="bg1"/>
                    </a:solidFill>
                  </a:rPr>
                  <a:t>.</a:t>
                </a:r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若关于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zh-CN" altLang="en-US" sz="2200" b="1" dirty="0">
                    <a:solidFill>
                      <a:schemeClr val="bg1"/>
                    </a:solidFill>
                  </a:rPr>
                  <a:t>的</a:t>
                </a:r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分式方程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的解为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正数，求 </a:t>
                </a:r>
                <a:r>
                  <a:rPr lang="en-US" altLang="zh-CN" sz="2200" b="1" dirty="0">
                    <a:solidFill>
                      <a:schemeClr val="bg1"/>
                    </a:solidFill>
                  </a:rPr>
                  <a:t>m 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的取值范围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7" y="1785445"/>
                <a:ext cx="8180022" cy="581378"/>
              </a:xfrm>
              <a:prstGeom prst="rect">
                <a:avLst/>
              </a:prstGeom>
              <a:blipFill rotWithShape="1">
                <a:blip r:embed="rId9"/>
                <a:stretch>
                  <a:fillRect l="-969" b="-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H_Other_1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8506" y="348702"/>
            <a:ext cx="1460500" cy="121708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MH_Other_1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58395" y="348557"/>
            <a:ext cx="1461458" cy="1217882"/>
          </a:xfrm>
          <a:prstGeom prst="ellipse">
            <a:avLst/>
          </a:prstGeom>
          <a:solidFill>
            <a:srgbClr val="EE0076"/>
          </a:solidFill>
          <a:ln w="12700" cap="flat" cmpd="sng" algn="ctr">
            <a:noFill/>
            <a:prstDash val="solid"/>
            <a:miter lim="800000"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MH_Other_1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20780" y="483877"/>
            <a:ext cx="1136689" cy="947242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MH_Other_14"/>
          <p:cNvSpPr/>
          <p:nvPr>
            <p:custDataLst>
              <p:tags r:id="rId4"/>
            </p:custDataLst>
          </p:nvPr>
        </p:nvSpPr>
        <p:spPr>
          <a:xfrm>
            <a:off x="1139936" y="578601"/>
            <a:ext cx="1697049" cy="751376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MH_Other_15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4449" y="578601"/>
            <a:ext cx="909351" cy="75779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 smtClean="0">
                <a:solidFill>
                  <a:srgbClr val="5F5F5F"/>
                </a:solidFill>
                <a:latin typeface="Calibri" panose="020F0502020204030204"/>
                <a:ea typeface="宋体" panose="02010600030101010101" pitchFamily="2" charset="-122"/>
              </a:rPr>
              <a:t>03</a:t>
            </a:r>
            <a:endParaRPr lang="zh-CN" altLang="en-US" sz="3200" kern="0" dirty="0">
              <a:solidFill>
                <a:srgbClr val="5F5F5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9094" y="603696"/>
            <a:ext cx="1808162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3B3B3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类型三</a:t>
            </a:r>
            <a:endParaRPr lang="zh-CN" altLang="en-US" sz="2400" b="1" dirty="0">
              <a:solidFill>
                <a:srgbClr val="3B3B3B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283201" y="2366823"/>
            <a:ext cx="6213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23404" y="3245877"/>
            <a:ext cx="17409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tx1"/>
                </a:solidFill>
              </a:rPr>
              <a:t>变式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1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：负数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3404" y="4034154"/>
            <a:ext cx="174091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chemeClr val="tx1"/>
                </a:solidFill>
              </a:rPr>
              <a:t>变式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2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：非负数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5464908" y="2487869"/>
            <a:ext cx="257908" cy="653916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36985" y="705226"/>
            <a:ext cx="25937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解为正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负数</a:t>
            </a:r>
            <a:endParaRPr lang="zh-CN" alt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034154"/>
            <a:ext cx="1114880" cy="137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5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74650" y="344468"/>
            <a:ext cx="1460500" cy="121708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MH_Other_7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74822" y="344247"/>
            <a:ext cx="1461458" cy="1217882"/>
          </a:xfrm>
          <a:prstGeom prst="ellipse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MH_Other_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37207" y="479567"/>
            <a:ext cx="1136689" cy="947242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MH_Other_9"/>
          <p:cNvSpPr/>
          <p:nvPr>
            <p:custDataLst>
              <p:tags r:id="rId4"/>
            </p:custDataLst>
          </p:nvPr>
        </p:nvSpPr>
        <p:spPr>
          <a:xfrm>
            <a:off x="1122458" y="574292"/>
            <a:ext cx="1702804" cy="75779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MH_Other_10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50876" y="574292"/>
            <a:ext cx="909351" cy="75779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>
                <a:solidFill>
                  <a:srgbClr val="5F5F5F"/>
                </a:solidFill>
                <a:latin typeface="Calibri" panose="020F0502020204030204"/>
                <a:ea typeface="宋体" panose="02010600030101010101" pitchFamily="2" charset="-122"/>
              </a:rPr>
              <a:t>04</a:t>
            </a:r>
            <a:endParaRPr lang="zh-CN" altLang="en-US" sz="3200" kern="0">
              <a:solidFill>
                <a:srgbClr val="5F5F5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9094" y="607353"/>
            <a:ext cx="1808162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3B3B3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类型四</a:t>
            </a:r>
            <a:endParaRPr lang="zh-CN" altLang="en-US" sz="2400" b="1" dirty="0">
              <a:solidFill>
                <a:srgbClr val="3B3B3B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31616" y="1781311"/>
                <a:ext cx="7909463" cy="54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b="1" dirty="0" smtClean="0">
                    <a:solidFill>
                      <a:schemeClr val="bg1"/>
                    </a:solidFill>
                  </a:rPr>
                  <a:t>4.</a:t>
                </a:r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若关于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zh-CN" altLang="en-US" sz="2200" b="1" dirty="0">
                    <a:solidFill>
                      <a:schemeClr val="bg1"/>
                    </a:solidFill>
                  </a:rPr>
                  <a:t>的</a:t>
                </a:r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𝟓</m:t>
                    </m:r>
                    <m:r>
                      <a:rPr lang="zh-CN" alt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只有非负</m:t>
                    </m:r>
                    <m:r>
                      <a:rPr lang="zh-CN" alt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整数解</m:t>
                    </m:r>
                  </m:oMath>
                </a14:m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，求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正</a:t>
                </a:r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整数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r>
                      <a:rPr lang="en-US" altLang="zh-CN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200" b="1" dirty="0">
                    <a:solidFill>
                      <a:schemeClr val="bg1"/>
                    </a:solidFill>
                  </a:rPr>
                  <a:t>的值．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16" y="1781311"/>
                <a:ext cx="7909463" cy="543867"/>
              </a:xfrm>
              <a:prstGeom prst="rect">
                <a:avLst/>
              </a:prstGeom>
              <a:blipFill rotWithShape="1">
                <a:blip r:embed="rId9"/>
                <a:stretch>
                  <a:fillRect l="-925" t="-4494" b="-8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836985" y="705226"/>
            <a:ext cx="25937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解为整数问题</a:t>
            </a:r>
            <a:endParaRPr lang="zh-CN" alt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034154"/>
            <a:ext cx="1114880" cy="137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42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17"/>
          <a:stretch/>
        </p:blipFill>
        <p:spPr bwMode="auto">
          <a:xfrm>
            <a:off x="0" y="1055077"/>
            <a:ext cx="4208585" cy="402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5"/>
          <a:stretch/>
        </p:blipFill>
        <p:spPr bwMode="auto">
          <a:xfrm>
            <a:off x="4208586" y="-1"/>
            <a:ext cx="4935416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4208585" y="0"/>
            <a:ext cx="0" cy="5715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26" y="3497906"/>
            <a:ext cx="2797826" cy="2103834"/>
          </a:xfrm>
          <a:prstGeom prst="rect">
            <a:avLst/>
          </a:prstGeom>
        </p:spPr>
      </p:pic>
      <p:sp>
        <p:nvSpPr>
          <p:cNvPr id="23" name="TextBox 28"/>
          <p:cNvSpPr txBox="1"/>
          <p:nvPr/>
        </p:nvSpPr>
        <p:spPr>
          <a:xfrm>
            <a:off x="3250726" y="364913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课堂小结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MH_Other_1"/>
          <p:cNvSpPr/>
          <p:nvPr>
            <p:custDataLst>
              <p:tags r:id="rId1"/>
            </p:custDataLst>
          </p:nvPr>
        </p:nvSpPr>
        <p:spPr>
          <a:xfrm>
            <a:off x="1521542" y="2944185"/>
            <a:ext cx="1085008" cy="857281"/>
          </a:xfrm>
          <a:custGeom>
            <a:avLst/>
            <a:gdLst>
              <a:gd name="connsiteX0" fmla="*/ 1280265 w 1280265"/>
              <a:gd name="connsiteY0" fmla="*/ 0 h 1336431"/>
              <a:gd name="connsiteX1" fmla="*/ 770311 w 1280265"/>
              <a:gd name="connsiteY1" fmla="*/ 202223 h 1336431"/>
              <a:gd name="connsiteX2" fmla="*/ 357073 w 1280265"/>
              <a:gd name="connsiteY2" fmla="*/ 571500 h 1336431"/>
              <a:gd name="connsiteX3" fmla="*/ 40550 w 1280265"/>
              <a:gd name="connsiteY3" fmla="*/ 1028700 h 1336431"/>
              <a:gd name="connsiteX4" fmla="*/ 14173 w 1280265"/>
              <a:gd name="connsiteY4" fmla="*/ 1336431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265" h="1336431">
                <a:moveTo>
                  <a:pt x="1280265" y="0"/>
                </a:moveTo>
                <a:cubicBezTo>
                  <a:pt x="1102220" y="53486"/>
                  <a:pt x="924176" y="106973"/>
                  <a:pt x="770311" y="202223"/>
                </a:cubicBezTo>
                <a:cubicBezTo>
                  <a:pt x="616446" y="297473"/>
                  <a:pt x="478700" y="433754"/>
                  <a:pt x="357073" y="571500"/>
                </a:cubicBezTo>
                <a:cubicBezTo>
                  <a:pt x="235446" y="709246"/>
                  <a:pt x="97700" y="901211"/>
                  <a:pt x="40550" y="1028700"/>
                </a:cubicBezTo>
                <a:cubicBezTo>
                  <a:pt x="-16600" y="1156189"/>
                  <a:pt x="-1214" y="1246310"/>
                  <a:pt x="14173" y="1336431"/>
                </a:cubicBezTo>
              </a:path>
            </a:pathLst>
          </a:custGeom>
          <a:noFill/>
          <a:ln>
            <a:solidFill>
              <a:srgbClr val="00B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MH_Other_2"/>
          <p:cNvSpPr/>
          <p:nvPr>
            <p:custDataLst>
              <p:tags r:id="rId2"/>
            </p:custDataLst>
          </p:nvPr>
        </p:nvSpPr>
        <p:spPr>
          <a:xfrm>
            <a:off x="1847180" y="2937215"/>
            <a:ext cx="759369" cy="439752"/>
          </a:xfrm>
          <a:custGeom>
            <a:avLst/>
            <a:gdLst>
              <a:gd name="connsiteX0" fmla="*/ 936800 w 936800"/>
              <a:gd name="connsiteY0" fmla="*/ 0 h 705361"/>
              <a:gd name="connsiteX1" fmla="*/ 934440 w 936800"/>
              <a:gd name="connsiteY1" fmla="*/ 12638 h 705361"/>
              <a:gd name="connsiteX2" fmla="*/ 305655 w 936800"/>
              <a:gd name="connsiteY2" fmla="*/ 705361 h 705361"/>
              <a:gd name="connsiteX3" fmla="*/ 40030 w 936800"/>
              <a:gd name="connsiteY3" fmla="*/ 616230 h 705361"/>
              <a:gd name="connsiteX4" fmla="*/ 0 w 936800"/>
              <a:gd name="connsiteY4" fmla="*/ 580117 h 705361"/>
              <a:gd name="connsiteX5" fmla="*/ 25579 w 936800"/>
              <a:gd name="connsiteY5" fmla="*/ 545326 h 705361"/>
              <a:gd name="connsiteX6" fmla="*/ 610280 w 936800"/>
              <a:gd name="connsiteY6" fmla="*/ 107428 h 705361"/>
              <a:gd name="connsiteX7" fmla="*/ 822009 w 936800"/>
              <a:gd name="connsiteY7" fmla="*/ 27354 h 705361"/>
              <a:gd name="connsiteX0-1" fmla="*/ 1065951 w 1065951"/>
              <a:gd name="connsiteY0-2" fmla="*/ 0 h 740584"/>
              <a:gd name="connsiteX1-3" fmla="*/ 934440 w 1065951"/>
              <a:gd name="connsiteY1-4" fmla="*/ 47861 h 740584"/>
              <a:gd name="connsiteX2-5" fmla="*/ 305655 w 1065951"/>
              <a:gd name="connsiteY2-6" fmla="*/ 740584 h 740584"/>
              <a:gd name="connsiteX3-7" fmla="*/ 40030 w 1065951"/>
              <a:gd name="connsiteY3-8" fmla="*/ 651453 h 740584"/>
              <a:gd name="connsiteX4-9" fmla="*/ 0 w 1065951"/>
              <a:gd name="connsiteY4-10" fmla="*/ 615340 h 740584"/>
              <a:gd name="connsiteX5-11" fmla="*/ 25579 w 1065951"/>
              <a:gd name="connsiteY5-12" fmla="*/ 580549 h 740584"/>
              <a:gd name="connsiteX6-13" fmla="*/ 610280 w 1065951"/>
              <a:gd name="connsiteY6-14" fmla="*/ 142651 h 740584"/>
              <a:gd name="connsiteX7-15" fmla="*/ 822009 w 1065951"/>
              <a:gd name="connsiteY7-16" fmla="*/ 62577 h 740584"/>
              <a:gd name="connsiteX8" fmla="*/ 1065951 w 1065951"/>
              <a:gd name="connsiteY8" fmla="*/ 0 h 740584"/>
              <a:gd name="connsiteX0-17" fmla="*/ 1065951 w 1065951"/>
              <a:gd name="connsiteY0-18" fmla="*/ 0 h 777223"/>
              <a:gd name="connsiteX1-19" fmla="*/ 1040109 w 1065951"/>
              <a:gd name="connsiteY1-20" fmla="*/ 47861 h 777223"/>
              <a:gd name="connsiteX2-21" fmla="*/ 305655 w 1065951"/>
              <a:gd name="connsiteY2-22" fmla="*/ 740584 h 777223"/>
              <a:gd name="connsiteX3-23" fmla="*/ 40030 w 1065951"/>
              <a:gd name="connsiteY3-24" fmla="*/ 651453 h 777223"/>
              <a:gd name="connsiteX4-25" fmla="*/ 0 w 1065951"/>
              <a:gd name="connsiteY4-26" fmla="*/ 615340 h 777223"/>
              <a:gd name="connsiteX5-27" fmla="*/ 25579 w 1065951"/>
              <a:gd name="connsiteY5-28" fmla="*/ 580549 h 777223"/>
              <a:gd name="connsiteX6-29" fmla="*/ 610280 w 1065951"/>
              <a:gd name="connsiteY6-30" fmla="*/ 142651 h 777223"/>
              <a:gd name="connsiteX7-31" fmla="*/ 822009 w 1065951"/>
              <a:gd name="connsiteY7-32" fmla="*/ 62577 h 777223"/>
              <a:gd name="connsiteX8-33" fmla="*/ 1065951 w 1065951"/>
              <a:gd name="connsiteY8-34" fmla="*/ 0 h 777223"/>
              <a:gd name="connsiteX0-35" fmla="*/ 1065951 w 1065951"/>
              <a:gd name="connsiteY0-36" fmla="*/ 0 h 740752"/>
              <a:gd name="connsiteX1-37" fmla="*/ 1040109 w 1065951"/>
              <a:gd name="connsiteY1-38" fmla="*/ 47861 h 740752"/>
              <a:gd name="connsiteX2-39" fmla="*/ 305655 w 1065951"/>
              <a:gd name="connsiteY2-40" fmla="*/ 740584 h 740752"/>
              <a:gd name="connsiteX3-41" fmla="*/ 40030 w 1065951"/>
              <a:gd name="connsiteY3-42" fmla="*/ 651453 h 740752"/>
              <a:gd name="connsiteX4-43" fmla="*/ 0 w 1065951"/>
              <a:gd name="connsiteY4-44" fmla="*/ 615340 h 740752"/>
              <a:gd name="connsiteX5-45" fmla="*/ 25579 w 1065951"/>
              <a:gd name="connsiteY5-46" fmla="*/ 580549 h 740752"/>
              <a:gd name="connsiteX6-47" fmla="*/ 610280 w 1065951"/>
              <a:gd name="connsiteY6-48" fmla="*/ 142651 h 740752"/>
              <a:gd name="connsiteX7-49" fmla="*/ 822009 w 1065951"/>
              <a:gd name="connsiteY7-50" fmla="*/ 62577 h 740752"/>
              <a:gd name="connsiteX8-51" fmla="*/ 1065951 w 1065951"/>
              <a:gd name="connsiteY8-52" fmla="*/ 0 h 740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1065951" h="740752">
                <a:moveTo>
                  <a:pt x="1065951" y="0"/>
                </a:moveTo>
                <a:cubicBezTo>
                  <a:pt x="1065164" y="4213"/>
                  <a:pt x="1040896" y="43648"/>
                  <a:pt x="1040109" y="47861"/>
                </a:cubicBezTo>
                <a:cubicBezTo>
                  <a:pt x="936513" y="454946"/>
                  <a:pt x="500166" y="748822"/>
                  <a:pt x="305655" y="740584"/>
                </a:cubicBezTo>
                <a:cubicBezTo>
                  <a:pt x="185941" y="735514"/>
                  <a:pt x="121672" y="708847"/>
                  <a:pt x="40030" y="651453"/>
                </a:cubicBezTo>
                <a:lnTo>
                  <a:pt x="0" y="615340"/>
                </a:lnTo>
                <a:lnTo>
                  <a:pt x="25579" y="580549"/>
                </a:lnTo>
                <a:cubicBezTo>
                  <a:pt x="161442" y="410521"/>
                  <a:pt x="363393" y="254074"/>
                  <a:pt x="610280" y="142651"/>
                </a:cubicBezTo>
                <a:cubicBezTo>
                  <a:pt x="680819" y="110816"/>
                  <a:pt x="751687" y="84163"/>
                  <a:pt x="822009" y="62577"/>
                </a:cubicBezTo>
                <a:cubicBezTo>
                  <a:pt x="860273" y="53459"/>
                  <a:pt x="1027687" y="9118"/>
                  <a:pt x="1065951" y="0"/>
                </a:cubicBezTo>
                <a:close/>
              </a:path>
            </a:pathLst>
          </a:custGeom>
          <a:solidFill>
            <a:srgbClr val="00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MH_SubTitle_1"/>
          <p:cNvSpPr/>
          <p:nvPr>
            <p:custDataLst>
              <p:tags r:id="rId3"/>
            </p:custDataLst>
          </p:nvPr>
        </p:nvSpPr>
        <p:spPr>
          <a:xfrm>
            <a:off x="1324230" y="1474016"/>
            <a:ext cx="1455369" cy="1909822"/>
          </a:xfrm>
          <a:custGeom>
            <a:avLst/>
            <a:gdLst>
              <a:gd name="connsiteX0" fmla="*/ 764931 w 1529862"/>
              <a:gd name="connsiteY0" fmla="*/ 70339 h 2409092"/>
              <a:gd name="connsiteX1" fmla="*/ 82519 w 1529862"/>
              <a:gd name="connsiteY1" fmla="*/ 1204547 h 2409092"/>
              <a:gd name="connsiteX2" fmla="*/ 764931 w 1529862"/>
              <a:gd name="connsiteY2" fmla="*/ 2338755 h 2409092"/>
              <a:gd name="connsiteX3" fmla="*/ 1447343 w 1529862"/>
              <a:gd name="connsiteY3" fmla="*/ 1204547 h 2409092"/>
              <a:gd name="connsiteX4" fmla="*/ 764931 w 1529862"/>
              <a:gd name="connsiteY4" fmla="*/ 70339 h 2409092"/>
              <a:gd name="connsiteX5" fmla="*/ 764931 w 1529862"/>
              <a:gd name="connsiteY5" fmla="*/ 0 h 2409092"/>
              <a:gd name="connsiteX6" fmla="*/ 1529862 w 1529862"/>
              <a:gd name="connsiteY6" fmla="*/ 1204546 h 2409092"/>
              <a:gd name="connsiteX7" fmla="*/ 764931 w 1529862"/>
              <a:gd name="connsiteY7" fmla="*/ 2409092 h 2409092"/>
              <a:gd name="connsiteX8" fmla="*/ 0 w 1529862"/>
              <a:gd name="connsiteY8" fmla="*/ 1204546 h 2409092"/>
              <a:gd name="connsiteX9" fmla="*/ 764931 w 1529862"/>
              <a:gd name="connsiteY9" fmla="*/ 0 h 240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862" h="2409092">
                <a:moveTo>
                  <a:pt x="764931" y="70339"/>
                </a:moveTo>
                <a:cubicBezTo>
                  <a:pt x="388045" y="70339"/>
                  <a:pt x="82519" y="578141"/>
                  <a:pt x="82519" y="1204547"/>
                </a:cubicBezTo>
                <a:cubicBezTo>
                  <a:pt x="82519" y="1830953"/>
                  <a:pt x="388045" y="2338755"/>
                  <a:pt x="764931" y="2338755"/>
                </a:cubicBezTo>
                <a:cubicBezTo>
                  <a:pt x="1141817" y="2338755"/>
                  <a:pt x="1447343" y="1830953"/>
                  <a:pt x="1447343" y="1204547"/>
                </a:cubicBezTo>
                <a:cubicBezTo>
                  <a:pt x="1447343" y="578141"/>
                  <a:pt x="1141817" y="70339"/>
                  <a:pt x="764931" y="70339"/>
                </a:cubicBezTo>
                <a:close/>
                <a:moveTo>
                  <a:pt x="764931" y="0"/>
                </a:moveTo>
                <a:cubicBezTo>
                  <a:pt x="1187391" y="0"/>
                  <a:pt x="1529862" y="539294"/>
                  <a:pt x="1529862" y="1204546"/>
                </a:cubicBezTo>
                <a:cubicBezTo>
                  <a:pt x="1529862" y="1869798"/>
                  <a:pt x="1187391" y="2409092"/>
                  <a:pt x="764931" y="2409092"/>
                </a:cubicBezTo>
                <a:cubicBezTo>
                  <a:pt x="342471" y="2409092"/>
                  <a:pt x="0" y="1869798"/>
                  <a:pt x="0" y="1204546"/>
                </a:cubicBezTo>
                <a:cubicBezTo>
                  <a:pt x="0" y="539294"/>
                  <a:pt x="342471" y="0"/>
                  <a:pt x="764931" y="0"/>
                </a:cubicBezTo>
                <a:close/>
              </a:path>
            </a:pathLst>
          </a:custGeom>
          <a:solidFill>
            <a:srgbClr val="00A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Calibri" pitchFamily="34" charset="0"/>
              </a:rPr>
              <a:t>分式方程</a:t>
            </a:r>
            <a:endParaRPr lang="en-US" altLang="zh-CN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Calibri" pitchFamily="34" charset="0"/>
              </a:rPr>
              <a:t>的概念</a:t>
            </a:r>
            <a:endParaRPr lang="zh-CN" alt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MH_Other_3"/>
          <p:cNvSpPr/>
          <p:nvPr>
            <p:custDataLst>
              <p:tags r:id="rId4"/>
            </p:custDataLst>
          </p:nvPr>
        </p:nvSpPr>
        <p:spPr>
          <a:xfrm>
            <a:off x="1320802" y="3627212"/>
            <a:ext cx="401481" cy="334568"/>
          </a:xfrm>
          <a:prstGeom prst="ellipse">
            <a:avLst/>
          </a:prstGeom>
          <a:solidFill>
            <a:srgbClr val="00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A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8" name="MH_Other_4"/>
          <p:cNvSpPr/>
          <p:nvPr>
            <p:custDataLst>
              <p:tags r:id="rId5"/>
            </p:custDataLst>
          </p:nvPr>
        </p:nvSpPr>
        <p:spPr>
          <a:xfrm>
            <a:off x="4043344" y="2944185"/>
            <a:ext cx="1085008" cy="857281"/>
          </a:xfrm>
          <a:custGeom>
            <a:avLst/>
            <a:gdLst>
              <a:gd name="connsiteX0" fmla="*/ 1280265 w 1280265"/>
              <a:gd name="connsiteY0" fmla="*/ 0 h 1336431"/>
              <a:gd name="connsiteX1" fmla="*/ 770311 w 1280265"/>
              <a:gd name="connsiteY1" fmla="*/ 202223 h 1336431"/>
              <a:gd name="connsiteX2" fmla="*/ 357073 w 1280265"/>
              <a:gd name="connsiteY2" fmla="*/ 571500 h 1336431"/>
              <a:gd name="connsiteX3" fmla="*/ 40550 w 1280265"/>
              <a:gd name="connsiteY3" fmla="*/ 1028700 h 1336431"/>
              <a:gd name="connsiteX4" fmla="*/ 14173 w 1280265"/>
              <a:gd name="connsiteY4" fmla="*/ 1336431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265" h="1336431">
                <a:moveTo>
                  <a:pt x="1280265" y="0"/>
                </a:moveTo>
                <a:cubicBezTo>
                  <a:pt x="1102220" y="53486"/>
                  <a:pt x="924176" y="106973"/>
                  <a:pt x="770311" y="202223"/>
                </a:cubicBezTo>
                <a:cubicBezTo>
                  <a:pt x="616446" y="297473"/>
                  <a:pt x="478700" y="433754"/>
                  <a:pt x="357073" y="571500"/>
                </a:cubicBezTo>
                <a:cubicBezTo>
                  <a:pt x="235446" y="709246"/>
                  <a:pt x="97700" y="901211"/>
                  <a:pt x="40550" y="1028700"/>
                </a:cubicBezTo>
                <a:cubicBezTo>
                  <a:pt x="-16600" y="1156189"/>
                  <a:pt x="-1214" y="1246310"/>
                  <a:pt x="14173" y="1336431"/>
                </a:cubicBezTo>
              </a:path>
            </a:pathLst>
          </a:custGeom>
          <a:noFill/>
          <a:ln>
            <a:solidFill>
              <a:srgbClr val="EB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MH_Other_5"/>
          <p:cNvSpPr/>
          <p:nvPr>
            <p:custDataLst>
              <p:tags r:id="rId6"/>
            </p:custDataLst>
          </p:nvPr>
        </p:nvSpPr>
        <p:spPr>
          <a:xfrm>
            <a:off x="4368982" y="2937215"/>
            <a:ext cx="759369" cy="439752"/>
          </a:xfrm>
          <a:custGeom>
            <a:avLst/>
            <a:gdLst>
              <a:gd name="connsiteX0" fmla="*/ 936800 w 936800"/>
              <a:gd name="connsiteY0" fmla="*/ 0 h 705361"/>
              <a:gd name="connsiteX1" fmla="*/ 934440 w 936800"/>
              <a:gd name="connsiteY1" fmla="*/ 12638 h 705361"/>
              <a:gd name="connsiteX2" fmla="*/ 305655 w 936800"/>
              <a:gd name="connsiteY2" fmla="*/ 705361 h 705361"/>
              <a:gd name="connsiteX3" fmla="*/ 40030 w 936800"/>
              <a:gd name="connsiteY3" fmla="*/ 616230 h 705361"/>
              <a:gd name="connsiteX4" fmla="*/ 0 w 936800"/>
              <a:gd name="connsiteY4" fmla="*/ 580117 h 705361"/>
              <a:gd name="connsiteX5" fmla="*/ 25579 w 936800"/>
              <a:gd name="connsiteY5" fmla="*/ 545326 h 705361"/>
              <a:gd name="connsiteX6" fmla="*/ 610280 w 936800"/>
              <a:gd name="connsiteY6" fmla="*/ 107428 h 705361"/>
              <a:gd name="connsiteX7" fmla="*/ 822009 w 936800"/>
              <a:gd name="connsiteY7" fmla="*/ 27354 h 705361"/>
              <a:gd name="connsiteX0-1" fmla="*/ 1065951 w 1065951"/>
              <a:gd name="connsiteY0-2" fmla="*/ 0 h 740584"/>
              <a:gd name="connsiteX1-3" fmla="*/ 934440 w 1065951"/>
              <a:gd name="connsiteY1-4" fmla="*/ 47861 h 740584"/>
              <a:gd name="connsiteX2-5" fmla="*/ 305655 w 1065951"/>
              <a:gd name="connsiteY2-6" fmla="*/ 740584 h 740584"/>
              <a:gd name="connsiteX3-7" fmla="*/ 40030 w 1065951"/>
              <a:gd name="connsiteY3-8" fmla="*/ 651453 h 740584"/>
              <a:gd name="connsiteX4-9" fmla="*/ 0 w 1065951"/>
              <a:gd name="connsiteY4-10" fmla="*/ 615340 h 740584"/>
              <a:gd name="connsiteX5-11" fmla="*/ 25579 w 1065951"/>
              <a:gd name="connsiteY5-12" fmla="*/ 580549 h 740584"/>
              <a:gd name="connsiteX6-13" fmla="*/ 610280 w 1065951"/>
              <a:gd name="connsiteY6-14" fmla="*/ 142651 h 740584"/>
              <a:gd name="connsiteX7-15" fmla="*/ 822009 w 1065951"/>
              <a:gd name="connsiteY7-16" fmla="*/ 62577 h 740584"/>
              <a:gd name="connsiteX8" fmla="*/ 1065951 w 1065951"/>
              <a:gd name="connsiteY8" fmla="*/ 0 h 740584"/>
              <a:gd name="connsiteX0-17" fmla="*/ 1065951 w 1065951"/>
              <a:gd name="connsiteY0-18" fmla="*/ 0 h 777223"/>
              <a:gd name="connsiteX1-19" fmla="*/ 1040109 w 1065951"/>
              <a:gd name="connsiteY1-20" fmla="*/ 47861 h 777223"/>
              <a:gd name="connsiteX2-21" fmla="*/ 305655 w 1065951"/>
              <a:gd name="connsiteY2-22" fmla="*/ 740584 h 777223"/>
              <a:gd name="connsiteX3-23" fmla="*/ 40030 w 1065951"/>
              <a:gd name="connsiteY3-24" fmla="*/ 651453 h 777223"/>
              <a:gd name="connsiteX4-25" fmla="*/ 0 w 1065951"/>
              <a:gd name="connsiteY4-26" fmla="*/ 615340 h 777223"/>
              <a:gd name="connsiteX5-27" fmla="*/ 25579 w 1065951"/>
              <a:gd name="connsiteY5-28" fmla="*/ 580549 h 777223"/>
              <a:gd name="connsiteX6-29" fmla="*/ 610280 w 1065951"/>
              <a:gd name="connsiteY6-30" fmla="*/ 142651 h 777223"/>
              <a:gd name="connsiteX7-31" fmla="*/ 822009 w 1065951"/>
              <a:gd name="connsiteY7-32" fmla="*/ 62577 h 777223"/>
              <a:gd name="connsiteX8-33" fmla="*/ 1065951 w 1065951"/>
              <a:gd name="connsiteY8-34" fmla="*/ 0 h 777223"/>
              <a:gd name="connsiteX0-35" fmla="*/ 1065951 w 1065951"/>
              <a:gd name="connsiteY0-36" fmla="*/ 0 h 740752"/>
              <a:gd name="connsiteX1-37" fmla="*/ 1040109 w 1065951"/>
              <a:gd name="connsiteY1-38" fmla="*/ 47861 h 740752"/>
              <a:gd name="connsiteX2-39" fmla="*/ 305655 w 1065951"/>
              <a:gd name="connsiteY2-40" fmla="*/ 740584 h 740752"/>
              <a:gd name="connsiteX3-41" fmla="*/ 40030 w 1065951"/>
              <a:gd name="connsiteY3-42" fmla="*/ 651453 h 740752"/>
              <a:gd name="connsiteX4-43" fmla="*/ 0 w 1065951"/>
              <a:gd name="connsiteY4-44" fmla="*/ 615340 h 740752"/>
              <a:gd name="connsiteX5-45" fmla="*/ 25579 w 1065951"/>
              <a:gd name="connsiteY5-46" fmla="*/ 580549 h 740752"/>
              <a:gd name="connsiteX6-47" fmla="*/ 610280 w 1065951"/>
              <a:gd name="connsiteY6-48" fmla="*/ 142651 h 740752"/>
              <a:gd name="connsiteX7-49" fmla="*/ 822009 w 1065951"/>
              <a:gd name="connsiteY7-50" fmla="*/ 62577 h 740752"/>
              <a:gd name="connsiteX8-51" fmla="*/ 1065951 w 1065951"/>
              <a:gd name="connsiteY8-52" fmla="*/ 0 h 740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1065951" h="740752">
                <a:moveTo>
                  <a:pt x="1065951" y="0"/>
                </a:moveTo>
                <a:cubicBezTo>
                  <a:pt x="1065164" y="4213"/>
                  <a:pt x="1040896" y="43648"/>
                  <a:pt x="1040109" y="47861"/>
                </a:cubicBezTo>
                <a:cubicBezTo>
                  <a:pt x="936513" y="454946"/>
                  <a:pt x="500166" y="748822"/>
                  <a:pt x="305655" y="740584"/>
                </a:cubicBezTo>
                <a:cubicBezTo>
                  <a:pt x="185941" y="735514"/>
                  <a:pt x="121672" y="708847"/>
                  <a:pt x="40030" y="651453"/>
                </a:cubicBezTo>
                <a:lnTo>
                  <a:pt x="0" y="615340"/>
                </a:lnTo>
                <a:lnTo>
                  <a:pt x="25579" y="580549"/>
                </a:lnTo>
                <a:cubicBezTo>
                  <a:pt x="161442" y="410521"/>
                  <a:pt x="363393" y="254074"/>
                  <a:pt x="610280" y="142651"/>
                </a:cubicBezTo>
                <a:cubicBezTo>
                  <a:pt x="680819" y="110816"/>
                  <a:pt x="751687" y="84163"/>
                  <a:pt x="822009" y="62577"/>
                </a:cubicBezTo>
                <a:cubicBezTo>
                  <a:pt x="860273" y="53459"/>
                  <a:pt x="1027687" y="9118"/>
                  <a:pt x="1065951" y="0"/>
                </a:cubicBezTo>
                <a:close/>
              </a:path>
            </a:pathLst>
          </a:custGeom>
          <a:solidFill>
            <a:srgbClr val="EB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MH_SubTitle_2"/>
          <p:cNvSpPr/>
          <p:nvPr>
            <p:custDataLst>
              <p:tags r:id="rId7"/>
            </p:custDataLst>
          </p:nvPr>
        </p:nvSpPr>
        <p:spPr>
          <a:xfrm>
            <a:off x="3846031" y="1474016"/>
            <a:ext cx="1455369" cy="1909822"/>
          </a:xfrm>
          <a:custGeom>
            <a:avLst/>
            <a:gdLst>
              <a:gd name="connsiteX0" fmla="*/ 764931 w 1529862"/>
              <a:gd name="connsiteY0" fmla="*/ 70339 h 2409092"/>
              <a:gd name="connsiteX1" fmla="*/ 82519 w 1529862"/>
              <a:gd name="connsiteY1" fmla="*/ 1204547 h 2409092"/>
              <a:gd name="connsiteX2" fmla="*/ 764931 w 1529862"/>
              <a:gd name="connsiteY2" fmla="*/ 2338755 h 2409092"/>
              <a:gd name="connsiteX3" fmla="*/ 1447343 w 1529862"/>
              <a:gd name="connsiteY3" fmla="*/ 1204547 h 2409092"/>
              <a:gd name="connsiteX4" fmla="*/ 764931 w 1529862"/>
              <a:gd name="connsiteY4" fmla="*/ 70339 h 2409092"/>
              <a:gd name="connsiteX5" fmla="*/ 764931 w 1529862"/>
              <a:gd name="connsiteY5" fmla="*/ 0 h 2409092"/>
              <a:gd name="connsiteX6" fmla="*/ 1529862 w 1529862"/>
              <a:gd name="connsiteY6" fmla="*/ 1204546 h 2409092"/>
              <a:gd name="connsiteX7" fmla="*/ 764931 w 1529862"/>
              <a:gd name="connsiteY7" fmla="*/ 2409092 h 2409092"/>
              <a:gd name="connsiteX8" fmla="*/ 0 w 1529862"/>
              <a:gd name="connsiteY8" fmla="*/ 1204546 h 2409092"/>
              <a:gd name="connsiteX9" fmla="*/ 764931 w 1529862"/>
              <a:gd name="connsiteY9" fmla="*/ 0 h 240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862" h="2409092">
                <a:moveTo>
                  <a:pt x="764931" y="70339"/>
                </a:moveTo>
                <a:cubicBezTo>
                  <a:pt x="388045" y="70339"/>
                  <a:pt x="82519" y="578141"/>
                  <a:pt x="82519" y="1204547"/>
                </a:cubicBezTo>
                <a:cubicBezTo>
                  <a:pt x="82519" y="1830953"/>
                  <a:pt x="388045" y="2338755"/>
                  <a:pt x="764931" y="2338755"/>
                </a:cubicBezTo>
                <a:cubicBezTo>
                  <a:pt x="1141817" y="2338755"/>
                  <a:pt x="1447343" y="1830953"/>
                  <a:pt x="1447343" y="1204547"/>
                </a:cubicBezTo>
                <a:cubicBezTo>
                  <a:pt x="1447343" y="578141"/>
                  <a:pt x="1141817" y="70339"/>
                  <a:pt x="764931" y="70339"/>
                </a:cubicBezTo>
                <a:close/>
                <a:moveTo>
                  <a:pt x="764931" y="0"/>
                </a:moveTo>
                <a:cubicBezTo>
                  <a:pt x="1187391" y="0"/>
                  <a:pt x="1529862" y="539294"/>
                  <a:pt x="1529862" y="1204546"/>
                </a:cubicBezTo>
                <a:cubicBezTo>
                  <a:pt x="1529862" y="1869798"/>
                  <a:pt x="1187391" y="2409092"/>
                  <a:pt x="764931" y="2409092"/>
                </a:cubicBezTo>
                <a:cubicBezTo>
                  <a:pt x="342471" y="2409092"/>
                  <a:pt x="0" y="1869798"/>
                  <a:pt x="0" y="1204546"/>
                </a:cubicBezTo>
                <a:cubicBezTo>
                  <a:pt x="0" y="539294"/>
                  <a:pt x="342471" y="0"/>
                  <a:pt x="764931" y="0"/>
                </a:cubicBezTo>
                <a:close/>
              </a:path>
            </a:pathLst>
          </a:custGeom>
          <a:solidFill>
            <a:srgbClr val="E56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Calibri" pitchFamily="34" charset="0"/>
              </a:rPr>
              <a:t>分式方程</a:t>
            </a:r>
            <a:endParaRPr lang="en-US" altLang="zh-CN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Calibri" pitchFamily="34" charset="0"/>
              </a:rPr>
              <a:t>的解法</a:t>
            </a:r>
            <a:endParaRPr lang="zh-CN" alt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MH_Other_6"/>
          <p:cNvSpPr/>
          <p:nvPr>
            <p:custDataLst>
              <p:tags r:id="rId8"/>
            </p:custDataLst>
          </p:nvPr>
        </p:nvSpPr>
        <p:spPr>
          <a:xfrm>
            <a:off x="3842603" y="3627212"/>
            <a:ext cx="401481" cy="334568"/>
          </a:xfrm>
          <a:prstGeom prst="ellipse">
            <a:avLst/>
          </a:prstGeom>
          <a:solidFill>
            <a:srgbClr val="EB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B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32" name="MH_Other_7"/>
          <p:cNvSpPr/>
          <p:nvPr>
            <p:custDataLst>
              <p:tags r:id="rId9"/>
            </p:custDataLst>
          </p:nvPr>
        </p:nvSpPr>
        <p:spPr>
          <a:xfrm>
            <a:off x="6565146" y="2944185"/>
            <a:ext cx="1085008" cy="857281"/>
          </a:xfrm>
          <a:custGeom>
            <a:avLst/>
            <a:gdLst>
              <a:gd name="connsiteX0" fmla="*/ 1280265 w 1280265"/>
              <a:gd name="connsiteY0" fmla="*/ 0 h 1336431"/>
              <a:gd name="connsiteX1" fmla="*/ 770311 w 1280265"/>
              <a:gd name="connsiteY1" fmla="*/ 202223 h 1336431"/>
              <a:gd name="connsiteX2" fmla="*/ 357073 w 1280265"/>
              <a:gd name="connsiteY2" fmla="*/ 571500 h 1336431"/>
              <a:gd name="connsiteX3" fmla="*/ 40550 w 1280265"/>
              <a:gd name="connsiteY3" fmla="*/ 1028700 h 1336431"/>
              <a:gd name="connsiteX4" fmla="*/ 14173 w 1280265"/>
              <a:gd name="connsiteY4" fmla="*/ 1336431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265" h="1336431">
                <a:moveTo>
                  <a:pt x="1280265" y="0"/>
                </a:moveTo>
                <a:cubicBezTo>
                  <a:pt x="1102220" y="53486"/>
                  <a:pt x="924176" y="106973"/>
                  <a:pt x="770311" y="202223"/>
                </a:cubicBezTo>
                <a:cubicBezTo>
                  <a:pt x="616446" y="297473"/>
                  <a:pt x="478700" y="433754"/>
                  <a:pt x="357073" y="571500"/>
                </a:cubicBezTo>
                <a:cubicBezTo>
                  <a:pt x="235446" y="709246"/>
                  <a:pt x="97700" y="901211"/>
                  <a:pt x="40550" y="1028700"/>
                </a:cubicBezTo>
                <a:cubicBezTo>
                  <a:pt x="-16600" y="1156189"/>
                  <a:pt x="-1214" y="1246310"/>
                  <a:pt x="14173" y="1336431"/>
                </a:cubicBezTo>
              </a:path>
            </a:pathLst>
          </a:custGeom>
          <a:noFill/>
          <a:ln>
            <a:solidFill>
              <a:srgbClr val="FFC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MH_Other_8"/>
          <p:cNvSpPr/>
          <p:nvPr>
            <p:custDataLst>
              <p:tags r:id="rId10"/>
            </p:custDataLst>
          </p:nvPr>
        </p:nvSpPr>
        <p:spPr>
          <a:xfrm>
            <a:off x="6890784" y="2937215"/>
            <a:ext cx="759369" cy="439752"/>
          </a:xfrm>
          <a:custGeom>
            <a:avLst/>
            <a:gdLst>
              <a:gd name="connsiteX0" fmla="*/ 936800 w 936800"/>
              <a:gd name="connsiteY0" fmla="*/ 0 h 705361"/>
              <a:gd name="connsiteX1" fmla="*/ 934440 w 936800"/>
              <a:gd name="connsiteY1" fmla="*/ 12638 h 705361"/>
              <a:gd name="connsiteX2" fmla="*/ 305655 w 936800"/>
              <a:gd name="connsiteY2" fmla="*/ 705361 h 705361"/>
              <a:gd name="connsiteX3" fmla="*/ 40030 w 936800"/>
              <a:gd name="connsiteY3" fmla="*/ 616230 h 705361"/>
              <a:gd name="connsiteX4" fmla="*/ 0 w 936800"/>
              <a:gd name="connsiteY4" fmla="*/ 580117 h 705361"/>
              <a:gd name="connsiteX5" fmla="*/ 25579 w 936800"/>
              <a:gd name="connsiteY5" fmla="*/ 545326 h 705361"/>
              <a:gd name="connsiteX6" fmla="*/ 610280 w 936800"/>
              <a:gd name="connsiteY6" fmla="*/ 107428 h 705361"/>
              <a:gd name="connsiteX7" fmla="*/ 822009 w 936800"/>
              <a:gd name="connsiteY7" fmla="*/ 27354 h 705361"/>
              <a:gd name="connsiteX0-1" fmla="*/ 1065951 w 1065951"/>
              <a:gd name="connsiteY0-2" fmla="*/ 0 h 740584"/>
              <a:gd name="connsiteX1-3" fmla="*/ 934440 w 1065951"/>
              <a:gd name="connsiteY1-4" fmla="*/ 47861 h 740584"/>
              <a:gd name="connsiteX2-5" fmla="*/ 305655 w 1065951"/>
              <a:gd name="connsiteY2-6" fmla="*/ 740584 h 740584"/>
              <a:gd name="connsiteX3-7" fmla="*/ 40030 w 1065951"/>
              <a:gd name="connsiteY3-8" fmla="*/ 651453 h 740584"/>
              <a:gd name="connsiteX4-9" fmla="*/ 0 w 1065951"/>
              <a:gd name="connsiteY4-10" fmla="*/ 615340 h 740584"/>
              <a:gd name="connsiteX5-11" fmla="*/ 25579 w 1065951"/>
              <a:gd name="connsiteY5-12" fmla="*/ 580549 h 740584"/>
              <a:gd name="connsiteX6-13" fmla="*/ 610280 w 1065951"/>
              <a:gd name="connsiteY6-14" fmla="*/ 142651 h 740584"/>
              <a:gd name="connsiteX7-15" fmla="*/ 822009 w 1065951"/>
              <a:gd name="connsiteY7-16" fmla="*/ 62577 h 740584"/>
              <a:gd name="connsiteX8" fmla="*/ 1065951 w 1065951"/>
              <a:gd name="connsiteY8" fmla="*/ 0 h 740584"/>
              <a:gd name="connsiteX0-17" fmla="*/ 1065951 w 1065951"/>
              <a:gd name="connsiteY0-18" fmla="*/ 0 h 777223"/>
              <a:gd name="connsiteX1-19" fmla="*/ 1040109 w 1065951"/>
              <a:gd name="connsiteY1-20" fmla="*/ 47861 h 777223"/>
              <a:gd name="connsiteX2-21" fmla="*/ 305655 w 1065951"/>
              <a:gd name="connsiteY2-22" fmla="*/ 740584 h 777223"/>
              <a:gd name="connsiteX3-23" fmla="*/ 40030 w 1065951"/>
              <a:gd name="connsiteY3-24" fmla="*/ 651453 h 777223"/>
              <a:gd name="connsiteX4-25" fmla="*/ 0 w 1065951"/>
              <a:gd name="connsiteY4-26" fmla="*/ 615340 h 777223"/>
              <a:gd name="connsiteX5-27" fmla="*/ 25579 w 1065951"/>
              <a:gd name="connsiteY5-28" fmla="*/ 580549 h 777223"/>
              <a:gd name="connsiteX6-29" fmla="*/ 610280 w 1065951"/>
              <a:gd name="connsiteY6-30" fmla="*/ 142651 h 777223"/>
              <a:gd name="connsiteX7-31" fmla="*/ 822009 w 1065951"/>
              <a:gd name="connsiteY7-32" fmla="*/ 62577 h 777223"/>
              <a:gd name="connsiteX8-33" fmla="*/ 1065951 w 1065951"/>
              <a:gd name="connsiteY8-34" fmla="*/ 0 h 777223"/>
              <a:gd name="connsiteX0-35" fmla="*/ 1065951 w 1065951"/>
              <a:gd name="connsiteY0-36" fmla="*/ 0 h 740752"/>
              <a:gd name="connsiteX1-37" fmla="*/ 1040109 w 1065951"/>
              <a:gd name="connsiteY1-38" fmla="*/ 47861 h 740752"/>
              <a:gd name="connsiteX2-39" fmla="*/ 305655 w 1065951"/>
              <a:gd name="connsiteY2-40" fmla="*/ 740584 h 740752"/>
              <a:gd name="connsiteX3-41" fmla="*/ 40030 w 1065951"/>
              <a:gd name="connsiteY3-42" fmla="*/ 651453 h 740752"/>
              <a:gd name="connsiteX4-43" fmla="*/ 0 w 1065951"/>
              <a:gd name="connsiteY4-44" fmla="*/ 615340 h 740752"/>
              <a:gd name="connsiteX5-45" fmla="*/ 25579 w 1065951"/>
              <a:gd name="connsiteY5-46" fmla="*/ 580549 h 740752"/>
              <a:gd name="connsiteX6-47" fmla="*/ 610280 w 1065951"/>
              <a:gd name="connsiteY6-48" fmla="*/ 142651 h 740752"/>
              <a:gd name="connsiteX7-49" fmla="*/ 822009 w 1065951"/>
              <a:gd name="connsiteY7-50" fmla="*/ 62577 h 740752"/>
              <a:gd name="connsiteX8-51" fmla="*/ 1065951 w 1065951"/>
              <a:gd name="connsiteY8-52" fmla="*/ 0 h 740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1065951" h="740752">
                <a:moveTo>
                  <a:pt x="1065951" y="0"/>
                </a:moveTo>
                <a:cubicBezTo>
                  <a:pt x="1065164" y="4213"/>
                  <a:pt x="1040896" y="43648"/>
                  <a:pt x="1040109" y="47861"/>
                </a:cubicBezTo>
                <a:cubicBezTo>
                  <a:pt x="936513" y="454946"/>
                  <a:pt x="500166" y="748822"/>
                  <a:pt x="305655" y="740584"/>
                </a:cubicBezTo>
                <a:cubicBezTo>
                  <a:pt x="185941" y="735514"/>
                  <a:pt x="121672" y="708847"/>
                  <a:pt x="40030" y="651453"/>
                </a:cubicBezTo>
                <a:lnTo>
                  <a:pt x="0" y="615340"/>
                </a:lnTo>
                <a:lnTo>
                  <a:pt x="25579" y="580549"/>
                </a:lnTo>
                <a:cubicBezTo>
                  <a:pt x="161442" y="410521"/>
                  <a:pt x="363393" y="254074"/>
                  <a:pt x="610280" y="142651"/>
                </a:cubicBezTo>
                <a:cubicBezTo>
                  <a:pt x="680819" y="110816"/>
                  <a:pt x="751687" y="84163"/>
                  <a:pt x="822009" y="62577"/>
                </a:cubicBezTo>
                <a:cubicBezTo>
                  <a:pt x="860273" y="53459"/>
                  <a:pt x="1027687" y="9118"/>
                  <a:pt x="1065951" y="0"/>
                </a:cubicBezTo>
                <a:close/>
              </a:path>
            </a:pathLst>
          </a:custGeom>
          <a:solidFill>
            <a:srgbClr val="FFC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MH_SubTitle_3"/>
          <p:cNvSpPr/>
          <p:nvPr>
            <p:custDataLst>
              <p:tags r:id="rId11"/>
            </p:custDataLst>
          </p:nvPr>
        </p:nvSpPr>
        <p:spPr>
          <a:xfrm>
            <a:off x="6367833" y="1474016"/>
            <a:ext cx="1455369" cy="1909822"/>
          </a:xfrm>
          <a:custGeom>
            <a:avLst/>
            <a:gdLst>
              <a:gd name="connsiteX0" fmla="*/ 764931 w 1529862"/>
              <a:gd name="connsiteY0" fmla="*/ 70339 h 2409092"/>
              <a:gd name="connsiteX1" fmla="*/ 82519 w 1529862"/>
              <a:gd name="connsiteY1" fmla="*/ 1204547 h 2409092"/>
              <a:gd name="connsiteX2" fmla="*/ 764931 w 1529862"/>
              <a:gd name="connsiteY2" fmla="*/ 2338755 h 2409092"/>
              <a:gd name="connsiteX3" fmla="*/ 1447343 w 1529862"/>
              <a:gd name="connsiteY3" fmla="*/ 1204547 h 2409092"/>
              <a:gd name="connsiteX4" fmla="*/ 764931 w 1529862"/>
              <a:gd name="connsiteY4" fmla="*/ 70339 h 2409092"/>
              <a:gd name="connsiteX5" fmla="*/ 764931 w 1529862"/>
              <a:gd name="connsiteY5" fmla="*/ 0 h 2409092"/>
              <a:gd name="connsiteX6" fmla="*/ 1529862 w 1529862"/>
              <a:gd name="connsiteY6" fmla="*/ 1204546 h 2409092"/>
              <a:gd name="connsiteX7" fmla="*/ 764931 w 1529862"/>
              <a:gd name="connsiteY7" fmla="*/ 2409092 h 2409092"/>
              <a:gd name="connsiteX8" fmla="*/ 0 w 1529862"/>
              <a:gd name="connsiteY8" fmla="*/ 1204546 h 2409092"/>
              <a:gd name="connsiteX9" fmla="*/ 764931 w 1529862"/>
              <a:gd name="connsiteY9" fmla="*/ 0 h 240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862" h="2409092">
                <a:moveTo>
                  <a:pt x="764931" y="70339"/>
                </a:moveTo>
                <a:cubicBezTo>
                  <a:pt x="388045" y="70339"/>
                  <a:pt x="82519" y="578141"/>
                  <a:pt x="82519" y="1204547"/>
                </a:cubicBezTo>
                <a:cubicBezTo>
                  <a:pt x="82519" y="1830953"/>
                  <a:pt x="388045" y="2338755"/>
                  <a:pt x="764931" y="2338755"/>
                </a:cubicBezTo>
                <a:cubicBezTo>
                  <a:pt x="1141817" y="2338755"/>
                  <a:pt x="1447343" y="1830953"/>
                  <a:pt x="1447343" y="1204547"/>
                </a:cubicBezTo>
                <a:cubicBezTo>
                  <a:pt x="1447343" y="578141"/>
                  <a:pt x="1141817" y="70339"/>
                  <a:pt x="764931" y="70339"/>
                </a:cubicBezTo>
                <a:close/>
                <a:moveTo>
                  <a:pt x="764931" y="0"/>
                </a:moveTo>
                <a:cubicBezTo>
                  <a:pt x="1187391" y="0"/>
                  <a:pt x="1529862" y="539294"/>
                  <a:pt x="1529862" y="1204546"/>
                </a:cubicBezTo>
                <a:cubicBezTo>
                  <a:pt x="1529862" y="1869798"/>
                  <a:pt x="1187391" y="2409092"/>
                  <a:pt x="764931" y="2409092"/>
                </a:cubicBezTo>
                <a:cubicBezTo>
                  <a:pt x="342471" y="2409092"/>
                  <a:pt x="0" y="1869798"/>
                  <a:pt x="0" y="1204546"/>
                </a:cubicBezTo>
                <a:cubicBezTo>
                  <a:pt x="0" y="539294"/>
                  <a:pt x="342471" y="0"/>
                  <a:pt x="764931" y="0"/>
                </a:cubicBezTo>
                <a:close/>
              </a:path>
            </a:pathLst>
          </a:custGeom>
          <a:solidFill>
            <a:srgbClr val="FFB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Calibri" pitchFamily="34" charset="0"/>
              </a:rPr>
              <a:t>分式方程</a:t>
            </a:r>
            <a:endParaRPr lang="en-US" altLang="zh-CN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Calibri" pitchFamily="34" charset="0"/>
              </a:rPr>
              <a:t>含参问题</a:t>
            </a:r>
            <a:endParaRPr lang="zh-CN" alt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MH_Other_9"/>
          <p:cNvSpPr/>
          <p:nvPr>
            <p:custDataLst>
              <p:tags r:id="rId12"/>
            </p:custDataLst>
          </p:nvPr>
        </p:nvSpPr>
        <p:spPr>
          <a:xfrm>
            <a:off x="6364406" y="3627212"/>
            <a:ext cx="401481" cy="334568"/>
          </a:xfrm>
          <a:prstGeom prst="ellipse">
            <a:avLst/>
          </a:prstGeom>
          <a:solidFill>
            <a:srgbClr val="FFC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C</a:t>
            </a:r>
            <a:endParaRPr lang="zh-CN" alt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11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0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25" y="3183"/>
            <a:ext cx="9144000" cy="571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65131" y="3525522"/>
            <a:ext cx="53495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）猜想并写出：                  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= ________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              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6" name="对象 5" descr="eqIddf7efbb786344beaa07a15d1eb70c06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98006"/>
              </p:ext>
            </p:extLst>
          </p:nvPr>
        </p:nvGraphicFramePr>
        <p:xfrm>
          <a:off x="2059051" y="1168310"/>
          <a:ext cx="1196161" cy="616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" r:id="rId6" imgW="748975" imgH="393529" progId="Equation.DSMT4">
                  <p:embed/>
                </p:oleObj>
              </mc:Choice>
              <mc:Fallback>
                <p:oleObj r:id="rId6" imgW="74897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051" y="1168310"/>
                        <a:ext cx="1196161" cy="616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 descr="eqId541e8e845fd54939ae7922701cdd1f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8119"/>
              </p:ext>
            </p:extLst>
          </p:nvPr>
        </p:nvGraphicFramePr>
        <p:xfrm>
          <a:off x="3534346" y="1168310"/>
          <a:ext cx="1270905" cy="61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" r:id="rId8" imgW="812447" imgH="393529" progId="Equation.DSMT4">
                  <p:embed/>
                </p:oleObj>
              </mc:Choice>
              <mc:Fallback>
                <p:oleObj r:id="rId8" imgW="8124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346" y="1168310"/>
                        <a:ext cx="1270905" cy="611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 descr="eqIde0ee127963d74c16a27592d37ddaa4d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05652"/>
              </p:ext>
            </p:extLst>
          </p:nvPr>
        </p:nvGraphicFramePr>
        <p:xfrm>
          <a:off x="5032301" y="1168310"/>
          <a:ext cx="1309607" cy="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" r:id="rId10" imgW="812447" imgH="393529" progId="Equation.DSMT4">
                  <p:embed/>
                </p:oleObj>
              </mc:Choice>
              <mc:Fallback>
                <p:oleObj r:id="rId10" imgW="8124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01" y="1168310"/>
                        <a:ext cx="1309607" cy="63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 descr="eqIddb926613dd974a4fa96d0f5810a820a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89819"/>
              </p:ext>
            </p:extLst>
          </p:nvPr>
        </p:nvGraphicFramePr>
        <p:xfrm>
          <a:off x="2795725" y="1948069"/>
          <a:ext cx="5316643" cy="64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" r:id="rId12" imgW="3200400" imgH="393700" progId="Equation.DSMT4">
                  <p:embed/>
                </p:oleObj>
              </mc:Choice>
              <mc:Fallback>
                <p:oleObj r:id="rId12" imgW="3200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725" y="1948069"/>
                        <a:ext cx="5316643" cy="646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 descr="eqId6eafaf41b0214f5a971665a87b3d37f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706849"/>
              </p:ext>
            </p:extLst>
          </p:nvPr>
        </p:nvGraphicFramePr>
        <p:xfrm>
          <a:off x="2252259" y="3566889"/>
          <a:ext cx="1002953" cy="77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" r:id="rId14" imgW="545863" imgH="418918" progId="Equation.DSMT4">
                  <p:embed/>
                </p:oleObj>
              </mc:Choice>
              <mc:Fallback>
                <p:oleObj r:id="rId14" imgW="545863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259" y="3566889"/>
                        <a:ext cx="1002953" cy="776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 descr="eqId0fac4d29731e4900aad0c01fee167f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379039"/>
              </p:ext>
            </p:extLst>
          </p:nvPr>
        </p:nvGraphicFramePr>
        <p:xfrm>
          <a:off x="2439276" y="4383293"/>
          <a:ext cx="4922180" cy="68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" r:id="rId16" imgW="3022600" imgH="419100" progId="Equation.DSMT4">
                  <p:embed/>
                </p:oleObj>
              </mc:Choice>
              <mc:Fallback>
                <p:oleObj r:id="rId16" imgW="302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276" y="4383293"/>
                        <a:ext cx="4922180" cy="683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65131" y="1419306"/>
            <a:ext cx="6273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观察下列等式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                       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，                        ，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341908" y="1389995"/>
            <a:ext cx="27624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lang="zh-C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rPr>
              <a:t>，将以上三</a:t>
            </a:r>
            <a:r>
              <a:rPr lang="zh-C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rPr>
              <a:t>个</a:t>
            </a:r>
            <a:endParaRPr lang="zh-CN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65131" y="2997942"/>
            <a:ext cx="40190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）直接写出下列各式的计算结果：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65131" y="4540409"/>
            <a:ext cx="2392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）探究并解方程：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5131" y="2090394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rPr>
              <a:t>等式两边分别相加得：</a:t>
            </a:r>
            <a:endParaRPr lang="zh-CN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00760" y="2862007"/>
                <a:ext cx="4554708" cy="6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1×2</m:t>
                        </m:r>
                      </m:den>
                    </m:f>
                  </m:oMath>
                </a14:m>
                <a:r>
                  <a:rPr lang="en-US" altLang="zh-CN" sz="2400" dirty="0" smtClean="0"/>
                  <a:t> +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CN" sz="2400" i="1">
                            <a:latin typeface="Cambria Math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CN" sz="2400" i="1">
                            <a:latin typeface="Cambria Math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</a:rPr>
                      <m:t>···</m:t>
                    </m:r>
                    <m:r>
                      <m:rPr>
                        <m:nor/>
                      </m:rPr>
                      <a:rPr lang="en-US" altLang="zh-CN" sz="2400" dirty="0"/>
                      <m:t>+ </m:t>
                    </m:r>
                    <m:f>
                      <m:fPr>
                        <m:ctrlPr>
                          <a:rPr lang="en-US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altLang="zh-CN" sz="2400" dirty="0" smtClean="0"/>
                  <a:t>=______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760" y="2862007"/>
                <a:ext cx="4554708" cy="663515"/>
              </a:xfrm>
              <a:prstGeom prst="rect">
                <a:avLst/>
              </a:prstGeom>
              <a:blipFill rotWithShape="1">
                <a:blip r:embed="rId18"/>
                <a:stretch>
                  <a:fillRect r="-1071" b="-1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5"/>
          <a:stretch/>
        </p:blipFill>
        <p:spPr>
          <a:xfrm>
            <a:off x="7443596" y="4343367"/>
            <a:ext cx="1714637" cy="1368725"/>
          </a:xfrm>
          <a:prstGeom prst="rect">
            <a:avLst/>
          </a:prstGeom>
        </p:spPr>
      </p:pic>
      <p:sp>
        <p:nvSpPr>
          <p:cNvPr id="20" name="Freeform 20"/>
          <p:cNvSpPr>
            <a:spLocks noEditPoints="1"/>
          </p:cNvSpPr>
          <p:nvPr/>
        </p:nvSpPr>
        <p:spPr bwMode="auto">
          <a:xfrm rot="5400000">
            <a:off x="1907247" y="226451"/>
            <a:ext cx="245854" cy="649838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blipFill dpi="0"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67607" y="208346"/>
            <a:ext cx="4169137" cy="554613"/>
            <a:chOff x="4304043" y="1286668"/>
            <a:chExt cx="3837944" cy="2757793"/>
          </a:xfr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课后终级打怪题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Freeform 20"/>
          <p:cNvSpPr>
            <a:spLocks noEditPoints="1"/>
          </p:cNvSpPr>
          <p:nvPr/>
        </p:nvSpPr>
        <p:spPr bwMode="auto">
          <a:xfrm rot="16200000" flipH="1">
            <a:off x="6967865" y="226451"/>
            <a:ext cx="245854" cy="649838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blipFill dpi="0"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584726" y="4366152"/>
                <a:ext cx="823287" cy="7042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</a:rPr>
                          <m:t>9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+36</m:t>
                        </m:r>
                      </m:den>
                    </m:f>
                  </m:oMath>
                </a14:m>
                <a:r>
                  <a:rPr lang="en-US" altLang="zh-CN" sz="2800" dirty="0"/>
                  <a:t>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26" y="4366152"/>
                <a:ext cx="823287" cy="704295"/>
              </a:xfrm>
              <a:prstGeom prst="rect">
                <a:avLst/>
              </a:prstGeom>
              <a:blipFill rotWithShape="1">
                <a:blip r:embed="rId22"/>
                <a:stretch>
                  <a:fillRect r="-729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81470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11" y="-62933"/>
            <a:ext cx="8574282" cy="5920563"/>
          </a:xfrm>
          <a:prstGeom prst="rect">
            <a:avLst/>
          </a:prstGeom>
        </p:spPr>
      </p:pic>
      <p:sp>
        <p:nvSpPr>
          <p:cNvPr id="44" name="TextBox 28"/>
          <p:cNvSpPr txBox="1"/>
          <p:nvPr/>
        </p:nvSpPr>
        <p:spPr>
          <a:xfrm>
            <a:off x="4842928" y="347465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课后作业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5815" y="2635738"/>
            <a:ext cx="395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1.《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课时刷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》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149~150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页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</a:rPr>
              <a:t>终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级打怪题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76027" y="2129607"/>
            <a:ext cx="3308311" cy="3455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8216" y="1432595"/>
            <a:ext cx="5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问题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：什么是分式方程？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9" name="MH_Other_6"/>
          <p:cNvSpPr/>
          <p:nvPr>
            <p:custDataLst>
              <p:tags r:id="rId1"/>
            </p:custDataLst>
          </p:nvPr>
        </p:nvSpPr>
        <p:spPr>
          <a:xfrm>
            <a:off x="1032912" y="601988"/>
            <a:ext cx="2286000" cy="472282"/>
          </a:xfrm>
          <a:custGeom>
            <a:avLst/>
            <a:gdLst>
              <a:gd name="connsiteX0" fmla="*/ 524470 w 3340471"/>
              <a:gd name="connsiteY0" fmla="*/ 0 h 394252"/>
              <a:gd name="connsiteX1" fmla="*/ 3143345 w 3340471"/>
              <a:gd name="connsiteY1" fmla="*/ 0 h 394252"/>
              <a:gd name="connsiteX2" fmla="*/ 3340471 w 3340471"/>
              <a:gd name="connsiteY2" fmla="*/ 197126 h 394252"/>
              <a:gd name="connsiteX3" fmla="*/ 3143345 w 3340471"/>
              <a:gd name="connsiteY3" fmla="*/ 394252 h 394252"/>
              <a:gd name="connsiteX4" fmla="*/ 72766 w 3340471"/>
              <a:gd name="connsiteY4" fmla="*/ 394252 h 394252"/>
              <a:gd name="connsiteX5" fmla="*/ 33038 w 3340471"/>
              <a:gd name="connsiteY5" fmla="*/ 390247 h 394252"/>
              <a:gd name="connsiteX6" fmla="*/ 0 w 3340471"/>
              <a:gd name="connsiteY6" fmla="*/ 379992 h 394252"/>
              <a:gd name="connsiteX7" fmla="*/ 44592 w 3340471"/>
              <a:gd name="connsiteY7" fmla="*/ 375496 h 394252"/>
              <a:gd name="connsiteX8" fmla="*/ 478445 w 3340471"/>
              <a:gd name="connsiteY8" fmla="*/ 84796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471" h="394252">
                <a:moveTo>
                  <a:pt x="524470" y="0"/>
                </a:moveTo>
                <a:lnTo>
                  <a:pt x="3143345" y="0"/>
                </a:lnTo>
                <a:cubicBezTo>
                  <a:pt x="3252215" y="0"/>
                  <a:pt x="3340471" y="88256"/>
                  <a:pt x="3340471" y="197126"/>
                </a:cubicBezTo>
                <a:cubicBezTo>
                  <a:pt x="3340471" y="305996"/>
                  <a:pt x="3252215" y="394252"/>
                  <a:pt x="3143345" y="394252"/>
                </a:cubicBezTo>
                <a:lnTo>
                  <a:pt x="72766" y="394252"/>
                </a:lnTo>
                <a:cubicBezTo>
                  <a:pt x="59157" y="394252"/>
                  <a:pt x="45871" y="392873"/>
                  <a:pt x="33038" y="390247"/>
                </a:cubicBezTo>
                <a:lnTo>
                  <a:pt x="0" y="379992"/>
                </a:lnTo>
                <a:lnTo>
                  <a:pt x="44592" y="375496"/>
                </a:lnTo>
                <a:cubicBezTo>
                  <a:pt x="224574" y="338667"/>
                  <a:pt x="379074" y="231884"/>
                  <a:pt x="478445" y="84796"/>
                </a:cubicBezTo>
                <a:close/>
              </a:path>
            </a:pathLst>
          </a:custGeom>
          <a:gradFill flip="none" rotWithShape="1">
            <a:gsLst>
              <a:gs pos="100000">
                <a:srgbClr val="FB9E00"/>
              </a:gs>
              <a:gs pos="0">
                <a:srgbClr val="FB9E00">
                  <a:lumMod val="7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1905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" lastClr="FFFFFF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0" name="MH_Other_10"/>
          <p:cNvSpPr/>
          <p:nvPr>
            <p:custDataLst>
              <p:tags r:id="rId2"/>
            </p:custDataLst>
          </p:nvPr>
        </p:nvSpPr>
        <p:spPr bwMode="auto">
          <a:xfrm>
            <a:off x="497924" y="297798"/>
            <a:ext cx="946150" cy="789782"/>
          </a:xfrm>
          <a:prstGeom prst="donut">
            <a:avLst>
              <a:gd name="adj" fmla="val 14381"/>
            </a:avLst>
          </a:prstGeom>
          <a:gradFill flip="none" rotWithShape="1">
            <a:gsLst>
              <a:gs pos="0">
                <a:srgbClr val="29ABE2"/>
              </a:gs>
              <a:gs pos="51000">
                <a:srgbClr val="FB9E00"/>
              </a:gs>
              <a:gs pos="50000">
                <a:srgbClr val="29ABE2">
                  <a:lumMod val="75000"/>
                </a:srgbClr>
              </a:gs>
              <a:gs pos="100000">
                <a:srgbClr val="FB9E00"/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20699994" rev="0"/>
            </a:camera>
            <a:lightRig rig="threePt" dir="t"/>
          </a:scene3d>
          <a:sp3d extrusionH="381000">
            <a:bevelT/>
            <a:contourClr>
              <a:sysClr val="window" lastClr="FFFFFF">
                <a:lumMod val="75000"/>
              </a:sysClr>
            </a:contourClr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700" kern="0" dirty="0">
              <a:solidFill>
                <a:prstClr val="black">
                  <a:lumMod val="50000"/>
                  <a:lumOff val="50000"/>
                </a:prstClr>
              </a:solidFill>
              <a:latin typeface="时尚中黑简体" panose="0101010401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3913" y="600665"/>
            <a:ext cx="1870075" cy="4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复习回顾一</a:t>
            </a:r>
            <a:endParaRPr lang="zh-CN" altLang="en-US" sz="2400" b="1" dirty="0">
              <a:solidFill>
                <a:srgbClr val="FFFFFF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8216" y="2413631"/>
            <a:ext cx="5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答：分母中含有未知数的方程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" y="4285920"/>
            <a:ext cx="1240539" cy="1121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216" y="3358525"/>
            <a:ext cx="56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“关于</a:t>
            </a:r>
            <a:r>
              <a:rPr lang="en-US" altLang="zh-CN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</a:t>
            </a:r>
            <a:r>
              <a:rPr lang="zh-CN" alt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的分式方程</a:t>
            </a:r>
            <a:r>
              <a:rPr lang="zh-CN" alt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  <a:r>
              <a:rPr lang="zh-CN" alt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是什么含义？</a:t>
            </a:r>
            <a:endParaRPr lang="zh-CN" altLang="en-US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94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8228" y="1530161"/>
                <a:ext cx="1402948" cy="671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1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=2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8" y="1530161"/>
                <a:ext cx="1402948" cy="671979"/>
              </a:xfrm>
              <a:prstGeom prst="rect">
                <a:avLst/>
              </a:prstGeom>
              <a:blipFill rotWithShape="1">
                <a:blip r:embed="rId3"/>
                <a:stretch>
                  <a:fillRect l="-6957" r="-6087"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008336" y="1530161"/>
                <a:ext cx="1407758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2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=6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36" y="1530161"/>
                <a:ext cx="1407758" cy="584904"/>
              </a:xfrm>
              <a:prstGeom prst="rect">
                <a:avLst/>
              </a:prstGeom>
              <a:blipFill rotWithShape="1">
                <a:blip r:embed="rId4"/>
                <a:stretch>
                  <a:fillRect l="-6494" t="-5208" r="-6494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05747" y="1530161"/>
                <a:ext cx="1926105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3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747" y="1530161"/>
                <a:ext cx="1926105" cy="625812"/>
              </a:xfrm>
              <a:prstGeom prst="rect">
                <a:avLst/>
              </a:prstGeom>
              <a:blipFill rotWithShape="1">
                <a:blip r:embed="rId5"/>
                <a:stretch>
                  <a:fillRect l="-4747" b="-8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8228" y="2404949"/>
                <a:ext cx="2484976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4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+</a:t>
                </a:r>
                <a:r>
                  <a:rPr lang="en-US" altLang="zh-CN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bg1"/>
                    </a:solidFill>
                  </a:rPr>
                  <a:t>=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8" y="2404949"/>
                <a:ext cx="2484976" cy="625812"/>
              </a:xfrm>
              <a:prstGeom prst="rect">
                <a:avLst/>
              </a:prstGeom>
              <a:blipFill rotWithShape="1">
                <a:blip r:embed="rId6"/>
                <a:stretch>
                  <a:fillRect l="-3931" r="-2948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008336" y="2370837"/>
                <a:ext cx="1885131" cy="681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5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=1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36" y="2370837"/>
                <a:ext cx="1885131" cy="681020"/>
              </a:xfrm>
              <a:prstGeom prst="rect">
                <a:avLst/>
              </a:prstGeom>
              <a:blipFill rotWithShape="1">
                <a:blip r:embed="rId7"/>
                <a:stretch>
                  <a:fillRect l="-4839" r="-3871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008336" y="3192370"/>
                <a:ext cx="1407758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8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=6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36" y="3192370"/>
                <a:ext cx="1407758" cy="584904"/>
              </a:xfrm>
              <a:prstGeom prst="rect">
                <a:avLst/>
              </a:prstGeom>
              <a:blipFill rotWithShape="1">
                <a:blip r:embed="rId8"/>
                <a:stretch>
                  <a:fillRect l="-6494" t="-5208" r="-6494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05747" y="3226482"/>
                <a:ext cx="2084801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9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= 2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747" y="3226482"/>
                <a:ext cx="2084801" cy="625812"/>
              </a:xfrm>
              <a:prstGeom prst="rect">
                <a:avLst/>
              </a:prstGeom>
              <a:blipFill rotWithShape="1">
                <a:blip r:embed="rId9"/>
                <a:stretch>
                  <a:fillRect l="-4386" r="-3509" b="-8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18228" y="4133313"/>
                <a:ext cx="2348143" cy="584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10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8" y="4133313"/>
                <a:ext cx="2348143" cy="584968"/>
              </a:xfrm>
              <a:prstGeom prst="rect">
                <a:avLst/>
              </a:prstGeom>
              <a:blipFill rotWithShape="1">
                <a:blip r:embed="rId10"/>
                <a:stretch>
                  <a:fillRect l="-4156" t="-5208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008336" y="4099201"/>
                <a:ext cx="3097515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11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36" y="4099201"/>
                <a:ext cx="3097515" cy="536942"/>
              </a:xfrm>
              <a:prstGeom prst="rect">
                <a:avLst/>
              </a:prstGeom>
              <a:blipFill rotWithShape="1">
                <a:blip r:embed="rId11"/>
                <a:stretch>
                  <a:fillRect l="-2947" t="-10112" b="-14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75267" y="2399234"/>
                <a:ext cx="2484976" cy="631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6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+</a:t>
                </a:r>
                <a:r>
                  <a:rPr lang="en-US" altLang="zh-CN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=9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267" y="2399234"/>
                <a:ext cx="2484976" cy="631520"/>
              </a:xfrm>
              <a:prstGeom prst="rect">
                <a:avLst/>
              </a:prstGeom>
              <a:blipFill rotWithShape="1">
                <a:blip r:embed="rId12"/>
                <a:stretch>
                  <a:fillRect l="-3676" r="-2941" b="-9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6205747" y="4133313"/>
                <a:ext cx="1949573" cy="585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12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747" y="4133313"/>
                <a:ext cx="1949573" cy="585032"/>
              </a:xfrm>
              <a:prstGeom prst="rect">
                <a:avLst/>
              </a:prstGeom>
              <a:blipFill rotWithShape="1">
                <a:blip r:embed="rId13"/>
                <a:stretch>
                  <a:fillRect l="-4688" t="-5208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8228" y="3226481"/>
                <a:ext cx="1546705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7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zh-CN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8" y="3226481"/>
                <a:ext cx="1546705" cy="625812"/>
              </a:xfrm>
              <a:prstGeom prst="rect">
                <a:avLst/>
              </a:prstGeom>
              <a:blipFill rotWithShape="1">
                <a:blip r:embed="rId14"/>
                <a:stretch>
                  <a:fillRect l="-6324" r="-5534" b="-8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5421" y="676271"/>
                <a:ext cx="75498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</a:rPr>
                  <a:t>火眼金睛：下列是关于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zh-CN" altLang="en-US" sz="2800" b="1" dirty="0" smtClean="0">
                    <a:solidFill>
                      <a:schemeClr val="bg1"/>
                    </a:solidFill>
                  </a:rPr>
                  <a:t>的分式方程的有哪些？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1" y="676271"/>
                <a:ext cx="7549899" cy="523220"/>
              </a:xfrm>
              <a:prstGeom prst="rect">
                <a:avLst/>
              </a:prstGeom>
              <a:blipFill rotWithShape="1">
                <a:blip r:embed="rId15"/>
                <a:stretch>
                  <a:fillRect l="-1614" t="-16279" r="-1614" b="-26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079532" y="1581984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2352" y="2343971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1563" y="2399234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6077" y="3107120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8212" y="3185445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5655" y="4071886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7730" y="1546319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×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89785" y="1468670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×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7021" y="4065077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×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2587" y="2416672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×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0129" y="3185444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×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4244" y="4065077"/>
            <a:ext cx="42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×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563926" y="1199491"/>
            <a:ext cx="99316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05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76028" y="2129607"/>
            <a:ext cx="3308311" cy="3455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922" y="1587986"/>
            <a:ext cx="814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问题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：你认为解分式方程最基本的思想是什么？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9" name="MH_Other_6"/>
          <p:cNvSpPr/>
          <p:nvPr>
            <p:custDataLst>
              <p:tags r:id="rId1"/>
            </p:custDataLst>
          </p:nvPr>
        </p:nvSpPr>
        <p:spPr>
          <a:xfrm>
            <a:off x="1032912" y="601988"/>
            <a:ext cx="2286000" cy="472282"/>
          </a:xfrm>
          <a:custGeom>
            <a:avLst/>
            <a:gdLst>
              <a:gd name="connsiteX0" fmla="*/ 524470 w 3340471"/>
              <a:gd name="connsiteY0" fmla="*/ 0 h 394252"/>
              <a:gd name="connsiteX1" fmla="*/ 3143345 w 3340471"/>
              <a:gd name="connsiteY1" fmla="*/ 0 h 394252"/>
              <a:gd name="connsiteX2" fmla="*/ 3340471 w 3340471"/>
              <a:gd name="connsiteY2" fmla="*/ 197126 h 394252"/>
              <a:gd name="connsiteX3" fmla="*/ 3143345 w 3340471"/>
              <a:gd name="connsiteY3" fmla="*/ 394252 h 394252"/>
              <a:gd name="connsiteX4" fmla="*/ 72766 w 3340471"/>
              <a:gd name="connsiteY4" fmla="*/ 394252 h 394252"/>
              <a:gd name="connsiteX5" fmla="*/ 33038 w 3340471"/>
              <a:gd name="connsiteY5" fmla="*/ 390247 h 394252"/>
              <a:gd name="connsiteX6" fmla="*/ 0 w 3340471"/>
              <a:gd name="connsiteY6" fmla="*/ 379992 h 394252"/>
              <a:gd name="connsiteX7" fmla="*/ 44592 w 3340471"/>
              <a:gd name="connsiteY7" fmla="*/ 375496 h 394252"/>
              <a:gd name="connsiteX8" fmla="*/ 478445 w 3340471"/>
              <a:gd name="connsiteY8" fmla="*/ 84796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471" h="394252">
                <a:moveTo>
                  <a:pt x="524470" y="0"/>
                </a:moveTo>
                <a:lnTo>
                  <a:pt x="3143345" y="0"/>
                </a:lnTo>
                <a:cubicBezTo>
                  <a:pt x="3252215" y="0"/>
                  <a:pt x="3340471" y="88256"/>
                  <a:pt x="3340471" y="197126"/>
                </a:cubicBezTo>
                <a:cubicBezTo>
                  <a:pt x="3340471" y="305996"/>
                  <a:pt x="3252215" y="394252"/>
                  <a:pt x="3143345" y="394252"/>
                </a:cubicBezTo>
                <a:lnTo>
                  <a:pt x="72766" y="394252"/>
                </a:lnTo>
                <a:cubicBezTo>
                  <a:pt x="59157" y="394252"/>
                  <a:pt x="45871" y="392873"/>
                  <a:pt x="33038" y="390247"/>
                </a:cubicBezTo>
                <a:lnTo>
                  <a:pt x="0" y="379992"/>
                </a:lnTo>
                <a:lnTo>
                  <a:pt x="44592" y="375496"/>
                </a:lnTo>
                <a:cubicBezTo>
                  <a:pt x="224574" y="338667"/>
                  <a:pt x="379074" y="231884"/>
                  <a:pt x="478445" y="84796"/>
                </a:cubicBezTo>
                <a:close/>
              </a:path>
            </a:pathLst>
          </a:custGeom>
          <a:gradFill flip="none" rotWithShape="1">
            <a:gsLst>
              <a:gs pos="100000">
                <a:srgbClr val="FB9E00"/>
              </a:gs>
              <a:gs pos="0">
                <a:srgbClr val="FB9E00">
                  <a:lumMod val="7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1905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" lastClr="FFFFFF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0" name="MH_Other_10"/>
          <p:cNvSpPr/>
          <p:nvPr>
            <p:custDataLst>
              <p:tags r:id="rId2"/>
            </p:custDataLst>
          </p:nvPr>
        </p:nvSpPr>
        <p:spPr bwMode="auto">
          <a:xfrm>
            <a:off x="497924" y="297798"/>
            <a:ext cx="946150" cy="789782"/>
          </a:xfrm>
          <a:prstGeom prst="donut">
            <a:avLst>
              <a:gd name="adj" fmla="val 14381"/>
            </a:avLst>
          </a:prstGeom>
          <a:gradFill flip="none" rotWithShape="1">
            <a:gsLst>
              <a:gs pos="0">
                <a:srgbClr val="29ABE2"/>
              </a:gs>
              <a:gs pos="51000">
                <a:srgbClr val="FB9E00"/>
              </a:gs>
              <a:gs pos="50000">
                <a:srgbClr val="29ABE2">
                  <a:lumMod val="75000"/>
                </a:srgbClr>
              </a:gs>
              <a:gs pos="100000">
                <a:srgbClr val="FB9E00"/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20699994" rev="0"/>
            </a:camera>
            <a:lightRig rig="threePt" dir="t"/>
          </a:scene3d>
          <a:sp3d extrusionH="381000">
            <a:bevelT/>
            <a:contourClr>
              <a:sysClr val="window" lastClr="FFFFFF">
                <a:lumMod val="75000"/>
              </a:sysClr>
            </a:contourClr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700" kern="0" dirty="0">
              <a:solidFill>
                <a:prstClr val="black">
                  <a:lumMod val="50000"/>
                  <a:lumOff val="50000"/>
                </a:prstClr>
              </a:solidFill>
              <a:latin typeface="时尚中黑简体" panose="0101010401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3913" y="600665"/>
            <a:ext cx="1870075" cy="4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复习回顾二</a:t>
            </a:r>
            <a:endParaRPr lang="zh-CN" altLang="en-US" sz="2400" b="1" dirty="0">
              <a:solidFill>
                <a:srgbClr val="FFFFFF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923" y="3559566"/>
            <a:ext cx="177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基本思想：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950" y="3405677"/>
            <a:ext cx="103424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分式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方程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9529" y="3405677"/>
            <a:ext cx="10226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整式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方程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540369" y="3681046"/>
            <a:ext cx="1652954" cy="4017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3342492"/>
            <a:ext cx="1113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去分母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32616" y="2253517"/>
            <a:ext cx="439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解分式方程有</a:t>
            </a:r>
            <a:r>
              <a:rPr lang="zh-CN" altLang="en-US" sz="2800" b="1" dirty="0">
                <a:solidFill>
                  <a:schemeClr val="bg1"/>
                </a:solidFill>
              </a:rPr>
              <a:t>哪些步骤？</a:t>
            </a:r>
          </a:p>
        </p:txBody>
      </p:sp>
    </p:spTree>
    <p:extLst>
      <p:ext uri="{BB962C8B-B14F-4D97-AF65-F5344CB8AC3E}">
        <p14:creationId xmlns:p14="http://schemas.microsoft.com/office/powerpoint/2010/main" val="1861800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 animBg="1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5213" y="308948"/>
                <a:ext cx="4272606" cy="86201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解方程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：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=1</a:t>
                </a:r>
                <a:endPara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213" y="308948"/>
                <a:ext cx="4272606" cy="86201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469291" y="1490977"/>
            <a:ext cx="1873519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整理方程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9291" y="2206782"/>
            <a:ext cx="1873519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去分母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9291" y="3016078"/>
            <a:ext cx="1873520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解整式方程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5756" y="3764600"/>
            <a:ext cx="1160585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检验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4243" y="4533986"/>
            <a:ext cx="2603616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得出分式方程的根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28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07248" y="1497030"/>
                <a:ext cx="4753481" cy="778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</a:rPr>
                  <a:t>解方程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：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48" y="1497030"/>
                <a:ext cx="4753481" cy="778996"/>
              </a:xfrm>
              <a:prstGeom prst="rect">
                <a:avLst/>
              </a:prstGeom>
              <a:blipFill rotWithShape="1">
                <a:blip r:embed="rId5"/>
                <a:stretch>
                  <a:fillRect l="-2696" b="-6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63" y="3790304"/>
            <a:ext cx="1322757" cy="1622989"/>
          </a:xfrm>
          <a:prstGeom prst="rect">
            <a:avLst/>
          </a:prstGeom>
        </p:spPr>
      </p:pic>
      <p:sp>
        <p:nvSpPr>
          <p:cNvPr id="5" name="MH_Other_4"/>
          <p:cNvSpPr>
            <a:spLocks/>
          </p:cNvSpPr>
          <p:nvPr>
            <p:custDataLst>
              <p:tags r:id="rId1"/>
            </p:custDataLst>
          </p:nvPr>
        </p:nvSpPr>
        <p:spPr bwMode="auto">
          <a:xfrm flipH="1">
            <a:off x="492370" y="492979"/>
            <a:ext cx="552450" cy="706438"/>
          </a:xfrm>
          <a:custGeom>
            <a:avLst/>
            <a:gdLst>
              <a:gd name="T0" fmla="*/ 110762 w 646488"/>
              <a:gd name="T1" fmla="*/ 0 h 990214"/>
              <a:gd name="T2" fmla="*/ 473021 w 646488"/>
              <a:gd name="T3" fmla="*/ 362922 h 990214"/>
              <a:gd name="T4" fmla="*/ 110762 w 646488"/>
              <a:gd name="T5" fmla="*/ 725842 h 990214"/>
              <a:gd name="T6" fmla="*/ 37754 w 646488"/>
              <a:gd name="T7" fmla="*/ 718469 h 990214"/>
              <a:gd name="T8" fmla="*/ 0 w 646488"/>
              <a:gd name="T9" fmla="*/ 706728 h 990214"/>
              <a:gd name="T10" fmla="*/ 64516 w 646488"/>
              <a:gd name="T11" fmla="*/ 686665 h 990214"/>
              <a:gd name="T12" fmla="*/ 278715 w 646488"/>
              <a:gd name="T13" fmla="*/ 362922 h 990214"/>
              <a:gd name="T14" fmla="*/ 64516 w 646488"/>
              <a:gd name="T15" fmla="*/ 39178 h 990214"/>
              <a:gd name="T16" fmla="*/ 0 w 646488"/>
              <a:gd name="T17" fmla="*/ 19114 h 990214"/>
              <a:gd name="T18" fmla="*/ 37754 w 646488"/>
              <a:gd name="T19" fmla="*/ 7374 h 990214"/>
              <a:gd name="T20" fmla="*/ 110762 w 646488"/>
              <a:gd name="T21" fmla="*/ 0 h 9902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6488" h="990214">
                <a:moveTo>
                  <a:pt x="151381" y="0"/>
                </a:moveTo>
                <a:cubicBezTo>
                  <a:pt x="424821" y="0"/>
                  <a:pt x="646488" y="221667"/>
                  <a:pt x="646488" y="495107"/>
                </a:cubicBezTo>
                <a:cubicBezTo>
                  <a:pt x="646488" y="768547"/>
                  <a:pt x="424821" y="990214"/>
                  <a:pt x="151381" y="990214"/>
                </a:cubicBezTo>
                <a:cubicBezTo>
                  <a:pt x="117201" y="990214"/>
                  <a:pt x="83830" y="986751"/>
                  <a:pt x="51600" y="980155"/>
                </a:cubicBezTo>
                <a:lnTo>
                  <a:pt x="0" y="964138"/>
                </a:lnTo>
                <a:lnTo>
                  <a:pt x="88175" y="936767"/>
                </a:lnTo>
                <a:cubicBezTo>
                  <a:pt x="260213" y="864002"/>
                  <a:pt x="380926" y="693652"/>
                  <a:pt x="380926" y="495107"/>
                </a:cubicBezTo>
                <a:cubicBezTo>
                  <a:pt x="380926" y="296563"/>
                  <a:pt x="260213" y="126213"/>
                  <a:pt x="88175" y="53447"/>
                </a:cubicBezTo>
                <a:lnTo>
                  <a:pt x="0" y="26076"/>
                </a:lnTo>
                <a:lnTo>
                  <a:pt x="51600" y="10059"/>
                </a:lnTo>
                <a:cubicBezTo>
                  <a:pt x="83830" y="3464"/>
                  <a:pt x="117201" y="0"/>
                  <a:pt x="151381" y="0"/>
                </a:cubicBezTo>
                <a:close/>
              </a:path>
            </a:pathLst>
          </a:custGeom>
          <a:solidFill>
            <a:srgbClr val="FF6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822571" y="581615"/>
            <a:ext cx="3375025" cy="529167"/>
          </a:xfrm>
          <a:prstGeom prst="roundRect">
            <a:avLst>
              <a:gd name="adj" fmla="val 50000"/>
            </a:avLst>
          </a:prstGeom>
          <a:solidFill>
            <a:srgbClr val="FFC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zh-CN" altLang="en-US" sz="2400" b="1" dirty="0">
                <a:solidFill>
                  <a:srgbClr val="EA2100"/>
                </a:solidFill>
                <a:ea typeface="微软雅黑" pitchFamily="34" charset="-122"/>
              </a:rPr>
              <a:t>请</a:t>
            </a:r>
            <a:r>
              <a:rPr lang="zh-CN" altLang="en-US" sz="2400" b="1" dirty="0" smtClean="0">
                <a:solidFill>
                  <a:srgbClr val="EA2100"/>
                </a:solidFill>
                <a:ea typeface="微软雅黑" pitchFamily="34" charset="-122"/>
              </a:rPr>
              <a:t>开始你的表演</a:t>
            </a:r>
            <a:endParaRPr lang="da-DK" altLang="zh-CN" sz="2400" b="1" dirty="0">
              <a:solidFill>
                <a:srgbClr val="EA2100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928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6"/>
          <p:cNvSpPr/>
          <p:nvPr>
            <p:custDataLst>
              <p:tags r:id="rId1"/>
            </p:custDataLst>
          </p:nvPr>
        </p:nvSpPr>
        <p:spPr>
          <a:xfrm>
            <a:off x="1032912" y="601988"/>
            <a:ext cx="2286000" cy="472282"/>
          </a:xfrm>
          <a:custGeom>
            <a:avLst/>
            <a:gdLst>
              <a:gd name="connsiteX0" fmla="*/ 524470 w 3340471"/>
              <a:gd name="connsiteY0" fmla="*/ 0 h 394252"/>
              <a:gd name="connsiteX1" fmla="*/ 3143345 w 3340471"/>
              <a:gd name="connsiteY1" fmla="*/ 0 h 394252"/>
              <a:gd name="connsiteX2" fmla="*/ 3340471 w 3340471"/>
              <a:gd name="connsiteY2" fmla="*/ 197126 h 394252"/>
              <a:gd name="connsiteX3" fmla="*/ 3143345 w 3340471"/>
              <a:gd name="connsiteY3" fmla="*/ 394252 h 394252"/>
              <a:gd name="connsiteX4" fmla="*/ 72766 w 3340471"/>
              <a:gd name="connsiteY4" fmla="*/ 394252 h 394252"/>
              <a:gd name="connsiteX5" fmla="*/ 33038 w 3340471"/>
              <a:gd name="connsiteY5" fmla="*/ 390247 h 394252"/>
              <a:gd name="connsiteX6" fmla="*/ 0 w 3340471"/>
              <a:gd name="connsiteY6" fmla="*/ 379992 h 394252"/>
              <a:gd name="connsiteX7" fmla="*/ 44592 w 3340471"/>
              <a:gd name="connsiteY7" fmla="*/ 375496 h 394252"/>
              <a:gd name="connsiteX8" fmla="*/ 478445 w 3340471"/>
              <a:gd name="connsiteY8" fmla="*/ 84796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471" h="394252">
                <a:moveTo>
                  <a:pt x="524470" y="0"/>
                </a:moveTo>
                <a:lnTo>
                  <a:pt x="3143345" y="0"/>
                </a:lnTo>
                <a:cubicBezTo>
                  <a:pt x="3252215" y="0"/>
                  <a:pt x="3340471" y="88256"/>
                  <a:pt x="3340471" y="197126"/>
                </a:cubicBezTo>
                <a:cubicBezTo>
                  <a:pt x="3340471" y="305996"/>
                  <a:pt x="3252215" y="394252"/>
                  <a:pt x="3143345" y="394252"/>
                </a:cubicBezTo>
                <a:lnTo>
                  <a:pt x="72766" y="394252"/>
                </a:lnTo>
                <a:cubicBezTo>
                  <a:pt x="59157" y="394252"/>
                  <a:pt x="45871" y="392873"/>
                  <a:pt x="33038" y="390247"/>
                </a:cubicBezTo>
                <a:lnTo>
                  <a:pt x="0" y="379992"/>
                </a:lnTo>
                <a:lnTo>
                  <a:pt x="44592" y="375496"/>
                </a:lnTo>
                <a:cubicBezTo>
                  <a:pt x="224574" y="338667"/>
                  <a:pt x="379074" y="231884"/>
                  <a:pt x="478445" y="84796"/>
                </a:cubicBezTo>
                <a:close/>
              </a:path>
            </a:pathLst>
          </a:custGeom>
          <a:gradFill flip="none" rotWithShape="1">
            <a:gsLst>
              <a:gs pos="100000">
                <a:srgbClr val="FB9E00"/>
              </a:gs>
              <a:gs pos="0">
                <a:srgbClr val="FB9E00">
                  <a:lumMod val="7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1905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" lastClr="FFFFFF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" name="MH_Other_10"/>
          <p:cNvSpPr/>
          <p:nvPr>
            <p:custDataLst>
              <p:tags r:id="rId2"/>
            </p:custDataLst>
          </p:nvPr>
        </p:nvSpPr>
        <p:spPr bwMode="auto">
          <a:xfrm>
            <a:off x="497924" y="297798"/>
            <a:ext cx="946150" cy="789782"/>
          </a:xfrm>
          <a:prstGeom prst="donut">
            <a:avLst>
              <a:gd name="adj" fmla="val 14381"/>
            </a:avLst>
          </a:prstGeom>
          <a:gradFill flip="none" rotWithShape="1">
            <a:gsLst>
              <a:gs pos="0">
                <a:srgbClr val="29ABE2"/>
              </a:gs>
              <a:gs pos="51000">
                <a:srgbClr val="FB9E00"/>
              </a:gs>
              <a:gs pos="50000">
                <a:srgbClr val="29ABE2">
                  <a:lumMod val="75000"/>
                </a:srgbClr>
              </a:gs>
              <a:gs pos="100000">
                <a:srgbClr val="FB9E00"/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20699994" rev="0"/>
            </a:camera>
            <a:lightRig rig="threePt" dir="t"/>
          </a:scene3d>
          <a:sp3d extrusionH="381000">
            <a:bevelT/>
            <a:contourClr>
              <a:sysClr val="window" lastClr="FFFFFF">
                <a:lumMod val="75000"/>
              </a:sysClr>
            </a:contourClr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700" kern="0" dirty="0">
              <a:solidFill>
                <a:prstClr val="black">
                  <a:lumMod val="50000"/>
                  <a:lumOff val="50000"/>
                </a:prstClr>
              </a:solidFill>
              <a:latin typeface="时尚中黑简体" panose="0101010401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3913" y="600665"/>
            <a:ext cx="1870075" cy="4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复习回顾三</a:t>
            </a:r>
            <a:endParaRPr lang="zh-CN" altLang="en-US" sz="2400" b="1" dirty="0">
              <a:solidFill>
                <a:srgbClr val="FFFFFF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692" y="2012051"/>
            <a:ext cx="6342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</a:rPr>
              <a:t>与分式方程的解有关的几类问题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3200" dirty="0" smtClean="0">
                <a:solidFill>
                  <a:srgbClr val="FFFF00"/>
                </a:solidFill>
              </a:rPr>
              <a:t>（分式方程含参问题）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45" y="3334182"/>
            <a:ext cx="2484757" cy="24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5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1138239" y="1347551"/>
            <a:ext cx="2073275" cy="1727729"/>
          </a:xfrm>
          <a:custGeom>
            <a:avLst/>
            <a:gdLst>
              <a:gd name="connsiteX0" fmla="*/ 1578705 w 3157410"/>
              <a:gd name="connsiteY0" fmla="*/ 357142 h 3157410"/>
              <a:gd name="connsiteX1" fmla="*/ 357142 w 3157410"/>
              <a:gd name="connsiteY1" fmla="*/ 1578705 h 3157410"/>
              <a:gd name="connsiteX2" fmla="*/ 1578705 w 3157410"/>
              <a:gd name="connsiteY2" fmla="*/ 2800268 h 3157410"/>
              <a:gd name="connsiteX3" fmla="*/ 2800268 w 3157410"/>
              <a:gd name="connsiteY3" fmla="*/ 1578705 h 3157410"/>
              <a:gd name="connsiteX4" fmla="*/ 1578705 w 3157410"/>
              <a:gd name="connsiteY4" fmla="*/ 357142 h 3157410"/>
              <a:gd name="connsiteX5" fmla="*/ 1571025 w 3157410"/>
              <a:gd name="connsiteY5" fmla="*/ 0 h 3157410"/>
              <a:gd name="connsiteX6" fmla="*/ 1578708 w 3157410"/>
              <a:gd name="connsiteY6" fmla="*/ 1173 h 3157410"/>
              <a:gd name="connsiteX7" fmla="*/ 1856380 w 3157410"/>
              <a:gd name="connsiteY7" fmla="*/ 177646 h 3157410"/>
              <a:gd name="connsiteX8" fmla="*/ 1924939 w 3157410"/>
              <a:gd name="connsiteY8" fmla="*/ 286551 h 3157410"/>
              <a:gd name="connsiteX9" fmla="*/ 2038765 w 3157410"/>
              <a:gd name="connsiteY9" fmla="*/ 226517 h 3157410"/>
              <a:gd name="connsiteX10" fmla="*/ 2361406 w 3157410"/>
              <a:gd name="connsiteY10" fmla="*/ 207672 h 3157410"/>
              <a:gd name="connsiteX11" fmla="*/ 2367475 w 3157410"/>
              <a:gd name="connsiteY11" fmla="*/ 212524 h 3157410"/>
              <a:gd name="connsiteX12" fmla="*/ 2519707 w 3157410"/>
              <a:gd name="connsiteY12" fmla="*/ 504191 h 3157410"/>
              <a:gd name="connsiteX13" fmla="*/ 2524631 w 3157410"/>
              <a:gd name="connsiteY13" fmla="*/ 632782 h 3157410"/>
              <a:gd name="connsiteX14" fmla="*/ 2653227 w 3157410"/>
              <a:gd name="connsiteY14" fmla="*/ 637703 h 3157410"/>
              <a:gd name="connsiteX15" fmla="*/ 2942064 w 3157410"/>
              <a:gd name="connsiteY15" fmla="*/ 782703 h 3157410"/>
              <a:gd name="connsiteX16" fmla="*/ 2944894 w 3157410"/>
              <a:gd name="connsiteY16" fmla="*/ 789940 h 3157410"/>
              <a:gd name="connsiteX17" fmla="*/ 2930896 w 3157410"/>
              <a:gd name="connsiteY17" fmla="*/ 1118647 h 3157410"/>
              <a:gd name="connsiteX18" fmla="*/ 2870862 w 3157410"/>
              <a:gd name="connsiteY18" fmla="*/ 1232472 h 3157410"/>
              <a:gd name="connsiteX19" fmla="*/ 2979767 w 3157410"/>
              <a:gd name="connsiteY19" fmla="*/ 1301033 h 3157410"/>
              <a:gd name="connsiteX20" fmla="*/ 3157410 w 3157410"/>
              <a:gd name="connsiteY20" fmla="*/ 1571028 h 3157410"/>
              <a:gd name="connsiteX21" fmla="*/ 3156240 w 3157410"/>
              <a:gd name="connsiteY21" fmla="*/ 1578708 h 3157410"/>
              <a:gd name="connsiteX22" fmla="*/ 2979767 w 3157410"/>
              <a:gd name="connsiteY22" fmla="*/ 1856380 h 3157410"/>
              <a:gd name="connsiteX23" fmla="*/ 2870862 w 3157410"/>
              <a:gd name="connsiteY23" fmla="*/ 1924939 h 3157410"/>
              <a:gd name="connsiteX24" fmla="*/ 2930893 w 3157410"/>
              <a:gd name="connsiteY24" fmla="*/ 2038765 h 3157410"/>
              <a:gd name="connsiteX25" fmla="*/ 2949741 w 3157410"/>
              <a:gd name="connsiteY25" fmla="*/ 2361408 h 3157410"/>
              <a:gd name="connsiteX26" fmla="*/ 2944886 w 3157410"/>
              <a:gd name="connsiteY26" fmla="*/ 2367475 h 3157410"/>
              <a:gd name="connsiteX27" fmla="*/ 2653224 w 3157410"/>
              <a:gd name="connsiteY27" fmla="*/ 2519707 h 3157410"/>
              <a:gd name="connsiteX28" fmla="*/ 2524631 w 3157410"/>
              <a:gd name="connsiteY28" fmla="*/ 2524631 h 3157410"/>
              <a:gd name="connsiteX29" fmla="*/ 2519707 w 3157410"/>
              <a:gd name="connsiteY29" fmla="*/ 2653224 h 3157410"/>
              <a:gd name="connsiteX30" fmla="*/ 2374707 w 3157410"/>
              <a:gd name="connsiteY30" fmla="*/ 2942064 h 3157410"/>
              <a:gd name="connsiteX31" fmla="*/ 2367470 w 3157410"/>
              <a:gd name="connsiteY31" fmla="*/ 2944891 h 3157410"/>
              <a:gd name="connsiteX32" fmla="*/ 2038765 w 3157410"/>
              <a:gd name="connsiteY32" fmla="*/ 2930896 h 3157410"/>
              <a:gd name="connsiteX33" fmla="*/ 1924939 w 3157410"/>
              <a:gd name="connsiteY33" fmla="*/ 2870865 h 3157410"/>
              <a:gd name="connsiteX34" fmla="*/ 1856377 w 3157410"/>
              <a:gd name="connsiteY34" fmla="*/ 2979767 h 3157410"/>
              <a:gd name="connsiteX35" fmla="*/ 1586385 w 3157410"/>
              <a:gd name="connsiteY35" fmla="*/ 3157410 h 3157410"/>
              <a:gd name="connsiteX36" fmla="*/ 1578703 w 3157410"/>
              <a:gd name="connsiteY36" fmla="*/ 3156240 h 3157410"/>
              <a:gd name="connsiteX37" fmla="*/ 1301033 w 3157410"/>
              <a:gd name="connsiteY37" fmla="*/ 2979765 h 3157410"/>
              <a:gd name="connsiteX38" fmla="*/ 1232472 w 3157410"/>
              <a:gd name="connsiteY38" fmla="*/ 2870862 h 3157410"/>
              <a:gd name="connsiteX39" fmla="*/ 1118647 w 3157410"/>
              <a:gd name="connsiteY39" fmla="*/ 2930896 h 3157410"/>
              <a:gd name="connsiteX40" fmla="*/ 796004 w 3157410"/>
              <a:gd name="connsiteY40" fmla="*/ 2949744 h 3157410"/>
              <a:gd name="connsiteX41" fmla="*/ 789938 w 3157410"/>
              <a:gd name="connsiteY41" fmla="*/ 2944888 h 3157410"/>
              <a:gd name="connsiteX42" fmla="*/ 637703 w 3157410"/>
              <a:gd name="connsiteY42" fmla="*/ 2653224 h 3157410"/>
              <a:gd name="connsiteX43" fmla="*/ 632781 w 3157410"/>
              <a:gd name="connsiteY43" fmla="*/ 2524629 h 3157410"/>
              <a:gd name="connsiteX44" fmla="*/ 504189 w 3157410"/>
              <a:gd name="connsiteY44" fmla="*/ 2519709 h 3157410"/>
              <a:gd name="connsiteX45" fmla="*/ 215346 w 3157410"/>
              <a:gd name="connsiteY45" fmla="*/ 2374707 h 3157410"/>
              <a:gd name="connsiteX46" fmla="*/ 212519 w 3157410"/>
              <a:gd name="connsiteY46" fmla="*/ 2367472 h 3157410"/>
              <a:gd name="connsiteX47" fmla="*/ 226514 w 3157410"/>
              <a:gd name="connsiteY47" fmla="*/ 2038763 h 3157410"/>
              <a:gd name="connsiteX48" fmla="*/ 286548 w 3157410"/>
              <a:gd name="connsiteY48" fmla="*/ 1924939 h 3157410"/>
              <a:gd name="connsiteX49" fmla="*/ 177646 w 3157410"/>
              <a:gd name="connsiteY49" fmla="*/ 1856377 h 3157410"/>
              <a:gd name="connsiteX50" fmla="*/ 0 w 3157410"/>
              <a:gd name="connsiteY50" fmla="*/ 1586385 h 3157410"/>
              <a:gd name="connsiteX51" fmla="*/ 1173 w 3157410"/>
              <a:gd name="connsiteY51" fmla="*/ 1578703 h 3157410"/>
              <a:gd name="connsiteX52" fmla="*/ 177646 w 3157410"/>
              <a:gd name="connsiteY52" fmla="*/ 1301036 h 3157410"/>
              <a:gd name="connsiteX53" fmla="*/ 286548 w 3157410"/>
              <a:gd name="connsiteY53" fmla="*/ 1232474 h 3157410"/>
              <a:gd name="connsiteX54" fmla="*/ 226517 w 3157410"/>
              <a:gd name="connsiteY54" fmla="*/ 1118647 h 3157410"/>
              <a:gd name="connsiteX55" fmla="*/ 207669 w 3157410"/>
              <a:gd name="connsiteY55" fmla="*/ 796004 h 3157410"/>
              <a:gd name="connsiteX56" fmla="*/ 212524 w 3157410"/>
              <a:gd name="connsiteY56" fmla="*/ 789938 h 3157410"/>
              <a:gd name="connsiteX57" fmla="*/ 504186 w 3157410"/>
              <a:gd name="connsiteY57" fmla="*/ 637703 h 3157410"/>
              <a:gd name="connsiteX58" fmla="*/ 632779 w 3157410"/>
              <a:gd name="connsiteY58" fmla="*/ 632779 h 3157410"/>
              <a:gd name="connsiteX59" fmla="*/ 637703 w 3157410"/>
              <a:gd name="connsiteY59" fmla="*/ 504191 h 3157410"/>
              <a:gd name="connsiteX60" fmla="*/ 782703 w 3157410"/>
              <a:gd name="connsiteY60" fmla="*/ 215349 h 3157410"/>
              <a:gd name="connsiteX61" fmla="*/ 789940 w 3157410"/>
              <a:gd name="connsiteY61" fmla="*/ 212524 h 3157410"/>
              <a:gd name="connsiteX62" fmla="*/ 938423 w 3157410"/>
              <a:gd name="connsiteY62" fmla="*/ 174224 h 3157410"/>
              <a:gd name="connsiteX63" fmla="*/ 1118647 w 3157410"/>
              <a:gd name="connsiteY63" fmla="*/ 226517 h 3157410"/>
              <a:gd name="connsiteX64" fmla="*/ 1232474 w 3157410"/>
              <a:gd name="connsiteY64" fmla="*/ 286551 h 3157410"/>
              <a:gd name="connsiteX65" fmla="*/ 1301033 w 3157410"/>
              <a:gd name="connsiteY65" fmla="*/ 177646 h 3157410"/>
              <a:gd name="connsiteX66" fmla="*/ 1571025 w 3157410"/>
              <a:gd name="connsiteY66" fmla="*/ 0 h 315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157410" h="3157410">
                <a:moveTo>
                  <a:pt x="1578705" y="357142"/>
                </a:moveTo>
                <a:cubicBezTo>
                  <a:pt x="904054" y="357142"/>
                  <a:pt x="357142" y="904054"/>
                  <a:pt x="357142" y="1578705"/>
                </a:cubicBezTo>
                <a:cubicBezTo>
                  <a:pt x="357142" y="2253356"/>
                  <a:pt x="904054" y="2800268"/>
                  <a:pt x="1578705" y="2800268"/>
                </a:cubicBezTo>
                <a:cubicBezTo>
                  <a:pt x="2253356" y="2800268"/>
                  <a:pt x="2800268" y="2253356"/>
                  <a:pt x="2800268" y="1578705"/>
                </a:cubicBezTo>
                <a:cubicBezTo>
                  <a:pt x="2800268" y="904054"/>
                  <a:pt x="2253356" y="357142"/>
                  <a:pt x="1578705" y="357142"/>
                </a:cubicBezTo>
                <a:close/>
                <a:moveTo>
                  <a:pt x="1571025" y="0"/>
                </a:moveTo>
                <a:cubicBezTo>
                  <a:pt x="1573594" y="0"/>
                  <a:pt x="1576160" y="51"/>
                  <a:pt x="1578708" y="1173"/>
                </a:cubicBezTo>
                <a:cubicBezTo>
                  <a:pt x="1678960" y="-3063"/>
                  <a:pt x="1779864" y="56111"/>
                  <a:pt x="1856380" y="177646"/>
                </a:cubicBezTo>
                <a:lnTo>
                  <a:pt x="1924939" y="286551"/>
                </a:lnTo>
                <a:lnTo>
                  <a:pt x="2038765" y="226517"/>
                </a:lnTo>
                <a:cubicBezTo>
                  <a:pt x="2162546" y="161233"/>
                  <a:pt x="2276783" y="158813"/>
                  <a:pt x="2361406" y="207672"/>
                </a:cubicBezTo>
                <a:cubicBezTo>
                  <a:pt x="2363629" y="208952"/>
                  <a:pt x="2365826" y="210279"/>
                  <a:pt x="2367475" y="212524"/>
                </a:cubicBezTo>
                <a:cubicBezTo>
                  <a:pt x="2456413" y="258983"/>
                  <a:pt x="2514214" y="360679"/>
                  <a:pt x="2519707" y="504191"/>
                </a:cubicBezTo>
                <a:lnTo>
                  <a:pt x="2524631" y="632782"/>
                </a:lnTo>
                <a:lnTo>
                  <a:pt x="2653227" y="637703"/>
                </a:lnTo>
                <a:cubicBezTo>
                  <a:pt x="2793064" y="643058"/>
                  <a:pt x="2893206" y="698078"/>
                  <a:pt x="2942064" y="782703"/>
                </a:cubicBezTo>
                <a:cubicBezTo>
                  <a:pt x="2943349" y="784924"/>
                  <a:pt x="2944589" y="787172"/>
                  <a:pt x="2944894" y="789940"/>
                </a:cubicBezTo>
                <a:cubicBezTo>
                  <a:pt x="2998684" y="874645"/>
                  <a:pt x="2997893" y="991614"/>
                  <a:pt x="2930896" y="1118647"/>
                </a:cubicBezTo>
                <a:lnTo>
                  <a:pt x="2870862" y="1232472"/>
                </a:lnTo>
                <a:lnTo>
                  <a:pt x="2979767" y="1301033"/>
                </a:lnTo>
                <a:cubicBezTo>
                  <a:pt x="3098193" y="1375589"/>
                  <a:pt x="3157410" y="1473311"/>
                  <a:pt x="3157410" y="1571028"/>
                </a:cubicBezTo>
                <a:cubicBezTo>
                  <a:pt x="3157408" y="1573591"/>
                  <a:pt x="3157361" y="1576157"/>
                  <a:pt x="3156240" y="1578708"/>
                </a:cubicBezTo>
                <a:cubicBezTo>
                  <a:pt x="3160473" y="1678960"/>
                  <a:pt x="3101302" y="1779864"/>
                  <a:pt x="2979767" y="1856380"/>
                </a:cubicBezTo>
                <a:lnTo>
                  <a:pt x="2870862" y="1924939"/>
                </a:lnTo>
                <a:lnTo>
                  <a:pt x="2930893" y="2038765"/>
                </a:lnTo>
                <a:cubicBezTo>
                  <a:pt x="2996174" y="2162546"/>
                  <a:pt x="2998600" y="2276783"/>
                  <a:pt x="2949741" y="2361408"/>
                </a:cubicBezTo>
                <a:cubicBezTo>
                  <a:pt x="2948458" y="2363629"/>
                  <a:pt x="2947134" y="2365826"/>
                  <a:pt x="2944886" y="2367475"/>
                </a:cubicBezTo>
                <a:cubicBezTo>
                  <a:pt x="2898427" y="2456413"/>
                  <a:pt x="2796728" y="2514211"/>
                  <a:pt x="2653224" y="2519707"/>
                </a:cubicBezTo>
                <a:lnTo>
                  <a:pt x="2524631" y="2524631"/>
                </a:lnTo>
                <a:lnTo>
                  <a:pt x="2519707" y="2653224"/>
                </a:lnTo>
                <a:cubicBezTo>
                  <a:pt x="2514355" y="2793064"/>
                  <a:pt x="2459332" y="2893206"/>
                  <a:pt x="2374707" y="2942064"/>
                </a:cubicBezTo>
                <a:cubicBezTo>
                  <a:pt x="2372489" y="2943347"/>
                  <a:pt x="2370241" y="2944589"/>
                  <a:pt x="2367470" y="2944891"/>
                </a:cubicBezTo>
                <a:cubicBezTo>
                  <a:pt x="2282765" y="2998684"/>
                  <a:pt x="2165796" y="2997890"/>
                  <a:pt x="2038765" y="2930896"/>
                </a:cubicBezTo>
                <a:lnTo>
                  <a:pt x="1924939" y="2870865"/>
                </a:lnTo>
                <a:lnTo>
                  <a:pt x="1856377" y="2979767"/>
                </a:lnTo>
                <a:cubicBezTo>
                  <a:pt x="1781821" y="3098193"/>
                  <a:pt x="1684102" y="3157410"/>
                  <a:pt x="1586385" y="3157410"/>
                </a:cubicBezTo>
                <a:cubicBezTo>
                  <a:pt x="1583819" y="3157410"/>
                  <a:pt x="1581256" y="3157361"/>
                  <a:pt x="1578703" y="3156240"/>
                </a:cubicBezTo>
                <a:cubicBezTo>
                  <a:pt x="1478451" y="3160473"/>
                  <a:pt x="1377546" y="3101302"/>
                  <a:pt x="1301033" y="2979765"/>
                </a:cubicBezTo>
                <a:lnTo>
                  <a:pt x="1232472" y="2870862"/>
                </a:lnTo>
                <a:lnTo>
                  <a:pt x="1118647" y="2930896"/>
                </a:lnTo>
                <a:cubicBezTo>
                  <a:pt x="994867" y="2996180"/>
                  <a:pt x="880627" y="2998600"/>
                  <a:pt x="796004" y="2949744"/>
                </a:cubicBezTo>
                <a:cubicBezTo>
                  <a:pt x="793784" y="2948463"/>
                  <a:pt x="791584" y="2947137"/>
                  <a:pt x="789938" y="2944888"/>
                </a:cubicBezTo>
                <a:cubicBezTo>
                  <a:pt x="701000" y="2898430"/>
                  <a:pt x="643202" y="2796734"/>
                  <a:pt x="637703" y="2653224"/>
                </a:cubicBezTo>
                <a:lnTo>
                  <a:pt x="632781" y="2524629"/>
                </a:lnTo>
                <a:lnTo>
                  <a:pt x="504189" y="2519709"/>
                </a:lnTo>
                <a:cubicBezTo>
                  <a:pt x="364349" y="2514352"/>
                  <a:pt x="264205" y="2459332"/>
                  <a:pt x="215346" y="2374707"/>
                </a:cubicBezTo>
                <a:cubicBezTo>
                  <a:pt x="214066" y="2372487"/>
                  <a:pt x="212824" y="2370238"/>
                  <a:pt x="212519" y="2367472"/>
                </a:cubicBezTo>
                <a:cubicBezTo>
                  <a:pt x="158726" y="2282765"/>
                  <a:pt x="159520" y="2165796"/>
                  <a:pt x="226514" y="2038763"/>
                </a:cubicBezTo>
                <a:lnTo>
                  <a:pt x="286548" y="1924939"/>
                </a:lnTo>
                <a:lnTo>
                  <a:pt x="177646" y="1856377"/>
                </a:lnTo>
                <a:cubicBezTo>
                  <a:pt x="59220" y="1781821"/>
                  <a:pt x="0" y="1684102"/>
                  <a:pt x="0" y="1586385"/>
                </a:cubicBezTo>
                <a:cubicBezTo>
                  <a:pt x="3" y="1583822"/>
                  <a:pt x="51" y="1581256"/>
                  <a:pt x="1173" y="1578703"/>
                </a:cubicBezTo>
                <a:cubicBezTo>
                  <a:pt x="-3063" y="1478451"/>
                  <a:pt x="56108" y="1377546"/>
                  <a:pt x="177646" y="1301036"/>
                </a:cubicBezTo>
                <a:lnTo>
                  <a:pt x="286548" y="1232474"/>
                </a:lnTo>
                <a:lnTo>
                  <a:pt x="226517" y="1118647"/>
                </a:lnTo>
                <a:cubicBezTo>
                  <a:pt x="161231" y="994867"/>
                  <a:pt x="158811" y="880630"/>
                  <a:pt x="207669" y="796004"/>
                </a:cubicBezTo>
                <a:cubicBezTo>
                  <a:pt x="208952" y="793782"/>
                  <a:pt x="210276" y="791584"/>
                  <a:pt x="212524" y="789938"/>
                </a:cubicBezTo>
                <a:cubicBezTo>
                  <a:pt x="258981" y="701000"/>
                  <a:pt x="360677" y="643199"/>
                  <a:pt x="504186" y="637703"/>
                </a:cubicBezTo>
                <a:lnTo>
                  <a:pt x="632779" y="632779"/>
                </a:lnTo>
                <a:lnTo>
                  <a:pt x="637703" y="504191"/>
                </a:lnTo>
                <a:cubicBezTo>
                  <a:pt x="643058" y="364352"/>
                  <a:pt x="698080" y="264207"/>
                  <a:pt x="782703" y="215349"/>
                </a:cubicBezTo>
                <a:cubicBezTo>
                  <a:pt x="784924" y="214069"/>
                  <a:pt x="787172" y="212827"/>
                  <a:pt x="789940" y="212524"/>
                </a:cubicBezTo>
                <a:cubicBezTo>
                  <a:pt x="832292" y="185625"/>
                  <a:pt x="882712" y="172378"/>
                  <a:pt x="938423" y="174224"/>
                </a:cubicBezTo>
                <a:cubicBezTo>
                  <a:pt x="994132" y="176073"/>
                  <a:pt x="1055131" y="193018"/>
                  <a:pt x="1118647" y="226517"/>
                </a:cubicBezTo>
                <a:lnTo>
                  <a:pt x="1232474" y="286551"/>
                </a:lnTo>
                <a:lnTo>
                  <a:pt x="1301033" y="177646"/>
                </a:lnTo>
                <a:cubicBezTo>
                  <a:pt x="1375589" y="59220"/>
                  <a:pt x="1473309" y="3"/>
                  <a:pt x="1571025" y="0"/>
                </a:cubicBezTo>
                <a:close/>
              </a:path>
            </a:pathLst>
          </a:custGeom>
          <a:solidFill>
            <a:srgbClr val="F0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rgbClr val="F05366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1436688" y="1806602"/>
            <a:ext cx="1477962" cy="1021292"/>
          </a:xfrm>
          <a:custGeom>
            <a:avLst/>
            <a:gdLst>
              <a:gd name="connsiteX0" fmla="*/ 279675 w 2252134"/>
              <a:gd name="connsiteY0" fmla="*/ 0 h 1867146"/>
              <a:gd name="connsiteX1" fmla="*/ 1972459 w 2252134"/>
              <a:gd name="connsiteY1" fmla="*/ 0 h 1867146"/>
              <a:gd name="connsiteX2" fmla="*/ 1994995 w 2252134"/>
              <a:gd name="connsiteY2" fmla="*/ 24796 h 1867146"/>
              <a:gd name="connsiteX3" fmla="*/ 2252134 w 2252134"/>
              <a:gd name="connsiteY3" fmla="*/ 741079 h 1867146"/>
              <a:gd name="connsiteX4" fmla="*/ 1126067 w 2252134"/>
              <a:gd name="connsiteY4" fmla="*/ 1867146 h 1867146"/>
              <a:gd name="connsiteX5" fmla="*/ 0 w 2252134"/>
              <a:gd name="connsiteY5" fmla="*/ 741079 h 1867146"/>
              <a:gd name="connsiteX6" fmla="*/ 257139 w 2252134"/>
              <a:gd name="connsiteY6" fmla="*/ 24796 h 18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2134" h="1867146">
                <a:moveTo>
                  <a:pt x="279675" y="0"/>
                </a:moveTo>
                <a:lnTo>
                  <a:pt x="1972459" y="0"/>
                </a:lnTo>
                <a:lnTo>
                  <a:pt x="1994995" y="24796"/>
                </a:lnTo>
                <a:cubicBezTo>
                  <a:pt x="2155635" y="219447"/>
                  <a:pt x="2252134" y="468994"/>
                  <a:pt x="2252134" y="741079"/>
                </a:cubicBezTo>
                <a:cubicBezTo>
                  <a:pt x="2252134" y="1362989"/>
                  <a:pt x="1747977" y="1867146"/>
                  <a:pt x="1126067" y="1867146"/>
                </a:cubicBezTo>
                <a:cubicBezTo>
                  <a:pt x="504157" y="1867146"/>
                  <a:pt x="0" y="1362989"/>
                  <a:pt x="0" y="741079"/>
                </a:cubicBezTo>
                <a:cubicBezTo>
                  <a:pt x="0" y="468994"/>
                  <a:pt x="96499" y="219447"/>
                  <a:pt x="257139" y="24796"/>
                </a:cubicBezTo>
                <a:close/>
              </a:path>
            </a:pathLst>
          </a:custGeom>
          <a:solidFill>
            <a:srgbClr val="FEA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656000" rIns="72000"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>
            <a:off x="1138239" y="1806603"/>
            <a:ext cx="2073275" cy="810948"/>
          </a:xfrm>
          <a:custGeom>
            <a:avLst/>
            <a:gdLst>
              <a:gd name="connsiteX0" fmla="*/ 2548203 w 3157410"/>
              <a:gd name="connsiteY0" fmla="*/ 0 h 1482163"/>
              <a:gd name="connsiteX1" fmla="*/ 2965507 w 3157410"/>
              <a:gd name="connsiteY1" fmla="*/ 0 h 1482163"/>
              <a:gd name="connsiteX2" fmla="*/ 2974821 w 3157410"/>
              <a:gd name="connsiteY2" fmla="*/ 21548 h 1482163"/>
              <a:gd name="connsiteX3" fmla="*/ 2930896 w 3157410"/>
              <a:gd name="connsiteY3" fmla="*/ 281023 h 1482163"/>
              <a:gd name="connsiteX4" fmla="*/ 2870862 w 3157410"/>
              <a:gd name="connsiteY4" fmla="*/ 394848 h 1482163"/>
              <a:gd name="connsiteX5" fmla="*/ 2979767 w 3157410"/>
              <a:gd name="connsiteY5" fmla="*/ 463409 h 1482163"/>
              <a:gd name="connsiteX6" fmla="*/ 3157410 w 3157410"/>
              <a:gd name="connsiteY6" fmla="*/ 733404 h 1482163"/>
              <a:gd name="connsiteX7" fmla="*/ 3156240 w 3157410"/>
              <a:gd name="connsiteY7" fmla="*/ 741084 h 1482163"/>
              <a:gd name="connsiteX8" fmla="*/ 2979767 w 3157410"/>
              <a:gd name="connsiteY8" fmla="*/ 1018756 h 1482163"/>
              <a:gd name="connsiteX9" fmla="*/ 2870862 w 3157410"/>
              <a:gd name="connsiteY9" fmla="*/ 1087315 h 1482163"/>
              <a:gd name="connsiteX10" fmla="*/ 2930893 w 3157410"/>
              <a:gd name="connsiteY10" fmla="*/ 1201141 h 1482163"/>
              <a:gd name="connsiteX11" fmla="*/ 2976588 w 3157410"/>
              <a:gd name="connsiteY11" fmla="*/ 1455077 h 1482163"/>
              <a:gd name="connsiteX12" fmla="*/ 2966004 w 3157410"/>
              <a:gd name="connsiteY12" fmla="*/ 1482163 h 1482163"/>
              <a:gd name="connsiteX13" fmla="*/ 2548202 w 3157410"/>
              <a:gd name="connsiteY13" fmla="*/ 1482163 h 1482163"/>
              <a:gd name="connsiteX14" fmla="*/ 2591645 w 3157410"/>
              <a:gd name="connsiteY14" fmla="*/ 1424069 h 1482163"/>
              <a:gd name="connsiteX15" fmla="*/ 2800268 w 3157410"/>
              <a:gd name="connsiteY15" fmla="*/ 741081 h 1482163"/>
              <a:gd name="connsiteX16" fmla="*/ 2591645 w 3157410"/>
              <a:gd name="connsiteY16" fmla="*/ 58094 h 1482163"/>
              <a:gd name="connsiteX17" fmla="*/ 191406 w 3157410"/>
              <a:gd name="connsiteY17" fmla="*/ 0 h 1482163"/>
              <a:gd name="connsiteX18" fmla="*/ 609207 w 3157410"/>
              <a:gd name="connsiteY18" fmla="*/ 0 h 1482163"/>
              <a:gd name="connsiteX19" fmla="*/ 565766 w 3157410"/>
              <a:gd name="connsiteY19" fmla="*/ 58094 h 1482163"/>
              <a:gd name="connsiteX20" fmla="*/ 357142 w 3157410"/>
              <a:gd name="connsiteY20" fmla="*/ 741081 h 1482163"/>
              <a:gd name="connsiteX21" fmla="*/ 565766 w 3157410"/>
              <a:gd name="connsiteY21" fmla="*/ 1424069 h 1482163"/>
              <a:gd name="connsiteX22" fmla="*/ 609208 w 3157410"/>
              <a:gd name="connsiteY22" fmla="*/ 1482163 h 1482163"/>
              <a:gd name="connsiteX23" fmla="*/ 191906 w 3157410"/>
              <a:gd name="connsiteY23" fmla="*/ 1482163 h 1482163"/>
              <a:gd name="connsiteX24" fmla="*/ 182591 w 3157410"/>
              <a:gd name="connsiteY24" fmla="*/ 1460616 h 1482163"/>
              <a:gd name="connsiteX25" fmla="*/ 226514 w 3157410"/>
              <a:gd name="connsiteY25" fmla="*/ 1201139 h 1482163"/>
              <a:gd name="connsiteX26" fmla="*/ 286548 w 3157410"/>
              <a:gd name="connsiteY26" fmla="*/ 1087315 h 1482163"/>
              <a:gd name="connsiteX27" fmla="*/ 177646 w 3157410"/>
              <a:gd name="connsiteY27" fmla="*/ 1018753 h 1482163"/>
              <a:gd name="connsiteX28" fmla="*/ 0 w 3157410"/>
              <a:gd name="connsiteY28" fmla="*/ 748761 h 1482163"/>
              <a:gd name="connsiteX29" fmla="*/ 1173 w 3157410"/>
              <a:gd name="connsiteY29" fmla="*/ 741079 h 1482163"/>
              <a:gd name="connsiteX30" fmla="*/ 177646 w 3157410"/>
              <a:gd name="connsiteY30" fmla="*/ 463412 h 1482163"/>
              <a:gd name="connsiteX31" fmla="*/ 286548 w 3157410"/>
              <a:gd name="connsiteY31" fmla="*/ 394850 h 1482163"/>
              <a:gd name="connsiteX32" fmla="*/ 226517 w 3157410"/>
              <a:gd name="connsiteY32" fmla="*/ 281023 h 1482163"/>
              <a:gd name="connsiteX33" fmla="*/ 180821 w 3157410"/>
              <a:gd name="connsiteY33" fmla="*/ 27088 h 148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57410" h="1482163">
                <a:moveTo>
                  <a:pt x="2548203" y="0"/>
                </a:moveTo>
                <a:lnTo>
                  <a:pt x="2965507" y="0"/>
                </a:lnTo>
                <a:lnTo>
                  <a:pt x="2974821" y="21548"/>
                </a:lnTo>
                <a:cubicBezTo>
                  <a:pt x="2994151" y="96135"/>
                  <a:pt x="2981144" y="185748"/>
                  <a:pt x="2930896" y="281023"/>
                </a:cubicBezTo>
                <a:lnTo>
                  <a:pt x="2870862" y="394848"/>
                </a:lnTo>
                <a:lnTo>
                  <a:pt x="2979767" y="463409"/>
                </a:lnTo>
                <a:cubicBezTo>
                  <a:pt x="3098193" y="537965"/>
                  <a:pt x="3157410" y="635687"/>
                  <a:pt x="3157410" y="733404"/>
                </a:cubicBezTo>
                <a:cubicBezTo>
                  <a:pt x="3157408" y="735967"/>
                  <a:pt x="3157361" y="738533"/>
                  <a:pt x="3156240" y="741084"/>
                </a:cubicBezTo>
                <a:cubicBezTo>
                  <a:pt x="3160473" y="841336"/>
                  <a:pt x="3101302" y="942240"/>
                  <a:pt x="2979767" y="1018756"/>
                </a:cubicBezTo>
                <a:lnTo>
                  <a:pt x="2870862" y="1087315"/>
                </a:lnTo>
                <a:lnTo>
                  <a:pt x="2930893" y="1201141"/>
                </a:lnTo>
                <a:cubicBezTo>
                  <a:pt x="2979854" y="1293977"/>
                  <a:pt x="2993459" y="1381444"/>
                  <a:pt x="2976588" y="1455077"/>
                </a:cubicBezTo>
                <a:lnTo>
                  <a:pt x="2966004" y="1482163"/>
                </a:lnTo>
                <a:lnTo>
                  <a:pt x="2548202" y="1482163"/>
                </a:lnTo>
                <a:lnTo>
                  <a:pt x="2591645" y="1424069"/>
                </a:lnTo>
                <a:cubicBezTo>
                  <a:pt x="2723359" y="1229106"/>
                  <a:pt x="2800268" y="994075"/>
                  <a:pt x="2800268" y="741081"/>
                </a:cubicBezTo>
                <a:cubicBezTo>
                  <a:pt x="2800268" y="488087"/>
                  <a:pt x="2723359" y="253056"/>
                  <a:pt x="2591645" y="58094"/>
                </a:cubicBezTo>
                <a:close/>
                <a:moveTo>
                  <a:pt x="191406" y="0"/>
                </a:moveTo>
                <a:lnTo>
                  <a:pt x="609207" y="0"/>
                </a:lnTo>
                <a:lnTo>
                  <a:pt x="565766" y="58094"/>
                </a:lnTo>
                <a:cubicBezTo>
                  <a:pt x="434052" y="253056"/>
                  <a:pt x="357142" y="488087"/>
                  <a:pt x="357142" y="741081"/>
                </a:cubicBezTo>
                <a:cubicBezTo>
                  <a:pt x="357142" y="994075"/>
                  <a:pt x="434052" y="1229106"/>
                  <a:pt x="565766" y="1424069"/>
                </a:cubicBezTo>
                <a:lnTo>
                  <a:pt x="609208" y="1482163"/>
                </a:lnTo>
                <a:lnTo>
                  <a:pt x="191906" y="1482163"/>
                </a:lnTo>
                <a:lnTo>
                  <a:pt x="182591" y="1460616"/>
                </a:lnTo>
                <a:cubicBezTo>
                  <a:pt x="163261" y="1386028"/>
                  <a:pt x="176269" y="1296414"/>
                  <a:pt x="226514" y="1201139"/>
                </a:cubicBezTo>
                <a:lnTo>
                  <a:pt x="286548" y="1087315"/>
                </a:lnTo>
                <a:lnTo>
                  <a:pt x="177646" y="1018753"/>
                </a:lnTo>
                <a:cubicBezTo>
                  <a:pt x="59220" y="944197"/>
                  <a:pt x="0" y="846478"/>
                  <a:pt x="0" y="748761"/>
                </a:cubicBezTo>
                <a:cubicBezTo>
                  <a:pt x="3" y="746198"/>
                  <a:pt x="51" y="743632"/>
                  <a:pt x="1173" y="741079"/>
                </a:cubicBezTo>
                <a:cubicBezTo>
                  <a:pt x="-3063" y="640827"/>
                  <a:pt x="56108" y="539922"/>
                  <a:pt x="177646" y="463412"/>
                </a:cubicBezTo>
                <a:lnTo>
                  <a:pt x="286548" y="394850"/>
                </a:lnTo>
                <a:lnTo>
                  <a:pt x="226517" y="281023"/>
                </a:lnTo>
                <a:cubicBezTo>
                  <a:pt x="177553" y="188188"/>
                  <a:pt x="163950" y="100721"/>
                  <a:pt x="180821" y="27088"/>
                </a:cubicBezTo>
                <a:close/>
              </a:path>
            </a:pathLst>
          </a:custGeom>
          <a:solidFill>
            <a:srgbClr val="FE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6" name="MH_SubTitle_1"/>
          <p:cNvSpPr/>
          <p:nvPr>
            <p:custDataLst>
              <p:tags r:id="rId4"/>
            </p:custDataLst>
          </p:nvPr>
        </p:nvSpPr>
        <p:spPr>
          <a:xfrm>
            <a:off x="1436688" y="1806603"/>
            <a:ext cx="1477962" cy="810948"/>
          </a:xfrm>
          <a:custGeom>
            <a:avLst/>
            <a:gdLst>
              <a:gd name="connsiteX0" fmla="*/ 284299 w 2252134"/>
              <a:gd name="connsiteY0" fmla="*/ 0 h 1482163"/>
              <a:gd name="connsiteX1" fmla="*/ 1967835 w 2252134"/>
              <a:gd name="connsiteY1" fmla="*/ 0 h 1482163"/>
              <a:gd name="connsiteX2" fmla="*/ 2059820 w 2252134"/>
              <a:gd name="connsiteY2" fmla="*/ 111486 h 1482163"/>
              <a:gd name="connsiteX3" fmla="*/ 2252134 w 2252134"/>
              <a:gd name="connsiteY3" fmla="*/ 741081 h 1482163"/>
              <a:gd name="connsiteX4" fmla="*/ 2059820 w 2252134"/>
              <a:gd name="connsiteY4" fmla="*/ 1370676 h 1482163"/>
              <a:gd name="connsiteX5" fmla="*/ 1967835 w 2252134"/>
              <a:gd name="connsiteY5" fmla="*/ 1482163 h 1482163"/>
              <a:gd name="connsiteX6" fmla="*/ 284300 w 2252134"/>
              <a:gd name="connsiteY6" fmla="*/ 1482163 h 1482163"/>
              <a:gd name="connsiteX7" fmla="*/ 192315 w 2252134"/>
              <a:gd name="connsiteY7" fmla="*/ 1370676 h 1482163"/>
              <a:gd name="connsiteX8" fmla="*/ 0 w 2252134"/>
              <a:gd name="connsiteY8" fmla="*/ 741081 h 1482163"/>
              <a:gd name="connsiteX9" fmla="*/ 192315 w 2252134"/>
              <a:gd name="connsiteY9" fmla="*/ 111486 h 148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2134" h="1482163">
                <a:moveTo>
                  <a:pt x="284299" y="0"/>
                </a:moveTo>
                <a:lnTo>
                  <a:pt x="1967835" y="0"/>
                </a:lnTo>
                <a:lnTo>
                  <a:pt x="2059820" y="111486"/>
                </a:lnTo>
                <a:cubicBezTo>
                  <a:pt x="2181237" y="291208"/>
                  <a:pt x="2252134" y="507865"/>
                  <a:pt x="2252134" y="741081"/>
                </a:cubicBezTo>
                <a:cubicBezTo>
                  <a:pt x="2252134" y="974297"/>
                  <a:pt x="2181237" y="1190955"/>
                  <a:pt x="2059820" y="1370676"/>
                </a:cubicBezTo>
                <a:lnTo>
                  <a:pt x="1967835" y="1482163"/>
                </a:lnTo>
                <a:lnTo>
                  <a:pt x="284300" y="1482163"/>
                </a:lnTo>
                <a:lnTo>
                  <a:pt x="192315" y="1370676"/>
                </a:lnTo>
                <a:cubicBezTo>
                  <a:pt x="70897" y="1190955"/>
                  <a:pt x="0" y="974297"/>
                  <a:pt x="0" y="741081"/>
                </a:cubicBezTo>
                <a:cubicBezTo>
                  <a:pt x="0" y="507865"/>
                  <a:pt x="70897" y="291208"/>
                  <a:pt x="192315" y="111486"/>
                </a:cubicBezTo>
                <a:close/>
              </a:path>
            </a:pathLst>
          </a:custGeom>
          <a:solidFill>
            <a:srgbClr val="FE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895201"/>
                </a:solidFill>
                <a:ea typeface="微软雅黑" panose="020B0503020204020204" pitchFamily="34" charset="-122"/>
              </a:rPr>
              <a:t>有增根</a:t>
            </a:r>
            <a:endParaRPr lang="zh-CN" altLang="en-US" sz="2400" dirty="0">
              <a:solidFill>
                <a:srgbClr val="895201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Other_4"/>
          <p:cNvSpPr/>
          <p:nvPr>
            <p:custDataLst>
              <p:tags r:id="rId5"/>
            </p:custDataLst>
          </p:nvPr>
        </p:nvSpPr>
        <p:spPr>
          <a:xfrm>
            <a:off x="5433696" y="1347551"/>
            <a:ext cx="2073275" cy="1727729"/>
          </a:xfrm>
          <a:custGeom>
            <a:avLst/>
            <a:gdLst>
              <a:gd name="connsiteX0" fmla="*/ 1578705 w 3157410"/>
              <a:gd name="connsiteY0" fmla="*/ 357142 h 3157410"/>
              <a:gd name="connsiteX1" fmla="*/ 357142 w 3157410"/>
              <a:gd name="connsiteY1" fmla="*/ 1578705 h 3157410"/>
              <a:gd name="connsiteX2" fmla="*/ 1578705 w 3157410"/>
              <a:gd name="connsiteY2" fmla="*/ 2800268 h 3157410"/>
              <a:gd name="connsiteX3" fmla="*/ 2800268 w 3157410"/>
              <a:gd name="connsiteY3" fmla="*/ 1578705 h 3157410"/>
              <a:gd name="connsiteX4" fmla="*/ 1578705 w 3157410"/>
              <a:gd name="connsiteY4" fmla="*/ 357142 h 3157410"/>
              <a:gd name="connsiteX5" fmla="*/ 1571025 w 3157410"/>
              <a:gd name="connsiteY5" fmla="*/ 0 h 3157410"/>
              <a:gd name="connsiteX6" fmla="*/ 1578708 w 3157410"/>
              <a:gd name="connsiteY6" fmla="*/ 1173 h 3157410"/>
              <a:gd name="connsiteX7" fmla="*/ 1856380 w 3157410"/>
              <a:gd name="connsiteY7" fmla="*/ 177646 h 3157410"/>
              <a:gd name="connsiteX8" fmla="*/ 1924939 w 3157410"/>
              <a:gd name="connsiteY8" fmla="*/ 286551 h 3157410"/>
              <a:gd name="connsiteX9" fmla="*/ 2038765 w 3157410"/>
              <a:gd name="connsiteY9" fmla="*/ 226517 h 3157410"/>
              <a:gd name="connsiteX10" fmla="*/ 2361406 w 3157410"/>
              <a:gd name="connsiteY10" fmla="*/ 207672 h 3157410"/>
              <a:gd name="connsiteX11" fmla="*/ 2367475 w 3157410"/>
              <a:gd name="connsiteY11" fmla="*/ 212524 h 3157410"/>
              <a:gd name="connsiteX12" fmla="*/ 2519707 w 3157410"/>
              <a:gd name="connsiteY12" fmla="*/ 504191 h 3157410"/>
              <a:gd name="connsiteX13" fmla="*/ 2524631 w 3157410"/>
              <a:gd name="connsiteY13" fmla="*/ 632782 h 3157410"/>
              <a:gd name="connsiteX14" fmla="*/ 2653227 w 3157410"/>
              <a:gd name="connsiteY14" fmla="*/ 637703 h 3157410"/>
              <a:gd name="connsiteX15" fmla="*/ 2942064 w 3157410"/>
              <a:gd name="connsiteY15" fmla="*/ 782703 h 3157410"/>
              <a:gd name="connsiteX16" fmla="*/ 2944894 w 3157410"/>
              <a:gd name="connsiteY16" fmla="*/ 789940 h 3157410"/>
              <a:gd name="connsiteX17" fmla="*/ 2930896 w 3157410"/>
              <a:gd name="connsiteY17" fmla="*/ 1118647 h 3157410"/>
              <a:gd name="connsiteX18" fmla="*/ 2870862 w 3157410"/>
              <a:gd name="connsiteY18" fmla="*/ 1232472 h 3157410"/>
              <a:gd name="connsiteX19" fmla="*/ 2979767 w 3157410"/>
              <a:gd name="connsiteY19" fmla="*/ 1301033 h 3157410"/>
              <a:gd name="connsiteX20" fmla="*/ 3157410 w 3157410"/>
              <a:gd name="connsiteY20" fmla="*/ 1571028 h 3157410"/>
              <a:gd name="connsiteX21" fmla="*/ 3156240 w 3157410"/>
              <a:gd name="connsiteY21" fmla="*/ 1578708 h 3157410"/>
              <a:gd name="connsiteX22" fmla="*/ 2979767 w 3157410"/>
              <a:gd name="connsiteY22" fmla="*/ 1856380 h 3157410"/>
              <a:gd name="connsiteX23" fmla="*/ 2870862 w 3157410"/>
              <a:gd name="connsiteY23" fmla="*/ 1924939 h 3157410"/>
              <a:gd name="connsiteX24" fmla="*/ 2930893 w 3157410"/>
              <a:gd name="connsiteY24" fmla="*/ 2038765 h 3157410"/>
              <a:gd name="connsiteX25" fmla="*/ 2949741 w 3157410"/>
              <a:gd name="connsiteY25" fmla="*/ 2361408 h 3157410"/>
              <a:gd name="connsiteX26" fmla="*/ 2944886 w 3157410"/>
              <a:gd name="connsiteY26" fmla="*/ 2367475 h 3157410"/>
              <a:gd name="connsiteX27" fmla="*/ 2653224 w 3157410"/>
              <a:gd name="connsiteY27" fmla="*/ 2519707 h 3157410"/>
              <a:gd name="connsiteX28" fmla="*/ 2524631 w 3157410"/>
              <a:gd name="connsiteY28" fmla="*/ 2524631 h 3157410"/>
              <a:gd name="connsiteX29" fmla="*/ 2519707 w 3157410"/>
              <a:gd name="connsiteY29" fmla="*/ 2653224 h 3157410"/>
              <a:gd name="connsiteX30" fmla="*/ 2374707 w 3157410"/>
              <a:gd name="connsiteY30" fmla="*/ 2942064 h 3157410"/>
              <a:gd name="connsiteX31" fmla="*/ 2367470 w 3157410"/>
              <a:gd name="connsiteY31" fmla="*/ 2944891 h 3157410"/>
              <a:gd name="connsiteX32" fmla="*/ 2038765 w 3157410"/>
              <a:gd name="connsiteY32" fmla="*/ 2930896 h 3157410"/>
              <a:gd name="connsiteX33" fmla="*/ 1924939 w 3157410"/>
              <a:gd name="connsiteY33" fmla="*/ 2870865 h 3157410"/>
              <a:gd name="connsiteX34" fmla="*/ 1856377 w 3157410"/>
              <a:gd name="connsiteY34" fmla="*/ 2979767 h 3157410"/>
              <a:gd name="connsiteX35" fmla="*/ 1586385 w 3157410"/>
              <a:gd name="connsiteY35" fmla="*/ 3157410 h 3157410"/>
              <a:gd name="connsiteX36" fmla="*/ 1578703 w 3157410"/>
              <a:gd name="connsiteY36" fmla="*/ 3156240 h 3157410"/>
              <a:gd name="connsiteX37" fmla="*/ 1301033 w 3157410"/>
              <a:gd name="connsiteY37" fmla="*/ 2979765 h 3157410"/>
              <a:gd name="connsiteX38" fmla="*/ 1232472 w 3157410"/>
              <a:gd name="connsiteY38" fmla="*/ 2870862 h 3157410"/>
              <a:gd name="connsiteX39" fmla="*/ 1118647 w 3157410"/>
              <a:gd name="connsiteY39" fmla="*/ 2930896 h 3157410"/>
              <a:gd name="connsiteX40" fmla="*/ 796004 w 3157410"/>
              <a:gd name="connsiteY40" fmla="*/ 2949744 h 3157410"/>
              <a:gd name="connsiteX41" fmla="*/ 789938 w 3157410"/>
              <a:gd name="connsiteY41" fmla="*/ 2944888 h 3157410"/>
              <a:gd name="connsiteX42" fmla="*/ 637703 w 3157410"/>
              <a:gd name="connsiteY42" fmla="*/ 2653224 h 3157410"/>
              <a:gd name="connsiteX43" fmla="*/ 632781 w 3157410"/>
              <a:gd name="connsiteY43" fmla="*/ 2524629 h 3157410"/>
              <a:gd name="connsiteX44" fmla="*/ 504189 w 3157410"/>
              <a:gd name="connsiteY44" fmla="*/ 2519709 h 3157410"/>
              <a:gd name="connsiteX45" fmla="*/ 215346 w 3157410"/>
              <a:gd name="connsiteY45" fmla="*/ 2374707 h 3157410"/>
              <a:gd name="connsiteX46" fmla="*/ 212519 w 3157410"/>
              <a:gd name="connsiteY46" fmla="*/ 2367472 h 3157410"/>
              <a:gd name="connsiteX47" fmla="*/ 226514 w 3157410"/>
              <a:gd name="connsiteY47" fmla="*/ 2038763 h 3157410"/>
              <a:gd name="connsiteX48" fmla="*/ 286548 w 3157410"/>
              <a:gd name="connsiteY48" fmla="*/ 1924939 h 3157410"/>
              <a:gd name="connsiteX49" fmla="*/ 177646 w 3157410"/>
              <a:gd name="connsiteY49" fmla="*/ 1856377 h 3157410"/>
              <a:gd name="connsiteX50" fmla="*/ 0 w 3157410"/>
              <a:gd name="connsiteY50" fmla="*/ 1586385 h 3157410"/>
              <a:gd name="connsiteX51" fmla="*/ 1173 w 3157410"/>
              <a:gd name="connsiteY51" fmla="*/ 1578703 h 3157410"/>
              <a:gd name="connsiteX52" fmla="*/ 177646 w 3157410"/>
              <a:gd name="connsiteY52" fmla="*/ 1301036 h 3157410"/>
              <a:gd name="connsiteX53" fmla="*/ 286548 w 3157410"/>
              <a:gd name="connsiteY53" fmla="*/ 1232474 h 3157410"/>
              <a:gd name="connsiteX54" fmla="*/ 226517 w 3157410"/>
              <a:gd name="connsiteY54" fmla="*/ 1118647 h 3157410"/>
              <a:gd name="connsiteX55" fmla="*/ 207669 w 3157410"/>
              <a:gd name="connsiteY55" fmla="*/ 796004 h 3157410"/>
              <a:gd name="connsiteX56" fmla="*/ 212524 w 3157410"/>
              <a:gd name="connsiteY56" fmla="*/ 789938 h 3157410"/>
              <a:gd name="connsiteX57" fmla="*/ 504186 w 3157410"/>
              <a:gd name="connsiteY57" fmla="*/ 637703 h 3157410"/>
              <a:gd name="connsiteX58" fmla="*/ 632779 w 3157410"/>
              <a:gd name="connsiteY58" fmla="*/ 632779 h 3157410"/>
              <a:gd name="connsiteX59" fmla="*/ 637703 w 3157410"/>
              <a:gd name="connsiteY59" fmla="*/ 504191 h 3157410"/>
              <a:gd name="connsiteX60" fmla="*/ 782703 w 3157410"/>
              <a:gd name="connsiteY60" fmla="*/ 215349 h 3157410"/>
              <a:gd name="connsiteX61" fmla="*/ 789940 w 3157410"/>
              <a:gd name="connsiteY61" fmla="*/ 212524 h 3157410"/>
              <a:gd name="connsiteX62" fmla="*/ 938423 w 3157410"/>
              <a:gd name="connsiteY62" fmla="*/ 174224 h 3157410"/>
              <a:gd name="connsiteX63" fmla="*/ 1118647 w 3157410"/>
              <a:gd name="connsiteY63" fmla="*/ 226517 h 3157410"/>
              <a:gd name="connsiteX64" fmla="*/ 1232474 w 3157410"/>
              <a:gd name="connsiteY64" fmla="*/ 286551 h 3157410"/>
              <a:gd name="connsiteX65" fmla="*/ 1301033 w 3157410"/>
              <a:gd name="connsiteY65" fmla="*/ 177646 h 3157410"/>
              <a:gd name="connsiteX66" fmla="*/ 1571025 w 3157410"/>
              <a:gd name="connsiteY66" fmla="*/ 0 h 315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157410" h="3157410">
                <a:moveTo>
                  <a:pt x="1578705" y="357142"/>
                </a:moveTo>
                <a:cubicBezTo>
                  <a:pt x="904054" y="357142"/>
                  <a:pt x="357142" y="904054"/>
                  <a:pt x="357142" y="1578705"/>
                </a:cubicBezTo>
                <a:cubicBezTo>
                  <a:pt x="357142" y="2253356"/>
                  <a:pt x="904054" y="2800268"/>
                  <a:pt x="1578705" y="2800268"/>
                </a:cubicBezTo>
                <a:cubicBezTo>
                  <a:pt x="2253356" y="2800268"/>
                  <a:pt x="2800268" y="2253356"/>
                  <a:pt x="2800268" y="1578705"/>
                </a:cubicBezTo>
                <a:cubicBezTo>
                  <a:pt x="2800268" y="904054"/>
                  <a:pt x="2253356" y="357142"/>
                  <a:pt x="1578705" y="357142"/>
                </a:cubicBezTo>
                <a:close/>
                <a:moveTo>
                  <a:pt x="1571025" y="0"/>
                </a:moveTo>
                <a:cubicBezTo>
                  <a:pt x="1573594" y="0"/>
                  <a:pt x="1576160" y="51"/>
                  <a:pt x="1578708" y="1173"/>
                </a:cubicBezTo>
                <a:cubicBezTo>
                  <a:pt x="1678960" y="-3063"/>
                  <a:pt x="1779864" y="56111"/>
                  <a:pt x="1856380" y="177646"/>
                </a:cubicBezTo>
                <a:lnTo>
                  <a:pt x="1924939" y="286551"/>
                </a:lnTo>
                <a:lnTo>
                  <a:pt x="2038765" y="226517"/>
                </a:lnTo>
                <a:cubicBezTo>
                  <a:pt x="2162546" y="161233"/>
                  <a:pt x="2276783" y="158813"/>
                  <a:pt x="2361406" y="207672"/>
                </a:cubicBezTo>
                <a:cubicBezTo>
                  <a:pt x="2363629" y="208952"/>
                  <a:pt x="2365826" y="210279"/>
                  <a:pt x="2367475" y="212524"/>
                </a:cubicBezTo>
                <a:cubicBezTo>
                  <a:pt x="2456413" y="258983"/>
                  <a:pt x="2514214" y="360679"/>
                  <a:pt x="2519707" y="504191"/>
                </a:cubicBezTo>
                <a:lnTo>
                  <a:pt x="2524631" y="632782"/>
                </a:lnTo>
                <a:lnTo>
                  <a:pt x="2653227" y="637703"/>
                </a:lnTo>
                <a:cubicBezTo>
                  <a:pt x="2793064" y="643058"/>
                  <a:pt x="2893206" y="698078"/>
                  <a:pt x="2942064" y="782703"/>
                </a:cubicBezTo>
                <a:cubicBezTo>
                  <a:pt x="2943349" y="784924"/>
                  <a:pt x="2944589" y="787172"/>
                  <a:pt x="2944894" y="789940"/>
                </a:cubicBezTo>
                <a:cubicBezTo>
                  <a:pt x="2998684" y="874645"/>
                  <a:pt x="2997893" y="991614"/>
                  <a:pt x="2930896" y="1118647"/>
                </a:cubicBezTo>
                <a:lnTo>
                  <a:pt x="2870862" y="1232472"/>
                </a:lnTo>
                <a:lnTo>
                  <a:pt x="2979767" y="1301033"/>
                </a:lnTo>
                <a:cubicBezTo>
                  <a:pt x="3098193" y="1375589"/>
                  <a:pt x="3157410" y="1473311"/>
                  <a:pt x="3157410" y="1571028"/>
                </a:cubicBezTo>
                <a:cubicBezTo>
                  <a:pt x="3157408" y="1573591"/>
                  <a:pt x="3157361" y="1576157"/>
                  <a:pt x="3156240" y="1578708"/>
                </a:cubicBezTo>
                <a:cubicBezTo>
                  <a:pt x="3160473" y="1678960"/>
                  <a:pt x="3101302" y="1779864"/>
                  <a:pt x="2979767" y="1856380"/>
                </a:cubicBezTo>
                <a:lnTo>
                  <a:pt x="2870862" y="1924939"/>
                </a:lnTo>
                <a:lnTo>
                  <a:pt x="2930893" y="2038765"/>
                </a:lnTo>
                <a:cubicBezTo>
                  <a:pt x="2996174" y="2162546"/>
                  <a:pt x="2998600" y="2276783"/>
                  <a:pt x="2949741" y="2361408"/>
                </a:cubicBezTo>
                <a:cubicBezTo>
                  <a:pt x="2948458" y="2363629"/>
                  <a:pt x="2947134" y="2365826"/>
                  <a:pt x="2944886" y="2367475"/>
                </a:cubicBezTo>
                <a:cubicBezTo>
                  <a:pt x="2898427" y="2456413"/>
                  <a:pt x="2796728" y="2514211"/>
                  <a:pt x="2653224" y="2519707"/>
                </a:cubicBezTo>
                <a:lnTo>
                  <a:pt x="2524631" y="2524631"/>
                </a:lnTo>
                <a:lnTo>
                  <a:pt x="2519707" y="2653224"/>
                </a:lnTo>
                <a:cubicBezTo>
                  <a:pt x="2514355" y="2793064"/>
                  <a:pt x="2459332" y="2893206"/>
                  <a:pt x="2374707" y="2942064"/>
                </a:cubicBezTo>
                <a:cubicBezTo>
                  <a:pt x="2372489" y="2943347"/>
                  <a:pt x="2370241" y="2944589"/>
                  <a:pt x="2367470" y="2944891"/>
                </a:cubicBezTo>
                <a:cubicBezTo>
                  <a:pt x="2282765" y="2998684"/>
                  <a:pt x="2165796" y="2997890"/>
                  <a:pt x="2038765" y="2930896"/>
                </a:cubicBezTo>
                <a:lnTo>
                  <a:pt x="1924939" y="2870865"/>
                </a:lnTo>
                <a:lnTo>
                  <a:pt x="1856377" y="2979767"/>
                </a:lnTo>
                <a:cubicBezTo>
                  <a:pt x="1781821" y="3098193"/>
                  <a:pt x="1684102" y="3157410"/>
                  <a:pt x="1586385" y="3157410"/>
                </a:cubicBezTo>
                <a:cubicBezTo>
                  <a:pt x="1583819" y="3157410"/>
                  <a:pt x="1581256" y="3157361"/>
                  <a:pt x="1578703" y="3156240"/>
                </a:cubicBezTo>
                <a:cubicBezTo>
                  <a:pt x="1478451" y="3160473"/>
                  <a:pt x="1377546" y="3101302"/>
                  <a:pt x="1301033" y="2979765"/>
                </a:cubicBezTo>
                <a:lnTo>
                  <a:pt x="1232472" y="2870862"/>
                </a:lnTo>
                <a:lnTo>
                  <a:pt x="1118647" y="2930896"/>
                </a:lnTo>
                <a:cubicBezTo>
                  <a:pt x="994867" y="2996180"/>
                  <a:pt x="880627" y="2998600"/>
                  <a:pt x="796004" y="2949744"/>
                </a:cubicBezTo>
                <a:cubicBezTo>
                  <a:pt x="793784" y="2948463"/>
                  <a:pt x="791584" y="2947137"/>
                  <a:pt x="789938" y="2944888"/>
                </a:cubicBezTo>
                <a:cubicBezTo>
                  <a:pt x="701000" y="2898430"/>
                  <a:pt x="643202" y="2796734"/>
                  <a:pt x="637703" y="2653224"/>
                </a:cubicBezTo>
                <a:lnTo>
                  <a:pt x="632781" y="2524629"/>
                </a:lnTo>
                <a:lnTo>
                  <a:pt x="504189" y="2519709"/>
                </a:lnTo>
                <a:cubicBezTo>
                  <a:pt x="364349" y="2514352"/>
                  <a:pt x="264205" y="2459332"/>
                  <a:pt x="215346" y="2374707"/>
                </a:cubicBezTo>
                <a:cubicBezTo>
                  <a:pt x="214066" y="2372487"/>
                  <a:pt x="212824" y="2370238"/>
                  <a:pt x="212519" y="2367472"/>
                </a:cubicBezTo>
                <a:cubicBezTo>
                  <a:pt x="158726" y="2282765"/>
                  <a:pt x="159520" y="2165796"/>
                  <a:pt x="226514" y="2038763"/>
                </a:cubicBezTo>
                <a:lnTo>
                  <a:pt x="286548" y="1924939"/>
                </a:lnTo>
                <a:lnTo>
                  <a:pt x="177646" y="1856377"/>
                </a:lnTo>
                <a:cubicBezTo>
                  <a:pt x="59220" y="1781821"/>
                  <a:pt x="0" y="1684102"/>
                  <a:pt x="0" y="1586385"/>
                </a:cubicBezTo>
                <a:cubicBezTo>
                  <a:pt x="3" y="1583822"/>
                  <a:pt x="51" y="1581256"/>
                  <a:pt x="1173" y="1578703"/>
                </a:cubicBezTo>
                <a:cubicBezTo>
                  <a:pt x="-3063" y="1478451"/>
                  <a:pt x="56108" y="1377546"/>
                  <a:pt x="177646" y="1301036"/>
                </a:cubicBezTo>
                <a:lnTo>
                  <a:pt x="286548" y="1232474"/>
                </a:lnTo>
                <a:lnTo>
                  <a:pt x="226517" y="1118647"/>
                </a:lnTo>
                <a:cubicBezTo>
                  <a:pt x="161231" y="994867"/>
                  <a:pt x="158811" y="880630"/>
                  <a:pt x="207669" y="796004"/>
                </a:cubicBezTo>
                <a:cubicBezTo>
                  <a:pt x="208952" y="793782"/>
                  <a:pt x="210276" y="791584"/>
                  <a:pt x="212524" y="789938"/>
                </a:cubicBezTo>
                <a:cubicBezTo>
                  <a:pt x="258981" y="701000"/>
                  <a:pt x="360677" y="643199"/>
                  <a:pt x="504186" y="637703"/>
                </a:cubicBezTo>
                <a:lnTo>
                  <a:pt x="632779" y="632779"/>
                </a:lnTo>
                <a:lnTo>
                  <a:pt x="637703" y="504191"/>
                </a:lnTo>
                <a:cubicBezTo>
                  <a:pt x="643058" y="364352"/>
                  <a:pt x="698080" y="264207"/>
                  <a:pt x="782703" y="215349"/>
                </a:cubicBezTo>
                <a:cubicBezTo>
                  <a:pt x="784924" y="214069"/>
                  <a:pt x="787172" y="212827"/>
                  <a:pt x="789940" y="212524"/>
                </a:cubicBezTo>
                <a:cubicBezTo>
                  <a:pt x="832292" y="185625"/>
                  <a:pt x="882712" y="172378"/>
                  <a:pt x="938423" y="174224"/>
                </a:cubicBezTo>
                <a:cubicBezTo>
                  <a:pt x="994132" y="176073"/>
                  <a:pt x="1055131" y="193018"/>
                  <a:pt x="1118647" y="226517"/>
                </a:cubicBezTo>
                <a:lnTo>
                  <a:pt x="1232474" y="286551"/>
                </a:lnTo>
                <a:lnTo>
                  <a:pt x="1301033" y="177646"/>
                </a:lnTo>
                <a:cubicBezTo>
                  <a:pt x="1375589" y="59220"/>
                  <a:pt x="1473309" y="3"/>
                  <a:pt x="1571025" y="0"/>
                </a:cubicBezTo>
                <a:close/>
              </a:path>
            </a:pathLst>
          </a:custGeom>
          <a:solidFill>
            <a:srgbClr val="F0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rgbClr val="F05366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MH_Other_5"/>
          <p:cNvSpPr/>
          <p:nvPr>
            <p:custDataLst>
              <p:tags r:id="rId6"/>
            </p:custDataLst>
          </p:nvPr>
        </p:nvSpPr>
        <p:spPr>
          <a:xfrm>
            <a:off x="5730558" y="1806602"/>
            <a:ext cx="1479550" cy="1021292"/>
          </a:xfrm>
          <a:custGeom>
            <a:avLst/>
            <a:gdLst>
              <a:gd name="connsiteX0" fmla="*/ 279675 w 2252134"/>
              <a:gd name="connsiteY0" fmla="*/ 0 h 1867146"/>
              <a:gd name="connsiteX1" fmla="*/ 1972459 w 2252134"/>
              <a:gd name="connsiteY1" fmla="*/ 0 h 1867146"/>
              <a:gd name="connsiteX2" fmla="*/ 1994995 w 2252134"/>
              <a:gd name="connsiteY2" fmla="*/ 24796 h 1867146"/>
              <a:gd name="connsiteX3" fmla="*/ 2252134 w 2252134"/>
              <a:gd name="connsiteY3" fmla="*/ 741079 h 1867146"/>
              <a:gd name="connsiteX4" fmla="*/ 1126067 w 2252134"/>
              <a:gd name="connsiteY4" fmla="*/ 1867146 h 1867146"/>
              <a:gd name="connsiteX5" fmla="*/ 0 w 2252134"/>
              <a:gd name="connsiteY5" fmla="*/ 741079 h 1867146"/>
              <a:gd name="connsiteX6" fmla="*/ 257139 w 2252134"/>
              <a:gd name="connsiteY6" fmla="*/ 24796 h 18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2134" h="1867146">
                <a:moveTo>
                  <a:pt x="279675" y="0"/>
                </a:moveTo>
                <a:lnTo>
                  <a:pt x="1972459" y="0"/>
                </a:lnTo>
                <a:lnTo>
                  <a:pt x="1994995" y="24796"/>
                </a:lnTo>
                <a:cubicBezTo>
                  <a:pt x="2155635" y="219447"/>
                  <a:pt x="2252134" y="468994"/>
                  <a:pt x="2252134" y="741079"/>
                </a:cubicBezTo>
                <a:cubicBezTo>
                  <a:pt x="2252134" y="1362989"/>
                  <a:pt x="1747977" y="1867146"/>
                  <a:pt x="1126067" y="1867146"/>
                </a:cubicBezTo>
                <a:cubicBezTo>
                  <a:pt x="504157" y="1867146"/>
                  <a:pt x="0" y="1362989"/>
                  <a:pt x="0" y="741079"/>
                </a:cubicBezTo>
                <a:cubicBezTo>
                  <a:pt x="0" y="468994"/>
                  <a:pt x="96499" y="219447"/>
                  <a:pt x="257139" y="24796"/>
                </a:cubicBezTo>
                <a:close/>
              </a:path>
            </a:pathLst>
          </a:custGeom>
          <a:solidFill>
            <a:srgbClr val="FEA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656000" rIns="72000"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9" name="MH_Other_6"/>
          <p:cNvSpPr/>
          <p:nvPr>
            <p:custDataLst>
              <p:tags r:id="rId7"/>
            </p:custDataLst>
          </p:nvPr>
        </p:nvSpPr>
        <p:spPr>
          <a:xfrm>
            <a:off x="5433696" y="1806603"/>
            <a:ext cx="2073275" cy="810948"/>
          </a:xfrm>
          <a:custGeom>
            <a:avLst/>
            <a:gdLst>
              <a:gd name="connsiteX0" fmla="*/ 2548203 w 3157410"/>
              <a:gd name="connsiteY0" fmla="*/ 0 h 1482163"/>
              <a:gd name="connsiteX1" fmla="*/ 2965507 w 3157410"/>
              <a:gd name="connsiteY1" fmla="*/ 0 h 1482163"/>
              <a:gd name="connsiteX2" fmla="*/ 2974821 w 3157410"/>
              <a:gd name="connsiteY2" fmla="*/ 21548 h 1482163"/>
              <a:gd name="connsiteX3" fmla="*/ 2930896 w 3157410"/>
              <a:gd name="connsiteY3" fmla="*/ 281023 h 1482163"/>
              <a:gd name="connsiteX4" fmla="*/ 2870862 w 3157410"/>
              <a:gd name="connsiteY4" fmla="*/ 394848 h 1482163"/>
              <a:gd name="connsiteX5" fmla="*/ 2979767 w 3157410"/>
              <a:gd name="connsiteY5" fmla="*/ 463409 h 1482163"/>
              <a:gd name="connsiteX6" fmla="*/ 3157410 w 3157410"/>
              <a:gd name="connsiteY6" fmla="*/ 733404 h 1482163"/>
              <a:gd name="connsiteX7" fmla="*/ 3156240 w 3157410"/>
              <a:gd name="connsiteY7" fmla="*/ 741084 h 1482163"/>
              <a:gd name="connsiteX8" fmla="*/ 2979767 w 3157410"/>
              <a:gd name="connsiteY8" fmla="*/ 1018756 h 1482163"/>
              <a:gd name="connsiteX9" fmla="*/ 2870862 w 3157410"/>
              <a:gd name="connsiteY9" fmla="*/ 1087315 h 1482163"/>
              <a:gd name="connsiteX10" fmla="*/ 2930893 w 3157410"/>
              <a:gd name="connsiteY10" fmla="*/ 1201141 h 1482163"/>
              <a:gd name="connsiteX11" fmla="*/ 2976588 w 3157410"/>
              <a:gd name="connsiteY11" fmla="*/ 1455077 h 1482163"/>
              <a:gd name="connsiteX12" fmla="*/ 2966004 w 3157410"/>
              <a:gd name="connsiteY12" fmla="*/ 1482163 h 1482163"/>
              <a:gd name="connsiteX13" fmla="*/ 2548202 w 3157410"/>
              <a:gd name="connsiteY13" fmla="*/ 1482163 h 1482163"/>
              <a:gd name="connsiteX14" fmla="*/ 2591645 w 3157410"/>
              <a:gd name="connsiteY14" fmla="*/ 1424069 h 1482163"/>
              <a:gd name="connsiteX15" fmla="*/ 2800268 w 3157410"/>
              <a:gd name="connsiteY15" fmla="*/ 741081 h 1482163"/>
              <a:gd name="connsiteX16" fmla="*/ 2591645 w 3157410"/>
              <a:gd name="connsiteY16" fmla="*/ 58094 h 1482163"/>
              <a:gd name="connsiteX17" fmla="*/ 191406 w 3157410"/>
              <a:gd name="connsiteY17" fmla="*/ 0 h 1482163"/>
              <a:gd name="connsiteX18" fmla="*/ 609207 w 3157410"/>
              <a:gd name="connsiteY18" fmla="*/ 0 h 1482163"/>
              <a:gd name="connsiteX19" fmla="*/ 565766 w 3157410"/>
              <a:gd name="connsiteY19" fmla="*/ 58094 h 1482163"/>
              <a:gd name="connsiteX20" fmla="*/ 357142 w 3157410"/>
              <a:gd name="connsiteY20" fmla="*/ 741081 h 1482163"/>
              <a:gd name="connsiteX21" fmla="*/ 565766 w 3157410"/>
              <a:gd name="connsiteY21" fmla="*/ 1424069 h 1482163"/>
              <a:gd name="connsiteX22" fmla="*/ 609208 w 3157410"/>
              <a:gd name="connsiteY22" fmla="*/ 1482163 h 1482163"/>
              <a:gd name="connsiteX23" fmla="*/ 191906 w 3157410"/>
              <a:gd name="connsiteY23" fmla="*/ 1482163 h 1482163"/>
              <a:gd name="connsiteX24" fmla="*/ 182591 w 3157410"/>
              <a:gd name="connsiteY24" fmla="*/ 1460616 h 1482163"/>
              <a:gd name="connsiteX25" fmla="*/ 226514 w 3157410"/>
              <a:gd name="connsiteY25" fmla="*/ 1201139 h 1482163"/>
              <a:gd name="connsiteX26" fmla="*/ 286548 w 3157410"/>
              <a:gd name="connsiteY26" fmla="*/ 1087315 h 1482163"/>
              <a:gd name="connsiteX27" fmla="*/ 177646 w 3157410"/>
              <a:gd name="connsiteY27" fmla="*/ 1018753 h 1482163"/>
              <a:gd name="connsiteX28" fmla="*/ 0 w 3157410"/>
              <a:gd name="connsiteY28" fmla="*/ 748761 h 1482163"/>
              <a:gd name="connsiteX29" fmla="*/ 1173 w 3157410"/>
              <a:gd name="connsiteY29" fmla="*/ 741079 h 1482163"/>
              <a:gd name="connsiteX30" fmla="*/ 177646 w 3157410"/>
              <a:gd name="connsiteY30" fmla="*/ 463412 h 1482163"/>
              <a:gd name="connsiteX31" fmla="*/ 286548 w 3157410"/>
              <a:gd name="connsiteY31" fmla="*/ 394850 h 1482163"/>
              <a:gd name="connsiteX32" fmla="*/ 226517 w 3157410"/>
              <a:gd name="connsiteY32" fmla="*/ 281023 h 1482163"/>
              <a:gd name="connsiteX33" fmla="*/ 180821 w 3157410"/>
              <a:gd name="connsiteY33" fmla="*/ 27088 h 148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57410" h="1482163">
                <a:moveTo>
                  <a:pt x="2548203" y="0"/>
                </a:moveTo>
                <a:lnTo>
                  <a:pt x="2965507" y="0"/>
                </a:lnTo>
                <a:lnTo>
                  <a:pt x="2974821" y="21548"/>
                </a:lnTo>
                <a:cubicBezTo>
                  <a:pt x="2994151" y="96135"/>
                  <a:pt x="2981144" y="185748"/>
                  <a:pt x="2930896" y="281023"/>
                </a:cubicBezTo>
                <a:lnTo>
                  <a:pt x="2870862" y="394848"/>
                </a:lnTo>
                <a:lnTo>
                  <a:pt x="2979767" y="463409"/>
                </a:lnTo>
                <a:cubicBezTo>
                  <a:pt x="3098193" y="537965"/>
                  <a:pt x="3157410" y="635687"/>
                  <a:pt x="3157410" y="733404"/>
                </a:cubicBezTo>
                <a:cubicBezTo>
                  <a:pt x="3157408" y="735967"/>
                  <a:pt x="3157361" y="738533"/>
                  <a:pt x="3156240" y="741084"/>
                </a:cubicBezTo>
                <a:cubicBezTo>
                  <a:pt x="3160473" y="841336"/>
                  <a:pt x="3101302" y="942240"/>
                  <a:pt x="2979767" y="1018756"/>
                </a:cubicBezTo>
                <a:lnTo>
                  <a:pt x="2870862" y="1087315"/>
                </a:lnTo>
                <a:lnTo>
                  <a:pt x="2930893" y="1201141"/>
                </a:lnTo>
                <a:cubicBezTo>
                  <a:pt x="2979854" y="1293977"/>
                  <a:pt x="2993459" y="1381444"/>
                  <a:pt x="2976588" y="1455077"/>
                </a:cubicBezTo>
                <a:lnTo>
                  <a:pt x="2966004" y="1482163"/>
                </a:lnTo>
                <a:lnTo>
                  <a:pt x="2548202" y="1482163"/>
                </a:lnTo>
                <a:lnTo>
                  <a:pt x="2591645" y="1424069"/>
                </a:lnTo>
                <a:cubicBezTo>
                  <a:pt x="2723359" y="1229106"/>
                  <a:pt x="2800268" y="994075"/>
                  <a:pt x="2800268" y="741081"/>
                </a:cubicBezTo>
                <a:cubicBezTo>
                  <a:pt x="2800268" y="488087"/>
                  <a:pt x="2723359" y="253056"/>
                  <a:pt x="2591645" y="58094"/>
                </a:cubicBezTo>
                <a:close/>
                <a:moveTo>
                  <a:pt x="191406" y="0"/>
                </a:moveTo>
                <a:lnTo>
                  <a:pt x="609207" y="0"/>
                </a:lnTo>
                <a:lnTo>
                  <a:pt x="565766" y="58094"/>
                </a:lnTo>
                <a:cubicBezTo>
                  <a:pt x="434052" y="253056"/>
                  <a:pt x="357142" y="488087"/>
                  <a:pt x="357142" y="741081"/>
                </a:cubicBezTo>
                <a:cubicBezTo>
                  <a:pt x="357142" y="994075"/>
                  <a:pt x="434052" y="1229106"/>
                  <a:pt x="565766" y="1424069"/>
                </a:cubicBezTo>
                <a:lnTo>
                  <a:pt x="609208" y="1482163"/>
                </a:lnTo>
                <a:lnTo>
                  <a:pt x="191906" y="1482163"/>
                </a:lnTo>
                <a:lnTo>
                  <a:pt x="182591" y="1460616"/>
                </a:lnTo>
                <a:cubicBezTo>
                  <a:pt x="163261" y="1386028"/>
                  <a:pt x="176269" y="1296414"/>
                  <a:pt x="226514" y="1201139"/>
                </a:cubicBezTo>
                <a:lnTo>
                  <a:pt x="286548" y="1087315"/>
                </a:lnTo>
                <a:lnTo>
                  <a:pt x="177646" y="1018753"/>
                </a:lnTo>
                <a:cubicBezTo>
                  <a:pt x="59220" y="944197"/>
                  <a:pt x="0" y="846478"/>
                  <a:pt x="0" y="748761"/>
                </a:cubicBezTo>
                <a:cubicBezTo>
                  <a:pt x="3" y="746198"/>
                  <a:pt x="51" y="743632"/>
                  <a:pt x="1173" y="741079"/>
                </a:cubicBezTo>
                <a:cubicBezTo>
                  <a:pt x="-3063" y="640827"/>
                  <a:pt x="56108" y="539922"/>
                  <a:pt x="177646" y="463412"/>
                </a:cubicBezTo>
                <a:lnTo>
                  <a:pt x="286548" y="394850"/>
                </a:lnTo>
                <a:lnTo>
                  <a:pt x="226517" y="281023"/>
                </a:lnTo>
                <a:cubicBezTo>
                  <a:pt x="177553" y="188188"/>
                  <a:pt x="163950" y="100721"/>
                  <a:pt x="180821" y="27088"/>
                </a:cubicBezTo>
                <a:close/>
              </a:path>
            </a:pathLst>
          </a:custGeom>
          <a:solidFill>
            <a:srgbClr val="FE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0" name="MH_SubTitle_2"/>
          <p:cNvSpPr/>
          <p:nvPr>
            <p:custDataLst>
              <p:tags r:id="rId8"/>
            </p:custDataLst>
          </p:nvPr>
        </p:nvSpPr>
        <p:spPr>
          <a:xfrm>
            <a:off x="5730558" y="1806603"/>
            <a:ext cx="1479550" cy="810948"/>
          </a:xfrm>
          <a:custGeom>
            <a:avLst/>
            <a:gdLst>
              <a:gd name="connsiteX0" fmla="*/ 284299 w 2252134"/>
              <a:gd name="connsiteY0" fmla="*/ 0 h 1482163"/>
              <a:gd name="connsiteX1" fmla="*/ 1967835 w 2252134"/>
              <a:gd name="connsiteY1" fmla="*/ 0 h 1482163"/>
              <a:gd name="connsiteX2" fmla="*/ 2059820 w 2252134"/>
              <a:gd name="connsiteY2" fmla="*/ 111486 h 1482163"/>
              <a:gd name="connsiteX3" fmla="*/ 2252134 w 2252134"/>
              <a:gd name="connsiteY3" fmla="*/ 741081 h 1482163"/>
              <a:gd name="connsiteX4" fmla="*/ 2059820 w 2252134"/>
              <a:gd name="connsiteY4" fmla="*/ 1370676 h 1482163"/>
              <a:gd name="connsiteX5" fmla="*/ 1967835 w 2252134"/>
              <a:gd name="connsiteY5" fmla="*/ 1482163 h 1482163"/>
              <a:gd name="connsiteX6" fmla="*/ 284300 w 2252134"/>
              <a:gd name="connsiteY6" fmla="*/ 1482163 h 1482163"/>
              <a:gd name="connsiteX7" fmla="*/ 192315 w 2252134"/>
              <a:gd name="connsiteY7" fmla="*/ 1370676 h 1482163"/>
              <a:gd name="connsiteX8" fmla="*/ 0 w 2252134"/>
              <a:gd name="connsiteY8" fmla="*/ 741081 h 1482163"/>
              <a:gd name="connsiteX9" fmla="*/ 192315 w 2252134"/>
              <a:gd name="connsiteY9" fmla="*/ 111486 h 148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2134" h="1482163">
                <a:moveTo>
                  <a:pt x="284299" y="0"/>
                </a:moveTo>
                <a:lnTo>
                  <a:pt x="1967835" y="0"/>
                </a:lnTo>
                <a:lnTo>
                  <a:pt x="2059820" y="111486"/>
                </a:lnTo>
                <a:cubicBezTo>
                  <a:pt x="2181237" y="291208"/>
                  <a:pt x="2252134" y="507865"/>
                  <a:pt x="2252134" y="741081"/>
                </a:cubicBezTo>
                <a:cubicBezTo>
                  <a:pt x="2252134" y="974297"/>
                  <a:pt x="2181237" y="1190955"/>
                  <a:pt x="2059820" y="1370676"/>
                </a:cubicBezTo>
                <a:lnTo>
                  <a:pt x="1967835" y="1482163"/>
                </a:lnTo>
                <a:lnTo>
                  <a:pt x="284300" y="1482163"/>
                </a:lnTo>
                <a:lnTo>
                  <a:pt x="192315" y="1370676"/>
                </a:lnTo>
                <a:cubicBezTo>
                  <a:pt x="70897" y="1190955"/>
                  <a:pt x="0" y="974297"/>
                  <a:pt x="0" y="741081"/>
                </a:cubicBezTo>
                <a:cubicBezTo>
                  <a:pt x="0" y="507865"/>
                  <a:pt x="70897" y="291208"/>
                  <a:pt x="192315" y="111486"/>
                </a:cubicBezTo>
                <a:close/>
              </a:path>
            </a:pathLst>
          </a:custGeom>
          <a:solidFill>
            <a:srgbClr val="FE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895201"/>
                </a:solidFill>
                <a:ea typeface="微软雅黑" panose="020B0503020204020204" pitchFamily="34" charset="-122"/>
              </a:rPr>
              <a:t>无解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5554" y="3284816"/>
            <a:ext cx="2506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1.</a:t>
            </a:r>
            <a:r>
              <a:rPr lang="zh-CN" altLang="en-US" b="1" dirty="0" smtClean="0">
                <a:solidFill>
                  <a:schemeClr val="bg1"/>
                </a:solidFill>
              </a:rPr>
              <a:t>整式方程有解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5554" y="3721358"/>
            <a:ext cx="284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2.</a:t>
            </a:r>
            <a:r>
              <a:rPr lang="zh-CN" altLang="en-US" b="1" dirty="0" smtClean="0">
                <a:solidFill>
                  <a:schemeClr val="bg1"/>
                </a:solidFill>
              </a:rPr>
              <a:t> 整式</a:t>
            </a:r>
            <a:r>
              <a:rPr lang="zh-CN" altLang="en-US" b="1" dirty="0">
                <a:solidFill>
                  <a:schemeClr val="bg1"/>
                </a:solidFill>
              </a:rPr>
              <a:t>方程的</a:t>
            </a:r>
            <a:r>
              <a:rPr lang="zh-CN" altLang="en-US" b="1" dirty="0" smtClean="0">
                <a:solidFill>
                  <a:schemeClr val="bg1"/>
                </a:solidFill>
              </a:rPr>
              <a:t>解就是使最简公分母为</a:t>
            </a:r>
            <a:r>
              <a:rPr lang="en-US" altLang="zh-CN" b="1" dirty="0" smtClean="0">
                <a:solidFill>
                  <a:schemeClr val="bg1"/>
                </a:solidFill>
              </a:rPr>
              <a:t>0</a:t>
            </a:r>
            <a:r>
              <a:rPr lang="zh-CN" altLang="en-US" b="1" smtClean="0">
                <a:solidFill>
                  <a:schemeClr val="bg1"/>
                </a:solidFill>
              </a:rPr>
              <a:t>的解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0856" y="3284816"/>
            <a:ext cx="2506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1.</a:t>
            </a:r>
            <a:r>
              <a:rPr lang="zh-CN" altLang="en-US" b="1" dirty="0">
                <a:solidFill>
                  <a:schemeClr val="bg1"/>
                </a:solidFill>
              </a:rPr>
              <a:t>有增</a:t>
            </a:r>
            <a:r>
              <a:rPr lang="zh-CN" altLang="en-US" b="1" dirty="0" smtClean="0">
                <a:solidFill>
                  <a:schemeClr val="bg1"/>
                </a:solidFill>
              </a:rPr>
              <a:t>根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0856" y="3783508"/>
            <a:ext cx="250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2.</a:t>
            </a:r>
            <a:r>
              <a:rPr lang="zh-CN" altLang="en-US" b="1" dirty="0">
                <a:solidFill>
                  <a:schemeClr val="bg1"/>
                </a:solidFill>
              </a:rPr>
              <a:t>整式方程无解</a:t>
            </a:r>
          </a:p>
          <a:p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91880" y="383871"/>
            <a:ext cx="1460500" cy="121708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MH_Other_17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92052" y="383726"/>
            <a:ext cx="1461458" cy="1217882"/>
          </a:xfrm>
          <a:prstGeom prst="ellipse">
            <a:avLst/>
          </a:pr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MH_Other_1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54437" y="519046"/>
            <a:ext cx="1136689" cy="947242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MH_Other_19"/>
          <p:cNvSpPr/>
          <p:nvPr>
            <p:custDataLst>
              <p:tags r:id="rId4"/>
            </p:custDataLst>
          </p:nvPr>
        </p:nvSpPr>
        <p:spPr>
          <a:xfrm>
            <a:off x="1239688" y="607353"/>
            <a:ext cx="1655912" cy="75779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MH_Other_20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68106" y="613770"/>
            <a:ext cx="909351" cy="75779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 smtClean="0">
                <a:solidFill>
                  <a:srgbClr val="5F5F5F"/>
                </a:solidFill>
                <a:latin typeface="Calibri" panose="020F0502020204030204"/>
                <a:ea typeface="宋体" panose="02010600030101010101" pitchFamily="2" charset="-122"/>
              </a:rPr>
              <a:t>01</a:t>
            </a:r>
            <a:endParaRPr lang="zh-CN" altLang="en-US" sz="3200" kern="0" dirty="0">
              <a:solidFill>
                <a:srgbClr val="5F5F5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9094" y="607353"/>
            <a:ext cx="1808162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3B3B3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类型一</a:t>
            </a:r>
            <a:endParaRPr lang="zh-CN" altLang="en-US" sz="2400" b="1" dirty="0">
              <a:solidFill>
                <a:srgbClr val="3B3B3B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68106" y="1788964"/>
                <a:ext cx="7342836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b="1" dirty="0">
                    <a:solidFill>
                      <a:schemeClr val="bg1"/>
                    </a:solidFill>
                  </a:rPr>
                  <a:t>1</a:t>
                </a:r>
                <a:r>
                  <a:rPr lang="en-US" altLang="zh-CN" sz="2200" b="1" dirty="0" smtClean="0">
                    <a:solidFill>
                      <a:schemeClr val="bg1"/>
                    </a:solidFill>
                  </a:rPr>
                  <a:t>.</a:t>
                </a:r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若关于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的分式方程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altLang="zh-CN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2200" b="1" dirty="0" smtClean="0">
                    <a:solidFill>
                      <a:schemeClr val="bg1"/>
                    </a:solidFill>
                  </a:rPr>
                  <a:t> 有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增根，求 </a:t>
                </a:r>
                <a:r>
                  <a:rPr lang="en-US" altLang="zh-CN" sz="2200" b="1" dirty="0">
                    <a:solidFill>
                      <a:schemeClr val="bg1"/>
                    </a:solidFill>
                  </a:rPr>
                  <a:t>m 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的值．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06" y="1788964"/>
                <a:ext cx="7342836" cy="581378"/>
              </a:xfrm>
              <a:prstGeom prst="rect">
                <a:avLst/>
              </a:prstGeom>
              <a:blipFill rotWithShape="1">
                <a:blip r:embed="rId9"/>
                <a:stretch>
                  <a:fillRect l="-996" r="-581"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836985" y="705226"/>
            <a:ext cx="25937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有增根问题</a:t>
            </a:r>
            <a:endParaRPr lang="zh-CN" alt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034154"/>
            <a:ext cx="1114880" cy="137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5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5a66be615cf86f4a881e8c9f67316202dfa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193314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193314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193314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20080639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20080639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20080639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20080639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2008063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20080639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20080639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193314"/>
  <p:tag name="MH_LIBRARY" val="GRAPHIC"/>
  <p:tag name="MH_TYPE" val="Other"/>
  <p:tag name="MH_ORDER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20080639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193314"/>
  <p:tag name="MH_LIBRARY" val="GRAPHIC"/>
  <p:tag name="MH_TYPE" val="Other"/>
  <p:tag name="MH_ORDER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193314"/>
  <p:tag name="MH_LIBRARY" val="GRAPHIC"/>
  <p:tag name="MH_TYPE" val="SubTitle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Other"/>
  <p:tag name="MH_ORDER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12521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Other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Other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Other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193314"/>
  <p:tag name="MH_LIBRARY" val="GRAPHIC"/>
  <p:tag name="MH_TYPE" val="Other"/>
  <p:tag name="MH_ORDER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Other"/>
  <p:tag name="MH_ORDER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SubTitle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Other"/>
  <p:tag name="MH_ORDER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Other"/>
  <p:tag name="MH_ORDER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Other"/>
  <p:tag name="MH_ORDER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SubTitle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25345"/>
  <p:tag name="MH_LIBRARY" val="GRAPHIC"/>
  <p:tag name="MH_TYPE" val="Other"/>
  <p:tag name="MH_ORDER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9195623"/>
  <p:tag name="MH_LIBRARY" val="GRAPHI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9195623"/>
  <p:tag name="MH_LIBRARY" val="GRAPHIC"/>
  <p:tag name="MH_ORDER" val="图片 6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193314"/>
  <p:tag name="MH_LIBRARY" val="GRAPHIC"/>
  <p:tag name="MH_TYPE" val="Other"/>
  <p:tag name="MH_ORDER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193314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03942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18203942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715</Words>
  <Application>Microsoft Office PowerPoint</Application>
  <PresentationFormat>全屏显示(16:10)</PresentationFormat>
  <Paragraphs>117</Paragraphs>
  <Slides>16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第一PPT，www.1ppt.com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</dc:title>
  <dc:creator>第一PPT</dc:creator>
  <cp:keywords>www.1ppt.com</cp:keywords>
  <cp:lastModifiedBy>dell</cp:lastModifiedBy>
  <cp:revision>1284</cp:revision>
  <dcterms:created xsi:type="dcterms:W3CDTF">2015-06-05T17:51:08Z</dcterms:created>
  <dcterms:modified xsi:type="dcterms:W3CDTF">2019-11-21T06:31:15Z</dcterms:modified>
</cp:coreProperties>
</file>