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71bc3c8d15f449eb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ce5d5ee4255e48c0" /><Relationship Type="http://schemas.openxmlformats.org/package/2006/relationships/metadata/core-properties" Target="/package/services/metadata/core-properties/c008604d88ab4ceca060e9d50979939d.psmdcp" Id="R1dd66e98764b42a3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36576000" cy="20574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