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宽屏</PresentationFormat>
  <Paragraphs>0</Paragraphs>
  <Slides>73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73</vt:i4>
      </vt:variant>
    </vt:vector>
  </HeadingPairs>
  <TitlesOfParts>
    <vt:vector size="75" baseType="lpstr"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把握方向，高效备考</dc:title>
  <dc:creator>Cyclone2.0</dc:creator>
  <cp:lastModifiedBy>褚 成</cp:lastModifiedBy>
  <cp:revision>2</cp:revision>
  <dcterms:created xsi:type="dcterms:W3CDTF">2022-05-04T23:00:49Z</dcterms:created>
  <dcterms:modified xsi:type="dcterms:W3CDTF">2022-05-04T23:01:22Z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5.1.19.9</vt:lpwstr>
  </property>
</Properties>
</file>