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609" r:id="rId2"/>
    <p:sldId id="674" r:id="rId3"/>
    <p:sldId id="675" r:id="rId4"/>
    <p:sldId id="676" r:id="rId5"/>
    <p:sldId id="677" r:id="rId6"/>
    <p:sldId id="678" r:id="rId7"/>
    <p:sldId id="679" r:id="rId8"/>
    <p:sldId id="689" r:id="rId9"/>
    <p:sldId id="673" r:id="rId10"/>
    <p:sldId id="690" r:id="rId11"/>
    <p:sldId id="685" r:id="rId12"/>
    <p:sldId id="686" r:id="rId13"/>
    <p:sldId id="691" r:id="rId14"/>
    <p:sldId id="687" r:id="rId15"/>
    <p:sldId id="692" r:id="rId16"/>
    <p:sldId id="696" r:id="rId17"/>
    <p:sldId id="693" r:id="rId18"/>
    <p:sldId id="694" r:id="rId19"/>
    <p:sldId id="695" r:id="rId20"/>
    <p:sldId id="700" r:id="rId21"/>
    <p:sldId id="701" r:id="rId22"/>
    <p:sldId id="702" r:id="rId23"/>
    <p:sldId id="688" r:id="rId24"/>
    <p:sldId id="680" r:id="rId25"/>
    <p:sldId id="682" r:id="rId26"/>
    <p:sldId id="681" r:id="rId27"/>
    <p:sldId id="683" r:id="rId28"/>
    <p:sldId id="645" r:id="rId29"/>
  </p:sldIdLst>
  <p:sldSz cx="1219835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3">
          <p15:clr>
            <a:srgbClr val="A4A3A4"/>
          </p15:clr>
        </p15:guide>
        <p15:guide id="2" pos="3842">
          <p15:clr>
            <a:srgbClr val="A4A3A4"/>
          </p15:clr>
        </p15:guide>
      </p15:sldGuideLst>
    </p:ext>
    <p:ext uri="{2D200454-40CA-4A62-9FC3-DE9A4176ACB9}">
      <p15:notesGuideLst xmlns:p15="http://schemas.microsoft.com/office/powerpoint/2012/main">
        <p15:guide id="1" orient="horz" pos="291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781E19"/>
    <a:srgbClr val="A9BECB"/>
    <a:srgbClr val="DDDDDD"/>
    <a:srgbClr val="21A3D0"/>
    <a:srgbClr val="AF1D5C"/>
    <a:srgbClr val="D01C63"/>
    <a:srgbClr val="0067AC"/>
    <a:srgbClr val="F595DC"/>
    <a:srgbClr val="F16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87353" autoAdjust="0"/>
  </p:normalViewPr>
  <p:slideViewPr>
    <p:cSldViewPr snapToObjects="1">
      <p:cViewPr varScale="1">
        <p:scale>
          <a:sx n="73" d="100"/>
          <a:sy n="73" d="100"/>
        </p:scale>
        <p:origin x="616" y="56"/>
      </p:cViewPr>
      <p:guideLst>
        <p:guide orient="horz" pos="2183"/>
        <p:guide pos="384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4" d="100"/>
          <a:sy n="64" d="100"/>
        </p:scale>
        <p:origin x="2408" y="36"/>
      </p:cViewPr>
      <p:guideLst>
        <p:guide orient="horz" pos="291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CEB51-4F9C-4655-93C8-481F5DC9C715}" type="doc">
      <dgm:prSet loTypeId="urn:microsoft.com/office/officeart/2005/8/layout/hierarchy2" loCatId="hierarchy" qsTypeId="urn:microsoft.com/office/officeart/2005/8/quickstyle/simple1" qsCatId="simple" csTypeId="urn:microsoft.com/office/officeart/2005/8/colors/accent3_2" csCatId="accent3" phldr="1"/>
      <dgm:spPr/>
      <dgm:t>
        <a:bodyPr/>
        <a:lstStyle/>
        <a:p>
          <a:endParaRPr lang="zh-CN" altLang="en-US"/>
        </a:p>
      </dgm:t>
    </dgm:pt>
    <dgm:pt modelId="{38539B86-7C30-4BD8-87E2-3B0ED518F3BC}">
      <dgm:prSet phldrT="[文本]" custT="1"/>
      <dgm:spPr/>
      <dgm:t>
        <a:bodyPr/>
        <a:lstStyle/>
        <a:p>
          <a:r>
            <a:rPr lang="zh-CN" altLang="en-US" sz="2000" b="1" dirty="0">
              <a:latin typeface="黑体" panose="02010609060101010101" pitchFamily="49" charset="-122"/>
              <a:ea typeface="黑体" panose="02010609060101010101" pitchFamily="49" charset="-122"/>
            </a:rPr>
            <a:t>补铁剂</a:t>
          </a:r>
        </a:p>
      </dgm:t>
    </dgm:pt>
    <dgm:pt modelId="{FAB1A808-08EA-4613-9905-D6423E2778CE}" type="parTrans" cxnId="{C8DBAA03-4B8E-4CB9-9D25-C2AEA2404368}">
      <dgm:prSet/>
      <dgm:spPr/>
      <dgm:t>
        <a:bodyPr/>
        <a:lstStyle/>
        <a:p>
          <a:endParaRPr lang="zh-CN" altLang="en-US" sz="2000"/>
        </a:p>
      </dgm:t>
    </dgm:pt>
    <dgm:pt modelId="{101FFB35-705B-4BF9-B77E-43563922094D}" type="sibTrans" cxnId="{C8DBAA03-4B8E-4CB9-9D25-C2AEA2404368}">
      <dgm:prSet/>
      <dgm:spPr/>
      <dgm:t>
        <a:bodyPr/>
        <a:lstStyle/>
        <a:p>
          <a:endParaRPr lang="zh-CN" altLang="en-US" sz="2000"/>
        </a:p>
      </dgm:t>
    </dgm:pt>
    <dgm:pt modelId="{D8033412-BE16-44DF-AB1A-6C42409D6ACE}">
      <dgm:prSet phldrT="[文本]" custT="1"/>
      <dgm:spPr/>
      <dgm:t>
        <a:bodyPr/>
        <a:lstStyle/>
        <a:p>
          <a:r>
            <a:rPr lang="zh-CN" altLang="en-US" sz="2000" b="1" dirty="0">
              <a:latin typeface="黑体" panose="02010609060101010101" pitchFamily="49" charset="-122"/>
              <a:ea typeface="黑体" panose="02010609060101010101" pitchFamily="49" charset="-122"/>
            </a:rPr>
            <a:t>加</a:t>
          </a:r>
          <a:r>
            <a:rPr lang="en-US" altLang="zh-CN" sz="2000" b="1" dirty="0">
              <a:solidFill>
                <a:srgbClr val="C00000"/>
              </a:solidFill>
              <a:latin typeface="黑体" panose="02010609060101010101" pitchFamily="49" charset="-122"/>
              <a:ea typeface="黑体" panose="02010609060101010101" pitchFamily="49" charset="-122"/>
            </a:rPr>
            <a:t>KSCN</a:t>
          </a:r>
          <a:r>
            <a:rPr lang="zh-CN" altLang="en-US" sz="2000" b="1" dirty="0">
              <a:latin typeface="黑体" panose="02010609060101010101" pitchFamily="49" charset="-122"/>
              <a:ea typeface="黑体" panose="02010609060101010101" pitchFamily="49" charset="-122"/>
            </a:rPr>
            <a:t>溶液</a:t>
          </a:r>
        </a:p>
      </dgm:t>
    </dgm:pt>
    <dgm:pt modelId="{5DD00784-5CDA-4FEA-9742-487F3911F27D}" type="parTrans" cxnId="{6AE0EF06-69EC-4313-81E4-EB2021D16D12}">
      <dgm:prSet custT="1"/>
      <dgm:spPr/>
      <dgm:t>
        <a:bodyPr/>
        <a:lstStyle/>
        <a:p>
          <a:endParaRPr lang="zh-CN" altLang="en-US" sz="2000" b="1">
            <a:latin typeface="黑体" panose="02010609060101010101" pitchFamily="49" charset="-122"/>
            <a:ea typeface="黑体" panose="02010609060101010101" pitchFamily="49" charset="-122"/>
          </a:endParaRPr>
        </a:p>
      </dgm:t>
    </dgm:pt>
    <dgm:pt modelId="{7D6831CC-06FF-460F-89A1-7769E6FAB779}" type="sibTrans" cxnId="{6AE0EF06-69EC-4313-81E4-EB2021D16D12}">
      <dgm:prSet/>
      <dgm:spPr/>
      <dgm:t>
        <a:bodyPr/>
        <a:lstStyle/>
        <a:p>
          <a:endParaRPr lang="zh-CN" altLang="en-US" sz="2000"/>
        </a:p>
      </dgm:t>
    </dgm:pt>
    <dgm:pt modelId="{C7E125B1-A085-44B1-A979-EBDDD1CE00A9}">
      <dgm:prSet phldrT="[文本]" custT="1"/>
      <dgm:spPr/>
      <dgm:t>
        <a:bodyPr/>
        <a:lstStyle/>
        <a:p>
          <a:r>
            <a:rPr lang="zh-CN" altLang="en-US" sz="2000" b="1" dirty="0">
              <a:latin typeface="黑体" panose="02010609060101010101" pitchFamily="49" charset="-122"/>
              <a:ea typeface="黑体" panose="02010609060101010101" pitchFamily="49" charset="-122"/>
            </a:rPr>
            <a:t>变红（有</a:t>
          </a:r>
          <a:r>
            <a:rPr lang="en-US" altLang="zh-CN" sz="2000" b="1" dirty="0">
              <a:latin typeface="黑体" panose="02010609060101010101" pitchFamily="49" charset="-122"/>
              <a:ea typeface="黑体" panose="02010609060101010101" pitchFamily="49" charset="-122"/>
            </a:rPr>
            <a:t>Fe</a:t>
          </a:r>
          <a:r>
            <a:rPr lang="en-US" altLang="zh-CN" sz="2000" b="1" baseline="30000" dirty="0">
              <a:latin typeface="黑体" panose="02010609060101010101" pitchFamily="49" charset="-122"/>
              <a:ea typeface="黑体" panose="02010609060101010101" pitchFamily="49" charset="-122"/>
            </a:rPr>
            <a:t>3+</a:t>
          </a:r>
          <a:r>
            <a:rPr lang="zh-CN" altLang="en-US" sz="2000" b="1" dirty="0">
              <a:latin typeface="黑体" panose="02010609060101010101" pitchFamily="49" charset="-122"/>
              <a:ea typeface="黑体" panose="02010609060101010101" pitchFamily="49" charset="-122"/>
            </a:rPr>
            <a:t>）</a:t>
          </a:r>
        </a:p>
      </dgm:t>
    </dgm:pt>
    <dgm:pt modelId="{4346E0AE-5D91-4C21-B749-10A78B6DEE1B}" type="parTrans" cxnId="{0868FF03-83E6-451F-8D2C-B15E8E9A1E77}">
      <dgm:prSet custT="1"/>
      <dgm:spPr/>
      <dgm:t>
        <a:bodyPr/>
        <a:lstStyle/>
        <a:p>
          <a:endParaRPr lang="zh-CN" altLang="en-US" sz="2000" b="1">
            <a:latin typeface="黑体" panose="02010609060101010101" pitchFamily="49" charset="-122"/>
            <a:ea typeface="黑体" panose="02010609060101010101" pitchFamily="49" charset="-122"/>
          </a:endParaRPr>
        </a:p>
      </dgm:t>
    </dgm:pt>
    <dgm:pt modelId="{A481B559-EE8E-4952-A1C7-998767BECBC5}" type="sibTrans" cxnId="{0868FF03-83E6-451F-8D2C-B15E8E9A1E77}">
      <dgm:prSet/>
      <dgm:spPr/>
      <dgm:t>
        <a:bodyPr/>
        <a:lstStyle/>
        <a:p>
          <a:endParaRPr lang="zh-CN" altLang="en-US" sz="2000"/>
        </a:p>
      </dgm:t>
    </dgm:pt>
    <dgm:pt modelId="{9623D54E-9BFE-4B6E-8474-1EB135EC6A22}">
      <dgm:prSet phldrT="[文本]" custT="1"/>
      <dgm:spPr/>
      <dgm:t>
        <a:bodyPr/>
        <a:lstStyle/>
        <a:p>
          <a:r>
            <a:rPr lang="zh-CN" altLang="en-US" sz="2000" b="1" kern="1200" dirty="0">
              <a:latin typeface="黑体" panose="02010609060101010101" pitchFamily="49" charset="-122"/>
              <a:ea typeface="黑体" panose="02010609060101010101" pitchFamily="49" charset="-122"/>
            </a:rPr>
            <a:t>不变红（没有</a:t>
          </a:r>
          <a:r>
            <a:rPr lang="en-US" altLang="zh-CN" sz="2000" b="1" kern="1200" dirty="0">
              <a:latin typeface="黑体" panose="02010609060101010101" pitchFamily="49" charset="-122"/>
              <a:ea typeface="黑体" panose="02010609060101010101" pitchFamily="49" charset="-122"/>
            </a:rPr>
            <a:t>Fe</a:t>
          </a:r>
          <a:r>
            <a:rPr lang="en-US" altLang="zh-CN" sz="2000" b="1" kern="1200" baseline="30000" dirty="0">
              <a:latin typeface="黑体" panose="02010609060101010101" pitchFamily="49" charset="-122"/>
              <a:ea typeface="黑体" panose="02010609060101010101" pitchFamily="49" charset="-122"/>
              <a:cs typeface="+mn-cs"/>
            </a:rPr>
            <a:t>3+</a:t>
          </a:r>
          <a:r>
            <a:rPr lang="zh-CN" altLang="en-US" sz="2000" b="1" kern="1200" dirty="0">
              <a:latin typeface="黑体" panose="02010609060101010101" pitchFamily="49" charset="-122"/>
              <a:ea typeface="黑体" panose="02010609060101010101" pitchFamily="49" charset="-122"/>
            </a:rPr>
            <a:t>）</a:t>
          </a:r>
        </a:p>
      </dgm:t>
    </dgm:pt>
    <dgm:pt modelId="{816B4013-0BFC-4258-B80E-8DD2D19114CA}" type="parTrans" cxnId="{6F65D32B-BC9B-4BBC-A206-3626CB0CBBF6}">
      <dgm:prSet custT="1"/>
      <dgm:spPr/>
      <dgm:t>
        <a:bodyPr/>
        <a:lstStyle/>
        <a:p>
          <a:endParaRPr lang="zh-CN" altLang="en-US" sz="2000" b="1">
            <a:latin typeface="黑体" panose="02010609060101010101" pitchFamily="49" charset="-122"/>
            <a:ea typeface="黑体" panose="02010609060101010101" pitchFamily="49" charset="-122"/>
          </a:endParaRPr>
        </a:p>
      </dgm:t>
    </dgm:pt>
    <dgm:pt modelId="{83A6EBC9-A833-4CA8-9CED-881D0B497E6E}" type="sibTrans" cxnId="{6F65D32B-BC9B-4BBC-A206-3626CB0CBBF6}">
      <dgm:prSet/>
      <dgm:spPr/>
      <dgm:t>
        <a:bodyPr/>
        <a:lstStyle/>
        <a:p>
          <a:endParaRPr lang="zh-CN" altLang="en-US" sz="2000"/>
        </a:p>
      </dgm:t>
    </dgm:pt>
    <dgm:pt modelId="{461F7640-B7AA-457D-8242-11053E10FE72}">
      <dgm:prSet custT="1"/>
      <dgm:spPr/>
      <dgm:t>
        <a:bodyPr/>
        <a:lstStyle/>
        <a:p>
          <a:r>
            <a:rPr lang="zh-CN" altLang="en-US" sz="2000" b="1" dirty="0">
              <a:latin typeface="黑体" panose="02010609060101010101" pitchFamily="49" charset="-122"/>
              <a:ea typeface="黑体" panose="02010609060101010101" pitchFamily="49" charset="-122"/>
            </a:rPr>
            <a:t>另取试剂加</a:t>
          </a:r>
          <a:r>
            <a:rPr lang="en-US" altLang="zh-CN" sz="2000" b="1" dirty="0">
              <a:solidFill>
                <a:srgbClr val="C00000"/>
              </a:solidFill>
              <a:latin typeface="黑体" panose="02010609060101010101" pitchFamily="49" charset="-122"/>
              <a:ea typeface="黑体" panose="02010609060101010101" pitchFamily="49" charset="-122"/>
            </a:rPr>
            <a:t>KMnO</a:t>
          </a:r>
          <a:r>
            <a:rPr lang="en-US" altLang="zh-CN" sz="2000" b="1" baseline="-25000" dirty="0">
              <a:solidFill>
                <a:srgbClr val="C00000"/>
              </a:solidFill>
              <a:latin typeface="黑体" panose="02010609060101010101" pitchFamily="49" charset="-122"/>
              <a:ea typeface="黑体" panose="02010609060101010101" pitchFamily="49" charset="-122"/>
            </a:rPr>
            <a:t>4</a:t>
          </a:r>
          <a:endParaRPr lang="zh-CN" altLang="en-US" sz="2000" b="1" baseline="-25000" dirty="0">
            <a:solidFill>
              <a:srgbClr val="C00000"/>
            </a:solidFill>
            <a:latin typeface="黑体" panose="02010609060101010101" pitchFamily="49" charset="-122"/>
            <a:ea typeface="黑体" panose="02010609060101010101" pitchFamily="49" charset="-122"/>
          </a:endParaRPr>
        </a:p>
      </dgm:t>
    </dgm:pt>
    <dgm:pt modelId="{74CF3116-B5D7-47F4-9ED9-263D4F24BDA7}" type="parTrans" cxnId="{66A4E81E-F28D-4CB4-80FA-E5EE8C5EC12D}">
      <dgm:prSet custT="1"/>
      <dgm:spPr/>
      <dgm:t>
        <a:bodyPr/>
        <a:lstStyle/>
        <a:p>
          <a:endParaRPr lang="zh-CN" altLang="en-US" sz="2000" b="1">
            <a:latin typeface="黑体" panose="02010609060101010101" pitchFamily="49" charset="-122"/>
            <a:ea typeface="黑体" panose="02010609060101010101" pitchFamily="49" charset="-122"/>
          </a:endParaRPr>
        </a:p>
      </dgm:t>
    </dgm:pt>
    <dgm:pt modelId="{FEE19F62-9764-457F-9F5D-A19E80A4A2BC}" type="sibTrans" cxnId="{66A4E81E-F28D-4CB4-80FA-E5EE8C5EC12D}">
      <dgm:prSet/>
      <dgm:spPr/>
      <dgm:t>
        <a:bodyPr/>
        <a:lstStyle/>
        <a:p>
          <a:endParaRPr lang="zh-CN" altLang="en-US" sz="2000"/>
        </a:p>
      </dgm:t>
    </dgm:pt>
    <dgm:pt modelId="{0893B042-C6B1-45EC-8F01-F528A6BF8AFC}">
      <dgm:prSet custT="1"/>
      <dgm:spPr/>
      <dgm:t>
        <a:bodyPr/>
        <a:lstStyle/>
        <a:p>
          <a:r>
            <a:rPr lang="zh-CN" altLang="en-US" sz="2000" b="1" kern="1200" dirty="0">
              <a:latin typeface="黑体" panose="02010609060101010101" pitchFamily="49" charset="-122"/>
              <a:ea typeface="黑体" panose="02010609060101010101" pitchFamily="49" charset="-122"/>
            </a:rPr>
            <a:t>褪色（有</a:t>
          </a:r>
          <a:r>
            <a:rPr lang="en-US" altLang="zh-CN" sz="2000" b="1" kern="1200" dirty="0">
              <a:latin typeface="黑体" panose="02010609060101010101" pitchFamily="49" charset="-122"/>
              <a:ea typeface="黑体" panose="02010609060101010101" pitchFamily="49" charset="-122"/>
            </a:rPr>
            <a:t>Fe</a:t>
          </a:r>
          <a:r>
            <a:rPr lang="en-US" altLang="zh-CN" sz="2000" b="1" kern="1200" baseline="30000" dirty="0">
              <a:latin typeface="黑体" panose="02010609060101010101" pitchFamily="49" charset="-122"/>
              <a:ea typeface="黑体" panose="02010609060101010101" pitchFamily="49" charset="-122"/>
            </a:rPr>
            <a:t>2</a:t>
          </a:r>
          <a:r>
            <a:rPr lang="en-US" altLang="zh-CN" sz="2000" b="1" kern="1200" baseline="30000" dirty="0">
              <a:latin typeface="黑体" panose="02010609060101010101" pitchFamily="49" charset="-122"/>
              <a:ea typeface="黑体" panose="02010609060101010101" pitchFamily="49" charset="-122"/>
              <a:cs typeface="+mn-cs"/>
            </a:rPr>
            <a:t>+</a:t>
          </a:r>
          <a:r>
            <a:rPr lang="zh-CN" altLang="en-US" sz="2000" b="1" kern="1200" dirty="0">
              <a:latin typeface="黑体" panose="02010609060101010101" pitchFamily="49" charset="-122"/>
              <a:ea typeface="黑体" panose="02010609060101010101" pitchFamily="49" charset="-122"/>
            </a:rPr>
            <a:t>）</a:t>
          </a:r>
        </a:p>
      </dgm:t>
    </dgm:pt>
    <dgm:pt modelId="{04AA37CD-CAF7-4FD0-ABB1-ABC72C7E4D32}" type="parTrans" cxnId="{344312F5-A1AC-4EAC-A855-C0756C65EB87}">
      <dgm:prSet custT="1"/>
      <dgm:spPr/>
      <dgm:t>
        <a:bodyPr/>
        <a:lstStyle/>
        <a:p>
          <a:endParaRPr lang="zh-CN" altLang="en-US" sz="2000" b="1">
            <a:latin typeface="黑体" panose="02010609060101010101" pitchFamily="49" charset="-122"/>
            <a:ea typeface="黑体" panose="02010609060101010101" pitchFamily="49" charset="-122"/>
          </a:endParaRPr>
        </a:p>
      </dgm:t>
    </dgm:pt>
    <dgm:pt modelId="{AE5BEB17-7D02-4D9B-BE12-E6418C7FA910}" type="sibTrans" cxnId="{344312F5-A1AC-4EAC-A855-C0756C65EB87}">
      <dgm:prSet/>
      <dgm:spPr/>
      <dgm:t>
        <a:bodyPr/>
        <a:lstStyle/>
        <a:p>
          <a:endParaRPr lang="zh-CN" altLang="en-US" sz="2000"/>
        </a:p>
      </dgm:t>
    </dgm:pt>
    <dgm:pt modelId="{9ACAD364-892D-4AAB-887C-429E044E0258}">
      <dgm:prSet custT="1"/>
      <dgm:spPr/>
      <dgm:t>
        <a:bodyPr/>
        <a:lstStyle/>
        <a:p>
          <a:r>
            <a:rPr lang="zh-CN" altLang="en-US" sz="2000" b="1" kern="1200" dirty="0">
              <a:latin typeface="黑体" panose="02010609060101010101" pitchFamily="49" charset="-122"/>
              <a:ea typeface="黑体" panose="02010609060101010101" pitchFamily="49" charset="-122"/>
            </a:rPr>
            <a:t>不褪色（没有</a:t>
          </a:r>
          <a:r>
            <a:rPr lang="en-US" altLang="zh-CN" sz="2000" b="1" kern="1200" dirty="0">
              <a:latin typeface="黑体" panose="02010609060101010101" pitchFamily="49" charset="-122"/>
              <a:ea typeface="黑体" panose="02010609060101010101" pitchFamily="49" charset="-122"/>
            </a:rPr>
            <a:t>Fe</a:t>
          </a:r>
          <a:r>
            <a:rPr lang="en-US" altLang="zh-CN" sz="2000" b="1" kern="1200" baseline="30000" dirty="0">
              <a:latin typeface="黑体" panose="02010609060101010101" pitchFamily="49" charset="-122"/>
              <a:ea typeface="黑体" panose="02010609060101010101" pitchFamily="49" charset="-122"/>
              <a:cs typeface="+mn-cs"/>
            </a:rPr>
            <a:t>2+</a:t>
          </a:r>
          <a:r>
            <a:rPr lang="zh-CN" altLang="en-US" sz="2000" b="1" kern="1200" dirty="0">
              <a:latin typeface="黑体" panose="02010609060101010101" pitchFamily="49" charset="-122"/>
              <a:ea typeface="黑体" panose="02010609060101010101" pitchFamily="49" charset="-122"/>
            </a:rPr>
            <a:t>）</a:t>
          </a:r>
        </a:p>
      </dgm:t>
    </dgm:pt>
    <dgm:pt modelId="{06AEEC35-42C6-441D-B7E6-8E1AF11CB37F}" type="parTrans" cxnId="{2AF38D1A-1EFB-466D-979B-5D35FF8DE043}">
      <dgm:prSet custT="1"/>
      <dgm:spPr/>
      <dgm:t>
        <a:bodyPr/>
        <a:lstStyle/>
        <a:p>
          <a:endParaRPr lang="zh-CN" altLang="en-US" sz="2000" b="1">
            <a:latin typeface="黑体" panose="02010609060101010101" pitchFamily="49" charset="-122"/>
            <a:ea typeface="黑体" panose="02010609060101010101" pitchFamily="49" charset="-122"/>
          </a:endParaRPr>
        </a:p>
      </dgm:t>
    </dgm:pt>
    <dgm:pt modelId="{1BBF6925-AA12-4CFE-A6E1-471F71FEA2BE}" type="sibTrans" cxnId="{2AF38D1A-1EFB-466D-979B-5D35FF8DE043}">
      <dgm:prSet/>
      <dgm:spPr/>
      <dgm:t>
        <a:bodyPr/>
        <a:lstStyle/>
        <a:p>
          <a:endParaRPr lang="zh-CN" altLang="en-US" sz="2000"/>
        </a:p>
      </dgm:t>
    </dgm:pt>
    <dgm:pt modelId="{F6D442D6-BE2D-45AE-8B94-F945C0E2A11B}">
      <dgm:prSet custT="1"/>
      <dgm:spPr/>
      <dgm:t>
        <a:bodyPr/>
        <a:lstStyle/>
        <a:p>
          <a:r>
            <a:rPr lang="zh-CN" altLang="en-US" sz="2000" b="1" kern="1200" dirty="0">
              <a:latin typeface="黑体" panose="02010609060101010101" pitchFamily="49" charset="-122"/>
              <a:ea typeface="黑体" panose="02010609060101010101" pitchFamily="49" charset="-122"/>
            </a:rPr>
            <a:t>加</a:t>
          </a:r>
          <a:r>
            <a:rPr lang="en-US" altLang="zh-CN" sz="2000" b="1" kern="1200" dirty="0">
              <a:solidFill>
                <a:srgbClr val="C00000"/>
              </a:solidFill>
              <a:latin typeface="黑体" panose="02010609060101010101" pitchFamily="49" charset="-122"/>
              <a:ea typeface="黑体" panose="02010609060101010101" pitchFamily="49" charset="-122"/>
            </a:rPr>
            <a:t>H</a:t>
          </a:r>
          <a:r>
            <a:rPr lang="en-US" altLang="zh-CN" sz="2000" b="1" kern="1200" baseline="-25000" dirty="0">
              <a:solidFill>
                <a:srgbClr val="C00000"/>
              </a:solidFill>
              <a:latin typeface="黑体" panose="02010609060101010101" pitchFamily="49" charset="-122"/>
              <a:ea typeface="黑体" panose="02010609060101010101" pitchFamily="49" charset="-122"/>
              <a:cs typeface="+mn-cs"/>
            </a:rPr>
            <a:t>2</a:t>
          </a:r>
          <a:r>
            <a:rPr lang="en-US" altLang="zh-CN" sz="2000" b="1" kern="1200" dirty="0">
              <a:solidFill>
                <a:srgbClr val="C00000"/>
              </a:solidFill>
              <a:latin typeface="黑体" panose="02010609060101010101" pitchFamily="49" charset="-122"/>
              <a:ea typeface="黑体" panose="02010609060101010101" pitchFamily="49" charset="-122"/>
            </a:rPr>
            <a:t>O</a:t>
          </a:r>
          <a:r>
            <a:rPr lang="en-US" altLang="zh-CN" sz="2000" b="1" kern="1200" baseline="-25000" dirty="0">
              <a:solidFill>
                <a:srgbClr val="C00000"/>
              </a:solidFill>
              <a:latin typeface="黑体" panose="02010609060101010101" pitchFamily="49" charset="-122"/>
              <a:ea typeface="黑体" panose="02010609060101010101" pitchFamily="49" charset="-122"/>
              <a:cs typeface="+mn-cs"/>
            </a:rPr>
            <a:t>2</a:t>
          </a:r>
          <a:endParaRPr lang="zh-CN" altLang="en-US" sz="2000" b="1" kern="1200" baseline="-25000" dirty="0">
            <a:solidFill>
              <a:srgbClr val="C00000"/>
            </a:solidFill>
            <a:latin typeface="黑体" panose="02010609060101010101" pitchFamily="49" charset="-122"/>
            <a:ea typeface="黑体" panose="02010609060101010101" pitchFamily="49" charset="-122"/>
            <a:cs typeface="+mn-cs"/>
          </a:endParaRPr>
        </a:p>
      </dgm:t>
    </dgm:pt>
    <dgm:pt modelId="{38D4D0D7-6861-497A-8010-BEE67D4DBA63}" type="parTrans" cxnId="{D770B648-977D-4D42-92DD-547ED2F058C8}">
      <dgm:prSet custT="1"/>
      <dgm:spPr/>
      <dgm:t>
        <a:bodyPr/>
        <a:lstStyle/>
        <a:p>
          <a:endParaRPr lang="zh-CN" altLang="en-US" sz="2000" b="1">
            <a:latin typeface="黑体" panose="02010609060101010101" pitchFamily="49" charset="-122"/>
            <a:ea typeface="黑体" panose="02010609060101010101" pitchFamily="49" charset="-122"/>
          </a:endParaRPr>
        </a:p>
      </dgm:t>
    </dgm:pt>
    <dgm:pt modelId="{FDDDCD8C-DD53-4BE6-9AE1-CEB9A1E99AFC}" type="sibTrans" cxnId="{D770B648-977D-4D42-92DD-547ED2F058C8}">
      <dgm:prSet/>
      <dgm:spPr/>
      <dgm:t>
        <a:bodyPr/>
        <a:lstStyle/>
        <a:p>
          <a:endParaRPr lang="zh-CN" altLang="en-US" sz="2000"/>
        </a:p>
      </dgm:t>
    </dgm:pt>
    <dgm:pt modelId="{3CF22238-FDA8-4051-872B-25FE3EA05C40}">
      <dgm:prSet custT="1"/>
      <dgm:spPr/>
      <dgm:t>
        <a:bodyPr/>
        <a:lstStyle/>
        <a:p>
          <a:r>
            <a:rPr lang="zh-CN" altLang="en-US" sz="2000" b="1" kern="1200" dirty="0">
              <a:latin typeface="黑体" panose="02010609060101010101" pitchFamily="49" charset="-122"/>
              <a:ea typeface="黑体" panose="02010609060101010101" pitchFamily="49" charset="-122"/>
            </a:rPr>
            <a:t>变红（有</a:t>
          </a:r>
          <a:r>
            <a:rPr lang="en-US" altLang="zh-CN" sz="2000" b="1" kern="1200" dirty="0">
              <a:latin typeface="黑体" panose="02010609060101010101" pitchFamily="49" charset="-122"/>
              <a:ea typeface="黑体" panose="02010609060101010101" pitchFamily="49" charset="-122"/>
            </a:rPr>
            <a:t>Fe</a:t>
          </a:r>
          <a:r>
            <a:rPr lang="en-US" altLang="zh-CN" sz="2000" b="1" kern="1200" baseline="30000" dirty="0">
              <a:latin typeface="黑体" panose="02010609060101010101" pitchFamily="49" charset="-122"/>
              <a:ea typeface="黑体" panose="02010609060101010101" pitchFamily="49" charset="-122"/>
              <a:cs typeface="+mn-cs"/>
            </a:rPr>
            <a:t>2+</a:t>
          </a:r>
          <a:r>
            <a:rPr lang="zh-CN" altLang="en-US" sz="2000" b="1" kern="1200" dirty="0">
              <a:latin typeface="黑体" panose="02010609060101010101" pitchFamily="49" charset="-122"/>
              <a:ea typeface="黑体" panose="02010609060101010101" pitchFamily="49" charset="-122"/>
            </a:rPr>
            <a:t>）</a:t>
          </a:r>
        </a:p>
      </dgm:t>
    </dgm:pt>
    <dgm:pt modelId="{CCD37931-C5A2-4050-9637-14E402CF2480}" type="parTrans" cxnId="{411DF46A-8861-4D19-9B2B-D5A0190500E6}">
      <dgm:prSet custT="1"/>
      <dgm:spPr/>
      <dgm:t>
        <a:bodyPr/>
        <a:lstStyle/>
        <a:p>
          <a:endParaRPr lang="zh-CN" altLang="en-US" sz="2000" b="1">
            <a:latin typeface="黑体" panose="02010609060101010101" pitchFamily="49" charset="-122"/>
            <a:ea typeface="黑体" panose="02010609060101010101" pitchFamily="49" charset="-122"/>
          </a:endParaRPr>
        </a:p>
      </dgm:t>
    </dgm:pt>
    <dgm:pt modelId="{52B9E8A9-41C1-4BEC-80AE-0D6F5A432F20}" type="sibTrans" cxnId="{411DF46A-8861-4D19-9B2B-D5A0190500E6}">
      <dgm:prSet/>
      <dgm:spPr/>
      <dgm:t>
        <a:bodyPr/>
        <a:lstStyle/>
        <a:p>
          <a:endParaRPr lang="zh-CN" altLang="en-US" sz="2000"/>
        </a:p>
      </dgm:t>
    </dgm:pt>
    <dgm:pt modelId="{27B53B3A-C4B1-441C-91F6-E3940AC4374E}" type="pres">
      <dgm:prSet presAssocID="{31DCEB51-4F9C-4655-93C8-481F5DC9C715}" presName="diagram" presStyleCnt="0">
        <dgm:presLayoutVars>
          <dgm:chPref val="1"/>
          <dgm:dir/>
          <dgm:animOne val="branch"/>
          <dgm:animLvl val="lvl"/>
          <dgm:resizeHandles val="exact"/>
        </dgm:presLayoutVars>
      </dgm:prSet>
      <dgm:spPr/>
    </dgm:pt>
    <dgm:pt modelId="{56AE534F-F4A1-4DCF-8BB3-E0A605586273}" type="pres">
      <dgm:prSet presAssocID="{38539B86-7C30-4BD8-87E2-3B0ED518F3BC}" presName="root1" presStyleCnt="0"/>
      <dgm:spPr/>
    </dgm:pt>
    <dgm:pt modelId="{568FB7F9-6041-4E85-891E-7615C470ADED}" type="pres">
      <dgm:prSet presAssocID="{38539B86-7C30-4BD8-87E2-3B0ED518F3BC}" presName="LevelOneTextNode" presStyleLbl="node0" presStyleIdx="0" presStyleCnt="1" custScaleX="59974">
        <dgm:presLayoutVars>
          <dgm:chPref val="3"/>
        </dgm:presLayoutVars>
      </dgm:prSet>
      <dgm:spPr/>
    </dgm:pt>
    <dgm:pt modelId="{41765FD2-687E-45AB-AC31-E3AE2782FED9}" type="pres">
      <dgm:prSet presAssocID="{38539B86-7C30-4BD8-87E2-3B0ED518F3BC}" presName="level2hierChild" presStyleCnt="0"/>
      <dgm:spPr/>
    </dgm:pt>
    <dgm:pt modelId="{6B7FB6FA-67AF-43BB-974E-EB10308A8F3E}" type="pres">
      <dgm:prSet presAssocID="{5DD00784-5CDA-4FEA-9742-487F3911F27D}" presName="conn2-1" presStyleLbl="parChTrans1D2" presStyleIdx="0" presStyleCnt="1"/>
      <dgm:spPr/>
    </dgm:pt>
    <dgm:pt modelId="{46A0E5E3-F12B-459D-B47F-990806CBEEF1}" type="pres">
      <dgm:prSet presAssocID="{5DD00784-5CDA-4FEA-9742-487F3911F27D}" presName="connTx" presStyleLbl="parChTrans1D2" presStyleIdx="0" presStyleCnt="1"/>
      <dgm:spPr/>
    </dgm:pt>
    <dgm:pt modelId="{C62E8119-B43B-49B6-878C-C1093E51D19B}" type="pres">
      <dgm:prSet presAssocID="{D8033412-BE16-44DF-AB1A-6C42409D6ACE}" presName="root2" presStyleCnt="0"/>
      <dgm:spPr/>
    </dgm:pt>
    <dgm:pt modelId="{B1B7696A-7037-4298-95EC-F9B13010EDE1}" type="pres">
      <dgm:prSet presAssocID="{D8033412-BE16-44DF-AB1A-6C42409D6ACE}" presName="LevelTwoTextNode" presStyleLbl="node2" presStyleIdx="0" presStyleCnt="1" custScaleX="48591" custScaleY="236657">
        <dgm:presLayoutVars>
          <dgm:chPref val="3"/>
        </dgm:presLayoutVars>
      </dgm:prSet>
      <dgm:spPr/>
    </dgm:pt>
    <dgm:pt modelId="{EF31CF15-D425-45B5-A563-E4CEE2E19D10}" type="pres">
      <dgm:prSet presAssocID="{D8033412-BE16-44DF-AB1A-6C42409D6ACE}" presName="level3hierChild" presStyleCnt="0"/>
      <dgm:spPr/>
    </dgm:pt>
    <dgm:pt modelId="{FC3B4A03-36EC-4E67-950F-F5DE95ED4A8C}" type="pres">
      <dgm:prSet presAssocID="{4346E0AE-5D91-4C21-B749-10A78B6DEE1B}" presName="conn2-1" presStyleLbl="parChTrans1D3" presStyleIdx="0" presStyleCnt="2"/>
      <dgm:spPr/>
    </dgm:pt>
    <dgm:pt modelId="{5173FE58-5C1D-4FAB-A83C-C19DD1CDB742}" type="pres">
      <dgm:prSet presAssocID="{4346E0AE-5D91-4C21-B749-10A78B6DEE1B}" presName="connTx" presStyleLbl="parChTrans1D3" presStyleIdx="0" presStyleCnt="2"/>
      <dgm:spPr/>
    </dgm:pt>
    <dgm:pt modelId="{05402DBE-1A92-49EB-BB0A-3582EBADD4AE}" type="pres">
      <dgm:prSet presAssocID="{C7E125B1-A085-44B1-A979-EBDDD1CE00A9}" presName="root2" presStyleCnt="0"/>
      <dgm:spPr/>
    </dgm:pt>
    <dgm:pt modelId="{2B48EDA8-AB92-4D01-8378-80963BB5F7F8}" type="pres">
      <dgm:prSet presAssocID="{C7E125B1-A085-44B1-A979-EBDDD1CE00A9}" presName="LevelTwoTextNode" presStyleLbl="node3" presStyleIdx="0" presStyleCnt="2" custScaleX="89252" custScaleY="116869">
        <dgm:presLayoutVars>
          <dgm:chPref val="3"/>
        </dgm:presLayoutVars>
      </dgm:prSet>
      <dgm:spPr/>
    </dgm:pt>
    <dgm:pt modelId="{A6743C02-DF19-4024-B7B2-7D7F42F0C5AD}" type="pres">
      <dgm:prSet presAssocID="{C7E125B1-A085-44B1-A979-EBDDD1CE00A9}" presName="level3hierChild" presStyleCnt="0"/>
      <dgm:spPr/>
    </dgm:pt>
    <dgm:pt modelId="{2E248F97-3A20-44F5-92D5-CAEB823AFAE8}" type="pres">
      <dgm:prSet presAssocID="{74CF3116-B5D7-47F4-9ED9-263D4F24BDA7}" presName="conn2-1" presStyleLbl="parChTrans1D4" presStyleIdx="0" presStyleCnt="5"/>
      <dgm:spPr/>
    </dgm:pt>
    <dgm:pt modelId="{C61CF4FD-04B3-4864-BDBF-FEA576D5A134}" type="pres">
      <dgm:prSet presAssocID="{74CF3116-B5D7-47F4-9ED9-263D4F24BDA7}" presName="connTx" presStyleLbl="parChTrans1D4" presStyleIdx="0" presStyleCnt="5"/>
      <dgm:spPr/>
    </dgm:pt>
    <dgm:pt modelId="{65DD9CC8-7B85-42F0-B0BA-7372AA9CA8AE}" type="pres">
      <dgm:prSet presAssocID="{461F7640-B7AA-457D-8242-11053E10FE72}" presName="root2" presStyleCnt="0"/>
      <dgm:spPr/>
    </dgm:pt>
    <dgm:pt modelId="{967E7479-9F04-4C01-97D6-BD79D5721CCD}" type="pres">
      <dgm:prSet presAssocID="{461F7640-B7AA-457D-8242-11053E10FE72}" presName="LevelTwoTextNode" presStyleLbl="node4" presStyleIdx="0" presStyleCnt="5" custScaleX="61003" custScaleY="169877">
        <dgm:presLayoutVars>
          <dgm:chPref val="3"/>
        </dgm:presLayoutVars>
      </dgm:prSet>
      <dgm:spPr/>
    </dgm:pt>
    <dgm:pt modelId="{BF6D7EAE-7145-440F-82D2-2B11EC15DB0C}" type="pres">
      <dgm:prSet presAssocID="{461F7640-B7AA-457D-8242-11053E10FE72}" presName="level3hierChild" presStyleCnt="0"/>
      <dgm:spPr/>
    </dgm:pt>
    <dgm:pt modelId="{2CE76CC3-5D0A-405E-9110-FA990AEDC4CA}" type="pres">
      <dgm:prSet presAssocID="{04AA37CD-CAF7-4FD0-ABB1-ABC72C7E4D32}" presName="conn2-1" presStyleLbl="parChTrans1D4" presStyleIdx="1" presStyleCnt="5"/>
      <dgm:spPr/>
    </dgm:pt>
    <dgm:pt modelId="{43CD021B-3499-47BA-9190-AB040D5E2B59}" type="pres">
      <dgm:prSet presAssocID="{04AA37CD-CAF7-4FD0-ABB1-ABC72C7E4D32}" presName="connTx" presStyleLbl="parChTrans1D4" presStyleIdx="1" presStyleCnt="5"/>
      <dgm:spPr/>
    </dgm:pt>
    <dgm:pt modelId="{2F71602D-CCD8-44C2-B4D0-7D61D4C912EC}" type="pres">
      <dgm:prSet presAssocID="{0893B042-C6B1-45EC-8F01-F528A6BF8AFC}" presName="root2" presStyleCnt="0"/>
      <dgm:spPr/>
    </dgm:pt>
    <dgm:pt modelId="{FAA3842A-ACF0-4898-98F8-A4DE0008B3CF}" type="pres">
      <dgm:prSet presAssocID="{0893B042-C6B1-45EC-8F01-F528A6BF8AFC}" presName="LevelTwoTextNode" presStyleLbl="node4" presStyleIdx="1" presStyleCnt="5" custScaleX="79382" custScaleY="148927">
        <dgm:presLayoutVars>
          <dgm:chPref val="3"/>
        </dgm:presLayoutVars>
      </dgm:prSet>
      <dgm:spPr/>
    </dgm:pt>
    <dgm:pt modelId="{862D27C3-A055-422D-9B2B-1ED7D36EF535}" type="pres">
      <dgm:prSet presAssocID="{0893B042-C6B1-45EC-8F01-F528A6BF8AFC}" presName="level3hierChild" presStyleCnt="0"/>
      <dgm:spPr/>
    </dgm:pt>
    <dgm:pt modelId="{8659DE47-96EC-4C03-9A07-A640588C3B6F}" type="pres">
      <dgm:prSet presAssocID="{06AEEC35-42C6-441D-B7E6-8E1AF11CB37F}" presName="conn2-1" presStyleLbl="parChTrans1D4" presStyleIdx="2" presStyleCnt="5"/>
      <dgm:spPr/>
    </dgm:pt>
    <dgm:pt modelId="{AC57CF6F-5E02-442F-ABDC-C4B627ACB649}" type="pres">
      <dgm:prSet presAssocID="{06AEEC35-42C6-441D-B7E6-8E1AF11CB37F}" presName="connTx" presStyleLbl="parChTrans1D4" presStyleIdx="2" presStyleCnt="5"/>
      <dgm:spPr/>
    </dgm:pt>
    <dgm:pt modelId="{3283810F-BC88-4D3D-AD10-071FCB221DAA}" type="pres">
      <dgm:prSet presAssocID="{9ACAD364-892D-4AAB-887C-429E044E0258}" presName="root2" presStyleCnt="0"/>
      <dgm:spPr/>
    </dgm:pt>
    <dgm:pt modelId="{D25F813A-03F0-4C29-A830-B031BAE3FA25}" type="pres">
      <dgm:prSet presAssocID="{9ACAD364-892D-4AAB-887C-429E044E0258}" presName="LevelTwoTextNode" presStyleLbl="node4" presStyleIdx="2" presStyleCnt="5" custScaleX="95003" custScaleY="103788">
        <dgm:presLayoutVars>
          <dgm:chPref val="3"/>
        </dgm:presLayoutVars>
      </dgm:prSet>
      <dgm:spPr/>
    </dgm:pt>
    <dgm:pt modelId="{77178212-9EFC-4E92-8AA2-E0CE4B4AB643}" type="pres">
      <dgm:prSet presAssocID="{9ACAD364-892D-4AAB-887C-429E044E0258}" presName="level3hierChild" presStyleCnt="0"/>
      <dgm:spPr/>
    </dgm:pt>
    <dgm:pt modelId="{30026CEE-A3EB-4298-9D77-757F77FAB232}" type="pres">
      <dgm:prSet presAssocID="{816B4013-0BFC-4258-B80E-8DD2D19114CA}" presName="conn2-1" presStyleLbl="parChTrans1D3" presStyleIdx="1" presStyleCnt="2"/>
      <dgm:spPr/>
    </dgm:pt>
    <dgm:pt modelId="{D1E8C82A-192C-4C81-9A68-51BD4FC23312}" type="pres">
      <dgm:prSet presAssocID="{816B4013-0BFC-4258-B80E-8DD2D19114CA}" presName="connTx" presStyleLbl="parChTrans1D3" presStyleIdx="1" presStyleCnt="2"/>
      <dgm:spPr/>
    </dgm:pt>
    <dgm:pt modelId="{B9DD3E44-F3AF-48AF-A0B4-2E1D4F7EF35C}" type="pres">
      <dgm:prSet presAssocID="{9623D54E-9BFE-4B6E-8474-1EB135EC6A22}" presName="root2" presStyleCnt="0"/>
      <dgm:spPr/>
    </dgm:pt>
    <dgm:pt modelId="{99D8B3B8-F6D8-46F1-9549-70E1E29D8334}" type="pres">
      <dgm:prSet presAssocID="{9623D54E-9BFE-4B6E-8474-1EB135EC6A22}" presName="LevelTwoTextNode" presStyleLbl="node3" presStyleIdx="1" presStyleCnt="2" custScaleX="93560" custScaleY="98868" custLinFactNeighborX="440" custLinFactNeighborY="-42562">
        <dgm:presLayoutVars>
          <dgm:chPref val="3"/>
        </dgm:presLayoutVars>
      </dgm:prSet>
      <dgm:spPr/>
    </dgm:pt>
    <dgm:pt modelId="{89E7F55D-5F8B-4F15-92AF-9575C45F3AAB}" type="pres">
      <dgm:prSet presAssocID="{9623D54E-9BFE-4B6E-8474-1EB135EC6A22}" presName="level3hierChild" presStyleCnt="0"/>
      <dgm:spPr/>
    </dgm:pt>
    <dgm:pt modelId="{9EA7B36E-53B2-474B-859C-C2FA44A9DF4F}" type="pres">
      <dgm:prSet presAssocID="{38D4D0D7-6861-497A-8010-BEE67D4DBA63}" presName="conn2-1" presStyleLbl="parChTrans1D4" presStyleIdx="3" presStyleCnt="5"/>
      <dgm:spPr/>
    </dgm:pt>
    <dgm:pt modelId="{C6D9AB09-461C-4573-84E3-A59D44420FE5}" type="pres">
      <dgm:prSet presAssocID="{38D4D0D7-6861-497A-8010-BEE67D4DBA63}" presName="connTx" presStyleLbl="parChTrans1D4" presStyleIdx="3" presStyleCnt="5"/>
      <dgm:spPr/>
    </dgm:pt>
    <dgm:pt modelId="{797A56DD-E31F-40BF-8109-D022B922AE57}" type="pres">
      <dgm:prSet presAssocID="{F6D442D6-BE2D-45AE-8B94-F945C0E2A11B}" presName="root2" presStyleCnt="0"/>
      <dgm:spPr/>
    </dgm:pt>
    <dgm:pt modelId="{E94ED528-8080-44A3-A9DB-85774D0A6B01}" type="pres">
      <dgm:prSet presAssocID="{F6D442D6-BE2D-45AE-8B94-F945C0E2A11B}" presName="LevelTwoTextNode" presStyleLbl="node4" presStyleIdx="3" presStyleCnt="5" custScaleX="51788" custLinFactNeighborX="-1075" custLinFactNeighborY="-33079">
        <dgm:presLayoutVars>
          <dgm:chPref val="3"/>
        </dgm:presLayoutVars>
      </dgm:prSet>
      <dgm:spPr/>
    </dgm:pt>
    <dgm:pt modelId="{18726200-5D17-44E4-A099-D936011262DB}" type="pres">
      <dgm:prSet presAssocID="{F6D442D6-BE2D-45AE-8B94-F945C0E2A11B}" presName="level3hierChild" presStyleCnt="0"/>
      <dgm:spPr/>
    </dgm:pt>
    <dgm:pt modelId="{73152D18-08DC-41DF-9B84-21791C6B2A72}" type="pres">
      <dgm:prSet presAssocID="{CCD37931-C5A2-4050-9637-14E402CF2480}" presName="conn2-1" presStyleLbl="parChTrans1D4" presStyleIdx="4" presStyleCnt="5"/>
      <dgm:spPr/>
    </dgm:pt>
    <dgm:pt modelId="{15C8A6D7-5198-4B0B-9F06-B52D8835A415}" type="pres">
      <dgm:prSet presAssocID="{CCD37931-C5A2-4050-9637-14E402CF2480}" presName="connTx" presStyleLbl="parChTrans1D4" presStyleIdx="4" presStyleCnt="5"/>
      <dgm:spPr/>
    </dgm:pt>
    <dgm:pt modelId="{465473E4-CB12-462F-9B29-A28B35EEDFF5}" type="pres">
      <dgm:prSet presAssocID="{3CF22238-FDA8-4051-872B-25FE3EA05C40}" presName="root2" presStyleCnt="0"/>
      <dgm:spPr/>
    </dgm:pt>
    <dgm:pt modelId="{AAAE9C5D-BA5E-4722-B1AE-41444337EE4E}" type="pres">
      <dgm:prSet presAssocID="{3CF22238-FDA8-4051-872B-25FE3EA05C40}" presName="LevelTwoTextNode" presStyleLbl="node4" presStyleIdx="4" presStyleCnt="5" custScaleX="76038" custLinFactNeighborX="4214" custLinFactNeighborY="232">
        <dgm:presLayoutVars>
          <dgm:chPref val="3"/>
        </dgm:presLayoutVars>
      </dgm:prSet>
      <dgm:spPr/>
    </dgm:pt>
    <dgm:pt modelId="{71E921B3-E2E4-4BE5-80FF-F03A4958D3A4}" type="pres">
      <dgm:prSet presAssocID="{3CF22238-FDA8-4051-872B-25FE3EA05C40}" presName="level3hierChild" presStyleCnt="0"/>
      <dgm:spPr/>
    </dgm:pt>
  </dgm:ptLst>
  <dgm:cxnLst>
    <dgm:cxn modelId="{7365C401-3753-4F4F-9F94-EF5824767710}" type="presOf" srcId="{5DD00784-5CDA-4FEA-9742-487F3911F27D}" destId="{6B7FB6FA-67AF-43BB-974E-EB10308A8F3E}" srcOrd="0" destOrd="0" presId="urn:microsoft.com/office/officeart/2005/8/layout/hierarchy2"/>
    <dgm:cxn modelId="{C8DBAA03-4B8E-4CB9-9D25-C2AEA2404368}" srcId="{31DCEB51-4F9C-4655-93C8-481F5DC9C715}" destId="{38539B86-7C30-4BD8-87E2-3B0ED518F3BC}" srcOrd="0" destOrd="0" parTransId="{FAB1A808-08EA-4613-9905-D6423E2778CE}" sibTransId="{101FFB35-705B-4BF9-B77E-43563922094D}"/>
    <dgm:cxn modelId="{0868FF03-83E6-451F-8D2C-B15E8E9A1E77}" srcId="{D8033412-BE16-44DF-AB1A-6C42409D6ACE}" destId="{C7E125B1-A085-44B1-A979-EBDDD1CE00A9}" srcOrd="0" destOrd="0" parTransId="{4346E0AE-5D91-4C21-B749-10A78B6DEE1B}" sibTransId="{A481B559-EE8E-4952-A1C7-998767BECBC5}"/>
    <dgm:cxn modelId="{6AE0EF06-69EC-4313-81E4-EB2021D16D12}" srcId="{38539B86-7C30-4BD8-87E2-3B0ED518F3BC}" destId="{D8033412-BE16-44DF-AB1A-6C42409D6ACE}" srcOrd="0" destOrd="0" parTransId="{5DD00784-5CDA-4FEA-9742-487F3911F27D}" sibTransId="{7D6831CC-06FF-460F-89A1-7769E6FAB779}"/>
    <dgm:cxn modelId="{8CD7D20B-6EA6-4A4B-9DAA-F7006002494F}" type="presOf" srcId="{CCD37931-C5A2-4050-9637-14E402CF2480}" destId="{73152D18-08DC-41DF-9B84-21791C6B2A72}" srcOrd="0" destOrd="0" presId="urn:microsoft.com/office/officeart/2005/8/layout/hierarchy2"/>
    <dgm:cxn modelId="{5C2BC40D-C808-42C9-B502-689039CA1B38}" type="presOf" srcId="{0893B042-C6B1-45EC-8F01-F528A6BF8AFC}" destId="{FAA3842A-ACF0-4898-98F8-A4DE0008B3CF}" srcOrd="0" destOrd="0" presId="urn:microsoft.com/office/officeart/2005/8/layout/hierarchy2"/>
    <dgm:cxn modelId="{EBECFD18-C167-414E-B612-CA4BC6C451C4}" type="presOf" srcId="{74CF3116-B5D7-47F4-9ED9-263D4F24BDA7}" destId="{C61CF4FD-04B3-4864-BDBF-FEA576D5A134}" srcOrd="1" destOrd="0" presId="urn:microsoft.com/office/officeart/2005/8/layout/hierarchy2"/>
    <dgm:cxn modelId="{2AF38D1A-1EFB-466D-979B-5D35FF8DE043}" srcId="{461F7640-B7AA-457D-8242-11053E10FE72}" destId="{9ACAD364-892D-4AAB-887C-429E044E0258}" srcOrd="1" destOrd="0" parTransId="{06AEEC35-42C6-441D-B7E6-8E1AF11CB37F}" sibTransId="{1BBF6925-AA12-4CFE-A6E1-471F71FEA2BE}"/>
    <dgm:cxn modelId="{C4B1721E-B26F-466E-BEE2-49DA880CE340}" type="presOf" srcId="{CCD37931-C5A2-4050-9637-14E402CF2480}" destId="{15C8A6D7-5198-4B0B-9F06-B52D8835A415}" srcOrd="1" destOrd="0" presId="urn:microsoft.com/office/officeart/2005/8/layout/hierarchy2"/>
    <dgm:cxn modelId="{66A4E81E-F28D-4CB4-80FA-E5EE8C5EC12D}" srcId="{C7E125B1-A085-44B1-A979-EBDDD1CE00A9}" destId="{461F7640-B7AA-457D-8242-11053E10FE72}" srcOrd="0" destOrd="0" parTransId="{74CF3116-B5D7-47F4-9ED9-263D4F24BDA7}" sibTransId="{FEE19F62-9764-457F-9F5D-A19E80A4A2BC}"/>
    <dgm:cxn modelId="{A4BFFC24-82A9-440B-BB95-04518446606D}" type="presOf" srcId="{4346E0AE-5D91-4C21-B749-10A78B6DEE1B}" destId="{5173FE58-5C1D-4FAB-A83C-C19DD1CDB742}" srcOrd="1" destOrd="0" presId="urn:microsoft.com/office/officeart/2005/8/layout/hierarchy2"/>
    <dgm:cxn modelId="{6F65D32B-BC9B-4BBC-A206-3626CB0CBBF6}" srcId="{D8033412-BE16-44DF-AB1A-6C42409D6ACE}" destId="{9623D54E-9BFE-4B6E-8474-1EB135EC6A22}" srcOrd="1" destOrd="0" parTransId="{816B4013-0BFC-4258-B80E-8DD2D19114CA}" sibTransId="{83A6EBC9-A833-4CA8-9CED-881D0B497E6E}"/>
    <dgm:cxn modelId="{230CF95F-6B70-4168-9ED2-8AAFA725AC53}" type="presOf" srcId="{9623D54E-9BFE-4B6E-8474-1EB135EC6A22}" destId="{99D8B3B8-F6D8-46F1-9549-70E1E29D8334}" srcOrd="0" destOrd="0" presId="urn:microsoft.com/office/officeart/2005/8/layout/hierarchy2"/>
    <dgm:cxn modelId="{1730C466-45DE-4DC7-8D8E-837B7B67C6B6}" type="presOf" srcId="{D8033412-BE16-44DF-AB1A-6C42409D6ACE}" destId="{B1B7696A-7037-4298-95EC-F9B13010EDE1}" srcOrd="0" destOrd="0" presId="urn:microsoft.com/office/officeart/2005/8/layout/hierarchy2"/>
    <dgm:cxn modelId="{D770B648-977D-4D42-92DD-547ED2F058C8}" srcId="{9623D54E-9BFE-4B6E-8474-1EB135EC6A22}" destId="{F6D442D6-BE2D-45AE-8B94-F945C0E2A11B}" srcOrd="0" destOrd="0" parTransId="{38D4D0D7-6861-497A-8010-BEE67D4DBA63}" sibTransId="{FDDDCD8C-DD53-4BE6-9AE1-CEB9A1E99AFC}"/>
    <dgm:cxn modelId="{411DF46A-8861-4D19-9B2B-D5A0190500E6}" srcId="{F6D442D6-BE2D-45AE-8B94-F945C0E2A11B}" destId="{3CF22238-FDA8-4051-872B-25FE3EA05C40}" srcOrd="0" destOrd="0" parTransId="{CCD37931-C5A2-4050-9637-14E402CF2480}" sibTransId="{52B9E8A9-41C1-4BEC-80AE-0D6F5A432F20}"/>
    <dgm:cxn modelId="{9CEAD96B-BBB6-4105-8A2F-06303E532B6C}" type="presOf" srcId="{74CF3116-B5D7-47F4-9ED9-263D4F24BDA7}" destId="{2E248F97-3A20-44F5-92D5-CAEB823AFAE8}" srcOrd="0" destOrd="0" presId="urn:microsoft.com/office/officeart/2005/8/layout/hierarchy2"/>
    <dgm:cxn modelId="{2350D24C-C33C-4EFC-9F1F-073438F75B37}" type="presOf" srcId="{06AEEC35-42C6-441D-B7E6-8E1AF11CB37F}" destId="{8659DE47-96EC-4C03-9A07-A640588C3B6F}" srcOrd="0" destOrd="0" presId="urn:microsoft.com/office/officeart/2005/8/layout/hierarchy2"/>
    <dgm:cxn modelId="{65CEB76F-4057-45C0-A171-12BF0486E90A}" type="presOf" srcId="{38539B86-7C30-4BD8-87E2-3B0ED518F3BC}" destId="{568FB7F9-6041-4E85-891E-7615C470ADED}" srcOrd="0" destOrd="0" presId="urn:microsoft.com/office/officeart/2005/8/layout/hierarchy2"/>
    <dgm:cxn modelId="{A388D776-78F2-4E52-9F16-0245DB34D269}" type="presOf" srcId="{C7E125B1-A085-44B1-A979-EBDDD1CE00A9}" destId="{2B48EDA8-AB92-4D01-8378-80963BB5F7F8}" srcOrd="0" destOrd="0" presId="urn:microsoft.com/office/officeart/2005/8/layout/hierarchy2"/>
    <dgm:cxn modelId="{9609D497-0A7D-47EE-9A99-8BEBE0278764}" type="presOf" srcId="{9ACAD364-892D-4AAB-887C-429E044E0258}" destId="{D25F813A-03F0-4C29-A830-B031BAE3FA25}" srcOrd="0" destOrd="0" presId="urn:microsoft.com/office/officeart/2005/8/layout/hierarchy2"/>
    <dgm:cxn modelId="{72B3C2A6-346F-468C-BD26-AB0775A0B3A1}" type="presOf" srcId="{816B4013-0BFC-4258-B80E-8DD2D19114CA}" destId="{D1E8C82A-192C-4C81-9A68-51BD4FC23312}" srcOrd="1" destOrd="0" presId="urn:microsoft.com/office/officeart/2005/8/layout/hierarchy2"/>
    <dgm:cxn modelId="{A16185AE-413E-4B29-992B-86C31FB66840}" type="presOf" srcId="{04AA37CD-CAF7-4FD0-ABB1-ABC72C7E4D32}" destId="{43CD021B-3499-47BA-9190-AB040D5E2B59}" srcOrd="1" destOrd="0" presId="urn:microsoft.com/office/officeart/2005/8/layout/hierarchy2"/>
    <dgm:cxn modelId="{EF563EB7-78CA-43F5-93C3-7B77397F65B8}" type="presOf" srcId="{06AEEC35-42C6-441D-B7E6-8E1AF11CB37F}" destId="{AC57CF6F-5E02-442F-ABDC-C4B627ACB649}" srcOrd="1" destOrd="0" presId="urn:microsoft.com/office/officeart/2005/8/layout/hierarchy2"/>
    <dgm:cxn modelId="{C5CE49C4-8401-4929-B47E-F1610434617A}" type="presOf" srcId="{3CF22238-FDA8-4051-872B-25FE3EA05C40}" destId="{AAAE9C5D-BA5E-4722-B1AE-41444337EE4E}" srcOrd="0" destOrd="0" presId="urn:microsoft.com/office/officeart/2005/8/layout/hierarchy2"/>
    <dgm:cxn modelId="{D52205CE-E66F-46E6-9CFF-773023619AA8}" type="presOf" srcId="{4346E0AE-5D91-4C21-B749-10A78B6DEE1B}" destId="{FC3B4A03-36EC-4E67-950F-F5DE95ED4A8C}" srcOrd="0" destOrd="0" presId="urn:microsoft.com/office/officeart/2005/8/layout/hierarchy2"/>
    <dgm:cxn modelId="{C09EE4D9-B585-42B3-AFF3-0B8C7349B145}" type="presOf" srcId="{816B4013-0BFC-4258-B80E-8DD2D19114CA}" destId="{30026CEE-A3EB-4298-9D77-757F77FAB232}" srcOrd="0" destOrd="0" presId="urn:microsoft.com/office/officeart/2005/8/layout/hierarchy2"/>
    <dgm:cxn modelId="{1C561EDC-B6FA-49ED-9ABA-2DE426F2DFD5}" type="presOf" srcId="{461F7640-B7AA-457D-8242-11053E10FE72}" destId="{967E7479-9F04-4C01-97D6-BD79D5721CCD}" srcOrd="0" destOrd="0" presId="urn:microsoft.com/office/officeart/2005/8/layout/hierarchy2"/>
    <dgm:cxn modelId="{6F9E67DF-C8F8-496E-9840-48F5349E5966}" type="presOf" srcId="{31DCEB51-4F9C-4655-93C8-481F5DC9C715}" destId="{27B53B3A-C4B1-441C-91F6-E3940AC4374E}" srcOrd="0" destOrd="0" presId="urn:microsoft.com/office/officeart/2005/8/layout/hierarchy2"/>
    <dgm:cxn modelId="{442EB7E1-9BD5-488C-8D52-0B47654BFDBF}" type="presOf" srcId="{F6D442D6-BE2D-45AE-8B94-F945C0E2A11B}" destId="{E94ED528-8080-44A3-A9DB-85774D0A6B01}" srcOrd="0" destOrd="0" presId="urn:microsoft.com/office/officeart/2005/8/layout/hierarchy2"/>
    <dgm:cxn modelId="{8908C9E5-C6B2-493F-87EE-70C9B7C10B95}" type="presOf" srcId="{38D4D0D7-6861-497A-8010-BEE67D4DBA63}" destId="{C6D9AB09-461C-4573-84E3-A59D44420FE5}" srcOrd="1" destOrd="0" presId="urn:microsoft.com/office/officeart/2005/8/layout/hierarchy2"/>
    <dgm:cxn modelId="{195CF6E5-59AF-4F19-9DA5-103AAC5DD422}" type="presOf" srcId="{5DD00784-5CDA-4FEA-9742-487F3911F27D}" destId="{46A0E5E3-F12B-459D-B47F-990806CBEEF1}" srcOrd="1" destOrd="0" presId="urn:microsoft.com/office/officeart/2005/8/layout/hierarchy2"/>
    <dgm:cxn modelId="{C80B6DF0-686F-4C00-B1AE-BF566DA0519A}" type="presOf" srcId="{38D4D0D7-6861-497A-8010-BEE67D4DBA63}" destId="{9EA7B36E-53B2-474B-859C-C2FA44A9DF4F}" srcOrd="0" destOrd="0" presId="urn:microsoft.com/office/officeart/2005/8/layout/hierarchy2"/>
    <dgm:cxn modelId="{4DDA1CF4-A7EA-4B3B-947B-5F18751283CD}" type="presOf" srcId="{04AA37CD-CAF7-4FD0-ABB1-ABC72C7E4D32}" destId="{2CE76CC3-5D0A-405E-9110-FA990AEDC4CA}" srcOrd="0" destOrd="0" presId="urn:microsoft.com/office/officeart/2005/8/layout/hierarchy2"/>
    <dgm:cxn modelId="{344312F5-A1AC-4EAC-A855-C0756C65EB87}" srcId="{461F7640-B7AA-457D-8242-11053E10FE72}" destId="{0893B042-C6B1-45EC-8F01-F528A6BF8AFC}" srcOrd="0" destOrd="0" parTransId="{04AA37CD-CAF7-4FD0-ABB1-ABC72C7E4D32}" sibTransId="{AE5BEB17-7D02-4D9B-BE12-E6418C7FA910}"/>
    <dgm:cxn modelId="{DA79AF6E-CB25-4B34-B778-1C76E05A9F93}" type="presParOf" srcId="{27B53B3A-C4B1-441C-91F6-E3940AC4374E}" destId="{56AE534F-F4A1-4DCF-8BB3-E0A605586273}" srcOrd="0" destOrd="0" presId="urn:microsoft.com/office/officeart/2005/8/layout/hierarchy2"/>
    <dgm:cxn modelId="{C89B8AFD-9684-4894-9EA1-66C42D12B911}" type="presParOf" srcId="{56AE534F-F4A1-4DCF-8BB3-E0A605586273}" destId="{568FB7F9-6041-4E85-891E-7615C470ADED}" srcOrd="0" destOrd="0" presId="urn:microsoft.com/office/officeart/2005/8/layout/hierarchy2"/>
    <dgm:cxn modelId="{DA8B872E-3D0A-4AF8-8C40-25AACCA07006}" type="presParOf" srcId="{56AE534F-F4A1-4DCF-8BB3-E0A605586273}" destId="{41765FD2-687E-45AB-AC31-E3AE2782FED9}" srcOrd="1" destOrd="0" presId="urn:microsoft.com/office/officeart/2005/8/layout/hierarchy2"/>
    <dgm:cxn modelId="{102BE461-F7A7-40B0-A30D-8F4907743A0A}" type="presParOf" srcId="{41765FD2-687E-45AB-AC31-E3AE2782FED9}" destId="{6B7FB6FA-67AF-43BB-974E-EB10308A8F3E}" srcOrd="0" destOrd="0" presId="urn:microsoft.com/office/officeart/2005/8/layout/hierarchy2"/>
    <dgm:cxn modelId="{327564DA-9713-4ECE-9CCF-140D5BA659F7}" type="presParOf" srcId="{6B7FB6FA-67AF-43BB-974E-EB10308A8F3E}" destId="{46A0E5E3-F12B-459D-B47F-990806CBEEF1}" srcOrd="0" destOrd="0" presId="urn:microsoft.com/office/officeart/2005/8/layout/hierarchy2"/>
    <dgm:cxn modelId="{631BEFE4-E1C4-4499-AA8F-9F1758574856}" type="presParOf" srcId="{41765FD2-687E-45AB-AC31-E3AE2782FED9}" destId="{C62E8119-B43B-49B6-878C-C1093E51D19B}" srcOrd="1" destOrd="0" presId="urn:microsoft.com/office/officeart/2005/8/layout/hierarchy2"/>
    <dgm:cxn modelId="{B2AB2A98-8E91-4A6B-A9B1-F3FEDF9789BD}" type="presParOf" srcId="{C62E8119-B43B-49B6-878C-C1093E51D19B}" destId="{B1B7696A-7037-4298-95EC-F9B13010EDE1}" srcOrd="0" destOrd="0" presId="urn:microsoft.com/office/officeart/2005/8/layout/hierarchy2"/>
    <dgm:cxn modelId="{B0045BA9-D2C8-44AA-A51E-33C3D59B286F}" type="presParOf" srcId="{C62E8119-B43B-49B6-878C-C1093E51D19B}" destId="{EF31CF15-D425-45B5-A563-E4CEE2E19D10}" srcOrd="1" destOrd="0" presId="urn:microsoft.com/office/officeart/2005/8/layout/hierarchy2"/>
    <dgm:cxn modelId="{434EBA47-EBB4-4AD9-B686-67E96647E530}" type="presParOf" srcId="{EF31CF15-D425-45B5-A563-E4CEE2E19D10}" destId="{FC3B4A03-36EC-4E67-950F-F5DE95ED4A8C}" srcOrd="0" destOrd="0" presId="urn:microsoft.com/office/officeart/2005/8/layout/hierarchy2"/>
    <dgm:cxn modelId="{3B6D5B25-56AE-4413-BC87-E8045BE5599A}" type="presParOf" srcId="{FC3B4A03-36EC-4E67-950F-F5DE95ED4A8C}" destId="{5173FE58-5C1D-4FAB-A83C-C19DD1CDB742}" srcOrd="0" destOrd="0" presId="urn:microsoft.com/office/officeart/2005/8/layout/hierarchy2"/>
    <dgm:cxn modelId="{1236A121-D12E-4167-AEE0-6471326F4610}" type="presParOf" srcId="{EF31CF15-D425-45B5-A563-E4CEE2E19D10}" destId="{05402DBE-1A92-49EB-BB0A-3582EBADD4AE}" srcOrd="1" destOrd="0" presId="urn:microsoft.com/office/officeart/2005/8/layout/hierarchy2"/>
    <dgm:cxn modelId="{752C324F-F28A-4D69-9D35-0B0F9BCA6178}" type="presParOf" srcId="{05402DBE-1A92-49EB-BB0A-3582EBADD4AE}" destId="{2B48EDA8-AB92-4D01-8378-80963BB5F7F8}" srcOrd="0" destOrd="0" presId="urn:microsoft.com/office/officeart/2005/8/layout/hierarchy2"/>
    <dgm:cxn modelId="{62975396-530C-413A-BA28-D4FEAEEAAAA7}" type="presParOf" srcId="{05402DBE-1A92-49EB-BB0A-3582EBADD4AE}" destId="{A6743C02-DF19-4024-B7B2-7D7F42F0C5AD}" srcOrd="1" destOrd="0" presId="urn:microsoft.com/office/officeart/2005/8/layout/hierarchy2"/>
    <dgm:cxn modelId="{2E9D3B4A-5497-4BE8-9D73-3742699F2E84}" type="presParOf" srcId="{A6743C02-DF19-4024-B7B2-7D7F42F0C5AD}" destId="{2E248F97-3A20-44F5-92D5-CAEB823AFAE8}" srcOrd="0" destOrd="0" presId="urn:microsoft.com/office/officeart/2005/8/layout/hierarchy2"/>
    <dgm:cxn modelId="{E1F520DF-2FF6-4D77-93BE-9D296F52D6E1}" type="presParOf" srcId="{2E248F97-3A20-44F5-92D5-CAEB823AFAE8}" destId="{C61CF4FD-04B3-4864-BDBF-FEA576D5A134}" srcOrd="0" destOrd="0" presId="urn:microsoft.com/office/officeart/2005/8/layout/hierarchy2"/>
    <dgm:cxn modelId="{BE13EB81-1AB3-4DFE-8537-AE533D216788}" type="presParOf" srcId="{A6743C02-DF19-4024-B7B2-7D7F42F0C5AD}" destId="{65DD9CC8-7B85-42F0-B0BA-7372AA9CA8AE}" srcOrd="1" destOrd="0" presId="urn:microsoft.com/office/officeart/2005/8/layout/hierarchy2"/>
    <dgm:cxn modelId="{3C4850CD-7EC6-444F-8760-7B2EB80E6A50}" type="presParOf" srcId="{65DD9CC8-7B85-42F0-B0BA-7372AA9CA8AE}" destId="{967E7479-9F04-4C01-97D6-BD79D5721CCD}" srcOrd="0" destOrd="0" presId="urn:microsoft.com/office/officeart/2005/8/layout/hierarchy2"/>
    <dgm:cxn modelId="{43CFB7DC-1228-420C-9E8A-1BF4F3437328}" type="presParOf" srcId="{65DD9CC8-7B85-42F0-B0BA-7372AA9CA8AE}" destId="{BF6D7EAE-7145-440F-82D2-2B11EC15DB0C}" srcOrd="1" destOrd="0" presId="urn:microsoft.com/office/officeart/2005/8/layout/hierarchy2"/>
    <dgm:cxn modelId="{06792ED1-F61C-4ED4-96DA-59A49435B95A}" type="presParOf" srcId="{BF6D7EAE-7145-440F-82D2-2B11EC15DB0C}" destId="{2CE76CC3-5D0A-405E-9110-FA990AEDC4CA}" srcOrd="0" destOrd="0" presId="urn:microsoft.com/office/officeart/2005/8/layout/hierarchy2"/>
    <dgm:cxn modelId="{1C8A6BCB-5A70-403F-8E57-7B1E9975546D}" type="presParOf" srcId="{2CE76CC3-5D0A-405E-9110-FA990AEDC4CA}" destId="{43CD021B-3499-47BA-9190-AB040D5E2B59}" srcOrd="0" destOrd="0" presId="urn:microsoft.com/office/officeart/2005/8/layout/hierarchy2"/>
    <dgm:cxn modelId="{AE8BEA82-F4B4-41DA-812A-BD2C56C6466F}" type="presParOf" srcId="{BF6D7EAE-7145-440F-82D2-2B11EC15DB0C}" destId="{2F71602D-CCD8-44C2-B4D0-7D61D4C912EC}" srcOrd="1" destOrd="0" presId="urn:microsoft.com/office/officeart/2005/8/layout/hierarchy2"/>
    <dgm:cxn modelId="{4B21DB51-D701-4907-A29D-43DD1DB8B6F3}" type="presParOf" srcId="{2F71602D-CCD8-44C2-B4D0-7D61D4C912EC}" destId="{FAA3842A-ACF0-4898-98F8-A4DE0008B3CF}" srcOrd="0" destOrd="0" presId="urn:microsoft.com/office/officeart/2005/8/layout/hierarchy2"/>
    <dgm:cxn modelId="{049C7A81-F930-420C-8C61-859769AE0CF4}" type="presParOf" srcId="{2F71602D-CCD8-44C2-B4D0-7D61D4C912EC}" destId="{862D27C3-A055-422D-9B2B-1ED7D36EF535}" srcOrd="1" destOrd="0" presId="urn:microsoft.com/office/officeart/2005/8/layout/hierarchy2"/>
    <dgm:cxn modelId="{078E00DF-C9CF-4AEA-BDEC-3E1691698D71}" type="presParOf" srcId="{BF6D7EAE-7145-440F-82D2-2B11EC15DB0C}" destId="{8659DE47-96EC-4C03-9A07-A640588C3B6F}" srcOrd="2" destOrd="0" presId="urn:microsoft.com/office/officeart/2005/8/layout/hierarchy2"/>
    <dgm:cxn modelId="{D6EF09B7-A17F-49AB-848F-1158EFF0A0F3}" type="presParOf" srcId="{8659DE47-96EC-4C03-9A07-A640588C3B6F}" destId="{AC57CF6F-5E02-442F-ABDC-C4B627ACB649}" srcOrd="0" destOrd="0" presId="urn:microsoft.com/office/officeart/2005/8/layout/hierarchy2"/>
    <dgm:cxn modelId="{F74E339B-54F4-4385-8E1A-7A3C4779C168}" type="presParOf" srcId="{BF6D7EAE-7145-440F-82D2-2B11EC15DB0C}" destId="{3283810F-BC88-4D3D-AD10-071FCB221DAA}" srcOrd="3" destOrd="0" presId="urn:microsoft.com/office/officeart/2005/8/layout/hierarchy2"/>
    <dgm:cxn modelId="{2A7C1955-3194-4DC4-81E4-F967A5551B37}" type="presParOf" srcId="{3283810F-BC88-4D3D-AD10-071FCB221DAA}" destId="{D25F813A-03F0-4C29-A830-B031BAE3FA25}" srcOrd="0" destOrd="0" presId="urn:microsoft.com/office/officeart/2005/8/layout/hierarchy2"/>
    <dgm:cxn modelId="{ABC677EE-AE64-4D03-840B-9B7C042A7242}" type="presParOf" srcId="{3283810F-BC88-4D3D-AD10-071FCB221DAA}" destId="{77178212-9EFC-4E92-8AA2-E0CE4B4AB643}" srcOrd="1" destOrd="0" presId="urn:microsoft.com/office/officeart/2005/8/layout/hierarchy2"/>
    <dgm:cxn modelId="{27E76F81-CAFF-49DA-9223-ACBCA600E682}" type="presParOf" srcId="{EF31CF15-D425-45B5-A563-E4CEE2E19D10}" destId="{30026CEE-A3EB-4298-9D77-757F77FAB232}" srcOrd="2" destOrd="0" presId="urn:microsoft.com/office/officeart/2005/8/layout/hierarchy2"/>
    <dgm:cxn modelId="{C392A5BD-088E-4B4E-8FF7-AC5E37DD505B}" type="presParOf" srcId="{30026CEE-A3EB-4298-9D77-757F77FAB232}" destId="{D1E8C82A-192C-4C81-9A68-51BD4FC23312}" srcOrd="0" destOrd="0" presId="urn:microsoft.com/office/officeart/2005/8/layout/hierarchy2"/>
    <dgm:cxn modelId="{16FA7EEF-57DB-4CDE-B3AB-F4F9C8FFBD0A}" type="presParOf" srcId="{EF31CF15-D425-45B5-A563-E4CEE2E19D10}" destId="{B9DD3E44-F3AF-48AF-A0B4-2E1D4F7EF35C}" srcOrd="3" destOrd="0" presId="urn:microsoft.com/office/officeart/2005/8/layout/hierarchy2"/>
    <dgm:cxn modelId="{75BE1FF6-FEB5-458F-8352-D4326788CE0D}" type="presParOf" srcId="{B9DD3E44-F3AF-48AF-A0B4-2E1D4F7EF35C}" destId="{99D8B3B8-F6D8-46F1-9549-70E1E29D8334}" srcOrd="0" destOrd="0" presId="urn:microsoft.com/office/officeart/2005/8/layout/hierarchy2"/>
    <dgm:cxn modelId="{7C039BEA-5A5F-45AE-89FD-0DF072C4D5C9}" type="presParOf" srcId="{B9DD3E44-F3AF-48AF-A0B4-2E1D4F7EF35C}" destId="{89E7F55D-5F8B-4F15-92AF-9575C45F3AAB}" srcOrd="1" destOrd="0" presId="urn:microsoft.com/office/officeart/2005/8/layout/hierarchy2"/>
    <dgm:cxn modelId="{9FF179DA-6BB7-4A39-ABDD-A3E81F8972F8}" type="presParOf" srcId="{89E7F55D-5F8B-4F15-92AF-9575C45F3AAB}" destId="{9EA7B36E-53B2-474B-859C-C2FA44A9DF4F}" srcOrd="0" destOrd="0" presId="urn:microsoft.com/office/officeart/2005/8/layout/hierarchy2"/>
    <dgm:cxn modelId="{835A1F1D-C17D-44D0-A028-5429BEA43422}" type="presParOf" srcId="{9EA7B36E-53B2-474B-859C-C2FA44A9DF4F}" destId="{C6D9AB09-461C-4573-84E3-A59D44420FE5}" srcOrd="0" destOrd="0" presId="urn:microsoft.com/office/officeart/2005/8/layout/hierarchy2"/>
    <dgm:cxn modelId="{210FD4BB-B924-4EE0-8DE6-32CE7B5A6C6E}" type="presParOf" srcId="{89E7F55D-5F8B-4F15-92AF-9575C45F3AAB}" destId="{797A56DD-E31F-40BF-8109-D022B922AE57}" srcOrd="1" destOrd="0" presId="urn:microsoft.com/office/officeart/2005/8/layout/hierarchy2"/>
    <dgm:cxn modelId="{29B48E22-B9E2-4952-9F8F-B2EE860410D1}" type="presParOf" srcId="{797A56DD-E31F-40BF-8109-D022B922AE57}" destId="{E94ED528-8080-44A3-A9DB-85774D0A6B01}" srcOrd="0" destOrd="0" presId="urn:microsoft.com/office/officeart/2005/8/layout/hierarchy2"/>
    <dgm:cxn modelId="{A24737DB-4AC4-4244-BC30-DB2BC1B60626}" type="presParOf" srcId="{797A56DD-E31F-40BF-8109-D022B922AE57}" destId="{18726200-5D17-44E4-A099-D936011262DB}" srcOrd="1" destOrd="0" presId="urn:microsoft.com/office/officeart/2005/8/layout/hierarchy2"/>
    <dgm:cxn modelId="{B7AA63DA-2A1D-4928-98AB-BB9DE0C0230E}" type="presParOf" srcId="{18726200-5D17-44E4-A099-D936011262DB}" destId="{73152D18-08DC-41DF-9B84-21791C6B2A72}" srcOrd="0" destOrd="0" presId="urn:microsoft.com/office/officeart/2005/8/layout/hierarchy2"/>
    <dgm:cxn modelId="{C18B3557-0F3A-4E8E-90C7-3379889215CA}" type="presParOf" srcId="{73152D18-08DC-41DF-9B84-21791C6B2A72}" destId="{15C8A6D7-5198-4B0B-9F06-B52D8835A415}" srcOrd="0" destOrd="0" presId="urn:microsoft.com/office/officeart/2005/8/layout/hierarchy2"/>
    <dgm:cxn modelId="{A4C74EFD-3043-46E0-B54B-D6AAB65554A6}" type="presParOf" srcId="{18726200-5D17-44E4-A099-D936011262DB}" destId="{465473E4-CB12-462F-9B29-A28B35EEDFF5}" srcOrd="1" destOrd="0" presId="urn:microsoft.com/office/officeart/2005/8/layout/hierarchy2"/>
    <dgm:cxn modelId="{8B3BDC15-19A6-4224-BC29-A5267B7C6B9F}" type="presParOf" srcId="{465473E4-CB12-462F-9B29-A28B35EEDFF5}" destId="{AAAE9C5D-BA5E-4722-B1AE-41444337EE4E}" srcOrd="0" destOrd="0" presId="urn:microsoft.com/office/officeart/2005/8/layout/hierarchy2"/>
    <dgm:cxn modelId="{AB62ECFA-1E60-497A-A468-268A1CB9AE16}" type="presParOf" srcId="{465473E4-CB12-462F-9B29-A28B35EEDFF5}" destId="{71E921B3-E2E4-4BE5-80FF-F03A4958D3A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DCEB51-4F9C-4655-93C8-481F5DC9C715}" type="doc">
      <dgm:prSet loTypeId="urn:microsoft.com/office/officeart/2005/8/layout/hierarchy2" loCatId="hierarchy" qsTypeId="urn:microsoft.com/office/officeart/2005/8/quickstyle/simple1" qsCatId="simple" csTypeId="urn:microsoft.com/office/officeart/2005/8/colors/accent3_2" csCatId="accent3" phldr="1"/>
      <dgm:spPr/>
      <dgm:t>
        <a:bodyPr/>
        <a:lstStyle/>
        <a:p>
          <a:endParaRPr lang="zh-CN" altLang="en-US"/>
        </a:p>
      </dgm:t>
    </dgm:pt>
    <dgm:pt modelId="{38539B86-7C30-4BD8-87E2-3B0ED518F3BC}">
      <dgm:prSet phldrT="[文本]" custT="1"/>
      <dgm:spPr/>
      <dgm:t>
        <a:bodyPr/>
        <a:lstStyle/>
        <a:p>
          <a:r>
            <a:rPr lang="zh-CN" altLang="en-US" sz="2000" b="1" dirty="0">
              <a:latin typeface="黑体" panose="02010609060101010101" pitchFamily="49" charset="-122"/>
              <a:ea typeface="黑体" panose="02010609060101010101" pitchFamily="49" charset="-122"/>
            </a:rPr>
            <a:t>补铁剂</a:t>
          </a:r>
        </a:p>
      </dgm:t>
    </dgm:pt>
    <dgm:pt modelId="{FAB1A808-08EA-4613-9905-D6423E2778CE}" type="parTrans" cxnId="{C8DBAA03-4B8E-4CB9-9D25-C2AEA2404368}">
      <dgm:prSet/>
      <dgm:spPr/>
      <dgm:t>
        <a:bodyPr/>
        <a:lstStyle/>
        <a:p>
          <a:endParaRPr lang="zh-CN" altLang="en-US" sz="2000"/>
        </a:p>
      </dgm:t>
    </dgm:pt>
    <dgm:pt modelId="{101FFB35-705B-4BF9-B77E-43563922094D}" type="sibTrans" cxnId="{C8DBAA03-4B8E-4CB9-9D25-C2AEA2404368}">
      <dgm:prSet/>
      <dgm:spPr/>
      <dgm:t>
        <a:bodyPr/>
        <a:lstStyle/>
        <a:p>
          <a:endParaRPr lang="zh-CN" altLang="en-US" sz="2000"/>
        </a:p>
      </dgm:t>
    </dgm:pt>
    <dgm:pt modelId="{D8033412-BE16-44DF-AB1A-6C42409D6ACE}">
      <dgm:prSet phldrT="[文本]" custT="1"/>
      <dgm:spPr/>
      <dgm:t>
        <a:bodyPr/>
        <a:lstStyle/>
        <a:p>
          <a:r>
            <a:rPr lang="zh-CN" altLang="en-US" sz="2000" b="1" dirty="0">
              <a:latin typeface="黑体" panose="02010609060101010101" pitchFamily="49" charset="-122"/>
              <a:ea typeface="黑体" panose="02010609060101010101" pitchFamily="49" charset="-122"/>
            </a:rPr>
            <a:t>加</a:t>
          </a:r>
          <a:r>
            <a:rPr lang="en-US" altLang="zh-CN" sz="2000" b="1" dirty="0">
              <a:solidFill>
                <a:srgbClr val="C00000"/>
              </a:solidFill>
              <a:latin typeface="黑体" panose="02010609060101010101" pitchFamily="49" charset="-122"/>
              <a:ea typeface="黑体" panose="02010609060101010101" pitchFamily="49" charset="-122"/>
            </a:rPr>
            <a:t>KSCN</a:t>
          </a:r>
          <a:r>
            <a:rPr lang="zh-CN" altLang="en-US" sz="2000" b="1" dirty="0">
              <a:latin typeface="黑体" panose="02010609060101010101" pitchFamily="49" charset="-122"/>
              <a:ea typeface="黑体" panose="02010609060101010101" pitchFamily="49" charset="-122"/>
            </a:rPr>
            <a:t>溶液</a:t>
          </a:r>
        </a:p>
      </dgm:t>
    </dgm:pt>
    <dgm:pt modelId="{5DD00784-5CDA-4FEA-9742-487F3911F27D}" type="parTrans" cxnId="{6AE0EF06-69EC-4313-81E4-EB2021D16D12}">
      <dgm:prSet custT="1"/>
      <dgm:spPr/>
      <dgm:t>
        <a:bodyPr/>
        <a:lstStyle/>
        <a:p>
          <a:endParaRPr lang="zh-CN" altLang="en-US" sz="2000" b="1">
            <a:latin typeface="黑体" panose="02010609060101010101" pitchFamily="49" charset="-122"/>
            <a:ea typeface="黑体" panose="02010609060101010101" pitchFamily="49" charset="-122"/>
          </a:endParaRPr>
        </a:p>
      </dgm:t>
    </dgm:pt>
    <dgm:pt modelId="{7D6831CC-06FF-460F-89A1-7769E6FAB779}" type="sibTrans" cxnId="{6AE0EF06-69EC-4313-81E4-EB2021D16D12}">
      <dgm:prSet/>
      <dgm:spPr/>
      <dgm:t>
        <a:bodyPr/>
        <a:lstStyle/>
        <a:p>
          <a:endParaRPr lang="zh-CN" altLang="en-US" sz="2000"/>
        </a:p>
      </dgm:t>
    </dgm:pt>
    <dgm:pt modelId="{C7E125B1-A085-44B1-A979-EBDDD1CE00A9}">
      <dgm:prSet phldrT="[文本]" custT="1"/>
      <dgm:spPr/>
      <dgm:t>
        <a:bodyPr/>
        <a:lstStyle/>
        <a:p>
          <a:r>
            <a:rPr lang="zh-CN" altLang="en-US" sz="2000" b="1" dirty="0">
              <a:latin typeface="黑体" panose="02010609060101010101" pitchFamily="49" charset="-122"/>
              <a:ea typeface="黑体" panose="02010609060101010101" pitchFamily="49" charset="-122"/>
            </a:rPr>
            <a:t>变红（有</a:t>
          </a:r>
          <a:r>
            <a:rPr lang="en-US" altLang="zh-CN" sz="2000" b="1" dirty="0">
              <a:latin typeface="黑体" panose="02010609060101010101" pitchFamily="49" charset="-122"/>
              <a:ea typeface="黑体" panose="02010609060101010101" pitchFamily="49" charset="-122"/>
            </a:rPr>
            <a:t>Fe</a:t>
          </a:r>
          <a:r>
            <a:rPr lang="en-US" altLang="zh-CN" sz="2000" b="1" baseline="30000" dirty="0">
              <a:latin typeface="黑体" panose="02010609060101010101" pitchFamily="49" charset="-122"/>
              <a:ea typeface="黑体" panose="02010609060101010101" pitchFamily="49" charset="-122"/>
            </a:rPr>
            <a:t>3+</a:t>
          </a:r>
          <a:r>
            <a:rPr lang="zh-CN" altLang="en-US" sz="2000" b="1" dirty="0">
              <a:latin typeface="黑体" panose="02010609060101010101" pitchFamily="49" charset="-122"/>
              <a:ea typeface="黑体" panose="02010609060101010101" pitchFamily="49" charset="-122"/>
            </a:rPr>
            <a:t>）</a:t>
          </a:r>
        </a:p>
      </dgm:t>
    </dgm:pt>
    <dgm:pt modelId="{4346E0AE-5D91-4C21-B749-10A78B6DEE1B}" type="parTrans" cxnId="{0868FF03-83E6-451F-8D2C-B15E8E9A1E77}">
      <dgm:prSet custT="1"/>
      <dgm:spPr/>
      <dgm:t>
        <a:bodyPr/>
        <a:lstStyle/>
        <a:p>
          <a:endParaRPr lang="zh-CN" altLang="en-US" sz="2000" b="1">
            <a:latin typeface="黑体" panose="02010609060101010101" pitchFamily="49" charset="-122"/>
            <a:ea typeface="黑体" panose="02010609060101010101" pitchFamily="49" charset="-122"/>
          </a:endParaRPr>
        </a:p>
      </dgm:t>
    </dgm:pt>
    <dgm:pt modelId="{A481B559-EE8E-4952-A1C7-998767BECBC5}" type="sibTrans" cxnId="{0868FF03-83E6-451F-8D2C-B15E8E9A1E77}">
      <dgm:prSet/>
      <dgm:spPr/>
      <dgm:t>
        <a:bodyPr/>
        <a:lstStyle/>
        <a:p>
          <a:endParaRPr lang="zh-CN" altLang="en-US" sz="2000"/>
        </a:p>
      </dgm:t>
    </dgm:pt>
    <dgm:pt modelId="{9623D54E-9BFE-4B6E-8474-1EB135EC6A22}">
      <dgm:prSet phldrT="[文本]" custT="1"/>
      <dgm:spPr/>
      <dgm:t>
        <a:bodyPr/>
        <a:lstStyle/>
        <a:p>
          <a:r>
            <a:rPr lang="zh-CN" altLang="en-US" sz="2000" b="1" kern="1200">
              <a:latin typeface="黑体" panose="02010609060101010101" pitchFamily="49" charset="-122"/>
              <a:ea typeface="黑体" panose="02010609060101010101" pitchFamily="49" charset="-122"/>
            </a:rPr>
            <a:t>不变红（没有</a:t>
          </a:r>
          <a:r>
            <a:rPr lang="en-US" altLang="zh-CN" sz="2000" b="1" kern="1200">
              <a:latin typeface="黑体" panose="02010609060101010101" pitchFamily="49" charset="-122"/>
              <a:ea typeface="黑体" panose="02010609060101010101" pitchFamily="49" charset="-122"/>
            </a:rPr>
            <a:t>Fe</a:t>
          </a:r>
          <a:r>
            <a:rPr lang="en-US" altLang="zh-CN" sz="2000" b="1" kern="1200" baseline="30000">
              <a:latin typeface="黑体" panose="02010609060101010101" pitchFamily="49" charset="-122"/>
              <a:ea typeface="黑体" panose="02010609060101010101" pitchFamily="49" charset="-122"/>
              <a:cs typeface="+mn-cs"/>
            </a:rPr>
            <a:t>3+</a:t>
          </a:r>
          <a:r>
            <a:rPr lang="zh-CN" altLang="en-US" sz="2000" b="1" kern="1200">
              <a:latin typeface="黑体" panose="02010609060101010101" pitchFamily="49" charset="-122"/>
              <a:ea typeface="黑体" panose="02010609060101010101" pitchFamily="49" charset="-122"/>
            </a:rPr>
            <a:t>）</a:t>
          </a:r>
          <a:endParaRPr lang="zh-CN" altLang="en-US" sz="2000" b="1" kern="1200" dirty="0">
            <a:latin typeface="黑体" panose="02010609060101010101" pitchFamily="49" charset="-122"/>
            <a:ea typeface="黑体" panose="02010609060101010101" pitchFamily="49" charset="-122"/>
          </a:endParaRPr>
        </a:p>
      </dgm:t>
    </dgm:pt>
    <dgm:pt modelId="{816B4013-0BFC-4258-B80E-8DD2D19114CA}" type="parTrans" cxnId="{6F65D32B-BC9B-4BBC-A206-3626CB0CBBF6}">
      <dgm:prSet custT="1"/>
      <dgm:spPr/>
      <dgm:t>
        <a:bodyPr/>
        <a:lstStyle/>
        <a:p>
          <a:endParaRPr lang="zh-CN" altLang="en-US" sz="2000" b="1">
            <a:latin typeface="黑体" panose="02010609060101010101" pitchFamily="49" charset="-122"/>
            <a:ea typeface="黑体" panose="02010609060101010101" pitchFamily="49" charset="-122"/>
          </a:endParaRPr>
        </a:p>
      </dgm:t>
    </dgm:pt>
    <dgm:pt modelId="{83A6EBC9-A833-4CA8-9CED-881D0B497E6E}" type="sibTrans" cxnId="{6F65D32B-BC9B-4BBC-A206-3626CB0CBBF6}">
      <dgm:prSet/>
      <dgm:spPr/>
      <dgm:t>
        <a:bodyPr/>
        <a:lstStyle/>
        <a:p>
          <a:endParaRPr lang="zh-CN" altLang="en-US" sz="2000"/>
        </a:p>
      </dgm:t>
    </dgm:pt>
    <dgm:pt modelId="{461F7640-B7AA-457D-8242-11053E10FE72}">
      <dgm:prSet custT="1"/>
      <dgm:spPr/>
      <dgm:t>
        <a:bodyPr/>
        <a:lstStyle/>
        <a:p>
          <a:r>
            <a:rPr lang="zh-CN" altLang="en-US" sz="2000" b="1" dirty="0">
              <a:latin typeface="黑体" panose="02010609060101010101" pitchFamily="49" charset="-122"/>
              <a:ea typeface="黑体" panose="02010609060101010101" pitchFamily="49" charset="-122"/>
            </a:rPr>
            <a:t>另取试剂加</a:t>
          </a:r>
          <a:r>
            <a:rPr lang="zh-CN" altLang="en-US" sz="2000" b="1" dirty="0">
              <a:solidFill>
                <a:srgbClr val="C00000"/>
              </a:solidFill>
              <a:latin typeface="黑体" panose="02010609060101010101" pitchFamily="49" charset="-122"/>
              <a:ea typeface="黑体" panose="02010609060101010101" pitchFamily="49" charset="-122"/>
            </a:rPr>
            <a:t>铁氰化钾</a:t>
          </a:r>
          <a:endParaRPr lang="zh-CN" altLang="en-US" sz="2000" b="1" baseline="-25000" dirty="0">
            <a:solidFill>
              <a:srgbClr val="C00000"/>
            </a:solidFill>
            <a:latin typeface="黑体" panose="02010609060101010101" pitchFamily="49" charset="-122"/>
            <a:ea typeface="黑体" panose="02010609060101010101" pitchFamily="49" charset="-122"/>
          </a:endParaRPr>
        </a:p>
      </dgm:t>
    </dgm:pt>
    <dgm:pt modelId="{74CF3116-B5D7-47F4-9ED9-263D4F24BDA7}" type="parTrans" cxnId="{66A4E81E-F28D-4CB4-80FA-E5EE8C5EC12D}">
      <dgm:prSet custT="1"/>
      <dgm:spPr/>
      <dgm:t>
        <a:bodyPr/>
        <a:lstStyle/>
        <a:p>
          <a:endParaRPr lang="zh-CN" altLang="en-US" sz="2000" b="1">
            <a:latin typeface="黑体" panose="02010609060101010101" pitchFamily="49" charset="-122"/>
            <a:ea typeface="黑体" panose="02010609060101010101" pitchFamily="49" charset="-122"/>
          </a:endParaRPr>
        </a:p>
      </dgm:t>
    </dgm:pt>
    <dgm:pt modelId="{FEE19F62-9764-457F-9F5D-A19E80A4A2BC}" type="sibTrans" cxnId="{66A4E81E-F28D-4CB4-80FA-E5EE8C5EC12D}">
      <dgm:prSet/>
      <dgm:spPr/>
      <dgm:t>
        <a:bodyPr/>
        <a:lstStyle/>
        <a:p>
          <a:endParaRPr lang="zh-CN" altLang="en-US" sz="2000"/>
        </a:p>
      </dgm:t>
    </dgm:pt>
    <dgm:pt modelId="{0893B042-C6B1-45EC-8F01-F528A6BF8AFC}">
      <dgm:prSet custT="1"/>
      <dgm:spPr/>
      <dgm:t>
        <a:bodyPr/>
        <a:lstStyle/>
        <a:p>
          <a:r>
            <a:rPr lang="zh-CN" altLang="en-US" sz="2000" b="1" kern="1200">
              <a:latin typeface="黑体" panose="02010609060101010101" pitchFamily="49" charset="-122"/>
              <a:ea typeface="黑体" panose="02010609060101010101" pitchFamily="49" charset="-122"/>
            </a:rPr>
            <a:t>蓝色沉淀（有</a:t>
          </a:r>
          <a:r>
            <a:rPr lang="en-US" altLang="zh-CN" sz="2000" b="1" kern="1200">
              <a:latin typeface="黑体" panose="02010609060101010101" pitchFamily="49" charset="-122"/>
              <a:ea typeface="黑体" panose="02010609060101010101" pitchFamily="49" charset="-122"/>
            </a:rPr>
            <a:t>Fe</a:t>
          </a:r>
          <a:r>
            <a:rPr lang="en-US" altLang="zh-CN" sz="2000" b="1" kern="1200" baseline="30000">
              <a:latin typeface="黑体" panose="02010609060101010101" pitchFamily="49" charset="-122"/>
              <a:ea typeface="黑体" panose="02010609060101010101" pitchFamily="49" charset="-122"/>
            </a:rPr>
            <a:t>2</a:t>
          </a:r>
          <a:r>
            <a:rPr lang="en-US" altLang="zh-CN" sz="2000" b="1" kern="1200" baseline="30000">
              <a:latin typeface="黑体" panose="02010609060101010101" pitchFamily="49" charset="-122"/>
              <a:ea typeface="黑体" panose="02010609060101010101" pitchFamily="49" charset="-122"/>
              <a:cs typeface="+mn-cs"/>
            </a:rPr>
            <a:t>+</a:t>
          </a:r>
          <a:r>
            <a:rPr lang="zh-CN" altLang="en-US" sz="2000" b="1" kern="1200">
              <a:latin typeface="黑体" panose="02010609060101010101" pitchFamily="49" charset="-122"/>
              <a:ea typeface="黑体" panose="02010609060101010101" pitchFamily="49" charset="-122"/>
            </a:rPr>
            <a:t>）</a:t>
          </a:r>
          <a:endParaRPr lang="zh-CN" altLang="en-US" sz="2000" b="1" kern="1200" dirty="0">
            <a:latin typeface="黑体" panose="02010609060101010101" pitchFamily="49" charset="-122"/>
            <a:ea typeface="黑体" panose="02010609060101010101" pitchFamily="49" charset="-122"/>
          </a:endParaRPr>
        </a:p>
      </dgm:t>
    </dgm:pt>
    <dgm:pt modelId="{04AA37CD-CAF7-4FD0-ABB1-ABC72C7E4D32}" type="parTrans" cxnId="{344312F5-A1AC-4EAC-A855-C0756C65EB87}">
      <dgm:prSet custT="1"/>
      <dgm:spPr/>
      <dgm:t>
        <a:bodyPr/>
        <a:lstStyle/>
        <a:p>
          <a:endParaRPr lang="zh-CN" altLang="en-US" sz="2000" b="1">
            <a:latin typeface="黑体" panose="02010609060101010101" pitchFamily="49" charset="-122"/>
            <a:ea typeface="黑体" panose="02010609060101010101" pitchFamily="49" charset="-122"/>
          </a:endParaRPr>
        </a:p>
      </dgm:t>
    </dgm:pt>
    <dgm:pt modelId="{AE5BEB17-7D02-4D9B-BE12-E6418C7FA910}" type="sibTrans" cxnId="{344312F5-A1AC-4EAC-A855-C0756C65EB87}">
      <dgm:prSet/>
      <dgm:spPr/>
      <dgm:t>
        <a:bodyPr/>
        <a:lstStyle/>
        <a:p>
          <a:endParaRPr lang="zh-CN" altLang="en-US" sz="2000"/>
        </a:p>
      </dgm:t>
    </dgm:pt>
    <dgm:pt modelId="{9ACAD364-892D-4AAB-887C-429E044E0258}">
      <dgm:prSet custT="1"/>
      <dgm:spPr/>
      <dgm:t>
        <a:bodyPr/>
        <a:lstStyle/>
        <a:p>
          <a:r>
            <a:rPr lang="zh-CN" altLang="en-US" sz="2000" b="1" kern="1200" dirty="0">
              <a:latin typeface="黑体" panose="02010609060101010101" pitchFamily="49" charset="-122"/>
              <a:ea typeface="黑体" panose="02010609060101010101" pitchFamily="49" charset="-122"/>
            </a:rPr>
            <a:t>无现象（没有</a:t>
          </a:r>
          <a:r>
            <a:rPr lang="en-US" altLang="zh-CN" sz="2000" b="1" kern="1200" dirty="0">
              <a:latin typeface="黑体" panose="02010609060101010101" pitchFamily="49" charset="-122"/>
              <a:ea typeface="黑体" panose="02010609060101010101" pitchFamily="49" charset="-122"/>
            </a:rPr>
            <a:t>Fe</a:t>
          </a:r>
          <a:r>
            <a:rPr lang="en-US" altLang="zh-CN" sz="2000" b="1" kern="1200" baseline="30000" dirty="0">
              <a:latin typeface="黑体" panose="02010609060101010101" pitchFamily="49" charset="-122"/>
              <a:ea typeface="黑体" panose="02010609060101010101" pitchFamily="49" charset="-122"/>
              <a:cs typeface="+mn-cs"/>
            </a:rPr>
            <a:t>2+</a:t>
          </a:r>
          <a:r>
            <a:rPr lang="zh-CN" altLang="en-US" sz="2000" b="1" kern="1200" dirty="0">
              <a:latin typeface="黑体" panose="02010609060101010101" pitchFamily="49" charset="-122"/>
              <a:ea typeface="黑体" panose="02010609060101010101" pitchFamily="49" charset="-122"/>
            </a:rPr>
            <a:t>）</a:t>
          </a:r>
        </a:p>
      </dgm:t>
    </dgm:pt>
    <dgm:pt modelId="{06AEEC35-42C6-441D-B7E6-8E1AF11CB37F}" type="parTrans" cxnId="{2AF38D1A-1EFB-466D-979B-5D35FF8DE043}">
      <dgm:prSet custT="1"/>
      <dgm:spPr/>
      <dgm:t>
        <a:bodyPr/>
        <a:lstStyle/>
        <a:p>
          <a:endParaRPr lang="zh-CN" altLang="en-US" sz="2000" b="1">
            <a:latin typeface="黑体" panose="02010609060101010101" pitchFamily="49" charset="-122"/>
            <a:ea typeface="黑体" panose="02010609060101010101" pitchFamily="49" charset="-122"/>
          </a:endParaRPr>
        </a:p>
      </dgm:t>
    </dgm:pt>
    <dgm:pt modelId="{1BBF6925-AA12-4CFE-A6E1-471F71FEA2BE}" type="sibTrans" cxnId="{2AF38D1A-1EFB-466D-979B-5D35FF8DE043}">
      <dgm:prSet/>
      <dgm:spPr/>
      <dgm:t>
        <a:bodyPr/>
        <a:lstStyle/>
        <a:p>
          <a:endParaRPr lang="zh-CN" altLang="en-US" sz="2000"/>
        </a:p>
      </dgm:t>
    </dgm:pt>
    <dgm:pt modelId="{F6D442D6-BE2D-45AE-8B94-F945C0E2A11B}">
      <dgm:prSet custT="1"/>
      <dgm:spPr/>
      <dgm:t>
        <a:bodyPr/>
        <a:lstStyle/>
        <a:p>
          <a:r>
            <a:rPr lang="zh-CN" altLang="en-US" sz="2000" b="1" kern="1200" dirty="0">
              <a:latin typeface="黑体" panose="02010609060101010101" pitchFamily="49" charset="-122"/>
              <a:ea typeface="黑体" panose="02010609060101010101" pitchFamily="49" charset="-122"/>
            </a:rPr>
            <a:t>另取试剂加</a:t>
          </a:r>
          <a:r>
            <a:rPr lang="zh-CN" altLang="en-US" sz="2000" b="1" kern="1200" dirty="0">
              <a:solidFill>
                <a:srgbClr val="C00000"/>
              </a:solidFill>
              <a:latin typeface="黑体" panose="02010609060101010101" pitchFamily="49" charset="-122"/>
              <a:ea typeface="黑体" panose="02010609060101010101" pitchFamily="49" charset="-122"/>
            </a:rPr>
            <a:t>铁氰化钾</a:t>
          </a:r>
          <a:endParaRPr lang="zh-CN" altLang="en-US" sz="2000" b="1" kern="1200" baseline="-25000" dirty="0">
            <a:solidFill>
              <a:srgbClr val="C00000"/>
            </a:solidFill>
            <a:latin typeface="黑体" panose="02010609060101010101" pitchFamily="49" charset="-122"/>
            <a:ea typeface="黑体" panose="02010609060101010101" pitchFamily="49" charset="-122"/>
            <a:cs typeface="+mn-cs"/>
          </a:endParaRPr>
        </a:p>
      </dgm:t>
    </dgm:pt>
    <dgm:pt modelId="{38D4D0D7-6861-497A-8010-BEE67D4DBA63}" type="parTrans" cxnId="{D770B648-977D-4D42-92DD-547ED2F058C8}">
      <dgm:prSet custT="1"/>
      <dgm:spPr/>
      <dgm:t>
        <a:bodyPr/>
        <a:lstStyle/>
        <a:p>
          <a:endParaRPr lang="zh-CN" altLang="en-US" sz="2000" b="1">
            <a:latin typeface="黑体" panose="02010609060101010101" pitchFamily="49" charset="-122"/>
            <a:ea typeface="黑体" panose="02010609060101010101" pitchFamily="49" charset="-122"/>
          </a:endParaRPr>
        </a:p>
      </dgm:t>
    </dgm:pt>
    <dgm:pt modelId="{FDDDCD8C-DD53-4BE6-9AE1-CEB9A1E99AFC}" type="sibTrans" cxnId="{D770B648-977D-4D42-92DD-547ED2F058C8}">
      <dgm:prSet/>
      <dgm:spPr/>
      <dgm:t>
        <a:bodyPr/>
        <a:lstStyle/>
        <a:p>
          <a:endParaRPr lang="zh-CN" altLang="en-US" sz="2000"/>
        </a:p>
      </dgm:t>
    </dgm:pt>
    <dgm:pt modelId="{3CF22238-FDA8-4051-872B-25FE3EA05C40}">
      <dgm:prSet custT="1"/>
      <dgm:spPr/>
      <dgm:t>
        <a:bodyPr/>
        <a:lstStyle/>
        <a:p>
          <a:r>
            <a:rPr lang="zh-CN" altLang="en-US" sz="2000" b="1" kern="1200" dirty="0">
              <a:latin typeface="黑体" panose="02010609060101010101" pitchFamily="49" charset="-122"/>
              <a:ea typeface="黑体" panose="02010609060101010101" pitchFamily="49" charset="-122"/>
            </a:rPr>
            <a:t>蓝色沉淀（有</a:t>
          </a:r>
          <a:r>
            <a:rPr lang="en-US" altLang="zh-CN" sz="2000" b="1" kern="1200" dirty="0">
              <a:latin typeface="黑体" panose="02010609060101010101" pitchFamily="49" charset="-122"/>
              <a:ea typeface="黑体" panose="02010609060101010101" pitchFamily="49" charset="-122"/>
            </a:rPr>
            <a:t>Fe</a:t>
          </a:r>
          <a:r>
            <a:rPr lang="en-US" altLang="zh-CN" sz="2000" b="1" kern="1200" baseline="30000" dirty="0">
              <a:latin typeface="黑体" panose="02010609060101010101" pitchFamily="49" charset="-122"/>
              <a:ea typeface="黑体" panose="02010609060101010101" pitchFamily="49" charset="-122"/>
            </a:rPr>
            <a:t>2</a:t>
          </a:r>
          <a:r>
            <a:rPr lang="en-US" altLang="zh-CN" sz="2000" b="1" kern="1200" baseline="30000" dirty="0">
              <a:latin typeface="黑体" panose="02010609060101010101" pitchFamily="49" charset="-122"/>
              <a:ea typeface="黑体" panose="02010609060101010101" pitchFamily="49" charset="-122"/>
              <a:cs typeface="+mn-cs"/>
            </a:rPr>
            <a:t>+</a:t>
          </a:r>
          <a:r>
            <a:rPr lang="zh-CN" altLang="en-US" sz="2000" b="1" kern="1200" dirty="0">
              <a:latin typeface="黑体" panose="02010609060101010101" pitchFamily="49" charset="-122"/>
              <a:ea typeface="黑体" panose="02010609060101010101" pitchFamily="49" charset="-122"/>
            </a:rPr>
            <a:t>）</a:t>
          </a:r>
        </a:p>
      </dgm:t>
    </dgm:pt>
    <dgm:pt modelId="{CCD37931-C5A2-4050-9637-14E402CF2480}" type="parTrans" cxnId="{411DF46A-8861-4D19-9B2B-D5A0190500E6}">
      <dgm:prSet custT="1"/>
      <dgm:spPr/>
      <dgm:t>
        <a:bodyPr/>
        <a:lstStyle/>
        <a:p>
          <a:endParaRPr lang="zh-CN" altLang="en-US" sz="2000" b="1">
            <a:latin typeface="黑体" panose="02010609060101010101" pitchFamily="49" charset="-122"/>
            <a:ea typeface="黑体" panose="02010609060101010101" pitchFamily="49" charset="-122"/>
          </a:endParaRPr>
        </a:p>
      </dgm:t>
    </dgm:pt>
    <dgm:pt modelId="{52B9E8A9-41C1-4BEC-80AE-0D6F5A432F20}" type="sibTrans" cxnId="{411DF46A-8861-4D19-9B2B-D5A0190500E6}">
      <dgm:prSet/>
      <dgm:spPr/>
      <dgm:t>
        <a:bodyPr/>
        <a:lstStyle/>
        <a:p>
          <a:endParaRPr lang="zh-CN" altLang="en-US" sz="2000"/>
        </a:p>
      </dgm:t>
    </dgm:pt>
    <dgm:pt modelId="{27B53B3A-C4B1-441C-91F6-E3940AC4374E}" type="pres">
      <dgm:prSet presAssocID="{31DCEB51-4F9C-4655-93C8-481F5DC9C715}" presName="diagram" presStyleCnt="0">
        <dgm:presLayoutVars>
          <dgm:chPref val="1"/>
          <dgm:dir/>
          <dgm:animOne val="branch"/>
          <dgm:animLvl val="lvl"/>
          <dgm:resizeHandles val="exact"/>
        </dgm:presLayoutVars>
      </dgm:prSet>
      <dgm:spPr/>
    </dgm:pt>
    <dgm:pt modelId="{56AE534F-F4A1-4DCF-8BB3-E0A605586273}" type="pres">
      <dgm:prSet presAssocID="{38539B86-7C30-4BD8-87E2-3B0ED518F3BC}" presName="root1" presStyleCnt="0"/>
      <dgm:spPr/>
    </dgm:pt>
    <dgm:pt modelId="{568FB7F9-6041-4E85-891E-7615C470ADED}" type="pres">
      <dgm:prSet presAssocID="{38539B86-7C30-4BD8-87E2-3B0ED518F3BC}" presName="LevelOneTextNode" presStyleLbl="node0" presStyleIdx="0" presStyleCnt="1" custScaleX="72335">
        <dgm:presLayoutVars>
          <dgm:chPref val="3"/>
        </dgm:presLayoutVars>
      </dgm:prSet>
      <dgm:spPr/>
    </dgm:pt>
    <dgm:pt modelId="{41765FD2-687E-45AB-AC31-E3AE2782FED9}" type="pres">
      <dgm:prSet presAssocID="{38539B86-7C30-4BD8-87E2-3B0ED518F3BC}" presName="level2hierChild" presStyleCnt="0"/>
      <dgm:spPr/>
    </dgm:pt>
    <dgm:pt modelId="{6B7FB6FA-67AF-43BB-974E-EB10308A8F3E}" type="pres">
      <dgm:prSet presAssocID="{5DD00784-5CDA-4FEA-9742-487F3911F27D}" presName="conn2-1" presStyleLbl="parChTrans1D2" presStyleIdx="0" presStyleCnt="1"/>
      <dgm:spPr/>
    </dgm:pt>
    <dgm:pt modelId="{46A0E5E3-F12B-459D-B47F-990806CBEEF1}" type="pres">
      <dgm:prSet presAssocID="{5DD00784-5CDA-4FEA-9742-487F3911F27D}" presName="connTx" presStyleLbl="parChTrans1D2" presStyleIdx="0" presStyleCnt="1"/>
      <dgm:spPr/>
    </dgm:pt>
    <dgm:pt modelId="{C62E8119-B43B-49B6-878C-C1093E51D19B}" type="pres">
      <dgm:prSet presAssocID="{D8033412-BE16-44DF-AB1A-6C42409D6ACE}" presName="root2" presStyleCnt="0"/>
      <dgm:spPr/>
    </dgm:pt>
    <dgm:pt modelId="{B1B7696A-7037-4298-95EC-F9B13010EDE1}" type="pres">
      <dgm:prSet presAssocID="{D8033412-BE16-44DF-AB1A-6C42409D6ACE}" presName="LevelTwoTextNode" presStyleLbl="node2" presStyleIdx="0" presStyleCnt="1" custScaleX="63950" custScaleY="236657">
        <dgm:presLayoutVars>
          <dgm:chPref val="3"/>
        </dgm:presLayoutVars>
      </dgm:prSet>
      <dgm:spPr/>
    </dgm:pt>
    <dgm:pt modelId="{EF31CF15-D425-45B5-A563-E4CEE2E19D10}" type="pres">
      <dgm:prSet presAssocID="{D8033412-BE16-44DF-AB1A-6C42409D6ACE}" presName="level3hierChild" presStyleCnt="0"/>
      <dgm:spPr/>
    </dgm:pt>
    <dgm:pt modelId="{FC3B4A03-36EC-4E67-950F-F5DE95ED4A8C}" type="pres">
      <dgm:prSet presAssocID="{4346E0AE-5D91-4C21-B749-10A78B6DEE1B}" presName="conn2-1" presStyleLbl="parChTrans1D3" presStyleIdx="0" presStyleCnt="2"/>
      <dgm:spPr/>
    </dgm:pt>
    <dgm:pt modelId="{5173FE58-5C1D-4FAB-A83C-C19DD1CDB742}" type="pres">
      <dgm:prSet presAssocID="{4346E0AE-5D91-4C21-B749-10A78B6DEE1B}" presName="connTx" presStyleLbl="parChTrans1D3" presStyleIdx="0" presStyleCnt="2"/>
      <dgm:spPr/>
    </dgm:pt>
    <dgm:pt modelId="{05402DBE-1A92-49EB-BB0A-3582EBADD4AE}" type="pres">
      <dgm:prSet presAssocID="{C7E125B1-A085-44B1-A979-EBDDD1CE00A9}" presName="root2" presStyleCnt="0"/>
      <dgm:spPr/>
    </dgm:pt>
    <dgm:pt modelId="{2B48EDA8-AB92-4D01-8378-80963BB5F7F8}" type="pres">
      <dgm:prSet presAssocID="{C7E125B1-A085-44B1-A979-EBDDD1CE00A9}" presName="LevelTwoTextNode" presStyleLbl="node3" presStyleIdx="0" presStyleCnt="2" custScaleX="96538">
        <dgm:presLayoutVars>
          <dgm:chPref val="3"/>
        </dgm:presLayoutVars>
      </dgm:prSet>
      <dgm:spPr/>
    </dgm:pt>
    <dgm:pt modelId="{A6743C02-DF19-4024-B7B2-7D7F42F0C5AD}" type="pres">
      <dgm:prSet presAssocID="{C7E125B1-A085-44B1-A979-EBDDD1CE00A9}" presName="level3hierChild" presStyleCnt="0"/>
      <dgm:spPr/>
    </dgm:pt>
    <dgm:pt modelId="{2E248F97-3A20-44F5-92D5-CAEB823AFAE8}" type="pres">
      <dgm:prSet presAssocID="{74CF3116-B5D7-47F4-9ED9-263D4F24BDA7}" presName="conn2-1" presStyleLbl="parChTrans1D4" presStyleIdx="0" presStyleCnt="5"/>
      <dgm:spPr/>
    </dgm:pt>
    <dgm:pt modelId="{C61CF4FD-04B3-4864-BDBF-FEA576D5A134}" type="pres">
      <dgm:prSet presAssocID="{74CF3116-B5D7-47F4-9ED9-263D4F24BDA7}" presName="connTx" presStyleLbl="parChTrans1D4" presStyleIdx="0" presStyleCnt="5"/>
      <dgm:spPr/>
    </dgm:pt>
    <dgm:pt modelId="{65DD9CC8-7B85-42F0-B0BA-7372AA9CA8AE}" type="pres">
      <dgm:prSet presAssocID="{461F7640-B7AA-457D-8242-11053E10FE72}" presName="root2" presStyleCnt="0"/>
      <dgm:spPr/>
    </dgm:pt>
    <dgm:pt modelId="{967E7479-9F04-4C01-97D6-BD79D5721CCD}" type="pres">
      <dgm:prSet presAssocID="{461F7640-B7AA-457D-8242-11053E10FE72}" presName="LevelTwoTextNode" presStyleLbl="node4" presStyleIdx="0" presStyleCnt="5" custScaleX="95054" custScaleY="193810" custLinFactNeighborX="12880" custLinFactNeighborY="2923">
        <dgm:presLayoutVars>
          <dgm:chPref val="3"/>
        </dgm:presLayoutVars>
      </dgm:prSet>
      <dgm:spPr/>
    </dgm:pt>
    <dgm:pt modelId="{BF6D7EAE-7145-440F-82D2-2B11EC15DB0C}" type="pres">
      <dgm:prSet presAssocID="{461F7640-B7AA-457D-8242-11053E10FE72}" presName="level3hierChild" presStyleCnt="0"/>
      <dgm:spPr/>
    </dgm:pt>
    <dgm:pt modelId="{2CE76CC3-5D0A-405E-9110-FA990AEDC4CA}" type="pres">
      <dgm:prSet presAssocID="{04AA37CD-CAF7-4FD0-ABB1-ABC72C7E4D32}" presName="conn2-1" presStyleLbl="parChTrans1D4" presStyleIdx="1" presStyleCnt="5"/>
      <dgm:spPr/>
    </dgm:pt>
    <dgm:pt modelId="{43CD021B-3499-47BA-9190-AB040D5E2B59}" type="pres">
      <dgm:prSet presAssocID="{04AA37CD-CAF7-4FD0-ABB1-ABC72C7E4D32}" presName="connTx" presStyleLbl="parChTrans1D4" presStyleIdx="1" presStyleCnt="5"/>
      <dgm:spPr/>
    </dgm:pt>
    <dgm:pt modelId="{2F71602D-CCD8-44C2-B4D0-7D61D4C912EC}" type="pres">
      <dgm:prSet presAssocID="{0893B042-C6B1-45EC-8F01-F528A6BF8AFC}" presName="root2" presStyleCnt="0"/>
      <dgm:spPr/>
    </dgm:pt>
    <dgm:pt modelId="{FAA3842A-ACF0-4898-98F8-A4DE0008B3CF}" type="pres">
      <dgm:prSet presAssocID="{0893B042-C6B1-45EC-8F01-F528A6BF8AFC}" presName="LevelTwoTextNode" presStyleLbl="node4" presStyleIdx="1" presStyleCnt="5" custScaleX="101976" custScaleY="148927">
        <dgm:presLayoutVars>
          <dgm:chPref val="3"/>
        </dgm:presLayoutVars>
      </dgm:prSet>
      <dgm:spPr/>
    </dgm:pt>
    <dgm:pt modelId="{862D27C3-A055-422D-9B2B-1ED7D36EF535}" type="pres">
      <dgm:prSet presAssocID="{0893B042-C6B1-45EC-8F01-F528A6BF8AFC}" presName="level3hierChild" presStyleCnt="0"/>
      <dgm:spPr/>
    </dgm:pt>
    <dgm:pt modelId="{8659DE47-96EC-4C03-9A07-A640588C3B6F}" type="pres">
      <dgm:prSet presAssocID="{06AEEC35-42C6-441D-B7E6-8E1AF11CB37F}" presName="conn2-1" presStyleLbl="parChTrans1D4" presStyleIdx="2" presStyleCnt="5"/>
      <dgm:spPr/>
    </dgm:pt>
    <dgm:pt modelId="{AC57CF6F-5E02-442F-ABDC-C4B627ACB649}" type="pres">
      <dgm:prSet presAssocID="{06AEEC35-42C6-441D-B7E6-8E1AF11CB37F}" presName="connTx" presStyleLbl="parChTrans1D4" presStyleIdx="2" presStyleCnt="5"/>
      <dgm:spPr/>
    </dgm:pt>
    <dgm:pt modelId="{3283810F-BC88-4D3D-AD10-071FCB221DAA}" type="pres">
      <dgm:prSet presAssocID="{9ACAD364-892D-4AAB-887C-429E044E0258}" presName="root2" presStyleCnt="0"/>
      <dgm:spPr/>
    </dgm:pt>
    <dgm:pt modelId="{D25F813A-03F0-4C29-A830-B031BAE3FA25}" type="pres">
      <dgm:prSet presAssocID="{9ACAD364-892D-4AAB-887C-429E044E0258}" presName="LevelTwoTextNode" presStyleLbl="node4" presStyleIdx="2" presStyleCnt="5" custScaleX="114036" custScaleY="103788">
        <dgm:presLayoutVars>
          <dgm:chPref val="3"/>
        </dgm:presLayoutVars>
      </dgm:prSet>
      <dgm:spPr/>
    </dgm:pt>
    <dgm:pt modelId="{77178212-9EFC-4E92-8AA2-E0CE4B4AB643}" type="pres">
      <dgm:prSet presAssocID="{9ACAD364-892D-4AAB-887C-429E044E0258}" presName="level3hierChild" presStyleCnt="0"/>
      <dgm:spPr/>
    </dgm:pt>
    <dgm:pt modelId="{30026CEE-A3EB-4298-9D77-757F77FAB232}" type="pres">
      <dgm:prSet presAssocID="{816B4013-0BFC-4258-B80E-8DD2D19114CA}" presName="conn2-1" presStyleLbl="parChTrans1D3" presStyleIdx="1" presStyleCnt="2"/>
      <dgm:spPr/>
    </dgm:pt>
    <dgm:pt modelId="{D1E8C82A-192C-4C81-9A68-51BD4FC23312}" type="pres">
      <dgm:prSet presAssocID="{816B4013-0BFC-4258-B80E-8DD2D19114CA}" presName="connTx" presStyleLbl="parChTrans1D3" presStyleIdx="1" presStyleCnt="2"/>
      <dgm:spPr/>
    </dgm:pt>
    <dgm:pt modelId="{B9DD3E44-F3AF-48AF-A0B4-2E1D4F7EF35C}" type="pres">
      <dgm:prSet presAssocID="{9623D54E-9BFE-4B6E-8474-1EB135EC6A22}" presName="root2" presStyleCnt="0"/>
      <dgm:spPr/>
    </dgm:pt>
    <dgm:pt modelId="{99D8B3B8-F6D8-46F1-9549-70E1E29D8334}" type="pres">
      <dgm:prSet presAssocID="{9623D54E-9BFE-4B6E-8474-1EB135EC6A22}" presName="LevelTwoTextNode" presStyleLbl="node3" presStyleIdx="1" presStyleCnt="2" custScaleX="114551" custScaleY="132320">
        <dgm:presLayoutVars>
          <dgm:chPref val="3"/>
        </dgm:presLayoutVars>
      </dgm:prSet>
      <dgm:spPr/>
    </dgm:pt>
    <dgm:pt modelId="{89E7F55D-5F8B-4F15-92AF-9575C45F3AAB}" type="pres">
      <dgm:prSet presAssocID="{9623D54E-9BFE-4B6E-8474-1EB135EC6A22}" presName="level3hierChild" presStyleCnt="0"/>
      <dgm:spPr/>
    </dgm:pt>
    <dgm:pt modelId="{9EA7B36E-53B2-474B-859C-C2FA44A9DF4F}" type="pres">
      <dgm:prSet presAssocID="{38D4D0D7-6861-497A-8010-BEE67D4DBA63}" presName="conn2-1" presStyleLbl="parChTrans1D4" presStyleIdx="3" presStyleCnt="5"/>
      <dgm:spPr/>
    </dgm:pt>
    <dgm:pt modelId="{C6D9AB09-461C-4573-84E3-A59D44420FE5}" type="pres">
      <dgm:prSet presAssocID="{38D4D0D7-6861-497A-8010-BEE67D4DBA63}" presName="connTx" presStyleLbl="parChTrans1D4" presStyleIdx="3" presStyleCnt="5"/>
      <dgm:spPr/>
    </dgm:pt>
    <dgm:pt modelId="{797A56DD-E31F-40BF-8109-D022B922AE57}" type="pres">
      <dgm:prSet presAssocID="{F6D442D6-BE2D-45AE-8B94-F945C0E2A11B}" presName="root2" presStyleCnt="0"/>
      <dgm:spPr/>
    </dgm:pt>
    <dgm:pt modelId="{E94ED528-8080-44A3-A9DB-85774D0A6B01}" type="pres">
      <dgm:prSet presAssocID="{F6D442D6-BE2D-45AE-8B94-F945C0E2A11B}" presName="LevelTwoTextNode" presStyleLbl="node4" presStyleIdx="3" presStyleCnt="5" custScaleX="82273" custScaleY="194264">
        <dgm:presLayoutVars>
          <dgm:chPref val="3"/>
        </dgm:presLayoutVars>
      </dgm:prSet>
      <dgm:spPr/>
    </dgm:pt>
    <dgm:pt modelId="{18726200-5D17-44E4-A099-D936011262DB}" type="pres">
      <dgm:prSet presAssocID="{F6D442D6-BE2D-45AE-8B94-F945C0E2A11B}" presName="level3hierChild" presStyleCnt="0"/>
      <dgm:spPr/>
    </dgm:pt>
    <dgm:pt modelId="{73152D18-08DC-41DF-9B84-21791C6B2A72}" type="pres">
      <dgm:prSet presAssocID="{CCD37931-C5A2-4050-9637-14E402CF2480}" presName="conn2-1" presStyleLbl="parChTrans1D4" presStyleIdx="4" presStyleCnt="5"/>
      <dgm:spPr/>
    </dgm:pt>
    <dgm:pt modelId="{15C8A6D7-5198-4B0B-9F06-B52D8835A415}" type="pres">
      <dgm:prSet presAssocID="{CCD37931-C5A2-4050-9637-14E402CF2480}" presName="connTx" presStyleLbl="parChTrans1D4" presStyleIdx="4" presStyleCnt="5"/>
      <dgm:spPr/>
    </dgm:pt>
    <dgm:pt modelId="{465473E4-CB12-462F-9B29-A28B35EEDFF5}" type="pres">
      <dgm:prSet presAssocID="{3CF22238-FDA8-4051-872B-25FE3EA05C40}" presName="root2" presStyleCnt="0"/>
      <dgm:spPr/>
    </dgm:pt>
    <dgm:pt modelId="{AAAE9C5D-BA5E-4722-B1AE-41444337EE4E}" type="pres">
      <dgm:prSet presAssocID="{3CF22238-FDA8-4051-872B-25FE3EA05C40}" presName="LevelTwoTextNode" presStyleLbl="node4" presStyleIdx="4" presStyleCnt="5" custScaleX="82288" custScaleY="174316" custLinFactNeighborX="25784" custLinFactNeighborY="4970">
        <dgm:presLayoutVars>
          <dgm:chPref val="3"/>
        </dgm:presLayoutVars>
      </dgm:prSet>
      <dgm:spPr/>
    </dgm:pt>
    <dgm:pt modelId="{71E921B3-E2E4-4BE5-80FF-F03A4958D3A4}" type="pres">
      <dgm:prSet presAssocID="{3CF22238-FDA8-4051-872B-25FE3EA05C40}" presName="level3hierChild" presStyleCnt="0"/>
      <dgm:spPr/>
    </dgm:pt>
  </dgm:ptLst>
  <dgm:cxnLst>
    <dgm:cxn modelId="{7365C401-3753-4F4F-9F94-EF5824767710}" type="presOf" srcId="{5DD00784-5CDA-4FEA-9742-487F3911F27D}" destId="{6B7FB6FA-67AF-43BB-974E-EB10308A8F3E}" srcOrd="0" destOrd="0" presId="urn:microsoft.com/office/officeart/2005/8/layout/hierarchy2"/>
    <dgm:cxn modelId="{C8DBAA03-4B8E-4CB9-9D25-C2AEA2404368}" srcId="{31DCEB51-4F9C-4655-93C8-481F5DC9C715}" destId="{38539B86-7C30-4BD8-87E2-3B0ED518F3BC}" srcOrd="0" destOrd="0" parTransId="{FAB1A808-08EA-4613-9905-D6423E2778CE}" sibTransId="{101FFB35-705B-4BF9-B77E-43563922094D}"/>
    <dgm:cxn modelId="{0868FF03-83E6-451F-8D2C-B15E8E9A1E77}" srcId="{D8033412-BE16-44DF-AB1A-6C42409D6ACE}" destId="{C7E125B1-A085-44B1-A979-EBDDD1CE00A9}" srcOrd="0" destOrd="0" parTransId="{4346E0AE-5D91-4C21-B749-10A78B6DEE1B}" sibTransId="{A481B559-EE8E-4952-A1C7-998767BECBC5}"/>
    <dgm:cxn modelId="{6AE0EF06-69EC-4313-81E4-EB2021D16D12}" srcId="{38539B86-7C30-4BD8-87E2-3B0ED518F3BC}" destId="{D8033412-BE16-44DF-AB1A-6C42409D6ACE}" srcOrd="0" destOrd="0" parTransId="{5DD00784-5CDA-4FEA-9742-487F3911F27D}" sibTransId="{7D6831CC-06FF-460F-89A1-7769E6FAB779}"/>
    <dgm:cxn modelId="{8CD7D20B-6EA6-4A4B-9DAA-F7006002494F}" type="presOf" srcId="{CCD37931-C5A2-4050-9637-14E402CF2480}" destId="{73152D18-08DC-41DF-9B84-21791C6B2A72}" srcOrd="0" destOrd="0" presId="urn:microsoft.com/office/officeart/2005/8/layout/hierarchy2"/>
    <dgm:cxn modelId="{5C2BC40D-C808-42C9-B502-689039CA1B38}" type="presOf" srcId="{0893B042-C6B1-45EC-8F01-F528A6BF8AFC}" destId="{FAA3842A-ACF0-4898-98F8-A4DE0008B3CF}" srcOrd="0" destOrd="0" presId="urn:microsoft.com/office/officeart/2005/8/layout/hierarchy2"/>
    <dgm:cxn modelId="{EBECFD18-C167-414E-B612-CA4BC6C451C4}" type="presOf" srcId="{74CF3116-B5D7-47F4-9ED9-263D4F24BDA7}" destId="{C61CF4FD-04B3-4864-BDBF-FEA576D5A134}" srcOrd="1" destOrd="0" presId="urn:microsoft.com/office/officeart/2005/8/layout/hierarchy2"/>
    <dgm:cxn modelId="{2AF38D1A-1EFB-466D-979B-5D35FF8DE043}" srcId="{461F7640-B7AA-457D-8242-11053E10FE72}" destId="{9ACAD364-892D-4AAB-887C-429E044E0258}" srcOrd="1" destOrd="0" parTransId="{06AEEC35-42C6-441D-B7E6-8E1AF11CB37F}" sibTransId="{1BBF6925-AA12-4CFE-A6E1-471F71FEA2BE}"/>
    <dgm:cxn modelId="{C4B1721E-B26F-466E-BEE2-49DA880CE340}" type="presOf" srcId="{CCD37931-C5A2-4050-9637-14E402CF2480}" destId="{15C8A6D7-5198-4B0B-9F06-B52D8835A415}" srcOrd="1" destOrd="0" presId="urn:microsoft.com/office/officeart/2005/8/layout/hierarchy2"/>
    <dgm:cxn modelId="{66A4E81E-F28D-4CB4-80FA-E5EE8C5EC12D}" srcId="{C7E125B1-A085-44B1-A979-EBDDD1CE00A9}" destId="{461F7640-B7AA-457D-8242-11053E10FE72}" srcOrd="0" destOrd="0" parTransId="{74CF3116-B5D7-47F4-9ED9-263D4F24BDA7}" sibTransId="{FEE19F62-9764-457F-9F5D-A19E80A4A2BC}"/>
    <dgm:cxn modelId="{A4BFFC24-82A9-440B-BB95-04518446606D}" type="presOf" srcId="{4346E0AE-5D91-4C21-B749-10A78B6DEE1B}" destId="{5173FE58-5C1D-4FAB-A83C-C19DD1CDB742}" srcOrd="1" destOrd="0" presId="urn:microsoft.com/office/officeart/2005/8/layout/hierarchy2"/>
    <dgm:cxn modelId="{6F65D32B-BC9B-4BBC-A206-3626CB0CBBF6}" srcId="{D8033412-BE16-44DF-AB1A-6C42409D6ACE}" destId="{9623D54E-9BFE-4B6E-8474-1EB135EC6A22}" srcOrd="1" destOrd="0" parTransId="{816B4013-0BFC-4258-B80E-8DD2D19114CA}" sibTransId="{83A6EBC9-A833-4CA8-9CED-881D0B497E6E}"/>
    <dgm:cxn modelId="{230CF95F-6B70-4168-9ED2-8AAFA725AC53}" type="presOf" srcId="{9623D54E-9BFE-4B6E-8474-1EB135EC6A22}" destId="{99D8B3B8-F6D8-46F1-9549-70E1E29D8334}" srcOrd="0" destOrd="0" presId="urn:microsoft.com/office/officeart/2005/8/layout/hierarchy2"/>
    <dgm:cxn modelId="{1730C466-45DE-4DC7-8D8E-837B7B67C6B6}" type="presOf" srcId="{D8033412-BE16-44DF-AB1A-6C42409D6ACE}" destId="{B1B7696A-7037-4298-95EC-F9B13010EDE1}" srcOrd="0" destOrd="0" presId="urn:microsoft.com/office/officeart/2005/8/layout/hierarchy2"/>
    <dgm:cxn modelId="{D770B648-977D-4D42-92DD-547ED2F058C8}" srcId="{9623D54E-9BFE-4B6E-8474-1EB135EC6A22}" destId="{F6D442D6-BE2D-45AE-8B94-F945C0E2A11B}" srcOrd="0" destOrd="0" parTransId="{38D4D0D7-6861-497A-8010-BEE67D4DBA63}" sibTransId="{FDDDCD8C-DD53-4BE6-9AE1-CEB9A1E99AFC}"/>
    <dgm:cxn modelId="{411DF46A-8861-4D19-9B2B-D5A0190500E6}" srcId="{F6D442D6-BE2D-45AE-8B94-F945C0E2A11B}" destId="{3CF22238-FDA8-4051-872B-25FE3EA05C40}" srcOrd="0" destOrd="0" parTransId="{CCD37931-C5A2-4050-9637-14E402CF2480}" sibTransId="{52B9E8A9-41C1-4BEC-80AE-0D6F5A432F20}"/>
    <dgm:cxn modelId="{9CEAD96B-BBB6-4105-8A2F-06303E532B6C}" type="presOf" srcId="{74CF3116-B5D7-47F4-9ED9-263D4F24BDA7}" destId="{2E248F97-3A20-44F5-92D5-CAEB823AFAE8}" srcOrd="0" destOrd="0" presId="urn:microsoft.com/office/officeart/2005/8/layout/hierarchy2"/>
    <dgm:cxn modelId="{2350D24C-C33C-4EFC-9F1F-073438F75B37}" type="presOf" srcId="{06AEEC35-42C6-441D-B7E6-8E1AF11CB37F}" destId="{8659DE47-96EC-4C03-9A07-A640588C3B6F}" srcOrd="0" destOrd="0" presId="urn:microsoft.com/office/officeart/2005/8/layout/hierarchy2"/>
    <dgm:cxn modelId="{65CEB76F-4057-45C0-A171-12BF0486E90A}" type="presOf" srcId="{38539B86-7C30-4BD8-87E2-3B0ED518F3BC}" destId="{568FB7F9-6041-4E85-891E-7615C470ADED}" srcOrd="0" destOrd="0" presId="urn:microsoft.com/office/officeart/2005/8/layout/hierarchy2"/>
    <dgm:cxn modelId="{A388D776-78F2-4E52-9F16-0245DB34D269}" type="presOf" srcId="{C7E125B1-A085-44B1-A979-EBDDD1CE00A9}" destId="{2B48EDA8-AB92-4D01-8378-80963BB5F7F8}" srcOrd="0" destOrd="0" presId="urn:microsoft.com/office/officeart/2005/8/layout/hierarchy2"/>
    <dgm:cxn modelId="{9609D497-0A7D-47EE-9A99-8BEBE0278764}" type="presOf" srcId="{9ACAD364-892D-4AAB-887C-429E044E0258}" destId="{D25F813A-03F0-4C29-A830-B031BAE3FA25}" srcOrd="0" destOrd="0" presId="urn:microsoft.com/office/officeart/2005/8/layout/hierarchy2"/>
    <dgm:cxn modelId="{72B3C2A6-346F-468C-BD26-AB0775A0B3A1}" type="presOf" srcId="{816B4013-0BFC-4258-B80E-8DD2D19114CA}" destId="{D1E8C82A-192C-4C81-9A68-51BD4FC23312}" srcOrd="1" destOrd="0" presId="urn:microsoft.com/office/officeart/2005/8/layout/hierarchy2"/>
    <dgm:cxn modelId="{A16185AE-413E-4B29-992B-86C31FB66840}" type="presOf" srcId="{04AA37CD-CAF7-4FD0-ABB1-ABC72C7E4D32}" destId="{43CD021B-3499-47BA-9190-AB040D5E2B59}" srcOrd="1" destOrd="0" presId="urn:microsoft.com/office/officeart/2005/8/layout/hierarchy2"/>
    <dgm:cxn modelId="{EF563EB7-78CA-43F5-93C3-7B77397F65B8}" type="presOf" srcId="{06AEEC35-42C6-441D-B7E6-8E1AF11CB37F}" destId="{AC57CF6F-5E02-442F-ABDC-C4B627ACB649}" srcOrd="1" destOrd="0" presId="urn:microsoft.com/office/officeart/2005/8/layout/hierarchy2"/>
    <dgm:cxn modelId="{C5CE49C4-8401-4929-B47E-F1610434617A}" type="presOf" srcId="{3CF22238-FDA8-4051-872B-25FE3EA05C40}" destId="{AAAE9C5D-BA5E-4722-B1AE-41444337EE4E}" srcOrd="0" destOrd="0" presId="urn:microsoft.com/office/officeart/2005/8/layout/hierarchy2"/>
    <dgm:cxn modelId="{D52205CE-E66F-46E6-9CFF-773023619AA8}" type="presOf" srcId="{4346E0AE-5D91-4C21-B749-10A78B6DEE1B}" destId="{FC3B4A03-36EC-4E67-950F-F5DE95ED4A8C}" srcOrd="0" destOrd="0" presId="urn:microsoft.com/office/officeart/2005/8/layout/hierarchy2"/>
    <dgm:cxn modelId="{C09EE4D9-B585-42B3-AFF3-0B8C7349B145}" type="presOf" srcId="{816B4013-0BFC-4258-B80E-8DD2D19114CA}" destId="{30026CEE-A3EB-4298-9D77-757F77FAB232}" srcOrd="0" destOrd="0" presId="urn:microsoft.com/office/officeart/2005/8/layout/hierarchy2"/>
    <dgm:cxn modelId="{1C561EDC-B6FA-49ED-9ABA-2DE426F2DFD5}" type="presOf" srcId="{461F7640-B7AA-457D-8242-11053E10FE72}" destId="{967E7479-9F04-4C01-97D6-BD79D5721CCD}" srcOrd="0" destOrd="0" presId="urn:microsoft.com/office/officeart/2005/8/layout/hierarchy2"/>
    <dgm:cxn modelId="{6F9E67DF-C8F8-496E-9840-48F5349E5966}" type="presOf" srcId="{31DCEB51-4F9C-4655-93C8-481F5DC9C715}" destId="{27B53B3A-C4B1-441C-91F6-E3940AC4374E}" srcOrd="0" destOrd="0" presId="urn:microsoft.com/office/officeart/2005/8/layout/hierarchy2"/>
    <dgm:cxn modelId="{442EB7E1-9BD5-488C-8D52-0B47654BFDBF}" type="presOf" srcId="{F6D442D6-BE2D-45AE-8B94-F945C0E2A11B}" destId="{E94ED528-8080-44A3-A9DB-85774D0A6B01}" srcOrd="0" destOrd="0" presId="urn:microsoft.com/office/officeart/2005/8/layout/hierarchy2"/>
    <dgm:cxn modelId="{8908C9E5-C6B2-493F-87EE-70C9B7C10B95}" type="presOf" srcId="{38D4D0D7-6861-497A-8010-BEE67D4DBA63}" destId="{C6D9AB09-461C-4573-84E3-A59D44420FE5}" srcOrd="1" destOrd="0" presId="urn:microsoft.com/office/officeart/2005/8/layout/hierarchy2"/>
    <dgm:cxn modelId="{195CF6E5-59AF-4F19-9DA5-103AAC5DD422}" type="presOf" srcId="{5DD00784-5CDA-4FEA-9742-487F3911F27D}" destId="{46A0E5E3-F12B-459D-B47F-990806CBEEF1}" srcOrd="1" destOrd="0" presId="urn:microsoft.com/office/officeart/2005/8/layout/hierarchy2"/>
    <dgm:cxn modelId="{C80B6DF0-686F-4C00-B1AE-BF566DA0519A}" type="presOf" srcId="{38D4D0D7-6861-497A-8010-BEE67D4DBA63}" destId="{9EA7B36E-53B2-474B-859C-C2FA44A9DF4F}" srcOrd="0" destOrd="0" presId="urn:microsoft.com/office/officeart/2005/8/layout/hierarchy2"/>
    <dgm:cxn modelId="{4DDA1CF4-A7EA-4B3B-947B-5F18751283CD}" type="presOf" srcId="{04AA37CD-CAF7-4FD0-ABB1-ABC72C7E4D32}" destId="{2CE76CC3-5D0A-405E-9110-FA990AEDC4CA}" srcOrd="0" destOrd="0" presId="urn:microsoft.com/office/officeart/2005/8/layout/hierarchy2"/>
    <dgm:cxn modelId="{344312F5-A1AC-4EAC-A855-C0756C65EB87}" srcId="{461F7640-B7AA-457D-8242-11053E10FE72}" destId="{0893B042-C6B1-45EC-8F01-F528A6BF8AFC}" srcOrd="0" destOrd="0" parTransId="{04AA37CD-CAF7-4FD0-ABB1-ABC72C7E4D32}" sibTransId="{AE5BEB17-7D02-4D9B-BE12-E6418C7FA910}"/>
    <dgm:cxn modelId="{DA79AF6E-CB25-4B34-B778-1C76E05A9F93}" type="presParOf" srcId="{27B53B3A-C4B1-441C-91F6-E3940AC4374E}" destId="{56AE534F-F4A1-4DCF-8BB3-E0A605586273}" srcOrd="0" destOrd="0" presId="urn:microsoft.com/office/officeart/2005/8/layout/hierarchy2"/>
    <dgm:cxn modelId="{C89B8AFD-9684-4894-9EA1-66C42D12B911}" type="presParOf" srcId="{56AE534F-F4A1-4DCF-8BB3-E0A605586273}" destId="{568FB7F9-6041-4E85-891E-7615C470ADED}" srcOrd="0" destOrd="0" presId="urn:microsoft.com/office/officeart/2005/8/layout/hierarchy2"/>
    <dgm:cxn modelId="{DA8B872E-3D0A-4AF8-8C40-25AACCA07006}" type="presParOf" srcId="{56AE534F-F4A1-4DCF-8BB3-E0A605586273}" destId="{41765FD2-687E-45AB-AC31-E3AE2782FED9}" srcOrd="1" destOrd="0" presId="urn:microsoft.com/office/officeart/2005/8/layout/hierarchy2"/>
    <dgm:cxn modelId="{102BE461-F7A7-40B0-A30D-8F4907743A0A}" type="presParOf" srcId="{41765FD2-687E-45AB-AC31-E3AE2782FED9}" destId="{6B7FB6FA-67AF-43BB-974E-EB10308A8F3E}" srcOrd="0" destOrd="0" presId="urn:microsoft.com/office/officeart/2005/8/layout/hierarchy2"/>
    <dgm:cxn modelId="{327564DA-9713-4ECE-9CCF-140D5BA659F7}" type="presParOf" srcId="{6B7FB6FA-67AF-43BB-974E-EB10308A8F3E}" destId="{46A0E5E3-F12B-459D-B47F-990806CBEEF1}" srcOrd="0" destOrd="0" presId="urn:microsoft.com/office/officeart/2005/8/layout/hierarchy2"/>
    <dgm:cxn modelId="{631BEFE4-E1C4-4499-AA8F-9F1758574856}" type="presParOf" srcId="{41765FD2-687E-45AB-AC31-E3AE2782FED9}" destId="{C62E8119-B43B-49B6-878C-C1093E51D19B}" srcOrd="1" destOrd="0" presId="urn:microsoft.com/office/officeart/2005/8/layout/hierarchy2"/>
    <dgm:cxn modelId="{B2AB2A98-8E91-4A6B-A9B1-F3FEDF9789BD}" type="presParOf" srcId="{C62E8119-B43B-49B6-878C-C1093E51D19B}" destId="{B1B7696A-7037-4298-95EC-F9B13010EDE1}" srcOrd="0" destOrd="0" presId="urn:microsoft.com/office/officeart/2005/8/layout/hierarchy2"/>
    <dgm:cxn modelId="{B0045BA9-D2C8-44AA-A51E-33C3D59B286F}" type="presParOf" srcId="{C62E8119-B43B-49B6-878C-C1093E51D19B}" destId="{EF31CF15-D425-45B5-A563-E4CEE2E19D10}" srcOrd="1" destOrd="0" presId="urn:microsoft.com/office/officeart/2005/8/layout/hierarchy2"/>
    <dgm:cxn modelId="{434EBA47-EBB4-4AD9-B686-67E96647E530}" type="presParOf" srcId="{EF31CF15-D425-45B5-A563-E4CEE2E19D10}" destId="{FC3B4A03-36EC-4E67-950F-F5DE95ED4A8C}" srcOrd="0" destOrd="0" presId="urn:microsoft.com/office/officeart/2005/8/layout/hierarchy2"/>
    <dgm:cxn modelId="{3B6D5B25-56AE-4413-BC87-E8045BE5599A}" type="presParOf" srcId="{FC3B4A03-36EC-4E67-950F-F5DE95ED4A8C}" destId="{5173FE58-5C1D-4FAB-A83C-C19DD1CDB742}" srcOrd="0" destOrd="0" presId="urn:microsoft.com/office/officeart/2005/8/layout/hierarchy2"/>
    <dgm:cxn modelId="{1236A121-D12E-4167-AEE0-6471326F4610}" type="presParOf" srcId="{EF31CF15-D425-45B5-A563-E4CEE2E19D10}" destId="{05402DBE-1A92-49EB-BB0A-3582EBADD4AE}" srcOrd="1" destOrd="0" presId="urn:microsoft.com/office/officeart/2005/8/layout/hierarchy2"/>
    <dgm:cxn modelId="{752C324F-F28A-4D69-9D35-0B0F9BCA6178}" type="presParOf" srcId="{05402DBE-1A92-49EB-BB0A-3582EBADD4AE}" destId="{2B48EDA8-AB92-4D01-8378-80963BB5F7F8}" srcOrd="0" destOrd="0" presId="urn:microsoft.com/office/officeart/2005/8/layout/hierarchy2"/>
    <dgm:cxn modelId="{62975396-530C-413A-BA28-D4FEAEEAAAA7}" type="presParOf" srcId="{05402DBE-1A92-49EB-BB0A-3582EBADD4AE}" destId="{A6743C02-DF19-4024-B7B2-7D7F42F0C5AD}" srcOrd="1" destOrd="0" presId="urn:microsoft.com/office/officeart/2005/8/layout/hierarchy2"/>
    <dgm:cxn modelId="{2E9D3B4A-5497-4BE8-9D73-3742699F2E84}" type="presParOf" srcId="{A6743C02-DF19-4024-B7B2-7D7F42F0C5AD}" destId="{2E248F97-3A20-44F5-92D5-CAEB823AFAE8}" srcOrd="0" destOrd="0" presId="urn:microsoft.com/office/officeart/2005/8/layout/hierarchy2"/>
    <dgm:cxn modelId="{E1F520DF-2FF6-4D77-93BE-9D296F52D6E1}" type="presParOf" srcId="{2E248F97-3A20-44F5-92D5-CAEB823AFAE8}" destId="{C61CF4FD-04B3-4864-BDBF-FEA576D5A134}" srcOrd="0" destOrd="0" presId="urn:microsoft.com/office/officeart/2005/8/layout/hierarchy2"/>
    <dgm:cxn modelId="{BE13EB81-1AB3-4DFE-8537-AE533D216788}" type="presParOf" srcId="{A6743C02-DF19-4024-B7B2-7D7F42F0C5AD}" destId="{65DD9CC8-7B85-42F0-B0BA-7372AA9CA8AE}" srcOrd="1" destOrd="0" presId="urn:microsoft.com/office/officeart/2005/8/layout/hierarchy2"/>
    <dgm:cxn modelId="{3C4850CD-7EC6-444F-8760-7B2EB80E6A50}" type="presParOf" srcId="{65DD9CC8-7B85-42F0-B0BA-7372AA9CA8AE}" destId="{967E7479-9F04-4C01-97D6-BD79D5721CCD}" srcOrd="0" destOrd="0" presId="urn:microsoft.com/office/officeart/2005/8/layout/hierarchy2"/>
    <dgm:cxn modelId="{43CFB7DC-1228-420C-9E8A-1BF4F3437328}" type="presParOf" srcId="{65DD9CC8-7B85-42F0-B0BA-7372AA9CA8AE}" destId="{BF6D7EAE-7145-440F-82D2-2B11EC15DB0C}" srcOrd="1" destOrd="0" presId="urn:microsoft.com/office/officeart/2005/8/layout/hierarchy2"/>
    <dgm:cxn modelId="{06792ED1-F61C-4ED4-96DA-59A49435B95A}" type="presParOf" srcId="{BF6D7EAE-7145-440F-82D2-2B11EC15DB0C}" destId="{2CE76CC3-5D0A-405E-9110-FA990AEDC4CA}" srcOrd="0" destOrd="0" presId="urn:microsoft.com/office/officeart/2005/8/layout/hierarchy2"/>
    <dgm:cxn modelId="{1C8A6BCB-5A70-403F-8E57-7B1E9975546D}" type="presParOf" srcId="{2CE76CC3-5D0A-405E-9110-FA990AEDC4CA}" destId="{43CD021B-3499-47BA-9190-AB040D5E2B59}" srcOrd="0" destOrd="0" presId="urn:microsoft.com/office/officeart/2005/8/layout/hierarchy2"/>
    <dgm:cxn modelId="{AE8BEA82-F4B4-41DA-812A-BD2C56C6466F}" type="presParOf" srcId="{BF6D7EAE-7145-440F-82D2-2B11EC15DB0C}" destId="{2F71602D-CCD8-44C2-B4D0-7D61D4C912EC}" srcOrd="1" destOrd="0" presId="urn:microsoft.com/office/officeart/2005/8/layout/hierarchy2"/>
    <dgm:cxn modelId="{4B21DB51-D701-4907-A29D-43DD1DB8B6F3}" type="presParOf" srcId="{2F71602D-CCD8-44C2-B4D0-7D61D4C912EC}" destId="{FAA3842A-ACF0-4898-98F8-A4DE0008B3CF}" srcOrd="0" destOrd="0" presId="urn:microsoft.com/office/officeart/2005/8/layout/hierarchy2"/>
    <dgm:cxn modelId="{049C7A81-F930-420C-8C61-859769AE0CF4}" type="presParOf" srcId="{2F71602D-CCD8-44C2-B4D0-7D61D4C912EC}" destId="{862D27C3-A055-422D-9B2B-1ED7D36EF535}" srcOrd="1" destOrd="0" presId="urn:microsoft.com/office/officeart/2005/8/layout/hierarchy2"/>
    <dgm:cxn modelId="{078E00DF-C9CF-4AEA-BDEC-3E1691698D71}" type="presParOf" srcId="{BF6D7EAE-7145-440F-82D2-2B11EC15DB0C}" destId="{8659DE47-96EC-4C03-9A07-A640588C3B6F}" srcOrd="2" destOrd="0" presId="urn:microsoft.com/office/officeart/2005/8/layout/hierarchy2"/>
    <dgm:cxn modelId="{D6EF09B7-A17F-49AB-848F-1158EFF0A0F3}" type="presParOf" srcId="{8659DE47-96EC-4C03-9A07-A640588C3B6F}" destId="{AC57CF6F-5E02-442F-ABDC-C4B627ACB649}" srcOrd="0" destOrd="0" presId="urn:microsoft.com/office/officeart/2005/8/layout/hierarchy2"/>
    <dgm:cxn modelId="{F74E339B-54F4-4385-8E1A-7A3C4779C168}" type="presParOf" srcId="{BF6D7EAE-7145-440F-82D2-2B11EC15DB0C}" destId="{3283810F-BC88-4D3D-AD10-071FCB221DAA}" srcOrd="3" destOrd="0" presId="urn:microsoft.com/office/officeart/2005/8/layout/hierarchy2"/>
    <dgm:cxn modelId="{2A7C1955-3194-4DC4-81E4-F967A5551B37}" type="presParOf" srcId="{3283810F-BC88-4D3D-AD10-071FCB221DAA}" destId="{D25F813A-03F0-4C29-A830-B031BAE3FA25}" srcOrd="0" destOrd="0" presId="urn:microsoft.com/office/officeart/2005/8/layout/hierarchy2"/>
    <dgm:cxn modelId="{ABC677EE-AE64-4D03-840B-9B7C042A7242}" type="presParOf" srcId="{3283810F-BC88-4D3D-AD10-071FCB221DAA}" destId="{77178212-9EFC-4E92-8AA2-E0CE4B4AB643}" srcOrd="1" destOrd="0" presId="urn:microsoft.com/office/officeart/2005/8/layout/hierarchy2"/>
    <dgm:cxn modelId="{27E76F81-CAFF-49DA-9223-ACBCA600E682}" type="presParOf" srcId="{EF31CF15-D425-45B5-A563-E4CEE2E19D10}" destId="{30026CEE-A3EB-4298-9D77-757F77FAB232}" srcOrd="2" destOrd="0" presId="urn:microsoft.com/office/officeart/2005/8/layout/hierarchy2"/>
    <dgm:cxn modelId="{C392A5BD-088E-4B4E-8FF7-AC5E37DD505B}" type="presParOf" srcId="{30026CEE-A3EB-4298-9D77-757F77FAB232}" destId="{D1E8C82A-192C-4C81-9A68-51BD4FC23312}" srcOrd="0" destOrd="0" presId="urn:microsoft.com/office/officeart/2005/8/layout/hierarchy2"/>
    <dgm:cxn modelId="{16FA7EEF-57DB-4CDE-B3AB-F4F9C8FFBD0A}" type="presParOf" srcId="{EF31CF15-D425-45B5-A563-E4CEE2E19D10}" destId="{B9DD3E44-F3AF-48AF-A0B4-2E1D4F7EF35C}" srcOrd="3" destOrd="0" presId="urn:microsoft.com/office/officeart/2005/8/layout/hierarchy2"/>
    <dgm:cxn modelId="{75BE1FF6-FEB5-458F-8352-D4326788CE0D}" type="presParOf" srcId="{B9DD3E44-F3AF-48AF-A0B4-2E1D4F7EF35C}" destId="{99D8B3B8-F6D8-46F1-9549-70E1E29D8334}" srcOrd="0" destOrd="0" presId="urn:microsoft.com/office/officeart/2005/8/layout/hierarchy2"/>
    <dgm:cxn modelId="{7C039BEA-5A5F-45AE-89FD-0DF072C4D5C9}" type="presParOf" srcId="{B9DD3E44-F3AF-48AF-A0B4-2E1D4F7EF35C}" destId="{89E7F55D-5F8B-4F15-92AF-9575C45F3AAB}" srcOrd="1" destOrd="0" presId="urn:microsoft.com/office/officeart/2005/8/layout/hierarchy2"/>
    <dgm:cxn modelId="{9FF179DA-6BB7-4A39-ABDD-A3E81F8972F8}" type="presParOf" srcId="{89E7F55D-5F8B-4F15-92AF-9575C45F3AAB}" destId="{9EA7B36E-53B2-474B-859C-C2FA44A9DF4F}" srcOrd="0" destOrd="0" presId="urn:microsoft.com/office/officeart/2005/8/layout/hierarchy2"/>
    <dgm:cxn modelId="{835A1F1D-C17D-44D0-A028-5429BEA43422}" type="presParOf" srcId="{9EA7B36E-53B2-474B-859C-C2FA44A9DF4F}" destId="{C6D9AB09-461C-4573-84E3-A59D44420FE5}" srcOrd="0" destOrd="0" presId="urn:microsoft.com/office/officeart/2005/8/layout/hierarchy2"/>
    <dgm:cxn modelId="{210FD4BB-B924-4EE0-8DE6-32CE7B5A6C6E}" type="presParOf" srcId="{89E7F55D-5F8B-4F15-92AF-9575C45F3AAB}" destId="{797A56DD-E31F-40BF-8109-D022B922AE57}" srcOrd="1" destOrd="0" presId="urn:microsoft.com/office/officeart/2005/8/layout/hierarchy2"/>
    <dgm:cxn modelId="{29B48E22-B9E2-4952-9F8F-B2EE860410D1}" type="presParOf" srcId="{797A56DD-E31F-40BF-8109-D022B922AE57}" destId="{E94ED528-8080-44A3-A9DB-85774D0A6B01}" srcOrd="0" destOrd="0" presId="urn:microsoft.com/office/officeart/2005/8/layout/hierarchy2"/>
    <dgm:cxn modelId="{A24737DB-4AC4-4244-BC30-DB2BC1B60626}" type="presParOf" srcId="{797A56DD-E31F-40BF-8109-D022B922AE57}" destId="{18726200-5D17-44E4-A099-D936011262DB}" srcOrd="1" destOrd="0" presId="urn:microsoft.com/office/officeart/2005/8/layout/hierarchy2"/>
    <dgm:cxn modelId="{B7AA63DA-2A1D-4928-98AB-BB9DE0C0230E}" type="presParOf" srcId="{18726200-5D17-44E4-A099-D936011262DB}" destId="{73152D18-08DC-41DF-9B84-21791C6B2A72}" srcOrd="0" destOrd="0" presId="urn:microsoft.com/office/officeart/2005/8/layout/hierarchy2"/>
    <dgm:cxn modelId="{C18B3557-0F3A-4E8E-90C7-3379889215CA}" type="presParOf" srcId="{73152D18-08DC-41DF-9B84-21791C6B2A72}" destId="{15C8A6D7-5198-4B0B-9F06-B52D8835A415}" srcOrd="0" destOrd="0" presId="urn:microsoft.com/office/officeart/2005/8/layout/hierarchy2"/>
    <dgm:cxn modelId="{A4C74EFD-3043-46E0-B54B-D6AAB65554A6}" type="presParOf" srcId="{18726200-5D17-44E4-A099-D936011262DB}" destId="{465473E4-CB12-462F-9B29-A28B35EEDFF5}" srcOrd="1" destOrd="0" presId="urn:microsoft.com/office/officeart/2005/8/layout/hierarchy2"/>
    <dgm:cxn modelId="{8B3BDC15-19A6-4224-BC29-A5267B7C6B9F}" type="presParOf" srcId="{465473E4-CB12-462F-9B29-A28B35EEDFF5}" destId="{AAAE9C5D-BA5E-4722-B1AE-41444337EE4E}" srcOrd="0" destOrd="0" presId="urn:microsoft.com/office/officeart/2005/8/layout/hierarchy2"/>
    <dgm:cxn modelId="{AB62ECFA-1E60-497A-A468-268A1CB9AE16}" type="presParOf" srcId="{465473E4-CB12-462F-9B29-A28B35EEDFF5}" destId="{71E921B3-E2E4-4BE5-80FF-F03A4958D3A4}"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EAEF46-A05F-4DD9-A649-770C616E6621}" type="doc">
      <dgm:prSet loTypeId="urn:microsoft.com/office/officeart/2005/8/layout/radial5" loCatId="cycle" qsTypeId="urn:microsoft.com/office/officeart/2005/8/quickstyle/simple1" qsCatId="simple" csTypeId="urn:microsoft.com/office/officeart/2005/8/colors/accent3_5" csCatId="accent3" phldr="1"/>
      <dgm:spPr/>
      <dgm:t>
        <a:bodyPr/>
        <a:lstStyle/>
        <a:p>
          <a:endParaRPr lang="zh-CN" altLang="en-US"/>
        </a:p>
      </dgm:t>
    </dgm:pt>
    <dgm:pt modelId="{0B5AEEA9-34F5-4FD1-8F93-4A341937AE69}">
      <dgm:prSet phldrT="[文本]" custT="1"/>
      <dgm:spPr/>
      <dgm:t>
        <a:bodyPr/>
        <a:lstStyle/>
        <a:p>
          <a:r>
            <a:rPr lang="zh-CN" altLang="en-US" sz="2400" b="1" dirty="0">
              <a:latin typeface="黑体" panose="02010609060101010101" pitchFamily="49" charset="-122"/>
              <a:ea typeface="黑体" panose="02010609060101010101" pitchFamily="49" charset="-122"/>
            </a:rPr>
            <a:t>探究补铁剂铁元素化合价</a:t>
          </a:r>
        </a:p>
      </dgm:t>
    </dgm:pt>
    <dgm:pt modelId="{D6A66A74-2180-4B11-B603-708E601321EE}" type="parTrans" cxnId="{317B18C2-0248-400C-8D22-2FD964382E2E}">
      <dgm:prSet/>
      <dgm:spPr/>
      <dgm:t>
        <a:bodyPr/>
        <a:lstStyle/>
        <a:p>
          <a:endParaRPr lang="zh-CN" altLang="en-US" sz="2400" b="1">
            <a:latin typeface="黑体" panose="02010609060101010101" pitchFamily="49" charset="-122"/>
            <a:ea typeface="黑体" panose="02010609060101010101" pitchFamily="49" charset="-122"/>
          </a:endParaRPr>
        </a:p>
      </dgm:t>
    </dgm:pt>
    <dgm:pt modelId="{BE87367C-C17B-4490-B6FC-F22EA5D3BDC2}" type="sibTrans" cxnId="{317B18C2-0248-400C-8D22-2FD964382E2E}">
      <dgm:prSet/>
      <dgm:spPr/>
      <dgm:t>
        <a:bodyPr/>
        <a:lstStyle/>
        <a:p>
          <a:endParaRPr lang="zh-CN" altLang="en-US" sz="2400" b="1">
            <a:latin typeface="黑体" panose="02010609060101010101" pitchFamily="49" charset="-122"/>
            <a:ea typeface="黑体" panose="02010609060101010101" pitchFamily="49" charset="-122"/>
          </a:endParaRPr>
        </a:p>
      </dgm:t>
    </dgm:pt>
    <dgm:pt modelId="{EF0CE1F1-8922-4F2D-951B-E1F7EC9302A0}">
      <dgm:prSet phldrT="[文本]" custT="1"/>
      <dgm:spPr/>
      <dgm:t>
        <a:bodyPr/>
        <a:lstStyle/>
        <a:p>
          <a:r>
            <a:rPr lang="zh-CN" altLang="en-US" sz="2400" b="1" dirty="0">
              <a:latin typeface="黑体" panose="02010609060101010101" pitchFamily="49" charset="-122"/>
              <a:ea typeface="黑体" panose="02010609060101010101" pitchFamily="49" charset="-122"/>
            </a:rPr>
            <a:t>问题情境</a:t>
          </a:r>
        </a:p>
      </dgm:t>
    </dgm:pt>
    <dgm:pt modelId="{2FDB238A-CB97-46BF-8F04-6A92D98B4D60}" type="parTrans" cxnId="{9B58EC70-FE3D-42A9-B2A8-0157E95F2B47}">
      <dgm:prSet custT="1"/>
      <dgm:spPr/>
      <dgm:t>
        <a:bodyPr/>
        <a:lstStyle/>
        <a:p>
          <a:endParaRPr lang="zh-CN" altLang="en-US" sz="2400" b="1">
            <a:latin typeface="黑体" panose="02010609060101010101" pitchFamily="49" charset="-122"/>
            <a:ea typeface="黑体" panose="02010609060101010101" pitchFamily="49" charset="-122"/>
          </a:endParaRPr>
        </a:p>
      </dgm:t>
    </dgm:pt>
    <dgm:pt modelId="{A18C5DD0-7FA6-48E4-9270-4705D8F80ABB}" type="sibTrans" cxnId="{9B58EC70-FE3D-42A9-B2A8-0157E95F2B47}">
      <dgm:prSet/>
      <dgm:spPr/>
      <dgm:t>
        <a:bodyPr/>
        <a:lstStyle/>
        <a:p>
          <a:endParaRPr lang="zh-CN" altLang="en-US" sz="2400" b="1">
            <a:latin typeface="黑体" panose="02010609060101010101" pitchFamily="49" charset="-122"/>
            <a:ea typeface="黑体" panose="02010609060101010101" pitchFamily="49" charset="-122"/>
          </a:endParaRPr>
        </a:p>
      </dgm:t>
    </dgm:pt>
    <dgm:pt modelId="{28C22BA9-1558-4FBD-8CD5-24F1C849C67A}">
      <dgm:prSet phldrT="[文本]" custT="1"/>
      <dgm:spPr/>
      <dgm:t>
        <a:bodyPr/>
        <a:lstStyle/>
        <a:p>
          <a:r>
            <a:rPr lang="zh-CN" altLang="en-US" sz="2400" b="1" dirty="0">
              <a:latin typeface="黑体" panose="02010609060101010101" pitchFamily="49" charset="-122"/>
              <a:ea typeface="黑体" panose="02010609060101010101" pitchFamily="49" charset="-122"/>
            </a:rPr>
            <a:t>大胆推测</a:t>
          </a:r>
        </a:p>
      </dgm:t>
    </dgm:pt>
    <dgm:pt modelId="{9D6D488F-B0F2-4B14-B083-1B73EBA0C2D8}" type="parTrans" cxnId="{CEB51758-BFD4-443D-9D24-A6F8766A0DD0}">
      <dgm:prSet custT="1"/>
      <dgm:spPr/>
      <dgm:t>
        <a:bodyPr/>
        <a:lstStyle/>
        <a:p>
          <a:endParaRPr lang="zh-CN" altLang="en-US" sz="2400" b="1">
            <a:latin typeface="黑体" panose="02010609060101010101" pitchFamily="49" charset="-122"/>
            <a:ea typeface="黑体" panose="02010609060101010101" pitchFamily="49" charset="-122"/>
          </a:endParaRPr>
        </a:p>
      </dgm:t>
    </dgm:pt>
    <dgm:pt modelId="{D8E18376-7FF5-4B43-9018-AE4C4338A675}" type="sibTrans" cxnId="{CEB51758-BFD4-443D-9D24-A6F8766A0DD0}">
      <dgm:prSet/>
      <dgm:spPr/>
      <dgm:t>
        <a:bodyPr/>
        <a:lstStyle/>
        <a:p>
          <a:endParaRPr lang="zh-CN" altLang="en-US" sz="2400" b="1">
            <a:latin typeface="黑体" panose="02010609060101010101" pitchFamily="49" charset="-122"/>
            <a:ea typeface="黑体" panose="02010609060101010101" pitchFamily="49" charset="-122"/>
          </a:endParaRPr>
        </a:p>
      </dgm:t>
    </dgm:pt>
    <dgm:pt modelId="{CAC25C9F-56C2-4179-B309-366CC4EAD2A9}">
      <dgm:prSet phldrT="[文本]" custT="1"/>
      <dgm:spPr/>
      <dgm:t>
        <a:bodyPr/>
        <a:lstStyle/>
        <a:p>
          <a:r>
            <a:rPr lang="zh-CN" altLang="en-US" sz="2400" b="1" dirty="0">
              <a:latin typeface="黑体" panose="02010609060101010101" pitchFamily="49" charset="-122"/>
              <a:ea typeface="黑体" panose="02010609060101010101" pitchFamily="49" charset="-122"/>
            </a:rPr>
            <a:t>查阅资料</a:t>
          </a:r>
        </a:p>
      </dgm:t>
    </dgm:pt>
    <dgm:pt modelId="{EAE20F53-A5EB-47A8-8EA8-D4110A6983DB}" type="parTrans" cxnId="{0365CC7B-CE29-4017-AD16-5546CCE18E0D}">
      <dgm:prSet custT="1"/>
      <dgm:spPr/>
      <dgm:t>
        <a:bodyPr/>
        <a:lstStyle/>
        <a:p>
          <a:endParaRPr lang="zh-CN" altLang="en-US" sz="2400" b="1">
            <a:latin typeface="黑体" panose="02010609060101010101" pitchFamily="49" charset="-122"/>
            <a:ea typeface="黑体" panose="02010609060101010101" pitchFamily="49" charset="-122"/>
          </a:endParaRPr>
        </a:p>
      </dgm:t>
    </dgm:pt>
    <dgm:pt modelId="{761CE608-0168-439C-98D3-7BE9443A0BAC}" type="sibTrans" cxnId="{0365CC7B-CE29-4017-AD16-5546CCE18E0D}">
      <dgm:prSet/>
      <dgm:spPr/>
      <dgm:t>
        <a:bodyPr/>
        <a:lstStyle/>
        <a:p>
          <a:endParaRPr lang="zh-CN" altLang="en-US" sz="2400" b="1">
            <a:latin typeface="黑体" panose="02010609060101010101" pitchFamily="49" charset="-122"/>
            <a:ea typeface="黑体" panose="02010609060101010101" pitchFamily="49" charset="-122"/>
          </a:endParaRPr>
        </a:p>
      </dgm:t>
    </dgm:pt>
    <dgm:pt modelId="{A45051B4-E74D-4083-BEC4-EAD60EE544DB}">
      <dgm:prSet phldrT="[文本]" custT="1"/>
      <dgm:spPr/>
      <dgm:t>
        <a:bodyPr/>
        <a:lstStyle/>
        <a:p>
          <a:r>
            <a:rPr lang="zh-CN" altLang="en-US" sz="2400" b="1" dirty="0">
              <a:latin typeface="黑体" panose="02010609060101010101" pitchFamily="49" charset="-122"/>
              <a:ea typeface="黑体" panose="02010609060101010101" pitchFamily="49" charset="-122"/>
            </a:rPr>
            <a:t>实验设计</a:t>
          </a:r>
        </a:p>
      </dgm:t>
    </dgm:pt>
    <dgm:pt modelId="{BBCDE585-6540-443E-A1A9-1030ABAA1DE2}" type="parTrans" cxnId="{C926419E-4FE6-456B-837C-827056AD01BB}">
      <dgm:prSet custT="1"/>
      <dgm:spPr/>
      <dgm:t>
        <a:bodyPr/>
        <a:lstStyle/>
        <a:p>
          <a:endParaRPr lang="zh-CN" altLang="en-US" sz="2400" b="1">
            <a:latin typeface="黑体" panose="02010609060101010101" pitchFamily="49" charset="-122"/>
            <a:ea typeface="黑体" panose="02010609060101010101" pitchFamily="49" charset="-122"/>
          </a:endParaRPr>
        </a:p>
      </dgm:t>
    </dgm:pt>
    <dgm:pt modelId="{CD42AE0C-FA70-4D55-82F7-8F1AFA41CFFF}" type="sibTrans" cxnId="{C926419E-4FE6-456B-837C-827056AD01BB}">
      <dgm:prSet/>
      <dgm:spPr/>
      <dgm:t>
        <a:bodyPr/>
        <a:lstStyle/>
        <a:p>
          <a:endParaRPr lang="zh-CN" altLang="en-US" sz="2400" b="1">
            <a:latin typeface="黑体" panose="02010609060101010101" pitchFamily="49" charset="-122"/>
            <a:ea typeface="黑体" panose="02010609060101010101" pitchFamily="49" charset="-122"/>
          </a:endParaRPr>
        </a:p>
      </dgm:t>
    </dgm:pt>
    <dgm:pt modelId="{22EF7E9B-6FD8-4FA1-9169-A08A569227D2}">
      <dgm:prSet custT="1"/>
      <dgm:spPr/>
      <dgm:t>
        <a:bodyPr/>
        <a:lstStyle/>
        <a:p>
          <a:r>
            <a:rPr lang="zh-CN" altLang="en-US" sz="2400" b="1" dirty="0">
              <a:latin typeface="黑体" panose="02010609060101010101" pitchFamily="49" charset="-122"/>
              <a:ea typeface="黑体" panose="02010609060101010101" pitchFamily="49" charset="-122"/>
            </a:rPr>
            <a:t>实验探究</a:t>
          </a:r>
        </a:p>
      </dgm:t>
    </dgm:pt>
    <dgm:pt modelId="{4FF39BEB-7127-475B-9EF8-20A025BEFCC8}" type="parTrans" cxnId="{48A41E9B-C036-4865-B673-81C977BEEAFB}">
      <dgm:prSet custT="1"/>
      <dgm:spPr/>
      <dgm:t>
        <a:bodyPr/>
        <a:lstStyle/>
        <a:p>
          <a:endParaRPr lang="zh-CN" altLang="en-US" sz="2400" b="1">
            <a:latin typeface="黑体" panose="02010609060101010101" pitchFamily="49" charset="-122"/>
            <a:ea typeface="黑体" panose="02010609060101010101" pitchFamily="49" charset="-122"/>
          </a:endParaRPr>
        </a:p>
      </dgm:t>
    </dgm:pt>
    <dgm:pt modelId="{F346CC75-3C85-4357-8075-6AC8EF44B671}" type="sibTrans" cxnId="{48A41E9B-C036-4865-B673-81C977BEEAFB}">
      <dgm:prSet/>
      <dgm:spPr/>
      <dgm:t>
        <a:bodyPr/>
        <a:lstStyle/>
        <a:p>
          <a:endParaRPr lang="zh-CN" altLang="en-US" sz="2400" b="1">
            <a:latin typeface="黑体" panose="02010609060101010101" pitchFamily="49" charset="-122"/>
            <a:ea typeface="黑体" panose="02010609060101010101" pitchFamily="49" charset="-122"/>
          </a:endParaRPr>
        </a:p>
      </dgm:t>
    </dgm:pt>
    <dgm:pt modelId="{BF5E0A7A-3D49-49BE-93B6-B30376C0707A}">
      <dgm:prSet custT="1"/>
      <dgm:spPr/>
      <dgm:t>
        <a:bodyPr/>
        <a:lstStyle/>
        <a:p>
          <a:r>
            <a:rPr lang="zh-CN" altLang="en-US" sz="2400" b="1" dirty="0">
              <a:latin typeface="黑体" panose="02010609060101010101" pitchFamily="49" charset="-122"/>
              <a:ea typeface="黑体" panose="02010609060101010101" pitchFamily="49" charset="-122"/>
            </a:rPr>
            <a:t>实验结论</a:t>
          </a:r>
        </a:p>
      </dgm:t>
    </dgm:pt>
    <dgm:pt modelId="{DD6C512E-8CB1-4673-9E4A-99569495BBA8}" type="parTrans" cxnId="{A21DD3EE-69A7-44F5-B181-5C2A8F479606}">
      <dgm:prSet custT="1"/>
      <dgm:spPr/>
      <dgm:t>
        <a:bodyPr/>
        <a:lstStyle/>
        <a:p>
          <a:endParaRPr lang="zh-CN" altLang="en-US" sz="2400" b="1">
            <a:latin typeface="黑体" panose="02010609060101010101" pitchFamily="49" charset="-122"/>
            <a:ea typeface="黑体" panose="02010609060101010101" pitchFamily="49" charset="-122"/>
          </a:endParaRPr>
        </a:p>
      </dgm:t>
    </dgm:pt>
    <dgm:pt modelId="{56125010-D0C6-43D0-9825-2EE7DCFFBB04}" type="sibTrans" cxnId="{A21DD3EE-69A7-44F5-B181-5C2A8F479606}">
      <dgm:prSet/>
      <dgm:spPr/>
      <dgm:t>
        <a:bodyPr/>
        <a:lstStyle/>
        <a:p>
          <a:endParaRPr lang="zh-CN" altLang="en-US" sz="2400" b="1">
            <a:latin typeface="黑体" panose="02010609060101010101" pitchFamily="49" charset="-122"/>
            <a:ea typeface="黑体" panose="02010609060101010101" pitchFamily="49" charset="-122"/>
          </a:endParaRPr>
        </a:p>
      </dgm:t>
    </dgm:pt>
    <dgm:pt modelId="{1BA9A2B9-2C9F-4D81-92A8-4746070C3BE5}" type="pres">
      <dgm:prSet presAssocID="{E8EAEF46-A05F-4DD9-A649-770C616E6621}" presName="Name0" presStyleCnt="0">
        <dgm:presLayoutVars>
          <dgm:chMax val="1"/>
          <dgm:dir/>
          <dgm:animLvl val="ctr"/>
          <dgm:resizeHandles val="exact"/>
        </dgm:presLayoutVars>
      </dgm:prSet>
      <dgm:spPr/>
    </dgm:pt>
    <dgm:pt modelId="{CDBAE297-93E4-4F3A-970F-983532F912B8}" type="pres">
      <dgm:prSet presAssocID="{0B5AEEA9-34F5-4FD1-8F93-4A341937AE69}" presName="centerShape" presStyleLbl="node0" presStyleIdx="0" presStyleCnt="1" custScaleX="208156" custScaleY="131080"/>
      <dgm:spPr/>
    </dgm:pt>
    <dgm:pt modelId="{65D4A16F-726A-4C1A-A179-E7EC1BBCE2C5}" type="pres">
      <dgm:prSet presAssocID="{2FDB238A-CB97-46BF-8F04-6A92D98B4D60}" presName="parTrans" presStyleLbl="sibTrans2D1" presStyleIdx="0" presStyleCnt="6"/>
      <dgm:spPr/>
    </dgm:pt>
    <dgm:pt modelId="{3A16997E-1523-4FE9-A7A0-1E68C3446DDC}" type="pres">
      <dgm:prSet presAssocID="{2FDB238A-CB97-46BF-8F04-6A92D98B4D60}" presName="connectorText" presStyleLbl="sibTrans2D1" presStyleIdx="0" presStyleCnt="6"/>
      <dgm:spPr/>
    </dgm:pt>
    <dgm:pt modelId="{B1BDB8ED-8BCA-4A57-B1D7-C80CCFCCAF2B}" type="pres">
      <dgm:prSet presAssocID="{EF0CE1F1-8922-4F2D-951B-E1F7EC9302A0}" presName="node" presStyleLbl="node1" presStyleIdx="0" presStyleCnt="6">
        <dgm:presLayoutVars>
          <dgm:bulletEnabled val="1"/>
        </dgm:presLayoutVars>
      </dgm:prSet>
      <dgm:spPr/>
    </dgm:pt>
    <dgm:pt modelId="{B5A0C6AD-F2E5-40A6-B131-031C1351C914}" type="pres">
      <dgm:prSet presAssocID="{9D6D488F-B0F2-4B14-B083-1B73EBA0C2D8}" presName="parTrans" presStyleLbl="sibTrans2D1" presStyleIdx="1" presStyleCnt="6"/>
      <dgm:spPr/>
    </dgm:pt>
    <dgm:pt modelId="{93D895C9-FBF6-4853-BEEC-775272E5A46D}" type="pres">
      <dgm:prSet presAssocID="{9D6D488F-B0F2-4B14-B083-1B73EBA0C2D8}" presName="connectorText" presStyleLbl="sibTrans2D1" presStyleIdx="1" presStyleCnt="6"/>
      <dgm:spPr/>
    </dgm:pt>
    <dgm:pt modelId="{F571BE28-8E92-4A85-A940-A1CE6B257FE2}" type="pres">
      <dgm:prSet presAssocID="{28C22BA9-1558-4FBD-8CD5-24F1C849C67A}" presName="node" presStyleLbl="node1" presStyleIdx="1" presStyleCnt="6">
        <dgm:presLayoutVars>
          <dgm:bulletEnabled val="1"/>
        </dgm:presLayoutVars>
      </dgm:prSet>
      <dgm:spPr/>
    </dgm:pt>
    <dgm:pt modelId="{23047546-56D7-406C-A17F-37A42B78995C}" type="pres">
      <dgm:prSet presAssocID="{EAE20F53-A5EB-47A8-8EA8-D4110A6983DB}" presName="parTrans" presStyleLbl="sibTrans2D1" presStyleIdx="2" presStyleCnt="6"/>
      <dgm:spPr/>
    </dgm:pt>
    <dgm:pt modelId="{4AD4E335-38D1-4DE9-9CE8-502D1B2ECCC3}" type="pres">
      <dgm:prSet presAssocID="{EAE20F53-A5EB-47A8-8EA8-D4110A6983DB}" presName="connectorText" presStyleLbl="sibTrans2D1" presStyleIdx="2" presStyleCnt="6"/>
      <dgm:spPr/>
    </dgm:pt>
    <dgm:pt modelId="{5116A7D5-A416-43AE-BB8F-18928E90FC67}" type="pres">
      <dgm:prSet presAssocID="{CAC25C9F-56C2-4179-B309-366CC4EAD2A9}" presName="node" presStyleLbl="node1" presStyleIdx="2" presStyleCnt="6">
        <dgm:presLayoutVars>
          <dgm:bulletEnabled val="1"/>
        </dgm:presLayoutVars>
      </dgm:prSet>
      <dgm:spPr/>
    </dgm:pt>
    <dgm:pt modelId="{4E33C51D-9194-45DC-8D78-C1474A11F01B}" type="pres">
      <dgm:prSet presAssocID="{BBCDE585-6540-443E-A1A9-1030ABAA1DE2}" presName="parTrans" presStyleLbl="sibTrans2D1" presStyleIdx="3" presStyleCnt="6"/>
      <dgm:spPr/>
    </dgm:pt>
    <dgm:pt modelId="{C1EB3821-4D4F-4D08-A992-A37361207E75}" type="pres">
      <dgm:prSet presAssocID="{BBCDE585-6540-443E-A1A9-1030ABAA1DE2}" presName="connectorText" presStyleLbl="sibTrans2D1" presStyleIdx="3" presStyleCnt="6"/>
      <dgm:spPr/>
    </dgm:pt>
    <dgm:pt modelId="{5FEB0022-9E21-43A5-837B-EBD3F656E543}" type="pres">
      <dgm:prSet presAssocID="{A45051B4-E74D-4083-BEC4-EAD60EE544DB}" presName="node" presStyleLbl="node1" presStyleIdx="3" presStyleCnt="6" custRadScaleRad="89792" custRadScaleInc="-6535">
        <dgm:presLayoutVars>
          <dgm:bulletEnabled val="1"/>
        </dgm:presLayoutVars>
      </dgm:prSet>
      <dgm:spPr/>
    </dgm:pt>
    <dgm:pt modelId="{57185929-741D-4DDC-A95C-B59F35E7CF23}" type="pres">
      <dgm:prSet presAssocID="{4FF39BEB-7127-475B-9EF8-20A025BEFCC8}" presName="parTrans" presStyleLbl="sibTrans2D1" presStyleIdx="4" presStyleCnt="6"/>
      <dgm:spPr/>
    </dgm:pt>
    <dgm:pt modelId="{6C7352C8-441C-4E44-9DC4-E4B939932B27}" type="pres">
      <dgm:prSet presAssocID="{4FF39BEB-7127-475B-9EF8-20A025BEFCC8}" presName="connectorText" presStyleLbl="sibTrans2D1" presStyleIdx="4" presStyleCnt="6"/>
      <dgm:spPr/>
    </dgm:pt>
    <dgm:pt modelId="{75B48754-213A-4D23-ADB1-26C7076F054D}" type="pres">
      <dgm:prSet presAssocID="{22EF7E9B-6FD8-4FA1-9169-A08A569227D2}" presName="node" presStyleLbl="node1" presStyleIdx="4" presStyleCnt="6">
        <dgm:presLayoutVars>
          <dgm:bulletEnabled val="1"/>
        </dgm:presLayoutVars>
      </dgm:prSet>
      <dgm:spPr/>
    </dgm:pt>
    <dgm:pt modelId="{9F1C685D-8242-4507-8DD2-2A23DC0E0CF7}" type="pres">
      <dgm:prSet presAssocID="{DD6C512E-8CB1-4673-9E4A-99569495BBA8}" presName="parTrans" presStyleLbl="sibTrans2D1" presStyleIdx="5" presStyleCnt="6"/>
      <dgm:spPr/>
    </dgm:pt>
    <dgm:pt modelId="{155B06D0-791A-4EF7-A808-0C5452588EE3}" type="pres">
      <dgm:prSet presAssocID="{DD6C512E-8CB1-4673-9E4A-99569495BBA8}" presName="connectorText" presStyleLbl="sibTrans2D1" presStyleIdx="5" presStyleCnt="6"/>
      <dgm:spPr/>
    </dgm:pt>
    <dgm:pt modelId="{2D7EE116-F82B-4A6E-8678-4B82BC5F8974}" type="pres">
      <dgm:prSet presAssocID="{BF5E0A7A-3D49-49BE-93B6-B30376C0707A}" presName="node" presStyleLbl="node1" presStyleIdx="5" presStyleCnt="6">
        <dgm:presLayoutVars>
          <dgm:bulletEnabled val="1"/>
        </dgm:presLayoutVars>
      </dgm:prSet>
      <dgm:spPr/>
    </dgm:pt>
  </dgm:ptLst>
  <dgm:cxnLst>
    <dgm:cxn modelId="{6ED68313-A708-4CF4-9C87-BC8A697BC898}" type="presOf" srcId="{BF5E0A7A-3D49-49BE-93B6-B30376C0707A}" destId="{2D7EE116-F82B-4A6E-8678-4B82BC5F8974}" srcOrd="0" destOrd="0" presId="urn:microsoft.com/office/officeart/2005/8/layout/radial5"/>
    <dgm:cxn modelId="{71728713-5FA2-471F-BB04-796F0F109627}" type="presOf" srcId="{22EF7E9B-6FD8-4FA1-9169-A08A569227D2}" destId="{75B48754-213A-4D23-ADB1-26C7076F054D}" srcOrd="0" destOrd="0" presId="urn:microsoft.com/office/officeart/2005/8/layout/radial5"/>
    <dgm:cxn modelId="{0120DB14-EB21-4013-B8D5-930A607E85E1}" type="presOf" srcId="{DD6C512E-8CB1-4673-9E4A-99569495BBA8}" destId="{155B06D0-791A-4EF7-A808-0C5452588EE3}" srcOrd="1" destOrd="0" presId="urn:microsoft.com/office/officeart/2005/8/layout/radial5"/>
    <dgm:cxn modelId="{D6A5E923-E253-43C7-AA12-3051B40A5FF0}" type="presOf" srcId="{BBCDE585-6540-443E-A1A9-1030ABAA1DE2}" destId="{C1EB3821-4D4F-4D08-A992-A37361207E75}" srcOrd="1" destOrd="0" presId="urn:microsoft.com/office/officeart/2005/8/layout/radial5"/>
    <dgm:cxn modelId="{2CB68427-30EE-4EC8-9326-0A4837158EF8}" type="presOf" srcId="{2FDB238A-CB97-46BF-8F04-6A92D98B4D60}" destId="{65D4A16F-726A-4C1A-A179-E7EC1BBCE2C5}" srcOrd="0" destOrd="0" presId="urn:microsoft.com/office/officeart/2005/8/layout/radial5"/>
    <dgm:cxn modelId="{0C9B4F33-520D-4E17-AB48-E00A62F81DC1}" type="presOf" srcId="{28C22BA9-1558-4FBD-8CD5-24F1C849C67A}" destId="{F571BE28-8E92-4A85-A940-A1CE6B257FE2}" srcOrd="0" destOrd="0" presId="urn:microsoft.com/office/officeart/2005/8/layout/radial5"/>
    <dgm:cxn modelId="{41625F38-469A-4840-BC77-ABF407FADC26}" type="presOf" srcId="{BBCDE585-6540-443E-A1A9-1030ABAA1DE2}" destId="{4E33C51D-9194-45DC-8D78-C1474A11F01B}" srcOrd="0" destOrd="0" presId="urn:microsoft.com/office/officeart/2005/8/layout/radial5"/>
    <dgm:cxn modelId="{0E186C3C-2700-426B-AF22-23B51E36EA40}" type="presOf" srcId="{E8EAEF46-A05F-4DD9-A649-770C616E6621}" destId="{1BA9A2B9-2C9F-4D81-92A8-4746070C3BE5}" srcOrd="0" destOrd="0" presId="urn:microsoft.com/office/officeart/2005/8/layout/radial5"/>
    <dgm:cxn modelId="{00A8D83D-CCB3-40AA-915F-2C3DD1615341}" type="presOf" srcId="{DD6C512E-8CB1-4673-9E4A-99569495BBA8}" destId="{9F1C685D-8242-4507-8DD2-2A23DC0E0CF7}" srcOrd="0" destOrd="0" presId="urn:microsoft.com/office/officeart/2005/8/layout/radial5"/>
    <dgm:cxn modelId="{711D383E-9D8F-43B6-9D38-FCDE1E2C43A8}" type="presOf" srcId="{EF0CE1F1-8922-4F2D-951B-E1F7EC9302A0}" destId="{B1BDB8ED-8BCA-4A57-B1D7-C80CCFCCAF2B}" srcOrd="0" destOrd="0" presId="urn:microsoft.com/office/officeart/2005/8/layout/radial5"/>
    <dgm:cxn modelId="{9B58EC70-FE3D-42A9-B2A8-0157E95F2B47}" srcId="{0B5AEEA9-34F5-4FD1-8F93-4A341937AE69}" destId="{EF0CE1F1-8922-4F2D-951B-E1F7EC9302A0}" srcOrd="0" destOrd="0" parTransId="{2FDB238A-CB97-46BF-8F04-6A92D98B4D60}" sibTransId="{A18C5DD0-7FA6-48E4-9270-4705D8F80ABB}"/>
    <dgm:cxn modelId="{2CACAD51-C010-4E5E-9899-E782F8EE3E44}" type="presOf" srcId="{4FF39BEB-7127-475B-9EF8-20A025BEFCC8}" destId="{6C7352C8-441C-4E44-9DC4-E4B939932B27}" srcOrd="1" destOrd="0" presId="urn:microsoft.com/office/officeart/2005/8/layout/radial5"/>
    <dgm:cxn modelId="{8CB80B72-A075-44EC-9AB4-4A13AC3C98CB}" type="presOf" srcId="{9D6D488F-B0F2-4B14-B083-1B73EBA0C2D8}" destId="{B5A0C6AD-F2E5-40A6-B131-031C1351C914}" srcOrd="0" destOrd="0" presId="urn:microsoft.com/office/officeart/2005/8/layout/radial5"/>
    <dgm:cxn modelId="{CEB51758-BFD4-443D-9D24-A6F8766A0DD0}" srcId="{0B5AEEA9-34F5-4FD1-8F93-4A341937AE69}" destId="{28C22BA9-1558-4FBD-8CD5-24F1C849C67A}" srcOrd="1" destOrd="0" parTransId="{9D6D488F-B0F2-4B14-B083-1B73EBA0C2D8}" sibTransId="{D8E18376-7FF5-4B43-9018-AE4C4338A675}"/>
    <dgm:cxn modelId="{0365CC7B-CE29-4017-AD16-5546CCE18E0D}" srcId="{0B5AEEA9-34F5-4FD1-8F93-4A341937AE69}" destId="{CAC25C9F-56C2-4179-B309-366CC4EAD2A9}" srcOrd="2" destOrd="0" parTransId="{EAE20F53-A5EB-47A8-8EA8-D4110A6983DB}" sibTransId="{761CE608-0168-439C-98D3-7BE9443A0BAC}"/>
    <dgm:cxn modelId="{2427EA89-9F3E-41C4-9BA7-497EB4B22EBC}" type="presOf" srcId="{2FDB238A-CB97-46BF-8F04-6A92D98B4D60}" destId="{3A16997E-1523-4FE9-A7A0-1E68C3446DDC}" srcOrd="1" destOrd="0" presId="urn:microsoft.com/office/officeart/2005/8/layout/radial5"/>
    <dgm:cxn modelId="{03031A8B-C22C-4CE0-99AC-A9D4CD1FADB9}" type="presOf" srcId="{A45051B4-E74D-4083-BEC4-EAD60EE544DB}" destId="{5FEB0022-9E21-43A5-837B-EBD3F656E543}" srcOrd="0" destOrd="0" presId="urn:microsoft.com/office/officeart/2005/8/layout/radial5"/>
    <dgm:cxn modelId="{48A41E9B-C036-4865-B673-81C977BEEAFB}" srcId="{0B5AEEA9-34F5-4FD1-8F93-4A341937AE69}" destId="{22EF7E9B-6FD8-4FA1-9169-A08A569227D2}" srcOrd="4" destOrd="0" parTransId="{4FF39BEB-7127-475B-9EF8-20A025BEFCC8}" sibTransId="{F346CC75-3C85-4357-8075-6AC8EF44B671}"/>
    <dgm:cxn modelId="{C926419E-4FE6-456B-837C-827056AD01BB}" srcId="{0B5AEEA9-34F5-4FD1-8F93-4A341937AE69}" destId="{A45051B4-E74D-4083-BEC4-EAD60EE544DB}" srcOrd="3" destOrd="0" parTransId="{BBCDE585-6540-443E-A1A9-1030ABAA1DE2}" sibTransId="{CD42AE0C-FA70-4D55-82F7-8F1AFA41CFFF}"/>
    <dgm:cxn modelId="{559675BD-BC19-4B16-867C-921FDFDA966A}" type="presOf" srcId="{9D6D488F-B0F2-4B14-B083-1B73EBA0C2D8}" destId="{93D895C9-FBF6-4853-BEEC-775272E5A46D}" srcOrd="1" destOrd="0" presId="urn:microsoft.com/office/officeart/2005/8/layout/radial5"/>
    <dgm:cxn modelId="{317B18C2-0248-400C-8D22-2FD964382E2E}" srcId="{E8EAEF46-A05F-4DD9-A649-770C616E6621}" destId="{0B5AEEA9-34F5-4FD1-8F93-4A341937AE69}" srcOrd="0" destOrd="0" parTransId="{D6A66A74-2180-4B11-B603-708E601321EE}" sibTransId="{BE87367C-C17B-4490-B6FC-F22EA5D3BDC2}"/>
    <dgm:cxn modelId="{C92187C7-ECDF-40EB-B061-E1ED7DFFB687}" type="presOf" srcId="{EAE20F53-A5EB-47A8-8EA8-D4110A6983DB}" destId="{4AD4E335-38D1-4DE9-9CE8-502D1B2ECCC3}" srcOrd="1" destOrd="0" presId="urn:microsoft.com/office/officeart/2005/8/layout/radial5"/>
    <dgm:cxn modelId="{F37998CB-3F6C-4684-8E86-D22385E06519}" type="presOf" srcId="{CAC25C9F-56C2-4179-B309-366CC4EAD2A9}" destId="{5116A7D5-A416-43AE-BB8F-18928E90FC67}" srcOrd="0" destOrd="0" presId="urn:microsoft.com/office/officeart/2005/8/layout/radial5"/>
    <dgm:cxn modelId="{04C13DCC-7CFD-4D03-9A67-EB7779502E1A}" type="presOf" srcId="{EAE20F53-A5EB-47A8-8EA8-D4110A6983DB}" destId="{23047546-56D7-406C-A17F-37A42B78995C}" srcOrd="0" destOrd="0" presId="urn:microsoft.com/office/officeart/2005/8/layout/radial5"/>
    <dgm:cxn modelId="{55EDDCD1-7A6D-4126-A193-3C15B38AE475}" type="presOf" srcId="{0B5AEEA9-34F5-4FD1-8F93-4A341937AE69}" destId="{CDBAE297-93E4-4F3A-970F-983532F912B8}" srcOrd="0" destOrd="0" presId="urn:microsoft.com/office/officeart/2005/8/layout/radial5"/>
    <dgm:cxn modelId="{CF8EDDD2-04B1-4C5A-9B71-45D9526ADDDE}" type="presOf" srcId="{4FF39BEB-7127-475B-9EF8-20A025BEFCC8}" destId="{57185929-741D-4DDC-A95C-B59F35E7CF23}" srcOrd="0" destOrd="0" presId="urn:microsoft.com/office/officeart/2005/8/layout/radial5"/>
    <dgm:cxn modelId="{A21DD3EE-69A7-44F5-B181-5C2A8F479606}" srcId="{0B5AEEA9-34F5-4FD1-8F93-4A341937AE69}" destId="{BF5E0A7A-3D49-49BE-93B6-B30376C0707A}" srcOrd="5" destOrd="0" parTransId="{DD6C512E-8CB1-4673-9E4A-99569495BBA8}" sibTransId="{56125010-D0C6-43D0-9825-2EE7DCFFBB04}"/>
    <dgm:cxn modelId="{292C4E6A-BA94-49C1-9CAD-3889A383CD51}" type="presParOf" srcId="{1BA9A2B9-2C9F-4D81-92A8-4746070C3BE5}" destId="{CDBAE297-93E4-4F3A-970F-983532F912B8}" srcOrd="0" destOrd="0" presId="urn:microsoft.com/office/officeart/2005/8/layout/radial5"/>
    <dgm:cxn modelId="{DF97DA11-64B7-4B02-A4E1-3DD9D5EE80E3}" type="presParOf" srcId="{1BA9A2B9-2C9F-4D81-92A8-4746070C3BE5}" destId="{65D4A16F-726A-4C1A-A179-E7EC1BBCE2C5}" srcOrd="1" destOrd="0" presId="urn:microsoft.com/office/officeart/2005/8/layout/radial5"/>
    <dgm:cxn modelId="{5F018BB2-4C55-4F7F-A595-C70358365EFC}" type="presParOf" srcId="{65D4A16F-726A-4C1A-A179-E7EC1BBCE2C5}" destId="{3A16997E-1523-4FE9-A7A0-1E68C3446DDC}" srcOrd="0" destOrd="0" presId="urn:microsoft.com/office/officeart/2005/8/layout/radial5"/>
    <dgm:cxn modelId="{4E91F09B-AA2C-40B9-9D4C-EC23C3146D8B}" type="presParOf" srcId="{1BA9A2B9-2C9F-4D81-92A8-4746070C3BE5}" destId="{B1BDB8ED-8BCA-4A57-B1D7-C80CCFCCAF2B}" srcOrd="2" destOrd="0" presId="urn:microsoft.com/office/officeart/2005/8/layout/radial5"/>
    <dgm:cxn modelId="{D94C2E74-3B3F-4523-9202-7D47BCF44C77}" type="presParOf" srcId="{1BA9A2B9-2C9F-4D81-92A8-4746070C3BE5}" destId="{B5A0C6AD-F2E5-40A6-B131-031C1351C914}" srcOrd="3" destOrd="0" presId="urn:microsoft.com/office/officeart/2005/8/layout/radial5"/>
    <dgm:cxn modelId="{4C2A6BFB-5C7B-48B1-8B6E-E63AB1457894}" type="presParOf" srcId="{B5A0C6AD-F2E5-40A6-B131-031C1351C914}" destId="{93D895C9-FBF6-4853-BEEC-775272E5A46D}" srcOrd="0" destOrd="0" presId="urn:microsoft.com/office/officeart/2005/8/layout/radial5"/>
    <dgm:cxn modelId="{72288B65-DF47-45A3-8B66-CD7EC9DE455F}" type="presParOf" srcId="{1BA9A2B9-2C9F-4D81-92A8-4746070C3BE5}" destId="{F571BE28-8E92-4A85-A940-A1CE6B257FE2}" srcOrd="4" destOrd="0" presId="urn:microsoft.com/office/officeart/2005/8/layout/radial5"/>
    <dgm:cxn modelId="{C52A605A-6465-48C7-AAF4-4F44593E52BC}" type="presParOf" srcId="{1BA9A2B9-2C9F-4D81-92A8-4746070C3BE5}" destId="{23047546-56D7-406C-A17F-37A42B78995C}" srcOrd="5" destOrd="0" presId="urn:microsoft.com/office/officeart/2005/8/layout/radial5"/>
    <dgm:cxn modelId="{06A72444-257B-4D99-9AED-BA1B807AFB02}" type="presParOf" srcId="{23047546-56D7-406C-A17F-37A42B78995C}" destId="{4AD4E335-38D1-4DE9-9CE8-502D1B2ECCC3}" srcOrd="0" destOrd="0" presId="urn:microsoft.com/office/officeart/2005/8/layout/radial5"/>
    <dgm:cxn modelId="{F4BCF3E6-B765-4E1E-BD21-6213BD1E1237}" type="presParOf" srcId="{1BA9A2B9-2C9F-4D81-92A8-4746070C3BE5}" destId="{5116A7D5-A416-43AE-BB8F-18928E90FC67}" srcOrd="6" destOrd="0" presId="urn:microsoft.com/office/officeart/2005/8/layout/radial5"/>
    <dgm:cxn modelId="{A131AFC4-FC95-4A46-8703-EBC40B8FE41F}" type="presParOf" srcId="{1BA9A2B9-2C9F-4D81-92A8-4746070C3BE5}" destId="{4E33C51D-9194-45DC-8D78-C1474A11F01B}" srcOrd="7" destOrd="0" presId="urn:microsoft.com/office/officeart/2005/8/layout/radial5"/>
    <dgm:cxn modelId="{EB1DE79F-7364-4786-B0AE-79A9504C86D4}" type="presParOf" srcId="{4E33C51D-9194-45DC-8D78-C1474A11F01B}" destId="{C1EB3821-4D4F-4D08-A992-A37361207E75}" srcOrd="0" destOrd="0" presId="urn:microsoft.com/office/officeart/2005/8/layout/radial5"/>
    <dgm:cxn modelId="{0B80A21F-6195-4365-945E-AB47965A5B2C}" type="presParOf" srcId="{1BA9A2B9-2C9F-4D81-92A8-4746070C3BE5}" destId="{5FEB0022-9E21-43A5-837B-EBD3F656E543}" srcOrd="8" destOrd="0" presId="urn:microsoft.com/office/officeart/2005/8/layout/radial5"/>
    <dgm:cxn modelId="{457C57B5-BBD2-48CF-A4C2-642FB8CEA5D2}" type="presParOf" srcId="{1BA9A2B9-2C9F-4D81-92A8-4746070C3BE5}" destId="{57185929-741D-4DDC-A95C-B59F35E7CF23}" srcOrd="9" destOrd="0" presId="urn:microsoft.com/office/officeart/2005/8/layout/radial5"/>
    <dgm:cxn modelId="{3D02F484-4C46-4D43-A5A1-14D7A75BDF53}" type="presParOf" srcId="{57185929-741D-4DDC-A95C-B59F35E7CF23}" destId="{6C7352C8-441C-4E44-9DC4-E4B939932B27}" srcOrd="0" destOrd="0" presId="urn:microsoft.com/office/officeart/2005/8/layout/radial5"/>
    <dgm:cxn modelId="{43301688-AA31-41D5-9852-674E7C8CD598}" type="presParOf" srcId="{1BA9A2B9-2C9F-4D81-92A8-4746070C3BE5}" destId="{75B48754-213A-4D23-ADB1-26C7076F054D}" srcOrd="10" destOrd="0" presId="urn:microsoft.com/office/officeart/2005/8/layout/radial5"/>
    <dgm:cxn modelId="{819F3F80-A740-480A-9558-E3FD84179D93}" type="presParOf" srcId="{1BA9A2B9-2C9F-4D81-92A8-4746070C3BE5}" destId="{9F1C685D-8242-4507-8DD2-2A23DC0E0CF7}" srcOrd="11" destOrd="0" presId="urn:microsoft.com/office/officeart/2005/8/layout/radial5"/>
    <dgm:cxn modelId="{12328F56-B09C-4C14-843E-13A3C50330AC}" type="presParOf" srcId="{9F1C685D-8242-4507-8DD2-2A23DC0E0CF7}" destId="{155B06D0-791A-4EF7-A808-0C5452588EE3}" srcOrd="0" destOrd="0" presId="urn:microsoft.com/office/officeart/2005/8/layout/radial5"/>
    <dgm:cxn modelId="{EE6647B3-5F5E-4B7B-8859-0C3C233F2EFD}" type="presParOf" srcId="{1BA9A2B9-2C9F-4D81-92A8-4746070C3BE5}" destId="{2D7EE116-F82B-4A6E-8678-4B82BC5F8974}"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FB7F9-6041-4E85-891E-7615C470ADED}">
      <dsp:nvSpPr>
        <dsp:cNvPr id="0" name=""/>
        <dsp:cNvSpPr/>
      </dsp:nvSpPr>
      <dsp:spPr>
        <a:xfrm>
          <a:off x="437278" y="1276320"/>
          <a:ext cx="856074" cy="71370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黑体" panose="02010609060101010101" pitchFamily="49" charset="-122"/>
              <a:ea typeface="黑体" panose="02010609060101010101" pitchFamily="49" charset="-122"/>
            </a:rPr>
            <a:t>补铁剂</a:t>
          </a:r>
        </a:p>
      </dsp:txBody>
      <dsp:txXfrm>
        <a:off x="458182" y="1297224"/>
        <a:ext cx="814266" cy="671896"/>
      </dsp:txXfrm>
    </dsp:sp>
    <dsp:sp modelId="{6B7FB6FA-67AF-43BB-974E-EB10308A8F3E}">
      <dsp:nvSpPr>
        <dsp:cNvPr id="0" name=""/>
        <dsp:cNvSpPr/>
      </dsp:nvSpPr>
      <dsp:spPr>
        <a:xfrm>
          <a:off x="1293352" y="1609661"/>
          <a:ext cx="570963" cy="47021"/>
        </a:xfrm>
        <a:custGeom>
          <a:avLst/>
          <a:gdLst/>
          <a:ahLst/>
          <a:cxnLst/>
          <a:rect l="0" t="0" r="0" b="0"/>
          <a:pathLst>
            <a:path>
              <a:moveTo>
                <a:pt x="0" y="23510"/>
              </a:moveTo>
              <a:lnTo>
                <a:pt x="570963" y="2351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zh-CN" altLang="en-US" sz="2000" b="1" kern="1200">
            <a:latin typeface="黑体" panose="02010609060101010101" pitchFamily="49" charset="-122"/>
            <a:ea typeface="黑体" panose="02010609060101010101" pitchFamily="49" charset="-122"/>
          </a:endParaRPr>
        </a:p>
      </dsp:txBody>
      <dsp:txXfrm>
        <a:off x="1564560" y="1618898"/>
        <a:ext cx="28548" cy="28548"/>
      </dsp:txXfrm>
    </dsp:sp>
    <dsp:sp modelId="{B1B7696A-7037-4298-95EC-F9B13010EDE1}">
      <dsp:nvSpPr>
        <dsp:cNvPr id="0" name=""/>
        <dsp:cNvSpPr/>
      </dsp:nvSpPr>
      <dsp:spPr>
        <a:xfrm>
          <a:off x="1864316" y="788656"/>
          <a:ext cx="693592" cy="168903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黑体" panose="02010609060101010101" pitchFamily="49" charset="-122"/>
              <a:ea typeface="黑体" panose="02010609060101010101" pitchFamily="49" charset="-122"/>
            </a:rPr>
            <a:t>加</a:t>
          </a:r>
          <a:r>
            <a:rPr lang="en-US" altLang="zh-CN" sz="2000" b="1" kern="1200" dirty="0">
              <a:solidFill>
                <a:srgbClr val="C00000"/>
              </a:solidFill>
              <a:latin typeface="黑体" panose="02010609060101010101" pitchFamily="49" charset="-122"/>
              <a:ea typeface="黑体" panose="02010609060101010101" pitchFamily="49" charset="-122"/>
            </a:rPr>
            <a:t>KSCN</a:t>
          </a:r>
          <a:r>
            <a:rPr lang="zh-CN" altLang="en-US" sz="2000" b="1" kern="1200" dirty="0">
              <a:latin typeface="黑体" panose="02010609060101010101" pitchFamily="49" charset="-122"/>
              <a:ea typeface="黑体" panose="02010609060101010101" pitchFamily="49" charset="-122"/>
            </a:rPr>
            <a:t>溶液</a:t>
          </a:r>
        </a:p>
      </dsp:txBody>
      <dsp:txXfrm>
        <a:off x="1884631" y="808971"/>
        <a:ext cx="652962" cy="1648401"/>
      </dsp:txXfrm>
    </dsp:sp>
    <dsp:sp modelId="{FC3B4A03-36EC-4E67-950F-F5DE95ED4A8C}">
      <dsp:nvSpPr>
        <dsp:cNvPr id="0" name=""/>
        <dsp:cNvSpPr/>
      </dsp:nvSpPr>
      <dsp:spPr>
        <a:xfrm rot="18607330">
          <a:off x="2400384" y="1270907"/>
          <a:ext cx="886012" cy="47021"/>
        </a:xfrm>
        <a:custGeom>
          <a:avLst/>
          <a:gdLst/>
          <a:ahLst/>
          <a:cxnLst/>
          <a:rect l="0" t="0" r="0" b="0"/>
          <a:pathLst>
            <a:path>
              <a:moveTo>
                <a:pt x="0" y="23510"/>
              </a:moveTo>
              <a:lnTo>
                <a:pt x="886012" y="2351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zh-CN" altLang="en-US" sz="2000" b="1" kern="1200">
            <a:latin typeface="黑体" panose="02010609060101010101" pitchFamily="49" charset="-122"/>
            <a:ea typeface="黑体" panose="02010609060101010101" pitchFamily="49" charset="-122"/>
          </a:endParaRPr>
        </a:p>
      </dsp:txBody>
      <dsp:txXfrm>
        <a:off x="2821240" y="1272267"/>
        <a:ext cx="44300" cy="44300"/>
      </dsp:txXfrm>
    </dsp:sp>
    <dsp:sp modelId="{2B48EDA8-AB92-4D01-8378-80963BB5F7F8}">
      <dsp:nvSpPr>
        <dsp:cNvPr id="0" name=""/>
        <dsp:cNvSpPr/>
      </dsp:nvSpPr>
      <dsp:spPr>
        <a:xfrm>
          <a:off x="3128872" y="538613"/>
          <a:ext cx="1273990" cy="83409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黑体" panose="02010609060101010101" pitchFamily="49" charset="-122"/>
              <a:ea typeface="黑体" panose="02010609060101010101" pitchFamily="49" charset="-122"/>
            </a:rPr>
            <a:t>变红（有</a:t>
          </a:r>
          <a:r>
            <a:rPr lang="en-US" altLang="zh-CN" sz="2000" b="1" kern="1200" dirty="0">
              <a:latin typeface="黑体" panose="02010609060101010101" pitchFamily="49" charset="-122"/>
              <a:ea typeface="黑体" panose="02010609060101010101" pitchFamily="49" charset="-122"/>
            </a:rPr>
            <a:t>Fe</a:t>
          </a:r>
          <a:r>
            <a:rPr lang="en-US" altLang="zh-CN" sz="2000" b="1" kern="1200" baseline="30000" dirty="0">
              <a:latin typeface="黑体" panose="02010609060101010101" pitchFamily="49" charset="-122"/>
              <a:ea typeface="黑体" panose="02010609060101010101" pitchFamily="49" charset="-122"/>
            </a:rPr>
            <a:t>3+</a:t>
          </a:r>
          <a:r>
            <a:rPr lang="zh-CN" altLang="en-US" sz="2000" b="1" kern="1200" dirty="0">
              <a:latin typeface="黑体" panose="02010609060101010101" pitchFamily="49" charset="-122"/>
              <a:ea typeface="黑体" panose="02010609060101010101" pitchFamily="49" charset="-122"/>
            </a:rPr>
            <a:t>）</a:t>
          </a:r>
        </a:p>
      </dsp:txBody>
      <dsp:txXfrm>
        <a:off x="3153302" y="563043"/>
        <a:ext cx="1225130" cy="785239"/>
      </dsp:txXfrm>
    </dsp:sp>
    <dsp:sp modelId="{2E248F97-3A20-44F5-92D5-CAEB823AFAE8}">
      <dsp:nvSpPr>
        <dsp:cNvPr id="0" name=""/>
        <dsp:cNvSpPr/>
      </dsp:nvSpPr>
      <dsp:spPr>
        <a:xfrm>
          <a:off x="4402862" y="932152"/>
          <a:ext cx="570963" cy="47021"/>
        </a:xfrm>
        <a:custGeom>
          <a:avLst/>
          <a:gdLst/>
          <a:ahLst/>
          <a:cxnLst/>
          <a:rect l="0" t="0" r="0" b="0"/>
          <a:pathLst>
            <a:path>
              <a:moveTo>
                <a:pt x="0" y="23510"/>
              </a:moveTo>
              <a:lnTo>
                <a:pt x="570963" y="2351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zh-CN" altLang="en-US" sz="2000" b="1" kern="1200">
            <a:latin typeface="黑体" panose="02010609060101010101" pitchFamily="49" charset="-122"/>
            <a:ea typeface="黑体" panose="02010609060101010101" pitchFamily="49" charset="-122"/>
          </a:endParaRPr>
        </a:p>
      </dsp:txBody>
      <dsp:txXfrm>
        <a:off x="4674070" y="941389"/>
        <a:ext cx="28548" cy="28548"/>
      </dsp:txXfrm>
    </dsp:sp>
    <dsp:sp modelId="{967E7479-9F04-4C01-97D6-BD79D5721CCD}">
      <dsp:nvSpPr>
        <dsp:cNvPr id="0" name=""/>
        <dsp:cNvSpPr/>
      </dsp:nvSpPr>
      <dsp:spPr>
        <a:xfrm>
          <a:off x="4973826" y="349453"/>
          <a:ext cx="870762" cy="12124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黑体" panose="02010609060101010101" pitchFamily="49" charset="-122"/>
              <a:ea typeface="黑体" panose="02010609060101010101" pitchFamily="49" charset="-122"/>
            </a:rPr>
            <a:t>另取试剂加</a:t>
          </a:r>
          <a:r>
            <a:rPr lang="en-US" altLang="zh-CN" sz="2000" b="1" kern="1200" dirty="0">
              <a:solidFill>
                <a:srgbClr val="C00000"/>
              </a:solidFill>
              <a:latin typeface="黑体" panose="02010609060101010101" pitchFamily="49" charset="-122"/>
              <a:ea typeface="黑体" panose="02010609060101010101" pitchFamily="49" charset="-122"/>
            </a:rPr>
            <a:t>KMnO</a:t>
          </a:r>
          <a:r>
            <a:rPr lang="en-US" altLang="zh-CN" sz="2000" b="1" kern="1200" baseline="-25000" dirty="0">
              <a:solidFill>
                <a:srgbClr val="C00000"/>
              </a:solidFill>
              <a:latin typeface="黑体" panose="02010609060101010101" pitchFamily="49" charset="-122"/>
              <a:ea typeface="黑体" panose="02010609060101010101" pitchFamily="49" charset="-122"/>
            </a:rPr>
            <a:t>4</a:t>
          </a:r>
          <a:endParaRPr lang="zh-CN" altLang="en-US" sz="2000" b="1" kern="1200" baseline="-25000" dirty="0">
            <a:solidFill>
              <a:srgbClr val="C00000"/>
            </a:solidFill>
            <a:latin typeface="黑体" panose="02010609060101010101" pitchFamily="49" charset="-122"/>
            <a:ea typeface="黑体" panose="02010609060101010101" pitchFamily="49" charset="-122"/>
          </a:endParaRPr>
        </a:p>
      </dsp:txBody>
      <dsp:txXfrm>
        <a:off x="4999330" y="374957"/>
        <a:ext cx="819754" cy="1161411"/>
      </dsp:txXfrm>
    </dsp:sp>
    <dsp:sp modelId="{2CE76CC3-5D0A-405E-9110-FA990AEDC4CA}">
      <dsp:nvSpPr>
        <dsp:cNvPr id="0" name=""/>
        <dsp:cNvSpPr/>
      </dsp:nvSpPr>
      <dsp:spPr>
        <a:xfrm rot="19404533">
          <a:off x="5774511" y="720203"/>
          <a:ext cx="711117" cy="47021"/>
        </a:xfrm>
        <a:custGeom>
          <a:avLst/>
          <a:gdLst/>
          <a:ahLst/>
          <a:cxnLst/>
          <a:rect l="0" t="0" r="0" b="0"/>
          <a:pathLst>
            <a:path>
              <a:moveTo>
                <a:pt x="0" y="23510"/>
              </a:moveTo>
              <a:lnTo>
                <a:pt x="711117" y="2351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zh-CN" altLang="en-US" sz="2000" b="1" kern="1200">
            <a:latin typeface="黑体" panose="02010609060101010101" pitchFamily="49" charset="-122"/>
            <a:ea typeface="黑体" panose="02010609060101010101" pitchFamily="49" charset="-122"/>
          </a:endParaRPr>
        </a:p>
      </dsp:txBody>
      <dsp:txXfrm>
        <a:off x="6112292" y="725936"/>
        <a:ext cx="35555" cy="35555"/>
      </dsp:txXfrm>
    </dsp:sp>
    <dsp:sp modelId="{FAA3842A-ACF0-4898-98F8-A4DE0008B3CF}">
      <dsp:nvSpPr>
        <dsp:cNvPr id="0" name=""/>
        <dsp:cNvSpPr/>
      </dsp:nvSpPr>
      <dsp:spPr>
        <a:xfrm>
          <a:off x="6415552" y="316"/>
          <a:ext cx="1133105" cy="106289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黑体" panose="02010609060101010101" pitchFamily="49" charset="-122"/>
              <a:ea typeface="黑体" panose="02010609060101010101" pitchFamily="49" charset="-122"/>
            </a:rPr>
            <a:t>褪色（有</a:t>
          </a:r>
          <a:r>
            <a:rPr lang="en-US" altLang="zh-CN" sz="2000" b="1" kern="1200" dirty="0">
              <a:latin typeface="黑体" panose="02010609060101010101" pitchFamily="49" charset="-122"/>
              <a:ea typeface="黑体" panose="02010609060101010101" pitchFamily="49" charset="-122"/>
            </a:rPr>
            <a:t>Fe</a:t>
          </a:r>
          <a:r>
            <a:rPr lang="en-US" altLang="zh-CN" sz="2000" b="1" kern="1200" baseline="30000" dirty="0">
              <a:latin typeface="黑体" panose="02010609060101010101" pitchFamily="49" charset="-122"/>
              <a:ea typeface="黑体" panose="02010609060101010101" pitchFamily="49" charset="-122"/>
            </a:rPr>
            <a:t>2</a:t>
          </a:r>
          <a:r>
            <a:rPr lang="en-US" altLang="zh-CN" sz="2000" b="1" kern="1200" baseline="30000" dirty="0">
              <a:latin typeface="黑体" panose="02010609060101010101" pitchFamily="49" charset="-122"/>
              <a:ea typeface="黑体" panose="02010609060101010101" pitchFamily="49" charset="-122"/>
              <a:cs typeface="+mn-cs"/>
            </a:rPr>
            <a:t>+</a:t>
          </a:r>
          <a:r>
            <a:rPr lang="zh-CN" altLang="en-US" sz="2000" b="1" kern="1200" dirty="0">
              <a:latin typeface="黑体" panose="02010609060101010101" pitchFamily="49" charset="-122"/>
              <a:ea typeface="黑体" panose="02010609060101010101" pitchFamily="49" charset="-122"/>
            </a:rPr>
            <a:t>）</a:t>
          </a:r>
        </a:p>
      </dsp:txBody>
      <dsp:txXfrm>
        <a:off x="6446683" y="31447"/>
        <a:ext cx="1070843" cy="1000636"/>
      </dsp:txXfrm>
    </dsp:sp>
    <dsp:sp modelId="{8659DE47-96EC-4C03-9A07-A640588C3B6F}">
      <dsp:nvSpPr>
        <dsp:cNvPr id="0" name=""/>
        <dsp:cNvSpPr/>
      </dsp:nvSpPr>
      <dsp:spPr>
        <a:xfrm rot="2741674">
          <a:off x="5721353" y="1224641"/>
          <a:ext cx="817433" cy="47021"/>
        </a:xfrm>
        <a:custGeom>
          <a:avLst/>
          <a:gdLst/>
          <a:ahLst/>
          <a:cxnLst/>
          <a:rect l="0" t="0" r="0" b="0"/>
          <a:pathLst>
            <a:path>
              <a:moveTo>
                <a:pt x="0" y="23510"/>
              </a:moveTo>
              <a:lnTo>
                <a:pt x="817433" y="2351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zh-CN" altLang="en-US" sz="2000" b="1" kern="1200">
            <a:latin typeface="黑体" panose="02010609060101010101" pitchFamily="49" charset="-122"/>
            <a:ea typeface="黑体" panose="02010609060101010101" pitchFamily="49" charset="-122"/>
          </a:endParaRPr>
        </a:p>
      </dsp:txBody>
      <dsp:txXfrm>
        <a:off x="6109634" y="1227716"/>
        <a:ext cx="40871" cy="40871"/>
      </dsp:txXfrm>
    </dsp:sp>
    <dsp:sp modelId="{D25F813A-03F0-4C29-A830-B031BAE3FA25}">
      <dsp:nvSpPr>
        <dsp:cNvPr id="0" name=""/>
        <dsp:cNvSpPr/>
      </dsp:nvSpPr>
      <dsp:spPr>
        <a:xfrm>
          <a:off x="6415552" y="1170270"/>
          <a:ext cx="1356081" cy="74073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黑体" panose="02010609060101010101" pitchFamily="49" charset="-122"/>
              <a:ea typeface="黑体" panose="02010609060101010101" pitchFamily="49" charset="-122"/>
            </a:rPr>
            <a:t>不褪色（没有</a:t>
          </a:r>
          <a:r>
            <a:rPr lang="en-US" altLang="zh-CN" sz="2000" b="1" kern="1200" dirty="0">
              <a:latin typeface="黑体" panose="02010609060101010101" pitchFamily="49" charset="-122"/>
              <a:ea typeface="黑体" panose="02010609060101010101" pitchFamily="49" charset="-122"/>
            </a:rPr>
            <a:t>Fe</a:t>
          </a:r>
          <a:r>
            <a:rPr lang="en-US" altLang="zh-CN" sz="2000" b="1" kern="1200" baseline="30000" dirty="0">
              <a:latin typeface="黑体" panose="02010609060101010101" pitchFamily="49" charset="-122"/>
              <a:ea typeface="黑体" panose="02010609060101010101" pitchFamily="49" charset="-122"/>
              <a:cs typeface="+mn-cs"/>
            </a:rPr>
            <a:t>2+</a:t>
          </a:r>
          <a:r>
            <a:rPr lang="zh-CN" altLang="en-US" sz="2000" b="1" kern="1200" dirty="0">
              <a:latin typeface="黑体" panose="02010609060101010101" pitchFamily="49" charset="-122"/>
              <a:ea typeface="黑体" panose="02010609060101010101" pitchFamily="49" charset="-122"/>
            </a:rPr>
            <a:t>）</a:t>
          </a:r>
        </a:p>
      </dsp:txBody>
      <dsp:txXfrm>
        <a:off x="6437248" y="1191966"/>
        <a:ext cx="1312689" cy="697347"/>
      </dsp:txXfrm>
    </dsp:sp>
    <dsp:sp modelId="{30026CEE-A3EB-4298-9D77-757F77FAB232}">
      <dsp:nvSpPr>
        <dsp:cNvPr id="0" name=""/>
        <dsp:cNvSpPr/>
      </dsp:nvSpPr>
      <dsp:spPr>
        <a:xfrm rot="2231346">
          <a:off x="2484233" y="1828651"/>
          <a:ext cx="724593" cy="47021"/>
        </a:xfrm>
        <a:custGeom>
          <a:avLst/>
          <a:gdLst/>
          <a:ahLst/>
          <a:cxnLst/>
          <a:rect l="0" t="0" r="0" b="0"/>
          <a:pathLst>
            <a:path>
              <a:moveTo>
                <a:pt x="0" y="23510"/>
              </a:moveTo>
              <a:lnTo>
                <a:pt x="724593" y="2351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zh-CN" altLang="en-US" sz="2000" b="1" kern="1200">
            <a:latin typeface="黑体" panose="02010609060101010101" pitchFamily="49" charset="-122"/>
            <a:ea typeface="黑体" panose="02010609060101010101" pitchFamily="49" charset="-122"/>
          </a:endParaRPr>
        </a:p>
      </dsp:txBody>
      <dsp:txXfrm>
        <a:off x="2828415" y="1834046"/>
        <a:ext cx="36229" cy="36229"/>
      </dsp:txXfrm>
    </dsp:sp>
    <dsp:sp modelId="{99D8B3B8-F6D8-46F1-9549-70E1E29D8334}">
      <dsp:nvSpPr>
        <dsp:cNvPr id="0" name=""/>
        <dsp:cNvSpPr/>
      </dsp:nvSpPr>
      <dsp:spPr>
        <a:xfrm>
          <a:off x="3135152" y="1718338"/>
          <a:ext cx="1335483" cy="7056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黑体" panose="02010609060101010101" pitchFamily="49" charset="-122"/>
              <a:ea typeface="黑体" panose="02010609060101010101" pitchFamily="49" charset="-122"/>
            </a:rPr>
            <a:t>不变红（没有</a:t>
          </a:r>
          <a:r>
            <a:rPr lang="en-US" altLang="zh-CN" sz="2000" b="1" kern="1200" dirty="0">
              <a:latin typeface="黑体" panose="02010609060101010101" pitchFamily="49" charset="-122"/>
              <a:ea typeface="黑体" panose="02010609060101010101" pitchFamily="49" charset="-122"/>
            </a:rPr>
            <a:t>Fe</a:t>
          </a:r>
          <a:r>
            <a:rPr lang="en-US" altLang="zh-CN" sz="2000" b="1" kern="1200" baseline="30000" dirty="0">
              <a:latin typeface="黑体" panose="02010609060101010101" pitchFamily="49" charset="-122"/>
              <a:ea typeface="黑体" panose="02010609060101010101" pitchFamily="49" charset="-122"/>
              <a:cs typeface="+mn-cs"/>
            </a:rPr>
            <a:t>3+</a:t>
          </a:r>
          <a:r>
            <a:rPr lang="zh-CN" altLang="en-US" sz="2000" b="1" kern="1200" dirty="0">
              <a:latin typeface="黑体" panose="02010609060101010101" pitchFamily="49" charset="-122"/>
              <a:ea typeface="黑体" panose="02010609060101010101" pitchFamily="49" charset="-122"/>
            </a:rPr>
            <a:t>）</a:t>
          </a:r>
        </a:p>
      </dsp:txBody>
      <dsp:txXfrm>
        <a:off x="3155819" y="1739005"/>
        <a:ext cx="1294149" cy="664291"/>
      </dsp:txXfrm>
    </dsp:sp>
    <dsp:sp modelId="{9EA7B36E-53B2-474B-859C-C2FA44A9DF4F}">
      <dsp:nvSpPr>
        <dsp:cNvPr id="0" name=""/>
        <dsp:cNvSpPr/>
      </dsp:nvSpPr>
      <dsp:spPr>
        <a:xfrm rot="421420">
          <a:off x="4468559" y="2081480"/>
          <a:ext cx="553491" cy="47021"/>
        </a:xfrm>
        <a:custGeom>
          <a:avLst/>
          <a:gdLst/>
          <a:ahLst/>
          <a:cxnLst/>
          <a:rect l="0" t="0" r="0" b="0"/>
          <a:pathLst>
            <a:path>
              <a:moveTo>
                <a:pt x="0" y="23510"/>
              </a:moveTo>
              <a:lnTo>
                <a:pt x="553491" y="2351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zh-CN" altLang="en-US" sz="2000" b="1" kern="1200">
            <a:latin typeface="黑体" panose="02010609060101010101" pitchFamily="49" charset="-122"/>
            <a:ea typeface="黑体" panose="02010609060101010101" pitchFamily="49" charset="-122"/>
          </a:endParaRPr>
        </a:p>
      </dsp:txBody>
      <dsp:txXfrm>
        <a:off x="4731468" y="2091154"/>
        <a:ext cx="27674" cy="27674"/>
      </dsp:txXfrm>
    </dsp:sp>
    <dsp:sp modelId="{E94ED528-8080-44A3-A9DB-85774D0A6B01}">
      <dsp:nvSpPr>
        <dsp:cNvPr id="0" name=""/>
        <dsp:cNvSpPr/>
      </dsp:nvSpPr>
      <dsp:spPr>
        <a:xfrm>
          <a:off x="5019974" y="1781979"/>
          <a:ext cx="739226" cy="71370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黑体" panose="02010609060101010101" pitchFamily="49" charset="-122"/>
              <a:ea typeface="黑体" panose="02010609060101010101" pitchFamily="49" charset="-122"/>
            </a:rPr>
            <a:t>加</a:t>
          </a:r>
          <a:r>
            <a:rPr lang="en-US" altLang="zh-CN" sz="2000" b="1" kern="1200" dirty="0">
              <a:solidFill>
                <a:srgbClr val="C00000"/>
              </a:solidFill>
              <a:latin typeface="黑体" panose="02010609060101010101" pitchFamily="49" charset="-122"/>
              <a:ea typeface="黑体" panose="02010609060101010101" pitchFamily="49" charset="-122"/>
            </a:rPr>
            <a:t>H</a:t>
          </a:r>
          <a:r>
            <a:rPr lang="en-US" altLang="zh-CN" sz="2000" b="1" kern="1200" baseline="-25000" dirty="0">
              <a:solidFill>
                <a:srgbClr val="C00000"/>
              </a:solidFill>
              <a:latin typeface="黑体" panose="02010609060101010101" pitchFamily="49" charset="-122"/>
              <a:ea typeface="黑体" panose="02010609060101010101" pitchFamily="49" charset="-122"/>
              <a:cs typeface="+mn-cs"/>
            </a:rPr>
            <a:t>2</a:t>
          </a:r>
          <a:r>
            <a:rPr lang="en-US" altLang="zh-CN" sz="2000" b="1" kern="1200" dirty="0">
              <a:solidFill>
                <a:srgbClr val="C00000"/>
              </a:solidFill>
              <a:latin typeface="黑体" panose="02010609060101010101" pitchFamily="49" charset="-122"/>
              <a:ea typeface="黑体" panose="02010609060101010101" pitchFamily="49" charset="-122"/>
            </a:rPr>
            <a:t>O</a:t>
          </a:r>
          <a:r>
            <a:rPr lang="en-US" altLang="zh-CN" sz="2000" b="1" kern="1200" baseline="-25000" dirty="0">
              <a:solidFill>
                <a:srgbClr val="C00000"/>
              </a:solidFill>
              <a:latin typeface="黑体" panose="02010609060101010101" pitchFamily="49" charset="-122"/>
              <a:ea typeface="黑体" panose="02010609060101010101" pitchFamily="49" charset="-122"/>
              <a:cs typeface="+mn-cs"/>
            </a:rPr>
            <a:t>2</a:t>
          </a:r>
          <a:endParaRPr lang="zh-CN" altLang="en-US" sz="2000" b="1" kern="1200" baseline="-25000" dirty="0">
            <a:solidFill>
              <a:srgbClr val="C00000"/>
            </a:solidFill>
            <a:latin typeface="黑体" panose="02010609060101010101" pitchFamily="49" charset="-122"/>
            <a:ea typeface="黑体" panose="02010609060101010101" pitchFamily="49" charset="-122"/>
            <a:cs typeface="+mn-cs"/>
          </a:endParaRPr>
        </a:p>
      </dsp:txBody>
      <dsp:txXfrm>
        <a:off x="5040878" y="1802883"/>
        <a:ext cx="697418" cy="671896"/>
      </dsp:txXfrm>
    </dsp:sp>
    <dsp:sp modelId="{73152D18-08DC-41DF-9B84-21791C6B2A72}">
      <dsp:nvSpPr>
        <dsp:cNvPr id="0" name=""/>
        <dsp:cNvSpPr/>
      </dsp:nvSpPr>
      <dsp:spPr>
        <a:xfrm rot="1205214">
          <a:off x="5738266" y="2233522"/>
          <a:ext cx="688328" cy="47021"/>
        </a:xfrm>
        <a:custGeom>
          <a:avLst/>
          <a:gdLst/>
          <a:ahLst/>
          <a:cxnLst/>
          <a:rect l="0" t="0" r="0" b="0"/>
          <a:pathLst>
            <a:path>
              <a:moveTo>
                <a:pt x="0" y="23510"/>
              </a:moveTo>
              <a:lnTo>
                <a:pt x="688328" y="2351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zh-CN" altLang="en-US" sz="2000" b="1" kern="1200">
            <a:latin typeface="黑体" panose="02010609060101010101" pitchFamily="49" charset="-122"/>
            <a:ea typeface="黑体" panose="02010609060101010101" pitchFamily="49" charset="-122"/>
          </a:endParaRPr>
        </a:p>
      </dsp:txBody>
      <dsp:txXfrm>
        <a:off x="6065222" y="2239825"/>
        <a:ext cx="34416" cy="34416"/>
      </dsp:txXfrm>
    </dsp:sp>
    <dsp:sp modelId="{AAAE9C5D-BA5E-4722-B1AE-41444337EE4E}">
      <dsp:nvSpPr>
        <dsp:cNvPr id="0" name=""/>
        <dsp:cNvSpPr/>
      </dsp:nvSpPr>
      <dsp:spPr>
        <a:xfrm>
          <a:off x="6405660" y="2018382"/>
          <a:ext cx="1085373" cy="71370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黑体" panose="02010609060101010101" pitchFamily="49" charset="-122"/>
              <a:ea typeface="黑体" panose="02010609060101010101" pitchFamily="49" charset="-122"/>
            </a:rPr>
            <a:t>变红（有</a:t>
          </a:r>
          <a:r>
            <a:rPr lang="en-US" altLang="zh-CN" sz="2000" b="1" kern="1200" dirty="0">
              <a:latin typeface="黑体" panose="02010609060101010101" pitchFamily="49" charset="-122"/>
              <a:ea typeface="黑体" panose="02010609060101010101" pitchFamily="49" charset="-122"/>
            </a:rPr>
            <a:t>Fe</a:t>
          </a:r>
          <a:r>
            <a:rPr lang="en-US" altLang="zh-CN" sz="2000" b="1" kern="1200" baseline="30000" dirty="0">
              <a:latin typeface="黑体" panose="02010609060101010101" pitchFamily="49" charset="-122"/>
              <a:ea typeface="黑体" panose="02010609060101010101" pitchFamily="49" charset="-122"/>
              <a:cs typeface="+mn-cs"/>
            </a:rPr>
            <a:t>2+</a:t>
          </a:r>
          <a:r>
            <a:rPr lang="zh-CN" altLang="en-US" sz="2000" b="1" kern="1200" dirty="0">
              <a:latin typeface="黑体" panose="02010609060101010101" pitchFamily="49" charset="-122"/>
              <a:ea typeface="黑体" panose="02010609060101010101" pitchFamily="49" charset="-122"/>
            </a:rPr>
            <a:t>）</a:t>
          </a:r>
        </a:p>
      </dsp:txBody>
      <dsp:txXfrm>
        <a:off x="6426564" y="2039286"/>
        <a:ext cx="1043565" cy="671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FB7F9-6041-4E85-891E-7615C470ADED}">
      <dsp:nvSpPr>
        <dsp:cNvPr id="0" name=""/>
        <dsp:cNvSpPr/>
      </dsp:nvSpPr>
      <dsp:spPr>
        <a:xfrm>
          <a:off x="296056" y="1228375"/>
          <a:ext cx="845450" cy="58439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黑体" panose="02010609060101010101" pitchFamily="49" charset="-122"/>
              <a:ea typeface="黑体" panose="02010609060101010101" pitchFamily="49" charset="-122"/>
            </a:rPr>
            <a:t>补铁剂</a:t>
          </a:r>
        </a:p>
      </dsp:txBody>
      <dsp:txXfrm>
        <a:off x="313172" y="1245491"/>
        <a:ext cx="811218" cy="550167"/>
      </dsp:txXfrm>
    </dsp:sp>
    <dsp:sp modelId="{6B7FB6FA-67AF-43BB-974E-EB10308A8F3E}">
      <dsp:nvSpPr>
        <dsp:cNvPr id="0" name=""/>
        <dsp:cNvSpPr/>
      </dsp:nvSpPr>
      <dsp:spPr>
        <a:xfrm>
          <a:off x="1141507" y="1501323"/>
          <a:ext cx="467519" cy="38502"/>
        </a:xfrm>
        <a:custGeom>
          <a:avLst/>
          <a:gdLst/>
          <a:ahLst/>
          <a:cxnLst/>
          <a:rect l="0" t="0" r="0" b="0"/>
          <a:pathLst>
            <a:path>
              <a:moveTo>
                <a:pt x="0" y="19251"/>
              </a:moveTo>
              <a:lnTo>
                <a:pt x="467519" y="1925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zh-CN" altLang="en-US" sz="2000" b="1" kern="1200">
            <a:latin typeface="黑体" panose="02010609060101010101" pitchFamily="49" charset="-122"/>
            <a:ea typeface="黑体" panose="02010609060101010101" pitchFamily="49" charset="-122"/>
          </a:endParaRPr>
        </a:p>
      </dsp:txBody>
      <dsp:txXfrm>
        <a:off x="1363579" y="1508886"/>
        <a:ext cx="23375" cy="23375"/>
      </dsp:txXfrm>
    </dsp:sp>
    <dsp:sp modelId="{B1B7696A-7037-4298-95EC-F9B13010EDE1}">
      <dsp:nvSpPr>
        <dsp:cNvPr id="0" name=""/>
        <dsp:cNvSpPr/>
      </dsp:nvSpPr>
      <dsp:spPr>
        <a:xfrm>
          <a:off x="1609027" y="829063"/>
          <a:ext cx="747446" cy="138302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黑体" panose="02010609060101010101" pitchFamily="49" charset="-122"/>
              <a:ea typeface="黑体" panose="02010609060101010101" pitchFamily="49" charset="-122"/>
            </a:rPr>
            <a:t>加</a:t>
          </a:r>
          <a:r>
            <a:rPr lang="en-US" altLang="zh-CN" sz="2000" b="1" kern="1200" dirty="0">
              <a:solidFill>
                <a:srgbClr val="C00000"/>
              </a:solidFill>
              <a:latin typeface="黑体" panose="02010609060101010101" pitchFamily="49" charset="-122"/>
              <a:ea typeface="黑体" panose="02010609060101010101" pitchFamily="49" charset="-122"/>
            </a:rPr>
            <a:t>KSCN</a:t>
          </a:r>
          <a:r>
            <a:rPr lang="zh-CN" altLang="en-US" sz="2000" b="1" kern="1200" dirty="0">
              <a:latin typeface="黑体" panose="02010609060101010101" pitchFamily="49" charset="-122"/>
              <a:ea typeface="黑体" panose="02010609060101010101" pitchFamily="49" charset="-122"/>
            </a:rPr>
            <a:t>溶液</a:t>
          </a:r>
        </a:p>
      </dsp:txBody>
      <dsp:txXfrm>
        <a:off x="1630919" y="850955"/>
        <a:ext cx="703662" cy="1339238"/>
      </dsp:txXfrm>
    </dsp:sp>
    <dsp:sp modelId="{FC3B4A03-36EC-4E67-950F-F5DE95ED4A8C}">
      <dsp:nvSpPr>
        <dsp:cNvPr id="0" name=""/>
        <dsp:cNvSpPr/>
      </dsp:nvSpPr>
      <dsp:spPr>
        <a:xfrm rot="18143656">
          <a:off x="2153905" y="1132895"/>
          <a:ext cx="872657" cy="38502"/>
        </a:xfrm>
        <a:custGeom>
          <a:avLst/>
          <a:gdLst/>
          <a:ahLst/>
          <a:cxnLst/>
          <a:rect l="0" t="0" r="0" b="0"/>
          <a:pathLst>
            <a:path>
              <a:moveTo>
                <a:pt x="0" y="19251"/>
              </a:moveTo>
              <a:lnTo>
                <a:pt x="872657" y="19251"/>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zh-CN" altLang="en-US" sz="2000" b="1" kern="1200">
            <a:latin typeface="黑体" panose="02010609060101010101" pitchFamily="49" charset="-122"/>
            <a:ea typeface="黑体" panose="02010609060101010101" pitchFamily="49" charset="-122"/>
          </a:endParaRPr>
        </a:p>
      </dsp:txBody>
      <dsp:txXfrm>
        <a:off x="2568417" y="1130330"/>
        <a:ext cx="43632" cy="43632"/>
      </dsp:txXfrm>
    </dsp:sp>
    <dsp:sp modelId="{2B48EDA8-AB92-4D01-8378-80963BB5F7F8}">
      <dsp:nvSpPr>
        <dsp:cNvPr id="0" name=""/>
        <dsp:cNvSpPr/>
      </dsp:nvSpPr>
      <dsp:spPr>
        <a:xfrm>
          <a:off x="2823993" y="491518"/>
          <a:ext cx="1128335" cy="58439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黑体" panose="02010609060101010101" pitchFamily="49" charset="-122"/>
              <a:ea typeface="黑体" panose="02010609060101010101" pitchFamily="49" charset="-122"/>
            </a:rPr>
            <a:t>变红（有</a:t>
          </a:r>
          <a:r>
            <a:rPr lang="en-US" altLang="zh-CN" sz="2000" b="1" kern="1200" dirty="0">
              <a:latin typeface="黑体" panose="02010609060101010101" pitchFamily="49" charset="-122"/>
              <a:ea typeface="黑体" panose="02010609060101010101" pitchFamily="49" charset="-122"/>
            </a:rPr>
            <a:t>Fe</a:t>
          </a:r>
          <a:r>
            <a:rPr lang="en-US" altLang="zh-CN" sz="2000" b="1" kern="1200" baseline="30000" dirty="0">
              <a:latin typeface="黑体" panose="02010609060101010101" pitchFamily="49" charset="-122"/>
              <a:ea typeface="黑体" panose="02010609060101010101" pitchFamily="49" charset="-122"/>
            </a:rPr>
            <a:t>3+</a:t>
          </a:r>
          <a:r>
            <a:rPr lang="zh-CN" altLang="en-US" sz="2000" b="1" kern="1200" dirty="0">
              <a:latin typeface="黑体" panose="02010609060101010101" pitchFamily="49" charset="-122"/>
              <a:ea typeface="黑体" panose="02010609060101010101" pitchFamily="49" charset="-122"/>
            </a:rPr>
            <a:t>）</a:t>
          </a:r>
        </a:p>
      </dsp:txBody>
      <dsp:txXfrm>
        <a:off x="2841109" y="508634"/>
        <a:ext cx="1094103" cy="550167"/>
      </dsp:txXfrm>
    </dsp:sp>
    <dsp:sp modelId="{2E248F97-3A20-44F5-92D5-CAEB823AFAE8}">
      <dsp:nvSpPr>
        <dsp:cNvPr id="0" name=""/>
        <dsp:cNvSpPr/>
      </dsp:nvSpPr>
      <dsp:spPr>
        <a:xfrm rot="94988">
          <a:off x="3952211" y="773008"/>
          <a:ext cx="618296" cy="38502"/>
        </a:xfrm>
        <a:custGeom>
          <a:avLst/>
          <a:gdLst/>
          <a:ahLst/>
          <a:cxnLst/>
          <a:rect l="0" t="0" r="0" b="0"/>
          <a:pathLst>
            <a:path>
              <a:moveTo>
                <a:pt x="0" y="19251"/>
              </a:moveTo>
              <a:lnTo>
                <a:pt x="618296" y="19251"/>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zh-CN" altLang="en-US" sz="2000" b="1" kern="1200">
            <a:latin typeface="黑体" panose="02010609060101010101" pitchFamily="49" charset="-122"/>
            <a:ea typeface="黑体" panose="02010609060101010101" pitchFamily="49" charset="-122"/>
          </a:endParaRPr>
        </a:p>
      </dsp:txBody>
      <dsp:txXfrm>
        <a:off x="4245902" y="776802"/>
        <a:ext cx="30914" cy="30914"/>
      </dsp:txXfrm>
    </dsp:sp>
    <dsp:sp modelId="{967E7479-9F04-4C01-97D6-BD79D5721CCD}">
      <dsp:nvSpPr>
        <dsp:cNvPr id="0" name=""/>
        <dsp:cNvSpPr/>
      </dsp:nvSpPr>
      <dsp:spPr>
        <a:xfrm>
          <a:off x="4570389" y="234488"/>
          <a:ext cx="1110990" cy="113262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黑体" panose="02010609060101010101" pitchFamily="49" charset="-122"/>
              <a:ea typeface="黑体" panose="02010609060101010101" pitchFamily="49" charset="-122"/>
            </a:rPr>
            <a:t>另取试剂加</a:t>
          </a:r>
          <a:r>
            <a:rPr lang="zh-CN" altLang="en-US" sz="2000" b="1" kern="1200" dirty="0">
              <a:solidFill>
                <a:srgbClr val="C00000"/>
              </a:solidFill>
              <a:latin typeface="黑体" panose="02010609060101010101" pitchFamily="49" charset="-122"/>
              <a:ea typeface="黑体" panose="02010609060101010101" pitchFamily="49" charset="-122"/>
            </a:rPr>
            <a:t>铁氰化钾</a:t>
          </a:r>
          <a:endParaRPr lang="zh-CN" altLang="en-US" sz="2000" b="1" kern="1200" baseline="-25000" dirty="0">
            <a:solidFill>
              <a:srgbClr val="C00000"/>
            </a:solidFill>
            <a:latin typeface="黑体" panose="02010609060101010101" pitchFamily="49" charset="-122"/>
            <a:ea typeface="黑体" panose="02010609060101010101" pitchFamily="49" charset="-122"/>
          </a:endParaRPr>
        </a:p>
      </dsp:txBody>
      <dsp:txXfrm>
        <a:off x="4602929" y="267028"/>
        <a:ext cx="1045910" cy="1067544"/>
      </dsp:txXfrm>
    </dsp:sp>
    <dsp:sp modelId="{2CE76CC3-5D0A-405E-9110-FA990AEDC4CA}">
      <dsp:nvSpPr>
        <dsp:cNvPr id="0" name=""/>
        <dsp:cNvSpPr/>
      </dsp:nvSpPr>
      <dsp:spPr>
        <a:xfrm rot="18662156">
          <a:off x="5598465" y="599459"/>
          <a:ext cx="482806" cy="38502"/>
        </a:xfrm>
        <a:custGeom>
          <a:avLst/>
          <a:gdLst/>
          <a:ahLst/>
          <a:cxnLst/>
          <a:rect l="0" t="0" r="0" b="0"/>
          <a:pathLst>
            <a:path>
              <a:moveTo>
                <a:pt x="0" y="19251"/>
              </a:moveTo>
              <a:lnTo>
                <a:pt x="482806" y="19251"/>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zh-CN" altLang="en-US" sz="2000" b="1" kern="1200">
            <a:latin typeface="黑体" panose="02010609060101010101" pitchFamily="49" charset="-122"/>
            <a:ea typeface="黑体" panose="02010609060101010101" pitchFamily="49" charset="-122"/>
          </a:endParaRPr>
        </a:p>
      </dsp:txBody>
      <dsp:txXfrm>
        <a:off x="5827799" y="606640"/>
        <a:ext cx="24140" cy="24140"/>
      </dsp:txXfrm>
    </dsp:sp>
    <dsp:sp modelId="{FAA3842A-ACF0-4898-98F8-A4DE0008B3CF}">
      <dsp:nvSpPr>
        <dsp:cNvPr id="0" name=""/>
        <dsp:cNvSpPr/>
      </dsp:nvSpPr>
      <dsp:spPr>
        <a:xfrm>
          <a:off x="5998358" y="1456"/>
          <a:ext cx="1191894" cy="87032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a:latin typeface="黑体" panose="02010609060101010101" pitchFamily="49" charset="-122"/>
              <a:ea typeface="黑体" panose="02010609060101010101" pitchFamily="49" charset="-122"/>
            </a:rPr>
            <a:t>蓝色沉淀（有</a:t>
          </a:r>
          <a:r>
            <a:rPr lang="en-US" altLang="zh-CN" sz="2000" b="1" kern="1200">
              <a:latin typeface="黑体" panose="02010609060101010101" pitchFamily="49" charset="-122"/>
              <a:ea typeface="黑体" panose="02010609060101010101" pitchFamily="49" charset="-122"/>
            </a:rPr>
            <a:t>Fe</a:t>
          </a:r>
          <a:r>
            <a:rPr lang="en-US" altLang="zh-CN" sz="2000" b="1" kern="1200" baseline="30000">
              <a:latin typeface="黑体" panose="02010609060101010101" pitchFamily="49" charset="-122"/>
              <a:ea typeface="黑体" panose="02010609060101010101" pitchFamily="49" charset="-122"/>
            </a:rPr>
            <a:t>2</a:t>
          </a:r>
          <a:r>
            <a:rPr lang="en-US" altLang="zh-CN" sz="2000" b="1" kern="1200" baseline="30000">
              <a:latin typeface="黑体" panose="02010609060101010101" pitchFamily="49" charset="-122"/>
              <a:ea typeface="黑体" panose="02010609060101010101" pitchFamily="49" charset="-122"/>
              <a:cs typeface="+mn-cs"/>
            </a:rPr>
            <a:t>+</a:t>
          </a:r>
          <a:r>
            <a:rPr lang="zh-CN" altLang="en-US" sz="2000" b="1" kern="1200">
              <a:latin typeface="黑体" panose="02010609060101010101" pitchFamily="49" charset="-122"/>
              <a:ea typeface="黑体" panose="02010609060101010101" pitchFamily="49" charset="-122"/>
            </a:rPr>
            <a:t>）</a:t>
          </a:r>
          <a:endParaRPr lang="zh-CN" altLang="en-US" sz="2000" b="1" kern="1200" dirty="0">
            <a:latin typeface="黑体" panose="02010609060101010101" pitchFamily="49" charset="-122"/>
            <a:ea typeface="黑体" panose="02010609060101010101" pitchFamily="49" charset="-122"/>
          </a:endParaRPr>
        </a:p>
      </dsp:txBody>
      <dsp:txXfrm>
        <a:off x="6023849" y="26947"/>
        <a:ext cx="1140912" cy="819346"/>
      </dsp:txXfrm>
    </dsp:sp>
    <dsp:sp modelId="{8659DE47-96EC-4C03-9A07-A640588C3B6F}">
      <dsp:nvSpPr>
        <dsp:cNvPr id="0" name=""/>
        <dsp:cNvSpPr/>
      </dsp:nvSpPr>
      <dsp:spPr>
        <a:xfrm rot="3332454">
          <a:off x="5559763" y="1012505"/>
          <a:ext cx="560212" cy="38502"/>
        </a:xfrm>
        <a:custGeom>
          <a:avLst/>
          <a:gdLst/>
          <a:ahLst/>
          <a:cxnLst/>
          <a:rect l="0" t="0" r="0" b="0"/>
          <a:pathLst>
            <a:path>
              <a:moveTo>
                <a:pt x="0" y="19251"/>
              </a:moveTo>
              <a:lnTo>
                <a:pt x="560212" y="19251"/>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zh-CN" altLang="en-US" sz="2000" b="1" kern="1200">
            <a:latin typeface="黑体" panose="02010609060101010101" pitchFamily="49" charset="-122"/>
            <a:ea typeface="黑体" panose="02010609060101010101" pitchFamily="49" charset="-122"/>
          </a:endParaRPr>
        </a:p>
      </dsp:txBody>
      <dsp:txXfrm>
        <a:off x="5825864" y="1017751"/>
        <a:ext cx="28010" cy="28010"/>
      </dsp:txXfrm>
    </dsp:sp>
    <dsp:sp modelId="{D25F813A-03F0-4C29-A830-B031BAE3FA25}">
      <dsp:nvSpPr>
        <dsp:cNvPr id="0" name=""/>
        <dsp:cNvSpPr/>
      </dsp:nvSpPr>
      <dsp:spPr>
        <a:xfrm>
          <a:off x="5998358" y="959444"/>
          <a:ext cx="1332851" cy="60653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黑体" panose="02010609060101010101" pitchFamily="49" charset="-122"/>
              <a:ea typeface="黑体" panose="02010609060101010101" pitchFamily="49" charset="-122"/>
            </a:rPr>
            <a:t>无现象（没有</a:t>
          </a:r>
          <a:r>
            <a:rPr lang="en-US" altLang="zh-CN" sz="2000" b="1" kern="1200" dirty="0">
              <a:latin typeface="黑体" panose="02010609060101010101" pitchFamily="49" charset="-122"/>
              <a:ea typeface="黑体" panose="02010609060101010101" pitchFamily="49" charset="-122"/>
            </a:rPr>
            <a:t>Fe</a:t>
          </a:r>
          <a:r>
            <a:rPr lang="en-US" altLang="zh-CN" sz="2000" b="1" kern="1200" baseline="30000" dirty="0">
              <a:latin typeface="黑体" panose="02010609060101010101" pitchFamily="49" charset="-122"/>
              <a:ea typeface="黑体" panose="02010609060101010101" pitchFamily="49" charset="-122"/>
              <a:cs typeface="+mn-cs"/>
            </a:rPr>
            <a:t>2+</a:t>
          </a:r>
          <a:r>
            <a:rPr lang="zh-CN" altLang="en-US" sz="2000" b="1" kern="1200" dirty="0">
              <a:latin typeface="黑体" panose="02010609060101010101" pitchFamily="49" charset="-122"/>
              <a:ea typeface="黑体" panose="02010609060101010101" pitchFamily="49" charset="-122"/>
            </a:rPr>
            <a:t>）</a:t>
          </a:r>
        </a:p>
      </dsp:txBody>
      <dsp:txXfrm>
        <a:off x="6016123" y="977209"/>
        <a:ext cx="1297321" cy="571006"/>
      </dsp:txXfrm>
    </dsp:sp>
    <dsp:sp modelId="{30026CEE-A3EB-4298-9D77-757F77FAB232}">
      <dsp:nvSpPr>
        <dsp:cNvPr id="0" name=""/>
        <dsp:cNvSpPr/>
      </dsp:nvSpPr>
      <dsp:spPr>
        <a:xfrm rot="3237283">
          <a:off x="2192970" y="1822532"/>
          <a:ext cx="794527" cy="38502"/>
        </a:xfrm>
        <a:custGeom>
          <a:avLst/>
          <a:gdLst/>
          <a:ahLst/>
          <a:cxnLst/>
          <a:rect l="0" t="0" r="0" b="0"/>
          <a:pathLst>
            <a:path>
              <a:moveTo>
                <a:pt x="0" y="19251"/>
              </a:moveTo>
              <a:lnTo>
                <a:pt x="794527" y="19251"/>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zh-CN" altLang="en-US" sz="2000" b="1" kern="1200">
            <a:latin typeface="黑体" panose="02010609060101010101" pitchFamily="49" charset="-122"/>
            <a:ea typeface="黑体" panose="02010609060101010101" pitchFamily="49" charset="-122"/>
          </a:endParaRPr>
        </a:p>
      </dsp:txBody>
      <dsp:txXfrm>
        <a:off x="2570370" y="1821920"/>
        <a:ext cx="39726" cy="39726"/>
      </dsp:txXfrm>
    </dsp:sp>
    <dsp:sp modelId="{99D8B3B8-F6D8-46F1-9549-70E1E29D8334}">
      <dsp:nvSpPr>
        <dsp:cNvPr id="0" name=""/>
        <dsp:cNvSpPr/>
      </dsp:nvSpPr>
      <dsp:spPr>
        <a:xfrm>
          <a:off x="2823993" y="1776353"/>
          <a:ext cx="1338870" cy="77327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a:latin typeface="黑体" panose="02010609060101010101" pitchFamily="49" charset="-122"/>
              <a:ea typeface="黑体" panose="02010609060101010101" pitchFamily="49" charset="-122"/>
            </a:rPr>
            <a:t>不变红（没有</a:t>
          </a:r>
          <a:r>
            <a:rPr lang="en-US" altLang="zh-CN" sz="2000" b="1" kern="1200">
              <a:latin typeface="黑体" panose="02010609060101010101" pitchFamily="49" charset="-122"/>
              <a:ea typeface="黑体" panose="02010609060101010101" pitchFamily="49" charset="-122"/>
            </a:rPr>
            <a:t>Fe</a:t>
          </a:r>
          <a:r>
            <a:rPr lang="en-US" altLang="zh-CN" sz="2000" b="1" kern="1200" baseline="30000">
              <a:latin typeface="黑体" panose="02010609060101010101" pitchFamily="49" charset="-122"/>
              <a:ea typeface="黑体" panose="02010609060101010101" pitchFamily="49" charset="-122"/>
              <a:cs typeface="+mn-cs"/>
            </a:rPr>
            <a:t>3+</a:t>
          </a:r>
          <a:r>
            <a:rPr lang="zh-CN" altLang="en-US" sz="2000" b="1" kern="1200">
              <a:latin typeface="黑体" panose="02010609060101010101" pitchFamily="49" charset="-122"/>
              <a:ea typeface="黑体" panose="02010609060101010101" pitchFamily="49" charset="-122"/>
            </a:rPr>
            <a:t>）</a:t>
          </a:r>
          <a:endParaRPr lang="zh-CN" altLang="en-US" sz="2000" b="1" kern="1200" dirty="0">
            <a:latin typeface="黑体" panose="02010609060101010101" pitchFamily="49" charset="-122"/>
            <a:ea typeface="黑体" panose="02010609060101010101" pitchFamily="49" charset="-122"/>
          </a:endParaRPr>
        </a:p>
      </dsp:txBody>
      <dsp:txXfrm>
        <a:off x="2846642" y="1799002"/>
        <a:ext cx="1293572" cy="727979"/>
      </dsp:txXfrm>
    </dsp:sp>
    <dsp:sp modelId="{9EA7B36E-53B2-474B-859C-C2FA44A9DF4F}">
      <dsp:nvSpPr>
        <dsp:cNvPr id="0" name=""/>
        <dsp:cNvSpPr/>
      </dsp:nvSpPr>
      <dsp:spPr>
        <a:xfrm>
          <a:off x="4162864" y="2143740"/>
          <a:ext cx="467519" cy="38502"/>
        </a:xfrm>
        <a:custGeom>
          <a:avLst/>
          <a:gdLst/>
          <a:ahLst/>
          <a:cxnLst/>
          <a:rect l="0" t="0" r="0" b="0"/>
          <a:pathLst>
            <a:path>
              <a:moveTo>
                <a:pt x="0" y="19251"/>
              </a:moveTo>
              <a:lnTo>
                <a:pt x="467519" y="19251"/>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zh-CN" altLang="en-US" sz="2000" b="1" kern="1200">
            <a:latin typeface="黑体" panose="02010609060101010101" pitchFamily="49" charset="-122"/>
            <a:ea typeface="黑体" panose="02010609060101010101" pitchFamily="49" charset="-122"/>
          </a:endParaRPr>
        </a:p>
      </dsp:txBody>
      <dsp:txXfrm>
        <a:off x="4384936" y="2151304"/>
        <a:ext cx="23375" cy="23375"/>
      </dsp:txXfrm>
    </dsp:sp>
    <dsp:sp modelId="{E94ED528-8080-44A3-A9DB-85774D0A6B01}">
      <dsp:nvSpPr>
        <dsp:cNvPr id="0" name=""/>
        <dsp:cNvSpPr/>
      </dsp:nvSpPr>
      <dsp:spPr>
        <a:xfrm>
          <a:off x="4630384" y="1595353"/>
          <a:ext cx="961606" cy="113527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黑体" panose="02010609060101010101" pitchFamily="49" charset="-122"/>
              <a:ea typeface="黑体" panose="02010609060101010101" pitchFamily="49" charset="-122"/>
            </a:rPr>
            <a:t>另取试剂加</a:t>
          </a:r>
          <a:r>
            <a:rPr lang="zh-CN" altLang="en-US" sz="2000" b="1" kern="1200" dirty="0">
              <a:solidFill>
                <a:srgbClr val="C00000"/>
              </a:solidFill>
              <a:latin typeface="黑体" panose="02010609060101010101" pitchFamily="49" charset="-122"/>
              <a:ea typeface="黑体" panose="02010609060101010101" pitchFamily="49" charset="-122"/>
            </a:rPr>
            <a:t>铁氰化钾</a:t>
          </a:r>
          <a:endParaRPr lang="zh-CN" altLang="en-US" sz="2000" b="1" kern="1200" baseline="-25000" dirty="0">
            <a:solidFill>
              <a:srgbClr val="C00000"/>
            </a:solidFill>
            <a:latin typeface="黑体" panose="02010609060101010101" pitchFamily="49" charset="-122"/>
            <a:ea typeface="黑体" panose="02010609060101010101" pitchFamily="49" charset="-122"/>
            <a:cs typeface="+mn-cs"/>
          </a:endParaRPr>
        </a:p>
      </dsp:txBody>
      <dsp:txXfrm>
        <a:off x="4658548" y="1623517"/>
        <a:ext cx="905278" cy="1078949"/>
      </dsp:txXfrm>
    </dsp:sp>
    <dsp:sp modelId="{73152D18-08DC-41DF-9B84-21791C6B2A72}">
      <dsp:nvSpPr>
        <dsp:cNvPr id="0" name=""/>
        <dsp:cNvSpPr/>
      </dsp:nvSpPr>
      <dsp:spPr>
        <a:xfrm rot="129800">
          <a:off x="5591716" y="2158263"/>
          <a:ext cx="769431" cy="38502"/>
        </a:xfrm>
        <a:custGeom>
          <a:avLst/>
          <a:gdLst/>
          <a:ahLst/>
          <a:cxnLst/>
          <a:rect l="0" t="0" r="0" b="0"/>
          <a:pathLst>
            <a:path>
              <a:moveTo>
                <a:pt x="0" y="19251"/>
              </a:moveTo>
              <a:lnTo>
                <a:pt x="769431" y="19251"/>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zh-CN" altLang="en-US" sz="2000" b="1" kern="1200">
            <a:latin typeface="黑体" panose="02010609060101010101" pitchFamily="49" charset="-122"/>
            <a:ea typeface="黑体" panose="02010609060101010101" pitchFamily="49" charset="-122"/>
          </a:endParaRPr>
        </a:p>
      </dsp:txBody>
      <dsp:txXfrm>
        <a:off x="5957196" y="2158278"/>
        <a:ext cx="38471" cy="38471"/>
      </dsp:txXfrm>
    </dsp:sp>
    <dsp:sp modelId="{AAAE9C5D-BA5E-4722-B1AE-41444337EE4E}">
      <dsp:nvSpPr>
        <dsp:cNvPr id="0" name=""/>
        <dsp:cNvSpPr/>
      </dsp:nvSpPr>
      <dsp:spPr>
        <a:xfrm>
          <a:off x="6360873" y="1682685"/>
          <a:ext cx="961781" cy="10187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黑体" panose="02010609060101010101" pitchFamily="49" charset="-122"/>
              <a:ea typeface="黑体" panose="02010609060101010101" pitchFamily="49" charset="-122"/>
            </a:rPr>
            <a:t>蓝色沉淀（有</a:t>
          </a:r>
          <a:r>
            <a:rPr lang="en-US" altLang="zh-CN" sz="2000" b="1" kern="1200" dirty="0">
              <a:latin typeface="黑体" panose="02010609060101010101" pitchFamily="49" charset="-122"/>
              <a:ea typeface="黑体" panose="02010609060101010101" pitchFamily="49" charset="-122"/>
            </a:rPr>
            <a:t>Fe</a:t>
          </a:r>
          <a:r>
            <a:rPr lang="en-US" altLang="zh-CN" sz="2000" b="1" kern="1200" baseline="30000" dirty="0">
              <a:latin typeface="黑体" panose="02010609060101010101" pitchFamily="49" charset="-122"/>
              <a:ea typeface="黑体" panose="02010609060101010101" pitchFamily="49" charset="-122"/>
            </a:rPr>
            <a:t>2</a:t>
          </a:r>
          <a:r>
            <a:rPr lang="en-US" altLang="zh-CN" sz="2000" b="1" kern="1200" baseline="30000" dirty="0">
              <a:latin typeface="黑体" panose="02010609060101010101" pitchFamily="49" charset="-122"/>
              <a:ea typeface="黑体" panose="02010609060101010101" pitchFamily="49" charset="-122"/>
              <a:cs typeface="+mn-cs"/>
            </a:rPr>
            <a:t>+</a:t>
          </a:r>
          <a:r>
            <a:rPr lang="zh-CN" altLang="en-US" sz="2000" b="1" kern="1200" dirty="0">
              <a:latin typeface="黑体" panose="02010609060101010101" pitchFamily="49" charset="-122"/>
              <a:ea typeface="黑体" panose="02010609060101010101" pitchFamily="49" charset="-122"/>
            </a:rPr>
            <a:t>）</a:t>
          </a:r>
        </a:p>
      </dsp:txBody>
      <dsp:txXfrm>
        <a:off x="6389043" y="1710855"/>
        <a:ext cx="905441" cy="9623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AE297-93E4-4F3A-970F-983532F912B8}">
      <dsp:nvSpPr>
        <dsp:cNvPr id="0" name=""/>
        <dsp:cNvSpPr/>
      </dsp:nvSpPr>
      <dsp:spPr>
        <a:xfrm>
          <a:off x="1094302" y="1221939"/>
          <a:ext cx="2038749" cy="1283841"/>
        </a:xfrm>
        <a:prstGeom prst="ellipse">
          <a:avLst/>
        </a:prstGeom>
        <a:solidFill>
          <a:schemeClr val="accent3">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黑体" panose="02010609060101010101" pitchFamily="49" charset="-122"/>
              <a:ea typeface="黑体" panose="02010609060101010101" pitchFamily="49" charset="-122"/>
            </a:rPr>
            <a:t>探究补铁剂铁元素化合价</a:t>
          </a:r>
        </a:p>
      </dsp:txBody>
      <dsp:txXfrm>
        <a:off x="1392870" y="1409953"/>
        <a:ext cx="1441613" cy="907813"/>
      </dsp:txXfrm>
    </dsp:sp>
    <dsp:sp modelId="{65D4A16F-726A-4C1A-A179-E7EC1BBCE2C5}">
      <dsp:nvSpPr>
        <dsp:cNvPr id="0" name=""/>
        <dsp:cNvSpPr/>
      </dsp:nvSpPr>
      <dsp:spPr>
        <a:xfrm rot="16200000">
          <a:off x="2050189" y="939240"/>
          <a:ext cx="126975" cy="333007"/>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latin typeface="黑体" panose="02010609060101010101" pitchFamily="49" charset="-122"/>
            <a:ea typeface="黑体" panose="02010609060101010101" pitchFamily="49" charset="-122"/>
          </a:endParaRPr>
        </a:p>
      </dsp:txBody>
      <dsp:txXfrm>
        <a:off x="2069235" y="1024887"/>
        <a:ext cx="88883" cy="199805"/>
      </dsp:txXfrm>
    </dsp:sp>
    <dsp:sp modelId="{B1BDB8ED-8BCA-4A57-B1D7-C80CCFCCAF2B}">
      <dsp:nvSpPr>
        <dsp:cNvPr id="0" name=""/>
        <dsp:cNvSpPr/>
      </dsp:nvSpPr>
      <dsp:spPr>
        <a:xfrm>
          <a:off x="1623960" y="2929"/>
          <a:ext cx="979433" cy="979433"/>
        </a:xfrm>
        <a:prstGeom prst="ellipse">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黑体" panose="02010609060101010101" pitchFamily="49" charset="-122"/>
              <a:ea typeface="黑体" panose="02010609060101010101" pitchFamily="49" charset="-122"/>
            </a:rPr>
            <a:t>问题情境</a:t>
          </a:r>
        </a:p>
      </dsp:txBody>
      <dsp:txXfrm>
        <a:off x="1767395" y="146364"/>
        <a:ext cx="692563" cy="692563"/>
      </dsp:txXfrm>
    </dsp:sp>
    <dsp:sp modelId="{B5A0C6AD-F2E5-40A6-B131-031C1351C914}">
      <dsp:nvSpPr>
        <dsp:cNvPr id="0" name=""/>
        <dsp:cNvSpPr/>
      </dsp:nvSpPr>
      <dsp:spPr>
        <a:xfrm rot="19800000">
          <a:off x="2867202" y="1260183"/>
          <a:ext cx="7360" cy="333007"/>
        </a:xfrm>
        <a:prstGeom prst="rightArrow">
          <a:avLst>
            <a:gd name="adj1" fmla="val 60000"/>
            <a:gd name="adj2" fmla="val 50000"/>
          </a:avLst>
        </a:prstGeom>
        <a:solidFill>
          <a:schemeClr val="accent3">
            <a:shade val="90000"/>
            <a:hueOff val="0"/>
            <a:satOff val="0"/>
            <a:lumOff val="18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latin typeface="黑体" panose="02010609060101010101" pitchFamily="49" charset="-122"/>
            <a:ea typeface="黑体" panose="02010609060101010101" pitchFamily="49" charset="-122"/>
          </a:endParaRPr>
        </a:p>
      </dsp:txBody>
      <dsp:txXfrm>
        <a:off x="2867350" y="1327336"/>
        <a:ext cx="5152" cy="199805"/>
      </dsp:txXfrm>
    </dsp:sp>
    <dsp:sp modelId="{F571BE28-8E92-4A85-A940-A1CE6B257FE2}">
      <dsp:nvSpPr>
        <dsp:cNvPr id="0" name=""/>
        <dsp:cNvSpPr/>
      </dsp:nvSpPr>
      <dsp:spPr>
        <a:xfrm>
          <a:off x="2811466" y="688536"/>
          <a:ext cx="979433" cy="979433"/>
        </a:xfrm>
        <a:prstGeom prst="ellipse">
          <a:avLst/>
        </a:prstGeom>
        <a:solidFill>
          <a:schemeClr val="accent3">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黑体" panose="02010609060101010101" pitchFamily="49" charset="-122"/>
              <a:ea typeface="黑体" panose="02010609060101010101" pitchFamily="49" charset="-122"/>
            </a:rPr>
            <a:t>大胆推测</a:t>
          </a:r>
        </a:p>
      </dsp:txBody>
      <dsp:txXfrm>
        <a:off x="2954901" y="831971"/>
        <a:ext cx="692563" cy="692563"/>
      </dsp:txXfrm>
    </dsp:sp>
    <dsp:sp modelId="{23047546-56D7-406C-A17F-37A42B78995C}">
      <dsp:nvSpPr>
        <dsp:cNvPr id="0" name=""/>
        <dsp:cNvSpPr/>
      </dsp:nvSpPr>
      <dsp:spPr>
        <a:xfrm rot="1800000">
          <a:off x="2867202" y="2134529"/>
          <a:ext cx="7360" cy="333007"/>
        </a:xfrm>
        <a:prstGeom prst="rightArrow">
          <a:avLst>
            <a:gd name="adj1" fmla="val 60000"/>
            <a:gd name="adj2" fmla="val 50000"/>
          </a:avLst>
        </a:prstGeom>
        <a:solidFill>
          <a:schemeClr val="accent3">
            <a:shade val="90000"/>
            <a:hueOff val="0"/>
            <a:satOff val="0"/>
            <a:lumOff val="367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latin typeface="黑体" panose="02010609060101010101" pitchFamily="49" charset="-122"/>
            <a:ea typeface="黑体" panose="02010609060101010101" pitchFamily="49" charset="-122"/>
          </a:endParaRPr>
        </a:p>
      </dsp:txBody>
      <dsp:txXfrm>
        <a:off x="2867350" y="2200578"/>
        <a:ext cx="5152" cy="199805"/>
      </dsp:txXfrm>
    </dsp:sp>
    <dsp:sp modelId="{5116A7D5-A416-43AE-BB8F-18928E90FC67}">
      <dsp:nvSpPr>
        <dsp:cNvPr id="0" name=""/>
        <dsp:cNvSpPr/>
      </dsp:nvSpPr>
      <dsp:spPr>
        <a:xfrm>
          <a:off x="2811466" y="2059750"/>
          <a:ext cx="979433" cy="979433"/>
        </a:xfrm>
        <a:prstGeom prst="ellipse">
          <a:avLst/>
        </a:prstGeom>
        <a:solidFill>
          <a:schemeClr val="accent3">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黑体" panose="02010609060101010101" pitchFamily="49" charset="-122"/>
              <a:ea typeface="黑体" panose="02010609060101010101" pitchFamily="49" charset="-122"/>
            </a:rPr>
            <a:t>查阅资料</a:t>
          </a:r>
        </a:p>
      </dsp:txBody>
      <dsp:txXfrm>
        <a:off x="2954901" y="2203185"/>
        <a:ext cx="692563" cy="692563"/>
      </dsp:txXfrm>
    </dsp:sp>
    <dsp:sp modelId="{4E33C51D-9194-45DC-8D78-C1474A11F01B}">
      <dsp:nvSpPr>
        <dsp:cNvPr id="0" name=""/>
        <dsp:cNvSpPr/>
      </dsp:nvSpPr>
      <dsp:spPr>
        <a:xfrm rot="5282370">
          <a:off x="2110959" y="2387297"/>
          <a:ext cx="52669" cy="333007"/>
        </a:xfrm>
        <a:prstGeom prst="rightArrow">
          <a:avLst>
            <a:gd name="adj1" fmla="val 60000"/>
            <a:gd name="adj2" fmla="val 50000"/>
          </a:avLst>
        </a:prstGeom>
        <a:solidFill>
          <a:schemeClr val="accent3">
            <a:shade val="90000"/>
            <a:hueOff val="0"/>
            <a:satOff val="0"/>
            <a:lumOff val="55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latin typeface="黑体" panose="02010609060101010101" pitchFamily="49" charset="-122"/>
            <a:ea typeface="黑体" panose="02010609060101010101" pitchFamily="49" charset="-122"/>
          </a:endParaRPr>
        </a:p>
      </dsp:txBody>
      <dsp:txXfrm>
        <a:off x="2118589" y="2446002"/>
        <a:ext cx="36868" cy="199805"/>
      </dsp:txXfrm>
    </dsp:sp>
    <dsp:sp modelId="{5FEB0022-9E21-43A5-837B-EBD3F656E543}">
      <dsp:nvSpPr>
        <dsp:cNvPr id="0" name=""/>
        <dsp:cNvSpPr/>
      </dsp:nvSpPr>
      <dsp:spPr>
        <a:xfrm>
          <a:off x="1666081" y="2604663"/>
          <a:ext cx="979433" cy="979433"/>
        </a:xfrm>
        <a:prstGeom prst="ellipse">
          <a:avLst/>
        </a:prstGeom>
        <a:solidFill>
          <a:schemeClr val="accent3">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黑体" panose="02010609060101010101" pitchFamily="49" charset="-122"/>
              <a:ea typeface="黑体" panose="02010609060101010101" pitchFamily="49" charset="-122"/>
            </a:rPr>
            <a:t>实验设计</a:t>
          </a:r>
        </a:p>
      </dsp:txBody>
      <dsp:txXfrm>
        <a:off x="1809516" y="2748098"/>
        <a:ext cx="692563" cy="692563"/>
      </dsp:txXfrm>
    </dsp:sp>
    <dsp:sp modelId="{57185929-741D-4DDC-A95C-B59F35E7CF23}">
      <dsp:nvSpPr>
        <dsp:cNvPr id="0" name=""/>
        <dsp:cNvSpPr/>
      </dsp:nvSpPr>
      <dsp:spPr>
        <a:xfrm rot="9000000">
          <a:off x="1352791" y="2134529"/>
          <a:ext cx="7360" cy="333007"/>
        </a:xfrm>
        <a:prstGeom prst="rightArrow">
          <a:avLst>
            <a:gd name="adj1" fmla="val 60000"/>
            <a:gd name="adj2" fmla="val 50000"/>
          </a:avLst>
        </a:prstGeom>
        <a:solidFill>
          <a:schemeClr val="accent3">
            <a:shade val="90000"/>
            <a:hueOff val="0"/>
            <a:satOff val="0"/>
            <a:lumOff val="73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latin typeface="黑体" panose="02010609060101010101" pitchFamily="49" charset="-122"/>
            <a:ea typeface="黑体" panose="02010609060101010101" pitchFamily="49" charset="-122"/>
          </a:endParaRPr>
        </a:p>
      </dsp:txBody>
      <dsp:txXfrm rot="10800000">
        <a:off x="1354851" y="2200578"/>
        <a:ext cx="5152" cy="199805"/>
      </dsp:txXfrm>
    </dsp:sp>
    <dsp:sp modelId="{75B48754-213A-4D23-ADB1-26C7076F054D}">
      <dsp:nvSpPr>
        <dsp:cNvPr id="0" name=""/>
        <dsp:cNvSpPr/>
      </dsp:nvSpPr>
      <dsp:spPr>
        <a:xfrm>
          <a:off x="436453" y="2059750"/>
          <a:ext cx="979433" cy="979433"/>
        </a:xfrm>
        <a:prstGeom prst="ellipse">
          <a:avLst/>
        </a:prstGeom>
        <a:solidFill>
          <a:schemeClr val="accent3">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黑体" panose="02010609060101010101" pitchFamily="49" charset="-122"/>
              <a:ea typeface="黑体" panose="02010609060101010101" pitchFamily="49" charset="-122"/>
            </a:rPr>
            <a:t>实验探究</a:t>
          </a:r>
        </a:p>
      </dsp:txBody>
      <dsp:txXfrm>
        <a:off x="579888" y="2203185"/>
        <a:ext cx="692563" cy="692563"/>
      </dsp:txXfrm>
    </dsp:sp>
    <dsp:sp modelId="{9F1C685D-8242-4507-8DD2-2A23DC0E0CF7}">
      <dsp:nvSpPr>
        <dsp:cNvPr id="0" name=""/>
        <dsp:cNvSpPr/>
      </dsp:nvSpPr>
      <dsp:spPr>
        <a:xfrm rot="12600000">
          <a:off x="1352791" y="1260183"/>
          <a:ext cx="7360" cy="333007"/>
        </a:xfrm>
        <a:prstGeom prst="rightArrow">
          <a:avLst>
            <a:gd name="adj1" fmla="val 60000"/>
            <a:gd name="adj2" fmla="val 50000"/>
          </a:avLst>
        </a:prstGeom>
        <a:solidFill>
          <a:schemeClr val="accent3">
            <a:shade val="90000"/>
            <a:hueOff val="0"/>
            <a:satOff val="0"/>
            <a:lumOff val="91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latin typeface="黑体" panose="02010609060101010101" pitchFamily="49" charset="-122"/>
            <a:ea typeface="黑体" panose="02010609060101010101" pitchFamily="49" charset="-122"/>
          </a:endParaRPr>
        </a:p>
      </dsp:txBody>
      <dsp:txXfrm rot="10800000">
        <a:off x="1354851" y="1327336"/>
        <a:ext cx="5152" cy="199805"/>
      </dsp:txXfrm>
    </dsp:sp>
    <dsp:sp modelId="{2D7EE116-F82B-4A6E-8678-4B82BC5F8974}">
      <dsp:nvSpPr>
        <dsp:cNvPr id="0" name=""/>
        <dsp:cNvSpPr/>
      </dsp:nvSpPr>
      <dsp:spPr>
        <a:xfrm>
          <a:off x="436453" y="688536"/>
          <a:ext cx="979433" cy="979433"/>
        </a:xfrm>
        <a:prstGeom prst="ellipse">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黑体" panose="02010609060101010101" pitchFamily="49" charset="-122"/>
              <a:ea typeface="黑体" panose="02010609060101010101" pitchFamily="49" charset="-122"/>
            </a:rPr>
            <a:t>实验结论</a:t>
          </a:r>
        </a:p>
      </dsp:txBody>
      <dsp:txXfrm>
        <a:off x="579888" y="831971"/>
        <a:ext cx="692563" cy="6925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6804-583B-42BE-962B-441699487C40}" type="datetimeFigureOut">
              <a:rPr lang="zh-CN" altLang="en-US" smtClean="0"/>
              <a:t>2024/3/6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0FDFD-A5D4-42F3-BCC8-12887DAA73C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t>2024/3/6</a:t>
            </a:fld>
            <a:endParaRPr lang="en-US"/>
          </a:p>
        </p:txBody>
      </p:sp>
      <p:sp>
        <p:nvSpPr>
          <p:cNvPr id="3076" name="Rectangle 4"/>
          <p:cNvSpPr>
            <a:spLocks noGrp="1" noRot="1" noChangeAspect="1" noChangeArrowheads="1"/>
          </p:cNvSpPr>
          <p:nvPr>
            <p:ph type="sldImg" idx="2"/>
          </p:nvPr>
        </p:nvSpPr>
        <p:spPr bwMode="auto">
          <a:xfrm>
            <a:off x="379413" y="685800"/>
            <a:ext cx="60991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CCB02-CF70-86D2-E212-DFDDB4819DB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EE04FEC-8989-F15E-32E5-B5DC9A07EB6E}"/>
              </a:ext>
            </a:extLst>
          </p:cNvPr>
          <p:cNvSpPr>
            <a:spLocks noGrp="1" noRot="1" noChangeAspect="1"/>
          </p:cNvSpPr>
          <p:nvPr>
            <p:ph type="sldImg"/>
          </p:nvPr>
        </p:nvSpPr>
        <p:spPr>
          <a:xfrm>
            <a:off x="379413" y="685800"/>
            <a:ext cx="6099175" cy="3429000"/>
          </a:xfrm>
        </p:spPr>
      </p:sp>
      <p:sp>
        <p:nvSpPr>
          <p:cNvPr id="3" name="备注占位符 2">
            <a:extLst>
              <a:ext uri="{FF2B5EF4-FFF2-40B4-BE49-F238E27FC236}">
                <a16:creationId xmlns:a16="http://schemas.microsoft.com/office/drawing/2014/main" id="{C0050668-F7E8-AFC4-1C39-48D918A44EA2}"/>
              </a:ext>
            </a:extLst>
          </p:cNvPr>
          <p:cNvSpPr>
            <a:spLocks noGrp="1"/>
          </p:cNvSpPr>
          <p:nvPr>
            <p:ph type="body" idx="1"/>
          </p:nvPr>
        </p:nvSpPr>
        <p:spPr/>
        <p:txBody>
          <a:bodyPr/>
          <a:lstStyle/>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研究与实践”栏目的选材是给教师的教学提供某种范式，同时也鼓励教师创造性地利用该栏目。栏目的内容可以作为情境素材应用于新授课也可以应用于复习课，学生基于新授课的学习已经基本掌握了知识，利用栏目开展复习课能达到事半功倍的效果。教师还可以对栏目的内容进行变式，将其编制成单元复习的资料或素养导向的习题，“研究与实践”栏目同样也可以应用于实验课。除了教科书上提供的研究素材之外，新课标中还包含大量素材，可供教师将它们改编成“研究与实践”活动。</a:t>
            </a: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一般而言，“实践体验型”活动可以作为校本课程的开发项目，提高自主学习的能力和解决实际问题的能力；“实验探究型”活动可以设计成一堂实验课，培养学生科学探究与创新意识素养；而“调查研讨型”栏目数目较多，在时间紧凑的情况下，可以作为课堂教学的情境素材，激发学生的学习兴趣，培养学生社会责任感。通过这样的设计，就可以把栏目内容有效地融入课堂教学中，让学生认识到化学在生产和生活中的重要作用。</a:t>
            </a:r>
          </a:p>
          <a:p>
            <a:endParaRPr lang="zh-CN" altLang="en-US" dirty="0"/>
          </a:p>
        </p:txBody>
      </p:sp>
      <p:sp>
        <p:nvSpPr>
          <p:cNvPr id="4" name="灯片编号占位符 3">
            <a:extLst>
              <a:ext uri="{FF2B5EF4-FFF2-40B4-BE49-F238E27FC236}">
                <a16:creationId xmlns:a16="http://schemas.microsoft.com/office/drawing/2014/main" id="{9C34104C-EF12-C036-8635-EEA4A5717B51}"/>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CE1689F0-D8FB-450F-A36F-553F26501FEE}"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t>25</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719304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E878F-E77E-5B0D-D60E-548784C3E10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1E371B9-70EB-22F4-31C6-944AC0A9F6BA}"/>
              </a:ext>
            </a:extLst>
          </p:cNvPr>
          <p:cNvSpPr>
            <a:spLocks noGrp="1" noRot="1" noChangeAspect="1"/>
          </p:cNvSpPr>
          <p:nvPr>
            <p:ph type="sldImg"/>
          </p:nvPr>
        </p:nvSpPr>
        <p:spPr>
          <a:xfrm>
            <a:off x="379413" y="685800"/>
            <a:ext cx="6099175" cy="3429000"/>
          </a:xfrm>
        </p:spPr>
      </p:sp>
      <p:sp>
        <p:nvSpPr>
          <p:cNvPr id="3" name="备注占位符 2">
            <a:extLst>
              <a:ext uri="{FF2B5EF4-FFF2-40B4-BE49-F238E27FC236}">
                <a16:creationId xmlns:a16="http://schemas.microsoft.com/office/drawing/2014/main" id="{CE1605C8-A840-AE4A-6D30-724429F8ABFD}"/>
              </a:ext>
            </a:extLst>
          </p:cNvPr>
          <p:cNvSpPr>
            <a:spLocks noGrp="1"/>
          </p:cNvSpPr>
          <p:nvPr>
            <p:ph type="body" idx="1"/>
          </p:nvPr>
        </p:nvSpPr>
        <p:spPr/>
        <p:txBody>
          <a:bodyPr/>
          <a:lstStyle/>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常规的活动式学习一般由教师制定任务，学生完成任务。当下实施的活动式学习的教学目标更关注培养学生自主提出问题并解决问题的能力。基于此，教师在设计活动式项目学习时一定要留白，允许学生可以根据单元内容进行自由创作。这样学生会将自身的优势和兴趣与活动式项目学习融合在一起，即体现为每一位学生的发展而设计的教学理念，以培养学生突破原有框架限制的自主意识与创新能力。学生结合自身的兴趣自主提出任务并完成任务，这是实践活动从被动执行任务转变成主动进行职业体验，更是学生对于自我认知的一种提升。</a:t>
            </a: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研究与实践”栏目的活动内容具有较大的开放性、探究性，如果由学生个体完成则难度较大，因此提倡小组合作开展研究，教师应根据对学生的了解科学分组，综合考虑学生的特长兴趣和个体差异，进行分组时应遵循“组内异质，组间同质”的原则，即同一小组内既有学习成绩优秀的学生，也有中等生和后进生，不同小组之间水平大致相当。讨论法能充分凸显学生的学习主体地位，确保每一位学生都能参与到课堂活动中，让学生有机会展示自己的智慧、思路，使学生建立化学学习信心。在讨论活动结束之后，学生学习情绪高涨时，教师应把握好时机，为学生设置具有价值或者启发性的问题，引导学生围绕问题展开小组讨论，从而加深学生对相应化学知识的理解。讨论也是师生、生生之间互动的一种形式，学生基于教师的点拨指导，围绕研究过程、研究结果展开讨论，深入剖析研究阶段遇到的问题，能巩固化学知识，丰富学习经验，掌握研究方法。小组讨论并不只是学生的活动，教师也可以参与进去，认真倾听学生的观点，并表达自己的想法，从而使学生不断进步。</a:t>
            </a: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在这一探究式教学中，学生是学习的主体，教师应是课堂活动的组织者、学生思维的引导者，需要做的是密切关注学生的实验操作与探究行为，在恰当时机给予点拨指导，对学生的实验结论进行补充总结，从而有效提升学生的化学学习质量，让每一位学生都能学有所获。由于活动内容的开放性与探究性，完全让学生自己实施活动方案难度稍大，容易遇到无法解决的困难，因此在这个过程中教师要给予学生适当的指导，当学生遇到困难时引导学生一步步解决难题，重点是使学生在研究过程中掌握学习方法、提升学科核心素养和提高解决实际问题的能力在结果与讨论阶段，教师应多与学生沟通交流，以了解学生的参与情况以及对“研究与实践”栏目内容的接受程度，分析教学效果并改进不足之处。</a:t>
            </a:r>
          </a:p>
          <a:p>
            <a:endParaRPr lang="zh-CN" altLang="en-US" dirty="0"/>
          </a:p>
        </p:txBody>
      </p:sp>
      <p:sp>
        <p:nvSpPr>
          <p:cNvPr id="4" name="灯片编号占位符 3">
            <a:extLst>
              <a:ext uri="{FF2B5EF4-FFF2-40B4-BE49-F238E27FC236}">
                <a16:creationId xmlns:a16="http://schemas.microsoft.com/office/drawing/2014/main" id="{40D6FFD4-00D6-E116-9C5F-75DFE4BE3720}"/>
              </a:ext>
            </a:extLst>
          </p:cNvPr>
          <p:cNvSpPr>
            <a:spLocks noGrp="1"/>
          </p:cNvSpPr>
          <p:nvPr>
            <p:ph type="sldNum" sz="quarter" idx="10"/>
          </p:nvPr>
        </p:nvSpPr>
        <p:spPr/>
        <p:txBody>
          <a:bodyPr/>
          <a:lstStyle/>
          <a:p>
            <a:fld id="{CE1689F0-D8FB-450F-A36F-553F26501FEE}" type="slidenum">
              <a:rPr lang="zh-CN" altLang="en-US" smtClean="0"/>
              <a:t>26</a:t>
            </a:fld>
            <a:endParaRPr lang="en-US"/>
          </a:p>
        </p:txBody>
      </p:sp>
    </p:spTree>
    <p:extLst>
      <p:ext uri="{BB962C8B-B14F-4D97-AF65-F5344CB8AC3E}">
        <p14:creationId xmlns:p14="http://schemas.microsoft.com/office/powerpoint/2010/main" val="100635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C9687-363B-776A-B544-C8BBFA2B4F9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EB6D2B1-4E90-BBBD-6E69-A54C278AF637}"/>
              </a:ext>
            </a:extLst>
          </p:cNvPr>
          <p:cNvSpPr>
            <a:spLocks noGrp="1" noRot="1" noChangeAspect="1"/>
          </p:cNvSpPr>
          <p:nvPr>
            <p:ph type="sldImg"/>
          </p:nvPr>
        </p:nvSpPr>
        <p:spPr>
          <a:xfrm>
            <a:off x="379413" y="685800"/>
            <a:ext cx="6099175" cy="3429000"/>
          </a:xfrm>
        </p:spPr>
      </p:sp>
      <p:sp>
        <p:nvSpPr>
          <p:cNvPr id="3" name="备注占位符 2">
            <a:extLst>
              <a:ext uri="{FF2B5EF4-FFF2-40B4-BE49-F238E27FC236}">
                <a16:creationId xmlns:a16="http://schemas.microsoft.com/office/drawing/2014/main" id="{C79A1CEE-0887-CB56-6AC7-9757C090636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研究与实践”栏目的教学评价应科学合理，科学有效的教学评价应“立足过程，促进发展”，教学评价方式应具有综合性、动态化和多元化等特征，这样更能促进学生全面发展。栏目教学的评价形式可以包括总结性评价和形成性评价，栏目的最后都要求学生撰写研究报告，研究报告可以作为总结性评价</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形成性评价是在课题研究或项目研究过程中进行的评价，教师可以做一个形成性评价量表，设定不同的评价指标，对不同的项目设置相应的评价量规并赋予相应的权重分值，用于评价学生在研究过程中的实际情况。评价指标也应从多个层次和角度进行，注重学生知识获取的同时也要关注学生在实践活动过程中所表现的各种能力。多样的评价方式能够使学生在研究与实践活动中收获更多的鼓励，增强学习的积极性与自信心。评价主体也可以多元化，评价者不单单只有任课教师可以承担，其他同学、自己等都可以是评价的主体。</a:t>
            </a:r>
          </a:p>
          <a:p>
            <a:endParaRPr lang="zh-CN" altLang="en-US" dirty="0"/>
          </a:p>
        </p:txBody>
      </p:sp>
      <p:sp>
        <p:nvSpPr>
          <p:cNvPr id="4" name="灯片编号占位符 3">
            <a:extLst>
              <a:ext uri="{FF2B5EF4-FFF2-40B4-BE49-F238E27FC236}">
                <a16:creationId xmlns:a16="http://schemas.microsoft.com/office/drawing/2014/main" id="{39374173-7E4B-3E21-8B5F-F5C9DBB739B5}"/>
              </a:ext>
            </a:extLst>
          </p:cNvPr>
          <p:cNvSpPr>
            <a:spLocks noGrp="1"/>
          </p:cNvSpPr>
          <p:nvPr>
            <p:ph type="sldNum" sz="quarter" idx="10"/>
          </p:nvPr>
        </p:nvSpPr>
        <p:spPr/>
        <p:txBody>
          <a:bodyPr/>
          <a:lstStyle/>
          <a:p>
            <a:fld id="{CE1689F0-D8FB-450F-A36F-553F26501FEE}" type="slidenum">
              <a:rPr lang="zh-CN" altLang="en-US" smtClean="0"/>
              <a:t>27</a:t>
            </a:fld>
            <a:endParaRPr lang="en-US"/>
          </a:p>
        </p:txBody>
      </p:sp>
    </p:spTree>
    <p:extLst>
      <p:ext uri="{BB962C8B-B14F-4D97-AF65-F5344CB8AC3E}">
        <p14:creationId xmlns:p14="http://schemas.microsoft.com/office/powerpoint/2010/main" val="9363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rgbClr val="40474D"/>
                </a:solidFill>
                <a:latin typeface="微软雅黑"/>
                <a:ea typeface="微软雅黑"/>
              </a:rPr>
              <a:t>是对旧版教材中“实践活动”栏目的优化，</a:t>
            </a:r>
            <a:endParaRPr lang="zh-CN" altLang="en-US" dirty="0"/>
          </a:p>
        </p:txBody>
      </p:sp>
      <p:sp>
        <p:nvSpPr>
          <p:cNvPr id="4" name="灯片编号占位符 3"/>
          <p:cNvSpPr>
            <a:spLocks noGrp="1"/>
          </p:cNvSpPr>
          <p:nvPr>
            <p:ph type="sldNum" sz="quarter" idx="5"/>
          </p:nvPr>
        </p:nvSpPr>
        <p:spPr/>
        <p:txBody>
          <a:bodyPr/>
          <a:lstStyle/>
          <a:p>
            <a:fld id="{CE1689F0-D8FB-450F-A36F-553F26501FEE}" type="slidenum">
              <a:rPr lang="zh-CN" altLang="en-US" smtClean="0"/>
              <a:t>2</a:t>
            </a:fld>
            <a:endParaRPr lang="en-US"/>
          </a:p>
        </p:txBody>
      </p:sp>
    </p:spTree>
    <p:extLst>
      <p:ext uri="{BB962C8B-B14F-4D97-AF65-F5344CB8AC3E}">
        <p14:creationId xmlns:p14="http://schemas.microsoft.com/office/powerpoint/2010/main" val="186345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43433-F632-2376-EABB-25C07FC3262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E0B83E1-5FEF-3102-BA5C-A9210C74050B}"/>
              </a:ext>
            </a:extLst>
          </p:cNvPr>
          <p:cNvSpPr>
            <a:spLocks noGrp="1" noRot="1" noChangeAspect="1"/>
          </p:cNvSpPr>
          <p:nvPr>
            <p:ph type="sldImg"/>
          </p:nvPr>
        </p:nvSpPr>
        <p:spPr>
          <a:xfrm>
            <a:off x="379413" y="685800"/>
            <a:ext cx="6099175" cy="3429000"/>
          </a:xfrm>
        </p:spPr>
      </p:sp>
      <p:sp>
        <p:nvSpPr>
          <p:cNvPr id="3" name="备注占位符 2">
            <a:extLst>
              <a:ext uri="{FF2B5EF4-FFF2-40B4-BE49-F238E27FC236}">
                <a16:creationId xmlns:a16="http://schemas.microsoft.com/office/drawing/2014/main" id="{C924DE85-8AA6-CFF4-BB47-EF25635584E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800" dirty="0">
                <a:solidFill>
                  <a:schemeClr val="bg1"/>
                </a:solidFill>
                <a:latin typeface="+mj-ea"/>
                <a:ea typeface="+mj-ea"/>
              </a:rPr>
              <a:t>略高于选考化学的学生需要达到的水平层次。栏目呈现的内容与课程标准高度一致，</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本栏目的内容设计简洁明了，具有可操作性，能为学生的研究与实践提供明确的方向，促使学生在实践过程中渐渐掌握科学研究的有效方法与基本流程。</a:t>
            </a:r>
          </a:p>
          <a:p>
            <a:endParaRPr lang="zh-CN" altLang="en-US" dirty="0"/>
          </a:p>
        </p:txBody>
      </p:sp>
      <p:sp>
        <p:nvSpPr>
          <p:cNvPr id="4" name="灯片编号占位符 3">
            <a:extLst>
              <a:ext uri="{FF2B5EF4-FFF2-40B4-BE49-F238E27FC236}">
                <a16:creationId xmlns:a16="http://schemas.microsoft.com/office/drawing/2014/main" id="{B3BD3981-ABBF-874E-7BEE-2C7936D60CE0}"/>
              </a:ext>
            </a:extLst>
          </p:cNvPr>
          <p:cNvSpPr>
            <a:spLocks noGrp="1"/>
          </p:cNvSpPr>
          <p:nvPr>
            <p:ph type="sldNum" sz="quarter" idx="10"/>
          </p:nvPr>
        </p:nvSpPr>
        <p:spPr/>
        <p:txBody>
          <a:bodyPr/>
          <a:lstStyle/>
          <a:p>
            <a:fld id="{CE1689F0-D8FB-450F-A36F-553F26501FEE}" type="slidenum">
              <a:rPr lang="zh-CN" altLang="en-US" smtClean="0"/>
              <a:t>3</a:t>
            </a:fld>
            <a:endParaRPr lang="en-US"/>
          </a:p>
        </p:txBody>
      </p:sp>
    </p:spTree>
    <p:extLst>
      <p:ext uri="{BB962C8B-B14F-4D97-AF65-F5344CB8AC3E}">
        <p14:creationId xmlns:p14="http://schemas.microsoft.com/office/powerpoint/2010/main" val="565984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CE221-7F81-4C50-70EE-93D8FB85D3D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5EFA7E5-0847-30B8-E6D6-429DD96B4729}"/>
              </a:ext>
            </a:extLst>
          </p:cNvPr>
          <p:cNvSpPr>
            <a:spLocks noGrp="1" noRot="1" noChangeAspect="1"/>
          </p:cNvSpPr>
          <p:nvPr>
            <p:ph type="sldImg"/>
          </p:nvPr>
        </p:nvSpPr>
        <p:spPr>
          <a:xfrm>
            <a:off x="379413" y="685800"/>
            <a:ext cx="6099175" cy="3429000"/>
          </a:xfrm>
        </p:spPr>
      </p:sp>
      <p:sp>
        <p:nvSpPr>
          <p:cNvPr id="3" name="备注占位符 2">
            <a:extLst>
              <a:ext uri="{FF2B5EF4-FFF2-40B4-BE49-F238E27FC236}">
                <a16:creationId xmlns:a16="http://schemas.microsoft.com/office/drawing/2014/main" id="{2D89C0EF-9CBD-E074-AF9D-F14FBAE86026}"/>
              </a:ext>
            </a:extLst>
          </p:cNvPr>
          <p:cNvSpPr>
            <a:spLocks noGrp="1"/>
          </p:cNvSpPr>
          <p:nvPr>
            <p:ph type="body" idx="1"/>
          </p:nvPr>
        </p:nvSpPr>
        <p:spPr/>
        <p:txBody>
          <a:bodyPr/>
          <a:lstStyle/>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激发学生探究兴趣，渗透</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STSE</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教育理念</a:t>
            </a: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首先在整个研究与实践过程中，学生始终处于真实的问题情境，这些问题都来源于社会或日常生活，学生更有兴趣进行探究。学生不仅巩固了知识，实现了对知识的深度学习，而且综合利用所学知识解决了实际问题，提高了对知识的理解能力和运用能力。学生在亲历完整活动的过程中感悟课程的意义和价值，体会学习化学的乐趣，感受化学与社会、科技、生活、环境的密切联系，有利于渗透</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STSE</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教育理念，增强学生的社会责任意识。</a:t>
            </a:r>
          </a:p>
          <a:p>
            <a:pPr algn="just"/>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学生初步体验科学研究的有效方法与基本流程</a:t>
            </a: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中学化学实验的目标不仅在于通过实验锻炼学生的动手能力，而是要通过实验与理论相结合，以便学生掌握扎实的理论知识，更需要与生活实际相结合。在实验过程中提高学生发现问题、提出问题、分析问题、探究问题、解决问题的能力，让学生在不断质疑、完善、印证的螺旋迂回上升的过程中，获取正确的结论以及科学的实验方法。</a:t>
            </a:r>
          </a:p>
          <a:p>
            <a:pPr algn="just"/>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提升学生核心素养与实践能力</a:t>
            </a: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通过查阅资料和撰写报告，培养学生获取信息、整理信息和处理信息的能力，提高信息检索和写作能力。</a:t>
            </a: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在研究与实践活动过程中，为了解决问题他们会自主开展新的创新性实践研究，培养学生的创新精神、实验探究能力和社会责任感，促进学生将所学知识向学科素养和实践能力转化。</a:t>
            </a: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通过成果汇报及交流讨论训练了学生语言表达能力，在小组合作过程中，学会了分工，增强了协作和组织能力。</a:t>
            </a:r>
          </a:p>
          <a:p>
            <a:endParaRPr lang="zh-CN" altLang="en-US" dirty="0"/>
          </a:p>
        </p:txBody>
      </p:sp>
      <p:sp>
        <p:nvSpPr>
          <p:cNvPr id="4" name="灯片编号占位符 3">
            <a:extLst>
              <a:ext uri="{FF2B5EF4-FFF2-40B4-BE49-F238E27FC236}">
                <a16:creationId xmlns:a16="http://schemas.microsoft.com/office/drawing/2014/main" id="{2945D9D7-DA3E-7054-0048-4B4D3134E0FC}"/>
              </a:ext>
            </a:extLst>
          </p:cNvPr>
          <p:cNvSpPr>
            <a:spLocks noGrp="1"/>
          </p:cNvSpPr>
          <p:nvPr>
            <p:ph type="sldNum" sz="quarter" idx="10"/>
          </p:nvPr>
        </p:nvSpPr>
        <p:spPr/>
        <p:txBody>
          <a:bodyPr/>
          <a:lstStyle/>
          <a:p>
            <a:fld id="{CE1689F0-D8FB-450F-A36F-553F26501FEE}" type="slidenum">
              <a:rPr lang="zh-CN" altLang="en-US" smtClean="0"/>
              <a:t>4</a:t>
            </a:fld>
            <a:endParaRPr lang="en-US"/>
          </a:p>
        </p:txBody>
      </p:sp>
    </p:spTree>
    <p:extLst>
      <p:ext uri="{BB962C8B-B14F-4D97-AF65-F5344CB8AC3E}">
        <p14:creationId xmlns:p14="http://schemas.microsoft.com/office/powerpoint/2010/main" val="1788583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32575-ED20-A70A-285F-60791882D7F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767465E-1A37-A680-D39A-EDC09249616D}"/>
              </a:ext>
            </a:extLst>
          </p:cNvPr>
          <p:cNvSpPr>
            <a:spLocks noGrp="1" noRot="1" noChangeAspect="1"/>
          </p:cNvSpPr>
          <p:nvPr>
            <p:ph type="sldImg"/>
          </p:nvPr>
        </p:nvSpPr>
        <p:spPr>
          <a:xfrm>
            <a:off x="379413" y="685800"/>
            <a:ext cx="6099175" cy="3429000"/>
          </a:xfrm>
        </p:spPr>
      </p:sp>
      <p:sp>
        <p:nvSpPr>
          <p:cNvPr id="3" name="备注占位符 2">
            <a:extLst>
              <a:ext uri="{FF2B5EF4-FFF2-40B4-BE49-F238E27FC236}">
                <a16:creationId xmlns:a16="http://schemas.microsoft.com/office/drawing/2014/main" id="{3C3AF986-91D5-DA48-1856-960311216E30}"/>
              </a:ext>
            </a:extLst>
          </p:cNvPr>
          <p:cNvSpPr>
            <a:spLocks noGrp="1"/>
          </p:cNvSpPr>
          <p:nvPr>
            <p:ph type="body" idx="1"/>
          </p:nvPr>
        </p:nvSpPr>
        <p:spPr/>
        <p:txBody>
          <a:bodyPr/>
          <a:lstStyle/>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例如，《必修第一册》第二章的“研究与实践”栏目主题为“了解纯碱的生产历史”，引导学生了解纯碱的重要作用及生产发展史实，比较三种制碱法的差别与优劣，分析后一种制碱法与前一种制碱法相比所具有的优势，感悟侯德榜先生的家国情怀和坚强的毅力，增强民族自信心，向学生渗透“科学态度与社会责任”的核心素养教育</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a:extLst>
              <a:ext uri="{FF2B5EF4-FFF2-40B4-BE49-F238E27FC236}">
                <a16:creationId xmlns:a16="http://schemas.microsoft.com/office/drawing/2014/main" id="{F9045F44-DC2C-5546-3DA7-CEF49BC339DB}"/>
              </a:ext>
            </a:extLst>
          </p:cNvPr>
          <p:cNvSpPr>
            <a:spLocks noGrp="1"/>
          </p:cNvSpPr>
          <p:nvPr>
            <p:ph type="sldNum" sz="quarter" idx="10"/>
          </p:nvPr>
        </p:nvSpPr>
        <p:spPr/>
        <p:txBody>
          <a:bodyPr/>
          <a:lstStyle/>
          <a:p>
            <a:fld id="{CE1689F0-D8FB-450F-A36F-553F26501FEE}" type="slidenum">
              <a:rPr lang="zh-CN" altLang="en-US" smtClean="0"/>
              <a:t>5</a:t>
            </a:fld>
            <a:endParaRPr lang="en-US"/>
          </a:p>
        </p:txBody>
      </p:sp>
    </p:spTree>
    <p:extLst>
      <p:ext uri="{BB962C8B-B14F-4D97-AF65-F5344CB8AC3E}">
        <p14:creationId xmlns:p14="http://schemas.microsoft.com/office/powerpoint/2010/main" val="3671414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063F7-287E-A740-5A18-3781483ADF5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542BB19-3B6B-89D6-5811-C6D0FD341A81}"/>
              </a:ext>
            </a:extLst>
          </p:cNvPr>
          <p:cNvSpPr>
            <a:spLocks noGrp="1" noRot="1" noChangeAspect="1"/>
          </p:cNvSpPr>
          <p:nvPr>
            <p:ph type="sldImg"/>
          </p:nvPr>
        </p:nvSpPr>
        <p:spPr>
          <a:xfrm>
            <a:off x="379413" y="685800"/>
            <a:ext cx="6099175" cy="3429000"/>
          </a:xfrm>
        </p:spPr>
      </p:sp>
      <p:sp>
        <p:nvSpPr>
          <p:cNvPr id="3" name="备注占位符 2">
            <a:extLst>
              <a:ext uri="{FF2B5EF4-FFF2-40B4-BE49-F238E27FC236}">
                <a16:creationId xmlns:a16="http://schemas.microsoft.com/office/drawing/2014/main" id="{A863111D-4434-BB58-517F-A7D6F80534CF}"/>
              </a:ext>
            </a:extLst>
          </p:cNvPr>
          <p:cNvSpPr>
            <a:spLocks noGrp="1"/>
          </p:cNvSpPr>
          <p:nvPr>
            <p:ph type="body" idx="1"/>
          </p:nvPr>
        </p:nvSpPr>
        <p:spPr/>
        <p:txBody>
          <a:bodyPr/>
          <a:lstStyle/>
          <a:p>
            <a:pPr algn="just"/>
            <a:r>
              <a:rPr lang="zh-CN" altLang="zh-CN" sz="1800" dirty="0">
                <a:effectLst/>
                <a:latin typeface="Calibri" panose="020F0502020204030204" pitchFamily="34" charset="0"/>
                <a:ea typeface="宋体" panose="02010600030101010101" pitchFamily="2" charset="-122"/>
                <a:cs typeface="Times New Roman" panose="02020603050405020304" pitchFamily="18" charset="0"/>
              </a:rPr>
              <a:t>例如，《必修第二册》第八章的“研究与实践”栏目主题为“豆腐的制作”，研究任务是了解豆腐的制作原理并动手制作豆腐。这个栏目内容有机地融合了中华传统饮食文化，学生在制作豆腐的过程中，充分体会到劳动的艰辛，促使学生积极实践、勇于创新。</a:t>
            </a:r>
            <a:endParaRPr lang="zh-CN" altLang="en-US" dirty="0"/>
          </a:p>
        </p:txBody>
      </p:sp>
      <p:sp>
        <p:nvSpPr>
          <p:cNvPr id="4" name="灯片编号占位符 3">
            <a:extLst>
              <a:ext uri="{FF2B5EF4-FFF2-40B4-BE49-F238E27FC236}">
                <a16:creationId xmlns:a16="http://schemas.microsoft.com/office/drawing/2014/main" id="{2FA31F73-F63B-1EF0-BA9E-D4F354BD5396}"/>
              </a:ext>
            </a:extLst>
          </p:cNvPr>
          <p:cNvSpPr>
            <a:spLocks noGrp="1"/>
          </p:cNvSpPr>
          <p:nvPr>
            <p:ph type="sldNum" sz="quarter" idx="10"/>
          </p:nvPr>
        </p:nvSpPr>
        <p:spPr/>
        <p:txBody>
          <a:bodyPr/>
          <a:lstStyle/>
          <a:p>
            <a:fld id="{CE1689F0-D8FB-450F-A36F-553F26501FEE}" type="slidenum">
              <a:rPr lang="zh-CN" altLang="en-US" smtClean="0"/>
              <a:t>6</a:t>
            </a:fld>
            <a:endParaRPr lang="en-US"/>
          </a:p>
        </p:txBody>
      </p:sp>
    </p:spTree>
    <p:extLst>
      <p:ext uri="{BB962C8B-B14F-4D97-AF65-F5344CB8AC3E}">
        <p14:creationId xmlns:p14="http://schemas.microsoft.com/office/powerpoint/2010/main" val="3456132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552FB-D15D-0D04-BA08-7C982DE117F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BA4DD2C-4321-59F5-3F17-800E146986C6}"/>
              </a:ext>
            </a:extLst>
          </p:cNvPr>
          <p:cNvSpPr>
            <a:spLocks noGrp="1" noRot="1" noChangeAspect="1"/>
          </p:cNvSpPr>
          <p:nvPr>
            <p:ph type="sldImg"/>
          </p:nvPr>
        </p:nvSpPr>
        <p:spPr>
          <a:xfrm>
            <a:off x="379413" y="685800"/>
            <a:ext cx="6099175" cy="3429000"/>
          </a:xfrm>
        </p:spPr>
      </p:sp>
      <p:sp>
        <p:nvSpPr>
          <p:cNvPr id="3" name="备注占位符 2">
            <a:extLst>
              <a:ext uri="{FF2B5EF4-FFF2-40B4-BE49-F238E27FC236}">
                <a16:creationId xmlns:a16="http://schemas.microsoft.com/office/drawing/2014/main" id="{5268FB68-CF95-EDD4-5D77-4481D7CBCB42}"/>
              </a:ext>
            </a:extLst>
          </p:cNvPr>
          <p:cNvSpPr>
            <a:spLocks noGrp="1"/>
          </p:cNvSpPr>
          <p:nvPr>
            <p:ph type="body" idx="1"/>
          </p:nvPr>
        </p:nvSpPr>
        <p:spPr/>
        <p:txBody>
          <a:bodyPr/>
          <a:lstStyle/>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例如：《必修第一册》第三章的“研究与实践”栏目主题为“检验食品中的铁元素”，研究任务就是通过设计实验方案和实验操作，检验食品中是否含有铁元素。看起来像是一个简单的实验，但是如果教师善于利用，便是一节有趣的探究型实验课。</a:t>
            </a:r>
          </a:p>
          <a:p>
            <a:r>
              <a:rPr lang="zh-CN" altLang="zh-CN" sz="1800" dirty="0">
                <a:effectLst/>
                <a:latin typeface="Calibri" panose="020F0502020204030204" pitchFamily="34" charset="0"/>
                <a:ea typeface="宋体" panose="02010600030101010101" pitchFamily="2" charset="-122"/>
                <a:cs typeface="Times New Roman" panose="02020603050405020304" pitchFamily="18" charset="0"/>
              </a:rPr>
              <a:t>现以“补铁剂中铁元素价态的检验”为例，探讨在核心素养视角下如何将“研究与实践”融入教学。</a:t>
            </a:r>
            <a:endParaRPr lang="zh-CN" altLang="en-US" dirty="0"/>
          </a:p>
        </p:txBody>
      </p:sp>
      <p:sp>
        <p:nvSpPr>
          <p:cNvPr id="4" name="灯片编号占位符 3">
            <a:extLst>
              <a:ext uri="{FF2B5EF4-FFF2-40B4-BE49-F238E27FC236}">
                <a16:creationId xmlns:a16="http://schemas.microsoft.com/office/drawing/2014/main" id="{24C3A36F-1AD2-EF32-95FA-C93CE9B9E78E}"/>
              </a:ext>
            </a:extLst>
          </p:cNvPr>
          <p:cNvSpPr>
            <a:spLocks noGrp="1"/>
          </p:cNvSpPr>
          <p:nvPr>
            <p:ph type="sldNum" sz="quarter" idx="10"/>
          </p:nvPr>
        </p:nvSpPr>
        <p:spPr/>
        <p:txBody>
          <a:bodyPr/>
          <a:lstStyle/>
          <a:p>
            <a:fld id="{CE1689F0-D8FB-450F-A36F-553F26501FEE}" type="slidenum">
              <a:rPr lang="zh-CN" altLang="en-US" smtClean="0"/>
              <a:t>7</a:t>
            </a:fld>
            <a:endParaRPr lang="en-US"/>
          </a:p>
        </p:txBody>
      </p:sp>
    </p:spTree>
    <p:extLst>
      <p:ext uri="{BB962C8B-B14F-4D97-AF65-F5344CB8AC3E}">
        <p14:creationId xmlns:p14="http://schemas.microsoft.com/office/powerpoint/2010/main" val="410844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t>本节课基于生活中的“补铁剂”这一真实情境，将铁元素价态的检验以及Ｆｅ</a:t>
            </a:r>
            <a:r>
              <a:rPr lang="zh-CN" altLang="en-US" sz="1200" baseline="30000" dirty="0"/>
              <a:t>２＋</a:t>
            </a:r>
            <a:r>
              <a:rPr lang="zh-CN" altLang="en-US" sz="1200" dirty="0"/>
              <a:t>与Ｆｅ</a:t>
            </a:r>
            <a:r>
              <a:rPr lang="zh-CN" altLang="en-US" sz="1200" baseline="30000" dirty="0"/>
              <a:t>３＋</a:t>
            </a:r>
            <a:r>
              <a:rPr lang="zh-CN" altLang="en-US" sz="1200" dirty="0"/>
              <a:t>的相互转化等核心知识囊括进教学中。</a:t>
            </a:r>
            <a:endParaRPr lang="zh-CN" altLang="en-US" dirty="0"/>
          </a:p>
        </p:txBody>
      </p:sp>
      <p:sp>
        <p:nvSpPr>
          <p:cNvPr id="4" name="灯片编号占位符 3"/>
          <p:cNvSpPr>
            <a:spLocks noGrp="1"/>
          </p:cNvSpPr>
          <p:nvPr>
            <p:ph type="sldNum" sz="quarter" idx="5"/>
          </p:nvPr>
        </p:nvSpPr>
        <p:spPr/>
        <p:txBody>
          <a:bodyPr/>
          <a:lstStyle/>
          <a:p>
            <a:fld id="{CE1689F0-D8FB-450F-A36F-553F26501FEE}" type="slidenum">
              <a:rPr lang="zh-CN" altLang="en-US" smtClean="0"/>
              <a:t>23</a:t>
            </a:fld>
            <a:endParaRPr lang="en-US"/>
          </a:p>
        </p:txBody>
      </p:sp>
    </p:spTree>
    <p:extLst>
      <p:ext uri="{BB962C8B-B14F-4D97-AF65-F5344CB8AC3E}">
        <p14:creationId xmlns:p14="http://schemas.microsoft.com/office/powerpoint/2010/main" val="3276854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just">
              <a:buNone/>
            </a:pPr>
            <a:r>
              <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rPr>
              <a:t>在新教材的使用过程中，部分教师和学生能意识到新教材在栏目设置上的变化，但是“研究与实践”栏目位置特殊，容易被一些老师和学生忽视。部分教师认为实施该栏目的教学非常浪费时间并且可能无法达到预期的教学效果，导致该栏目的使用频率不高。“研究与实践”栏目是对本节所学知识的迁移创新和综合应用，与《课程标准》中较高水平的学科素养能力表现相对应，该栏目具有一定的复杂性，同时为了完成研究与实践活动，学生需要查阅大量资料、前期做大量工作，而且对教师的知识储备要求也很高。高中教学任务重、课时紧，学生假期短、可自由支配时间少，教师不可能把所有项目活动都按教材所给研究任务一成不变地实施。因此教师可以根据教学实际与学生的认知水平来设计适合本班学生的活动方案，挖掘栏目中有价值的信息，选择性的利用“研究与实践”栏目开展教学。“研究与实践”项目能否顺利进行、开展的效果如何与教师初期的准备情况密切相关，在学期开始前，教师可以罗列所有的“研究与实践”项目，预估项目难度，并预先考虑开展项目是否需要特定的场所，开展项目所需时长，能否提供实验所需药品、仪器等等，围绕具体内容合理创设情境。</a:t>
            </a:r>
          </a:p>
          <a:p>
            <a:pPr marL="0" indent="0" algn="just">
              <a:buNone/>
            </a:pPr>
            <a:r>
              <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rPr>
              <a:t>与此同时，学生对不同类型的活动项目兴趣程度不同，因此选择活动项目时应充分了解学生的意愿，对于学生特别感兴趣的项目活动，可以将该活动做细、做深、做透。</a:t>
            </a:r>
          </a:p>
          <a:p>
            <a:endParaRPr lang="zh-CN" altLang="en-US" dirty="0"/>
          </a:p>
        </p:txBody>
      </p:sp>
      <p:sp>
        <p:nvSpPr>
          <p:cNvPr id="4" name="灯片编号占位符 3"/>
          <p:cNvSpPr>
            <a:spLocks noGrp="1"/>
          </p:cNvSpPr>
          <p:nvPr>
            <p:ph type="sldNum" sz="quarter" idx="5"/>
          </p:nvPr>
        </p:nvSpPr>
        <p:spPr/>
        <p:txBody>
          <a:bodyPr/>
          <a:lstStyle/>
          <a:p>
            <a:fld id="{CE1689F0-D8FB-450F-A36F-553F26501FEE}" type="slidenum">
              <a:rPr lang="zh-CN" altLang="en-US" smtClean="0"/>
              <a:t>24</a:t>
            </a:fld>
            <a:endParaRPr lang="en-US"/>
          </a:p>
        </p:txBody>
      </p:sp>
    </p:spTree>
    <p:extLst>
      <p:ext uri="{BB962C8B-B14F-4D97-AF65-F5344CB8AC3E}">
        <p14:creationId xmlns:p14="http://schemas.microsoft.com/office/powerpoint/2010/main" val="3407607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solidFill>
          <a:srgbClr val="F8F8F8"/>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14360" y="2420888"/>
            <a:ext cx="6334949" cy="863600"/>
          </a:xfrm>
        </p:spPr>
        <p:txBody>
          <a:bodyPr/>
          <a:lstStyle>
            <a:lvl1pPr algn="ctr">
              <a:defRPr sz="3600"/>
            </a:lvl1pPr>
          </a:lstStyle>
          <a:p>
            <a:pPr lvl="0"/>
            <a:r>
              <a:rPr lang="zh-CN" noProof="0"/>
              <a:t>单击此处编辑母版标题样式</a:t>
            </a:r>
          </a:p>
        </p:txBody>
      </p:sp>
      <p:sp>
        <p:nvSpPr>
          <p:cNvPr id="2051" name="Rectangle 3"/>
          <p:cNvSpPr>
            <a:spLocks noGrp="1" noChangeArrowheads="1"/>
          </p:cNvSpPr>
          <p:nvPr>
            <p:ph type="subTitle" idx="1"/>
          </p:nvPr>
        </p:nvSpPr>
        <p:spPr>
          <a:xfrm>
            <a:off x="2715947" y="3500388"/>
            <a:ext cx="6336536" cy="647700"/>
          </a:xfrm>
        </p:spPr>
        <p:txBody>
          <a:bodyPr/>
          <a:lstStyle>
            <a:lvl1pPr marL="0" indent="0" algn="ctr">
              <a:buFontTx/>
              <a:buNone/>
              <a:defRPr sz="2400"/>
            </a:lvl1pPr>
          </a:lstStyle>
          <a:p>
            <a:pPr lvl="0"/>
            <a:r>
              <a:rPr lang="zh-CN" noProof="0"/>
              <a:t>单击此处编辑母版副标题样式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5113" y="908050"/>
            <a:ext cx="2743557"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80" y="908050"/>
            <a:ext cx="8083014"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srcRect/>
          <a:stretch>
            <a:fillRect/>
          </a:stretch>
        </p:blipFill>
        <p:spPr bwMode="auto">
          <a:xfrm>
            <a:off x="4147454" y="2886611"/>
            <a:ext cx="1060487"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srcRect/>
          <a:stretch>
            <a:fillRect/>
          </a:stretch>
        </p:blipFill>
        <p:spPr bwMode="auto">
          <a:xfrm>
            <a:off x="8431559" y="2758267"/>
            <a:ext cx="1096957"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cstate="print"/>
          <a:srcRect/>
          <a:stretch>
            <a:fillRect/>
          </a:stretch>
        </p:blipFill>
        <p:spPr bwMode="auto">
          <a:xfrm>
            <a:off x="1040587" y="1447781"/>
            <a:ext cx="3014123"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srcRect/>
          <a:stretch>
            <a:fillRect/>
          </a:stretch>
        </p:blipFill>
        <p:spPr bwMode="auto">
          <a:xfrm>
            <a:off x="4468018" y="3771071"/>
            <a:ext cx="524195"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srcRect/>
          <a:stretch>
            <a:fillRect/>
          </a:stretch>
        </p:blipFill>
        <p:spPr bwMode="auto">
          <a:xfrm>
            <a:off x="7377300" y="2904248"/>
            <a:ext cx="401210"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srcRect/>
          <a:stretch>
            <a:fillRect/>
          </a:stretch>
        </p:blipFill>
        <p:spPr bwMode="auto">
          <a:xfrm>
            <a:off x="5278504" y="2574151"/>
            <a:ext cx="981859"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cstate="print"/>
          <a:srcRect/>
          <a:stretch>
            <a:fillRect/>
          </a:stretch>
        </p:blipFill>
        <p:spPr bwMode="auto">
          <a:xfrm>
            <a:off x="3262367" y="3206628"/>
            <a:ext cx="1477829"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cstate="print"/>
          <a:srcRect/>
          <a:stretch>
            <a:fillRect/>
          </a:stretch>
        </p:blipFill>
        <p:spPr bwMode="auto">
          <a:xfrm>
            <a:off x="5353101" y="3446016"/>
            <a:ext cx="1834683"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srcRect/>
          <a:stretch>
            <a:fillRect/>
          </a:stretch>
        </p:blipFill>
        <p:spPr bwMode="auto">
          <a:xfrm>
            <a:off x="9887388" y="2725340"/>
            <a:ext cx="1116940"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srcRect/>
          <a:stretch>
            <a:fillRect/>
          </a:stretch>
        </p:blipFill>
        <p:spPr bwMode="auto">
          <a:xfrm>
            <a:off x="7943834" y="3624921"/>
            <a:ext cx="52218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srcRect/>
          <a:stretch>
            <a:fillRect/>
          </a:stretch>
        </p:blipFill>
        <p:spPr bwMode="auto">
          <a:xfrm>
            <a:off x="11256344" y="2365002"/>
            <a:ext cx="522179"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cstate="print"/>
          <a:srcRect/>
          <a:stretch>
            <a:fillRect/>
          </a:stretch>
        </p:blipFill>
        <p:spPr bwMode="auto">
          <a:xfrm>
            <a:off x="2054705" y="2795896"/>
            <a:ext cx="1697586"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cstate="print"/>
          <a:srcRect/>
          <a:stretch>
            <a:fillRect/>
          </a:stretch>
        </p:blipFill>
        <p:spPr bwMode="auto">
          <a:xfrm>
            <a:off x="3984146" y="2785815"/>
            <a:ext cx="437502"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cstate="print"/>
          <a:srcRect/>
          <a:stretch>
            <a:fillRect/>
          </a:stretch>
        </p:blipFill>
        <p:spPr bwMode="auto">
          <a:xfrm>
            <a:off x="8520449" y="3325063"/>
            <a:ext cx="703632"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3" cstate="print"/>
          <a:srcRect/>
          <a:stretch>
            <a:fillRect/>
          </a:stretch>
        </p:blipFill>
        <p:spPr bwMode="auto">
          <a:xfrm>
            <a:off x="9240210" y="2909287"/>
            <a:ext cx="360888"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3" cstate="print"/>
          <a:srcRect/>
          <a:stretch>
            <a:fillRect/>
          </a:stretch>
        </p:blipFill>
        <p:spPr bwMode="auto">
          <a:xfrm>
            <a:off x="9746259" y="3446015"/>
            <a:ext cx="282259" cy="236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6_标题幻灯片">
    <p:spTree>
      <p:nvGrpSpPr>
        <p:cNvPr id="1" name=""/>
        <p:cNvGrpSpPr/>
        <p:nvPr/>
      </p:nvGrpSpPr>
      <p:grpSpPr>
        <a:xfrm>
          <a:off x="0" y="0"/>
          <a:ext cx="0" cy="0"/>
          <a:chOff x="0" y="0"/>
          <a:chExt cx="0" cy="0"/>
        </a:xfrm>
      </p:grpSpPr>
      <p:sp>
        <p:nvSpPr>
          <p:cNvPr id="7" name="矩形 6"/>
          <p:cNvSpPr/>
          <p:nvPr/>
        </p:nvSpPr>
        <p:spPr>
          <a:xfrm>
            <a:off x="0" y="-38100"/>
            <a:ext cx="12198350" cy="6896100"/>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a:xfrm>
            <a:off x="838637" y="6356350"/>
            <a:ext cx="274462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5A76E47-153E-4F21-82E4-8E38359801A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2024/3/6</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4040703" y="6356350"/>
            <a:ext cx="411694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a:xfrm>
            <a:off x="8615085" y="6356350"/>
            <a:ext cx="2744629" cy="365125"/>
          </a:xfrm>
        </p:spPr>
        <p:txBody>
          <a:bodyPr/>
          <a:lstStyle/>
          <a:p>
            <a:pPr lvl="0" eaLnBrk="1" hangingPunct="1">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页2">
    <p:spTree>
      <p:nvGrpSpPr>
        <p:cNvPr id="1" name=""/>
        <p:cNvGrpSpPr/>
        <p:nvPr/>
      </p:nvGrpSpPr>
      <p:grpSpPr>
        <a:xfrm>
          <a:off x="0" y="0"/>
          <a:ext cx="0" cy="0"/>
          <a:chOff x="0" y="0"/>
          <a:chExt cx="0" cy="0"/>
        </a:xfrm>
      </p:grpSpPr>
      <p:sp>
        <p:nvSpPr>
          <p:cNvPr id="3" name="矩形 2"/>
          <p:cNvSpPr/>
          <p:nvPr userDrawn="1"/>
        </p:nvSpPr>
        <p:spPr>
          <a:xfrm>
            <a:off x="0" y="0"/>
            <a:ext cx="3361446" cy="6858000"/>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userDrawn="1"/>
        </p:nvSpPr>
        <p:spPr>
          <a:xfrm>
            <a:off x="623717" y="836712"/>
            <a:ext cx="2004928" cy="1014730"/>
          </a:xfrm>
          <a:prstGeom prst="rect">
            <a:avLst/>
          </a:prstGeom>
          <a:noFill/>
        </p:spPr>
        <p:txBody>
          <a:bodyPr wrap="square" rtlCol="0">
            <a:spAutoFit/>
          </a:bodyPr>
          <a:lstStyle/>
          <a:p>
            <a:pPr algn="dist"/>
            <a:r>
              <a:rPr lang="zh-CN" altLang="en-US" sz="6000" b="0" dirty="0">
                <a:solidFill>
                  <a:schemeClr val="bg1"/>
                </a:solidFill>
                <a:latin typeface="微软雅黑" panose="020B0503020204020204" pitchFamily="34" charset="-122"/>
                <a:ea typeface="微软雅黑" panose="020B0503020204020204" pitchFamily="34" charset="-122"/>
              </a:rPr>
              <a:t>目录</a:t>
            </a:r>
          </a:p>
        </p:txBody>
      </p:sp>
      <p:sp>
        <p:nvSpPr>
          <p:cNvPr id="55" name="文本框 54"/>
          <p:cNvSpPr txBox="1"/>
          <p:nvPr userDrawn="1"/>
        </p:nvSpPr>
        <p:spPr>
          <a:xfrm>
            <a:off x="830593" y="1852375"/>
            <a:ext cx="1591174" cy="460375"/>
          </a:xfrm>
          <a:prstGeom prst="rect">
            <a:avLst/>
          </a:prstGeom>
          <a:noFill/>
        </p:spPr>
        <p:txBody>
          <a:bodyPr wrap="square" rtlCol="0">
            <a:spAutoFit/>
          </a:bodyPr>
          <a:lstStyle/>
          <a:p>
            <a:pPr algn="dist"/>
            <a:r>
              <a:rPr lang="en-US" altLang="zh-CN" sz="2400" b="0" dirty="0">
                <a:solidFill>
                  <a:schemeClr val="bg1"/>
                </a:solidFill>
                <a:latin typeface="华文细黑" panose="02010600040101010101" pitchFamily="2" charset="-122"/>
                <a:ea typeface="华文细黑" panose="02010600040101010101" pitchFamily="2" charset="-122"/>
              </a:rPr>
              <a:t>contents</a:t>
            </a:r>
            <a:endParaRPr lang="zh-CN" altLang="en-US" sz="2400" b="0" dirty="0">
              <a:solidFill>
                <a:schemeClr val="bg1"/>
              </a:solidFill>
              <a:latin typeface="华文细黑" panose="02010600040101010101" pitchFamily="2" charset="-122"/>
              <a:ea typeface="华文细黑" panose="02010600040101010101" pitchFamily="2" charset="-122"/>
            </a:endParaRPr>
          </a:p>
        </p:txBody>
      </p:sp>
      <p:sp>
        <p:nvSpPr>
          <p:cNvPr id="56" name="文本占位符 148"/>
          <p:cNvSpPr>
            <a:spLocks noGrp="1"/>
          </p:cNvSpPr>
          <p:nvPr>
            <p:ph type="body" sz="quarter" idx="11" hasCustomPrompt="1"/>
          </p:nvPr>
        </p:nvSpPr>
        <p:spPr>
          <a:xfrm>
            <a:off x="5162583" y="1885469"/>
            <a:ext cx="2233411"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01</a:t>
            </a:r>
            <a:endParaRPr lang="zh-CN" altLang="en-US" dirty="0"/>
          </a:p>
        </p:txBody>
      </p:sp>
      <p:sp>
        <p:nvSpPr>
          <p:cNvPr id="57" name="文本占位符 148"/>
          <p:cNvSpPr>
            <a:spLocks noGrp="1"/>
          </p:cNvSpPr>
          <p:nvPr>
            <p:ph type="body" sz="quarter" idx="12" hasCustomPrompt="1"/>
          </p:nvPr>
        </p:nvSpPr>
        <p:spPr>
          <a:xfrm>
            <a:off x="5162583" y="2650071"/>
            <a:ext cx="2233411"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02</a:t>
            </a:r>
            <a:endParaRPr lang="zh-CN" altLang="en-US" dirty="0"/>
          </a:p>
        </p:txBody>
      </p:sp>
      <p:sp>
        <p:nvSpPr>
          <p:cNvPr id="58" name="文本占位符 148"/>
          <p:cNvSpPr>
            <a:spLocks noGrp="1"/>
          </p:cNvSpPr>
          <p:nvPr>
            <p:ph type="body" sz="quarter" idx="13" hasCustomPrompt="1"/>
          </p:nvPr>
        </p:nvSpPr>
        <p:spPr>
          <a:xfrm>
            <a:off x="5162583" y="3414673"/>
            <a:ext cx="2233411"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03</a:t>
            </a:r>
            <a:endParaRPr lang="zh-CN" altLang="en-US" dirty="0"/>
          </a:p>
        </p:txBody>
      </p:sp>
      <p:sp>
        <p:nvSpPr>
          <p:cNvPr id="59" name="文本占位符 148"/>
          <p:cNvSpPr>
            <a:spLocks noGrp="1"/>
          </p:cNvSpPr>
          <p:nvPr>
            <p:ph type="body" sz="quarter" idx="14" hasCustomPrompt="1"/>
          </p:nvPr>
        </p:nvSpPr>
        <p:spPr>
          <a:xfrm>
            <a:off x="5162583" y="4179275"/>
            <a:ext cx="2233411"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04</a:t>
            </a:r>
            <a:endParaRPr lang="zh-CN" altLang="en-US" dirty="0"/>
          </a:p>
        </p:txBody>
      </p:sp>
      <p:sp>
        <p:nvSpPr>
          <p:cNvPr id="60" name="文本占位符 148"/>
          <p:cNvSpPr>
            <a:spLocks noGrp="1"/>
          </p:cNvSpPr>
          <p:nvPr>
            <p:ph type="body" sz="quarter" idx="15" hasCustomPrompt="1"/>
          </p:nvPr>
        </p:nvSpPr>
        <p:spPr>
          <a:xfrm>
            <a:off x="5162583" y="4943877"/>
            <a:ext cx="2233411"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05</a:t>
            </a:r>
            <a:endParaRPr lang="zh-CN" altLang="en-US" dirty="0"/>
          </a:p>
        </p:txBody>
      </p:sp>
      <p:sp>
        <p:nvSpPr>
          <p:cNvPr id="61" name="文本占位符 148"/>
          <p:cNvSpPr>
            <a:spLocks noGrp="1"/>
          </p:cNvSpPr>
          <p:nvPr>
            <p:ph type="body" sz="quarter" idx="16" hasCustomPrompt="1"/>
          </p:nvPr>
        </p:nvSpPr>
        <p:spPr>
          <a:xfrm>
            <a:off x="5162583" y="5708477"/>
            <a:ext cx="2233411"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06</a:t>
            </a:r>
            <a:endParaRPr lang="zh-CN" altLang="en-US" dirty="0"/>
          </a:p>
        </p:txBody>
      </p:sp>
      <p:cxnSp>
        <p:nvCxnSpPr>
          <p:cNvPr id="16" name="直接连接符 15"/>
          <p:cNvCxnSpPr/>
          <p:nvPr userDrawn="1"/>
        </p:nvCxnSpPr>
        <p:spPr>
          <a:xfrm flipH="1">
            <a:off x="6675539" y="1935872"/>
            <a:ext cx="432273" cy="432048"/>
          </a:xfrm>
          <a:prstGeom prst="line">
            <a:avLst/>
          </a:prstGeom>
          <a:ln>
            <a:solidFill>
              <a:srgbClr val="20517C"/>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flipH="1">
            <a:off x="6675539" y="2731007"/>
            <a:ext cx="432273" cy="432048"/>
          </a:xfrm>
          <a:prstGeom prst="line">
            <a:avLst/>
          </a:prstGeom>
          <a:ln>
            <a:solidFill>
              <a:srgbClr val="20517C"/>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userDrawn="1"/>
        </p:nvCxnSpPr>
        <p:spPr>
          <a:xfrm flipH="1">
            <a:off x="6675539" y="3485862"/>
            <a:ext cx="432273" cy="432048"/>
          </a:xfrm>
          <a:prstGeom prst="line">
            <a:avLst/>
          </a:prstGeom>
          <a:ln>
            <a:solidFill>
              <a:srgbClr val="20517C"/>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userDrawn="1"/>
        </p:nvCxnSpPr>
        <p:spPr>
          <a:xfrm flipH="1">
            <a:off x="6675539" y="4250464"/>
            <a:ext cx="432273" cy="432048"/>
          </a:xfrm>
          <a:prstGeom prst="line">
            <a:avLst/>
          </a:prstGeom>
          <a:ln>
            <a:solidFill>
              <a:srgbClr val="20517C"/>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userDrawn="1"/>
        </p:nvCxnSpPr>
        <p:spPr>
          <a:xfrm flipH="1">
            <a:off x="6675539" y="5015066"/>
            <a:ext cx="432273" cy="432048"/>
          </a:xfrm>
          <a:prstGeom prst="line">
            <a:avLst/>
          </a:prstGeom>
          <a:ln>
            <a:solidFill>
              <a:srgbClr val="20517C"/>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userDrawn="1"/>
        </p:nvCxnSpPr>
        <p:spPr>
          <a:xfrm flipH="1">
            <a:off x="6675539" y="5805264"/>
            <a:ext cx="432273" cy="432048"/>
          </a:xfrm>
          <a:prstGeom prst="line">
            <a:avLst/>
          </a:prstGeom>
          <a:ln>
            <a:solidFill>
              <a:srgbClr val="20517C"/>
            </a:solidFill>
          </a:ln>
        </p:spPr>
        <p:style>
          <a:lnRef idx="1">
            <a:schemeClr val="accent1"/>
          </a:lnRef>
          <a:fillRef idx="0">
            <a:schemeClr val="accent1"/>
          </a:fillRef>
          <a:effectRef idx="0">
            <a:schemeClr val="accent1"/>
          </a:effectRef>
          <a:fontRef idx="minor">
            <a:schemeClr val="tx1"/>
          </a:fontRef>
        </p:style>
      </p:cxnSp>
      <p:sp>
        <p:nvSpPr>
          <p:cNvPr id="67" name="文本占位符 148"/>
          <p:cNvSpPr>
            <a:spLocks noGrp="1"/>
          </p:cNvSpPr>
          <p:nvPr>
            <p:ph type="body" sz="quarter" idx="17" hasCustomPrompt="1"/>
          </p:nvPr>
        </p:nvSpPr>
        <p:spPr>
          <a:xfrm>
            <a:off x="7395994" y="1885469"/>
            <a:ext cx="2233411"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绪论引言</a:t>
            </a:r>
          </a:p>
        </p:txBody>
      </p:sp>
      <p:sp>
        <p:nvSpPr>
          <p:cNvPr id="68" name="文本占位符 148"/>
          <p:cNvSpPr>
            <a:spLocks noGrp="1"/>
          </p:cNvSpPr>
          <p:nvPr>
            <p:ph type="body" sz="quarter" idx="18" hasCustomPrompt="1"/>
          </p:nvPr>
        </p:nvSpPr>
        <p:spPr>
          <a:xfrm>
            <a:off x="7395994" y="2656557"/>
            <a:ext cx="3170002"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研究思路与方法</a:t>
            </a:r>
          </a:p>
        </p:txBody>
      </p:sp>
      <p:sp>
        <p:nvSpPr>
          <p:cNvPr id="69" name="文本占位符 148"/>
          <p:cNvSpPr>
            <a:spLocks noGrp="1"/>
          </p:cNvSpPr>
          <p:nvPr>
            <p:ph type="body" sz="quarter" idx="19" hasCustomPrompt="1"/>
          </p:nvPr>
        </p:nvSpPr>
        <p:spPr>
          <a:xfrm>
            <a:off x="7395994" y="3411412"/>
            <a:ext cx="3170002"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研究难点</a:t>
            </a:r>
          </a:p>
        </p:txBody>
      </p:sp>
      <p:sp>
        <p:nvSpPr>
          <p:cNvPr id="70" name="文本占位符 148"/>
          <p:cNvSpPr>
            <a:spLocks noGrp="1"/>
          </p:cNvSpPr>
          <p:nvPr>
            <p:ph type="body" sz="quarter" idx="20" hasCustomPrompt="1"/>
          </p:nvPr>
        </p:nvSpPr>
        <p:spPr>
          <a:xfrm>
            <a:off x="7395994" y="4179506"/>
            <a:ext cx="3170002"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研究数据</a:t>
            </a:r>
          </a:p>
        </p:txBody>
      </p:sp>
      <p:sp>
        <p:nvSpPr>
          <p:cNvPr id="71" name="文本占位符 148"/>
          <p:cNvSpPr>
            <a:spLocks noGrp="1"/>
          </p:cNvSpPr>
          <p:nvPr>
            <p:ph type="body" sz="quarter" idx="21" hasCustomPrompt="1"/>
          </p:nvPr>
        </p:nvSpPr>
        <p:spPr>
          <a:xfrm>
            <a:off x="7395994" y="4956676"/>
            <a:ext cx="3170002"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研究应用与成果</a:t>
            </a:r>
          </a:p>
        </p:txBody>
      </p:sp>
      <p:sp>
        <p:nvSpPr>
          <p:cNvPr id="72" name="文本占位符 148"/>
          <p:cNvSpPr>
            <a:spLocks noGrp="1"/>
          </p:cNvSpPr>
          <p:nvPr>
            <p:ph type="body" sz="quarter" idx="22" hasCustomPrompt="1"/>
          </p:nvPr>
        </p:nvSpPr>
        <p:spPr>
          <a:xfrm>
            <a:off x="7395994" y="5709142"/>
            <a:ext cx="3170002"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研究结论</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0" name="TextBox 19"/>
          <p:cNvSpPr txBox="1"/>
          <p:nvPr userDrawn="1"/>
        </p:nvSpPr>
        <p:spPr>
          <a:xfrm>
            <a:off x="5875586" y="6453336"/>
            <a:ext cx="447178" cy="307777"/>
          </a:xfrm>
          <a:prstGeom prst="rect">
            <a:avLst/>
          </a:prstGeom>
          <a:noFill/>
        </p:spPr>
        <p:txBody>
          <a:bodyPr wrap="square" rtlCol="0">
            <a:spAutoFit/>
          </a:bodyPr>
          <a:lstStyle/>
          <a:p>
            <a:pPr algn="ctr"/>
            <a:fld id="{E33E7C02-82D1-42DA-AA8B-2AEC9E450366}" type="slidenum">
              <a:rPr lang="zh-CN" altLang="en-US" sz="1400" smtClean="0">
                <a:solidFill>
                  <a:srgbClr val="F8F8F8"/>
                </a:solidFill>
                <a:latin typeface="+mj-ea"/>
                <a:ea typeface="+mj-ea"/>
              </a:rPr>
              <a:t>‹#›</a:t>
            </a:fld>
            <a:endParaRPr lang="zh-CN" altLang="en-US" sz="1400" dirty="0">
              <a:solidFill>
                <a:srgbClr val="F8F8F8"/>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400"/>
                                        <p:tgtEl>
                                          <p:spTgt spid="20"/>
                                        </p:tgtEl>
                                      </p:cBhvr>
                                    </p:animEffect>
                                    <p:anim calcmode="lin" valueType="num">
                                      <p:cBhvr>
                                        <p:cTn id="8" dur="400" fill="hold"/>
                                        <p:tgtEl>
                                          <p:spTgt spid="20"/>
                                        </p:tgtEl>
                                        <p:attrNameLst>
                                          <p:attrName>ppt_x</p:attrName>
                                        </p:attrNameLst>
                                      </p:cBhvr>
                                      <p:tavLst>
                                        <p:tav tm="0">
                                          <p:val>
                                            <p:strVal val="#ppt_x"/>
                                          </p:val>
                                        </p:tav>
                                        <p:tav tm="100000">
                                          <p:val>
                                            <p:strVal val="#ppt_x"/>
                                          </p:val>
                                        </p:tav>
                                      </p:tavLst>
                                    </p:anim>
                                    <p:anim calcmode="lin" valueType="num">
                                      <p:cBhvr>
                                        <p:cTn id="9" dur="4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8F8F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739" y="4406902"/>
            <a:ext cx="10367724"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739" y="2906713"/>
            <a:ext cx="1036772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80" y="1600202"/>
            <a:ext cx="54124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4592" y="1600202"/>
            <a:ext cx="54140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8991"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80" y="1535113"/>
            <a:ext cx="53902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80" y="2174875"/>
            <a:ext cx="53902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820" y="1535113"/>
            <a:ext cx="539185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820" y="2174875"/>
            <a:ext cx="539185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372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9471" y="273052"/>
            <a:ext cx="6819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80" y="1435102"/>
            <a:ext cx="40137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1088" y="4800600"/>
            <a:ext cx="731932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1088" y="612775"/>
            <a:ext cx="731932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1088" y="5367338"/>
            <a:ext cx="731932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1907" y="590550"/>
            <a:ext cx="10514536"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p>
        </p:txBody>
      </p:sp>
      <p:sp>
        <p:nvSpPr>
          <p:cNvPr id="1027" name="Rectangle 3"/>
          <p:cNvSpPr>
            <a:spLocks noGrp="1" noChangeArrowheads="1"/>
          </p:cNvSpPr>
          <p:nvPr>
            <p:ph type="body" idx="1"/>
          </p:nvPr>
        </p:nvSpPr>
        <p:spPr bwMode="auto">
          <a:xfrm>
            <a:off x="841907" y="1600201"/>
            <a:ext cx="10514536" cy="427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p>
          <a:p>
            <a:pPr lvl="1"/>
            <a:r>
              <a:rPr lang="zh-CN"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3.jpeg"/><Relationship Id="rId5" Type="http://schemas.openxmlformats.org/officeDocument/2006/relationships/tags" Target="../tags/tag5.xml"/><Relationship Id="rId10" Type="http://schemas.openxmlformats.org/officeDocument/2006/relationships/image" Target="../media/image22.png"/><Relationship Id="rId4" Type="http://schemas.openxmlformats.org/officeDocument/2006/relationships/tags" Target="../tags/tag4.xml"/><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5202673" y="917846"/>
            <a:ext cx="1793004" cy="1770062"/>
            <a:chOff x="3347" y="572"/>
            <a:chExt cx="1016" cy="1003"/>
          </a:xfrm>
        </p:grpSpPr>
        <p:sp>
          <p:nvSpPr>
            <p:cNvPr id="9" name="Freeform 5"/>
            <p:cNvSpPr>
              <a:spLocks noEditPoints="1"/>
            </p:cNvSpPr>
            <p:nvPr/>
          </p:nvSpPr>
          <p:spPr bwMode="auto">
            <a:xfrm>
              <a:off x="3347" y="572"/>
              <a:ext cx="1016" cy="1003"/>
            </a:xfrm>
            <a:custGeom>
              <a:avLst/>
              <a:gdLst>
                <a:gd name="T0" fmla="*/ 1189 w 2343"/>
                <a:gd name="T1" fmla="*/ 2128 h 2280"/>
                <a:gd name="T2" fmla="*/ 1226 w 2343"/>
                <a:gd name="T3" fmla="*/ 2156 h 2280"/>
                <a:gd name="T4" fmla="*/ 669 w 2343"/>
                <a:gd name="T5" fmla="*/ 1624 h 2280"/>
                <a:gd name="T6" fmla="*/ 1724 w 2343"/>
                <a:gd name="T7" fmla="*/ 1589 h 2280"/>
                <a:gd name="T8" fmla="*/ 1608 w 2343"/>
                <a:gd name="T9" fmla="*/ 1587 h 2280"/>
                <a:gd name="T10" fmla="*/ 957 w 2343"/>
                <a:gd name="T11" fmla="*/ 1811 h 2280"/>
                <a:gd name="T12" fmla="*/ 1452 w 2343"/>
                <a:gd name="T13" fmla="*/ 1653 h 2280"/>
                <a:gd name="T14" fmla="*/ 1415 w 2343"/>
                <a:gd name="T15" fmla="*/ 1755 h 2280"/>
                <a:gd name="T16" fmla="*/ 1211 w 2343"/>
                <a:gd name="T17" fmla="*/ 1805 h 2280"/>
                <a:gd name="T18" fmla="*/ 1178 w 2343"/>
                <a:gd name="T19" fmla="*/ 1707 h 2280"/>
                <a:gd name="T20" fmla="*/ 940 w 2343"/>
                <a:gd name="T21" fmla="*/ 164 h 2280"/>
                <a:gd name="T22" fmla="*/ 949 w 2343"/>
                <a:gd name="T23" fmla="*/ 139 h 2280"/>
                <a:gd name="T24" fmla="*/ 759 w 2343"/>
                <a:gd name="T25" fmla="*/ 227 h 2280"/>
                <a:gd name="T26" fmla="*/ 762 w 2343"/>
                <a:gd name="T27" fmla="*/ 237 h 2280"/>
                <a:gd name="T28" fmla="*/ 585 w 2343"/>
                <a:gd name="T29" fmla="*/ 194 h 2280"/>
                <a:gd name="T30" fmla="*/ 591 w 2343"/>
                <a:gd name="T31" fmla="*/ 327 h 2280"/>
                <a:gd name="T32" fmla="*/ 493 w 2343"/>
                <a:gd name="T33" fmla="*/ 207 h 2280"/>
                <a:gd name="T34" fmla="*/ 485 w 2343"/>
                <a:gd name="T35" fmla="*/ 434 h 2280"/>
                <a:gd name="T36" fmla="*/ 308 w 2343"/>
                <a:gd name="T37" fmla="*/ 464 h 2280"/>
                <a:gd name="T38" fmla="*/ 391 w 2343"/>
                <a:gd name="T39" fmla="*/ 586 h 2280"/>
                <a:gd name="T40" fmla="*/ 190 w 2343"/>
                <a:gd name="T41" fmla="*/ 795 h 2280"/>
                <a:gd name="T42" fmla="*/ 406 w 2343"/>
                <a:gd name="T43" fmla="*/ 740 h 2280"/>
                <a:gd name="T44" fmla="*/ 152 w 2343"/>
                <a:gd name="T45" fmla="*/ 1123 h 2280"/>
                <a:gd name="T46" fmla="*/ 264 w 2343"/>
                <a:gd name="T47" fmla="*/ 1139 h 2280"/>
                <a:gd name="T48" fmla="*/ 152 w 2343"/>
                <a:gd name="T49" fmla="*/ 1123 h 2280"/>
                <a:gd name="T50" fmla="*/ 242 w 2343"/>
                <a:gd name="T51" fmla="*/ 1459 h 2280"/>
                <a:gd name="T52" fmla="*/ 204 w 2343"/>
                <a:gd name="T53" fmla="*/ 1443 h 2280"/>
                <a:gd name="T54" fmla="*/ 311 w 2343"/>
                <a:gd name="T55" fmla="*/ 1690 h 2280"/>
                <a:gd name="T56" fmla="*/ 325 w 2343"/>
                <a:gd name="T57" fmla="*/ 1686 h 2280"/>
                <a:gd name="T58" fmla="*/ 319 w 2343"/>
                <a:gd name="T59" fmla="*/ 1874 h 2280"/>
                <a:gd name="T60" fmla="*/ 464 w 2343"/>
                <a:gd name="T61" fmla="*/ 1824 h 2280"/>
                <a:gd name="T62" fmla="*/ 340 w 2343"/>
                <a:gd name="T63" fmla="*/ 1943 h 2280"/>
                <a:gd name="T64" fmla="*/ 591 w 2343"/>
                <a:gd name="T65" fmla="*/ 1904 h 2280"/>
                <a:gd name="T66" fmla="*/ 614 w 2343"/>
                <a:gd name="T67" fmla="*/ 2044 h 2280"/>
                <a:gd name="T68" fmla="*/ 744 w 2343"/>
                <a:gd name="T69" fmla="*/ 1937 h 2280"/>
                <a:gd name="T70" fmla="*/ 936 w 2343"/>
                <a:gd name="T71" fmla="*/ 2133 h 2280"/>
                <a:gd name="T72" fmla="*/ 873 w 2343"/>
                <a:gd name="T73" fmla="*/ 1879 h 2280"/>
                <a:gd name="T74" fmla="*/ 1399 w 2343"/>
                <a:gd name="T75" fmla="*/ 131 h 2280"/>
                <a:gd name="T76" fmla="*/ 1384 w 2343"/>
                <a:gd name="T77" fmla="*/ 205 h 2280"/>
                <a:gd name="T78" fmla="*/ 1399 w 2343"/>
                <a:gd name="T79" fmla="*/ 131 h 2280"/>
                <a:gd name="T80" fmla="*/ 1609 w 2343"/>
                <a:gd name="T81" fmla="*/ 272 h 2280"/>
                <a:gd name="T82" fmla="*/ 1605 w 2343"/>
                <a:gd name="T83" fmla="*/ 242 h 2280"/>
                <a:gd name="T84" fmla="*/ 1817 w 2343"/>
                <a:gd name="T85" fmla="*/ 345 h 2280"/>
                <a:gd name="T86" fmla="*/ 1814 w 2343"/>
                <a:gd name="T87" fmla="*/ 357 h 2280"/>
                <a:gd name="T88" fmla="*/ 1991 w 2343"/>
                <a:gd name="T89" fmla="*/ 351 h 2280"/>
                <a:gd name="T90" fmla="*/ 1953 w 2343"/>
                <a:gd name="T91" fmla="*/ 490 h 2280"/>
                <a:gd name="T92" fmla="*/ 2103 w 2343"/>
                <a:gd name="T93" fmla="*/ 434 h 2280"/>
                <a:gd name="T94" fmla="*/ 2033 w 2343"/>
                <a:gd name="T95" fmla="*/ 649 h 2280"/>
                <a:gd name="T96" fmla="*/ 2205 w 2343"/>
                <a:gd name="T97" fmla="*/ 742 h 2280"/>
                <a:gd name="T98" fmla="*/ 2082 w 2343"/>
                <a:gd name="T99" fmla="*/ 842 h 2280"/>
                <a:gd name="T100" fmla="*/ 2211 w 2343"/>
                <a:gd name="T101" fmla="*/ 1092 h 2280"/>
                <a:gd name="T102" fmla="*/ 2022 w 2343"/>
                <a:gd name="T103" fmla="*/ 972 h 2280"/>
                <a:gd name="T104" fmla="*/ 2156 w 2343"/>
                <a:gd name="T105" fmla="*/ 1420 h 2280"/>
                <a:gd name="T106" fmla="*/ 2045 w 2343"/>
                <a:gd name="T107" fmla="*/ 1398 h 2280"/>
                <a:gd name="T108" fmla="*/ 2156 w 2343"/>
                <a:gd name="T109" fmla="*/ 1420 h 2280"/>
                <a:gd name="T110" fmla="*/ 1978 w 2343"/>
                <a:gd name="T111" fmla="*/ 1701 h 2280"/>
                <a:gd name="T112" fmla="*/ 2018 w 2343"/>
                <a:gd name="T113" fmla="*/ 1697 h 2280"/>
                <a:gd name="T114" fmla="*/ 1853 w 2343"/>
                <a:gd name="T115" fmla="*/ 1886 h 2280"/>
                <a:gd name="T116" fmla="*/ 1840 w 2343"/>
                <a:gd name="T117" fmla="*/ 1879 h 2280"/>
                <a:gd name="T118" fmla="*/ 1826 w 2343"/>
                <a:gd name="T119" fmla="*/ 2067 h 2280"/>
                <a:gd name="T120" fmla="*/ 1681 w 2343"/>
                <a:gd name="T121" fmla="*/ 1993 h 2280"/>
                <a:gd name="T122" fmla="*/ 1767 w 2343"/>
                <a:gd name="T123" fmla="*/ 2115 h 2280"/>
                <a:gd name="T124" fmla="*/ 1532 w 2343"/>
                <a:gd name="T125" fmla="*/ 2015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3" h="2280">
                  <a:moveTo>
                    <a:pt x="1296" y="2145"/>
                  </a:moveTo>
                  <a:cubicBezTo>
                    <a:pt x="1325" y="2141"/>
                    <a:pt x="1354" y="2139"/>
                    <a:pt x="1375" y="2141"/>
                  </a:cubicBezTo>
                  <a:cubicBezTo>
                    <a:pt x="1410" y="2145"/>
                    <a:pt x="1446" y="2162"/>
                    <a:pt x="1475" y="2183"/>
                  </a:cubicBezTo>
                  <a:cubicBezTo>
                    <a:pt x="1503" y="2204"/>
                    <a:pt x="1526" y="2229"/>
                    <a:pt x="1535" y="2251"/>
                  </a:cubicBezTo>
                  <a:cubicBezTo>
                    <a:pt x="1482" y="2269"/>
                    <a:pt x="1406" y="2280"/>
                    <a:pt x="1346" y="2279"/>
                  </a:cubicBezTo>
                  <a:cubicBezTo>
                    <a:pt x="1290" y="2278"/>
                    <a:pt x="1228" y="2229"/>
                    <a:pt x="1206" y="2176"/>
                  </a:cubicBezTo>
                  <a:cubicBezTo>
                    <a:pt x="1196" y="2151"/>
                    <a:pt x="1177" y="2154"/>
                    <a:pt x="1189" y="2128"/>
                  </a:cubicBezTo>
                  <a:cubicBezTo>
                    <a:pt x="1205" y="2093"/>
                    <a:pt x="1227" y="2049"/>
                    <a:pt x="1250" y="2020"/>
                  </a:cubicBezTo>
                  <a:cubicBezTo>
                    <a:pt x="1298" y="1961"/>
                    <a:pt x="1399" y="1908"/>
                    <a:pt x="1448" y="1890"/>
                  </a:cubicBezTo>
                  <a:cubicBezTo>
                    <a:pt x="1425" y="1932"/>
                    <a:pt x="1400" y="1984"/>
                    <a:pt x="1364" y="2038"/>
                  </a:cubicBezTo>
                  <a:cubicBezTo>
                    <a:pt x="1350" y="2057"/>
                    <a:pt x="1330" y="2077"/>
                    <a:pt x="1307" y="2095"/>
                  </a:cubicBezTo>
                  <a:cubicBezTo>
                    <a:pt x="1279" y="2117"/>
                    <a:pt x="1262" y="2126"/>
                    <a:pt x="1232" y="2142"/>
                  </a:cubicBezTo>
                  <a:lnTo>
                    <a:pt x="1198" y="2161"/>
                  </a:lnTo>
                  <a:lnTo>
                    <a:pt x="1226" y="2156"/>
                  </a:lnTo>
                  <a:cubicBezTo>
                    <a:pt x="1250" y="2153"/>
                    <a:pt x="1273" y="2148"/>
                    <a:pt x="1296" y="2145"/>
                  </a:cubicBezTo>
                  <a:close/>
                  <a:moveTo>
                    <a:pt x="671" y="1505"/>
                  </a:moveTo>
                  <a:lnTo>
                    <a:pt x="692" y="1570"/>
                  </a:lnTo>
                  <a:lnTo>
                    <a:pt x="763" y="1571"/>
                  </a:lnTo>
                  <a:lnTo>
                    <a:pt x="705" y="1604"/>
                  </a:lnTo>
                  <a:lnTo>
                    <a:pt x="726" y="1666"/>
                  </a:lnTo>
                  <a:lnTo>
                    <a:pt x="669" y="1624"/>
                  </a:lnTo>
                  <a:lnTo>
                    <a:pt x="611" y="1662"/>
                  </a:lnTo>
                  <a:lnTo>
                    <a:pt x="634" y="1603"/>
                  </a:lnTo>
                  <a:lnTo>
                    <a:pt x="577" y="1568"/>
                  </a:lnTo>
                  <a:lnTo>
                    <a:pt x="648" y="1569"/>
                  </a:lnTo>
                  <a:lnTo>
                    <a:pt x="671" y="1505"/>
                  </a:lnTo>
                  <a:close/>
                  <a:moveTo>
                    <a:pt x="1703" y="1524"/>
                  </a:moveTo>
                  <a:lnTo>
                    <a:pt x="1724" y="1589"/>
                  </a:lnTo>
                  <a:lnTo>
                    <a:pt x="1795" y="1590"/>
                  </a:lnTo>
                  <a:lnTo>
                    <a:pt x="1736" y="1623"/>
                  </a:lnTo>
                  <a:lnTo>
                    <a:pt x="1757" y="1685"/>
                  </a:lnTo>
                  <a:lnTo>
                    <a:pt x="1700" y="1643"/>
                  </a:lnTo>
                  <a:lnTo>
                    <a:pt x="1642" y="1681"/>
                  </a:lnTo>
                  <a:lnTo>
                    <a:pt x="1665" y="1622"/>
                  </a:lnTo>
                  <a:lnTo>
                    <a:pt x="1608" y="1587"/>
                  </a:lnTo>
                  <a:lnTo>
                    <a:pt x="1680" y="1588"/>
                  </a:lnTo>
                  <a:lnTo>
                    <a:pt x="1703" y="1524"/>
                  </a:lnTo>
                  <a:close/>
                  <a:moveTo>
                    <a:pt x="903" y="1643"/>
                  </a:moveTo>
                  <a:lnTo>
                    <a:pt x="924" y="1707"/>
                  </a:lnTo>
                  <a:lnTo>
                    <a:pt x="995" y="1708"/>
                  </a:lnTo>
                  <a:lnTo>
                    <a:pt x="936" y="1747"/>
                  </a:lnTo>
                  <a:lnTo>
                    <a:pt x="957" y="1811"/>
                  </a:lnTo>
                  <a:lnTo>
                    <a:pt x="900" y="1770"/>
                  </a:lnTo>
                  <a:lnTo>
                    <a:pt x="842" y="1809"/>
                  </a:lnTo>
                  <a:lnTo>
                    <a:pt x="865" y="1745"/>
                  </a:lnTo>
                  <a:lnTo>
                    <a:pt x="809" y="1705"/>
                  </a:lnTo>
                  <a:lnTo>
                    <a:pt x="880" y="1706"/>
                  </a:lnTo>
                  <a:lnTo>
                    <a:pt x="903" y="1643"/>
                  </a:lnTo>
                  <a:close/>
                  <a:moveTo>
                    <a:pt x="1452" y="1653"/>
                  </a:moveTo>
                  <a:lnTo>
                    <a:pt x="1473" y="1717"/>
                  </a:lnTo>
                  <a:lnTo>
                    <a:pt x="1544" y="1718"/>
                  </a:lnTo>
                  <a:lnTo>
                    <a:pt x="1486" y="1757"/>
                  </a:lnTo>
                  <a:lnTo>
                    <a:pt x="1507" y="1821"/>
                  </a:lnTo>
                  <a:lnTo>
                    <a:pt x="1450" y="1780"/>
                  </a:lnTo>
                  <a:lnTo>
                    <a:pt x="1392" y="1819"/>
                  </a:lnTo>
                  <a:lnTo>
                    <a:pt x="1415" y="1755"/>
                  </a:lnTo>
                  <a:lnTo>
                    <a:pt x="1358" y="1715"/>
                  </a:lnTo>
                  <a:lnTo>
                    <a:pt x="1429" y="1716"/>
                  </a:lnTo>
                  <a:lnTo>
                    <a:pt x="1452" y="1653"/>
                  </a:lnTo>
                  <a:close/>
                  <a:moveTo>
                    <a:pt x="1178" y="1707"/>
                  </a:moveTo>
                  <a:lnTo>
                    <a:pt x="1198" y="1771"/>
                  </a:lnTo>
                  <a:lnTo>
                    <a:pt x="1269" y="1772"/>
                  </a:lnTo>
                  <a:lnTo>
                    <a:pt x="1211" y="1805"/>
                  </a:lnTo>
                  <a:lnTo>
                    <a:pt x="1232" y="1866"/>
                  </a:lnTo>
                  <a:lnTo>
                    <a:pt x="1175" y="1824"/>
                  </a:lnTo>
                  <a:lnTo>
                    <a:pt x="1117" y="1861"/>
                  </a:lnTo>
                  <a:lnTo>
                    <a:pt x="1140" y="1804"/>
                  </a:lnTo>
                  <a:lnTo>
                    <a:pt x="1083" y="1769"/>
                  </a:lnTo>
                  <a:lnTo>
                    <a:pt x="1154" y="1770"/>
                  </a:lnTo>
                  <a:lnTo>
                    <a:pt x="1178" y="1707"/>
                  </a:lnTo>
                  <a:close/>
                  <a:moveTo>
                    <a:pt x="987" y="123"/>
                  </a:moveTo>
                  <a:cubicBezTo>
                    <a:pt x="1002" y="116"/>
                    <a:pt x="1017" y="109"/>
                    <a:pt x="1026" y="102"/>
                  </a:cubicBezTo>
                  <a:cubicBezTo>
                    <a:pt x="1042" y="89"/>
                    <a:pt x="1055" y="70"/>
                    <a:pt x="1063" y="51"/>
                  </a:cubicBezTo>
                  <a:cubicBezTo>
                    <a:pt x="1071" y="32"/>
                    <a:pt x="1075" y="13"/>
                    <a:pt x="1073" y="0"/>
                  </a:cubicBezTo>
                  <a:cubicBezTo>
                    <a:pt x="1042" y="7"/>
                    <a:pt x="1002" y="24"/>
                    <a:pt x="973" y="43"/>
                  </a:cubicBezTo>
                  <a:cubicBezTo>
                    <a:pt x="946" y="60"/>
                    <a:pt x="930" y="102"/>
                    <a:pt x="934" y="135"/>
                  </a:cubicBezTo>
                  <a:cubicBezTo>
                    <a:pt x="936" y="150"/>
                    <a:pt x="926" y="155"/>
                    <a:pt x="940" y="164"/>
                  </a:cubicBezTo>
                  <a:cubicBezTo>
                    <a:pt x="957" y="176"/>
                    <a:pt x="980" y="191"/>
                    <a:pt x="999" y="198"/>
                  </a:cubicBezTo>
                  <a:cubicBezTo>
                    <a:pt x="1040" y="213"/>
                    <a:pt x="1104" y="208"/>
                    <a:pt x="1133" y="202"/>
                  </a:cubicBezTo>
                  <a:cubicBezTo>
                    <a:pt x="1110" y="189"/>
                    <a:pt x="1083" y="171"/>
                    <a:pt x="1050" y="156"/>
                  </a:cubicBezTo>
                  <a:cubicBezTo>
                    <a:pt x="1038" y="150"/>
                    <a:pt x="1023" y="146"/>
                    <a:pt x="1006" y="144"/>
                  </a:cubicBezTo>
                  <a:cubicBezTo>
                    <a:pt x="987" y="142"/>
                    <a:pt x="975" y="143"/>
                    <a:pt x="956" y="144"/>
                  </a:cubicBezTo>
                  <a:lnTo>
                    <a:pt x="934" y="145"/>
                  </a:lnTo>
                  <a:lnTo>
                    <a:pt x="949" y="139"/>
                  </a:lnTo>
                  <a:cubicBezTo>
                    <a:pt x="962" y="133"/>
                    <a:pt x="974" y="129"/>
                    <a:pt x="987" y="123"/>
                  </a:cubicBezTo>
                  <a:close/>
                  <a:moveTo>
                    <a:pt x="813" y="201"/>
                  </a:moveTo>
                  <a:cubicBezTo>
                    <a:pt x="828" y="190"/>
                    <a:pt x="842" y="179"/>
                    <a:pt x="850" y="168"/>
                  </a:cubicBezTo>
                  <a:cubicBezTo>
                    <a:pt x="865" y="151"/>
                    <a:pt x="874" y="128"/>
                    <a:pt x="878" y="106"/>
                  </a:cubicBezTo>
                  <a:cubicBezTo>
                    <a:pt x="882" y="83"/>
                    <a:pt x="882" y="62"/>
                    <a:pt x="877" y="48"/>
                  </a:cubicBezTo>
                  <a:cubicBezTo>
                    <a:pt x="846" y="63"/>
                    <a:pt x="807" y="91"/>
                    <a:pt x="780" y="119"/>
                  </a:cubicBezTo>
                  <a:cubicBezTo>
                    <a:pt x="755" y="144"/>
                    <a:pt x="747" y="193"/>
                    <a:pt x="759" y="227"/>
                  </a:cubicBezTo>
                  <a:cubicBezTo>
                    <a:pt x="765" y="242"/>
                    <a:pt x="755" y="250"/>
                    <a:pt x="772" y="256"/>
                  </a:cubicBezTo>
                  <a:cubicBezTo>
                    <a:pt x="793" y="265"/>
                    <a:pt x="821" y="275"/>
                    <a:pt x="844" y="278"/>
                  </a:cubicBezTo>
                  <a:cubicBezTo>
                    <a:pt x="890" y="284"/>
                    <a:pt x="958" y="264"/>
                    <a:pt x="988" y="251"/>
                  </a:cubicBezTo>
                  <a:cubicBezTo>
                    <a:pt x="960" y="242"/>
                    <a:pt x="927" y="229"/>
                    <a:pt x="888" y="221"/>
                  </a:cubicBezTo>
                  <a:cubicBezTo>
                    <a:pt x="874" y="218"/>
                    <a:pt x="857" y="217"/>
                    <a:pt x="839" y="219"/>
                  </a:cubicBezTo>
                  <a:cubicBezTo>
                    <a:pt x="817" y="222"/>
                    <a:pt x="805" y="225"/>
                    <a:pt x="785" y="231"/>
                  </a:cubicBezTo>
                  <a:lnTo>
                    <a:pt x="762" y="237"/>
                  </a:lnTo>
                  <a:lnTo>
                    <a:pt x="776" y="227"/>
                  </a:lnTo>
                  <a:cubicBezTo>
                    <a:pt x="788" y="218"/>
                    <a:pt x="801" y="210"/>
                    <a:pt x="813" y="201"/>
                  </a:cubicBezTo>
                  <a:close/>
                  <a:moveTo>
                    <a:pt x="624" y="292"/>
                  </a:moveTo>
                  <a:cubicBezTo>
                    <a:pt x="641" y="279"/>
                    <a:pt x="658" y="265"/>
                    <a:pt x="668" y="253"/>
                  </a:cubicBezTo>
                  <a:cubicBezTo>
                    <a:pt x="685" y="233"/>
                    <a:pt x="696" y="205"/>
                    <a:pt x="701" y="179"/>
                  </a:cubicBezTo>
                  <a:cubicBezTo>
                    <a:pt x="706" y="153"/>
                    <a:pt x="706" y="127"/>
                    <a:pt x="700" y="111"/>
                  </a:cubicBezTo>
                  <a:cubicBezTo>
                    <a:pt x="662" y="129"/>
                    <a:pt x="617" y="162"/>
                    <a:pt x="585" y="194"/>
                  </a:cubicBezTo>
                  <a:cubicBezTo>
                    <a:pt x="555" y="224"/>
                    <a:pt x="546" y="282"/>
                    <a:pt x="561" y="322"/>
                  </a:cubicBezTo>
                  <a:cubicBezTo>
                    <a:pt x="567" y="340"/>
                    <a:pt x="556" y="349"/>
                    <a:pt x="575" y="356"/>
                  </a:cubicBezTo>
                  <a:cubicBezTo>
                    <a:pt x="601" y="367"/>
                    <a:pt x="634" y="379"/>
                    <a:pt x="660" y="383"/>
                  </a:cubicBezTo>
                  <a:cubicBezTo>
                    <a:pt x="715" y="390"/>
                    <a:pt x="796" y="365"/>
                    <a:pt x="831" y="350"/>
                  </a:cubicBezTo>
                  <a:cubicBezTo>
                    <a:pt x="798" y="339"/>
                    <a:pt x="759" y="324"/>
                    <a:pt x="713" y="314"/>
                  </a:cubicBezTo>
                  <a:cubicBezTo>
                    <a:pt x="696" y="311"/>
                    <a:pt x="676" y="311"/>
                    <a:pt x="654" y="313"/>
                  </a:cubicBezTo>
                  <a:cubicBezTo>
                    <a:pt x="629" y="316"/>
                    <a:pt x="615" y="320"/>
                    <a:pt x="591" y="327"/>
                  </a:cubicBezTo>
                  <a:lnTo>
                    <a:pt x="564" y="334"/>
                  </a:lnTo>
                  <a:lnTo>
                    <a:pt x="581" y="322"/>
                  </a:lnTo>
                  <a:cubicBezTo>
                    <a:pt x="595" y="312"/>
                    <a:pt x="610" y="302"/>
                    <a:pt x="624" y="292"/>
                  </a:cubicBezTo>
                  <a:close/>
                  <a:moveTo>
                    <a:pt x="448" y="418"/>
                  </a:moveTo>
                  <a:cubicBezTo>
                    <a:pt x="464" y="400"/>
                    <a:pt x="479" y="382"/>
                    <a:pt x="488" y="366"/>
                  </a:cubicBezTo>
                  <a:cubicBezTo>
                    <a:pt x="502" y="341"/>
                    <a:pt x="508" y="309"/>
                    <a:pt x="509" y="280"/>
                  </a:cubicBezTo>
                  <a:cubicBezTo>
                    <a:pt x="508" y="251"/>
                    <a:pt x="503" y="223"/>
                    <a:pt x="493" y="207"/>
                  </a:cubicBezTo>
                  <a:cubicBezTo>
                    <a:pt x="457" y="234"/>
                    <a:pt x="414" y="280"/>
                    <a:pt x="386" y="321"/>
                  </a:cubicBezTo>
                  <a:cubicBezTo>
                    <a:pt x="361" y="359"/>
                    <a:pt x="363" y="423"/>
                    <a:pt x="386" y="463"/>
                  </a:cubicBezTo>
                  <a:cubicBezTo>
                    <a:pt x="397" y="481"/>
                    <a:pt x="387" y="493"/>
                    <a:pt x="409" y="497"/>
                  </a:cubicBezTo>
                  <a:cubicBezTo>
                    <a:pt x="438" y="503"/>
                    <a:pt x="477" y="509"/>
                    <a:pt x="506" y="508"/>
                  </a:cubicBezTo>
                  <a:cubicBezTo>
                    <a:pt x="566" y="504"/>
                    <a:pt x="647" y="460"/>
                    <a:pt x="682" y="436"/>
                  </a:cubicBezTo>
                  <a:cubicBezTo>
                    <a:pt x="645" y="432"/>
                    <a:pt x="600" y="424"/>
                    <a:pt x="549" y="423"/>
                  </a:cubicBezTo>
                  <a:cubicBezTo>
                    <a:pt x="530" y="423"/>
                    <a:pt x="508" y="427"/>
                    <a:pt x="485" y="434"/>
                  </a:cubicBezTo>
                  <a:cubicBezTo>
                    <a:pt x="458" y="442"/>
                    <a:pt x="444" y="450"/>
                    <a:pt x="420" y="462"/>
                  </a:cubicBezTo>
                  <a:lnTo>
                    <a:pt x="392" y="476"/>
                  </a:lnTo>
                  <a:lnTo>
                    <a:pt x="408" y="459"/>
                  </a:lnTo>
                  <a:cubicBezTo>
                    <a:pt x="421" y="445"/>
                    <a:pt x="435" y="432"/>
                    <a:pt x="448" y="418"/>
                  </a:cubicBezTo>
                  <a:close/>
                  <a:moveTo>
                    <a:pt x="294" y="614"/>
                  </a:moveTo>
                  <a:cubicBezTo>
                    <a:pt x="304" y="592"/>
                    <a:pt x="313" y="570"/>
                    <a:pt x="316" y="553"/>
                  </a:cubicBezTo>
                  <a:cubicBezTo>
                    <a:pt x="321" y="524"/>
                    <a:pt x="317" y="492"/>
                    <a:pt x="308" y="464"/>
                  </a:cubicBezTo>
                  <a:cubicBezTo>
                    <a:pt x="299" y="436"/>
                    <a:pt x="286" y="412"/>
                    <a:pt x="272" y="400"/>
                  </a:cubicBezTo>
                  <a:cubicBezTo>
                    <a:pt x="245" y="438"/>
                    <a:pt x="219" y="494"/>
                    <a:pt x="206" y="543"/>
                  </a:cubicBezTo>
                  <a:cubicBezTo>
                    <a:pt x="193" y="587"/>
                    <a:pt x="215" y="647"/>
                    <a:pt x="250" y="678"/>
                  </a:cubicBezTo>
                  <a:cubicBezTo>
                    <a:pt x="266" y="691"/>
                    <a:pt x="259" y="706"/>
                    <a:pt x="282" y="703"/>
                  </a:cubicBezTo>
                  <a:cubicBezTo>
                    <a:pt x="311" y="698"/>
                    <a:pt x="350" y="691"/>
                    <a:pt x="377" y="680"/>
                  </a:cubicBezTo>
                  <a:cubicBezTo>
                    <a:pt x="433" y="657"/>
                    <a:pt x="496" y="589"/>
                    <a:pt x="522" y="555"/>
                  </a:cubicBezTo>
                  <a:cubicBezTo>
                    <a:pt x="485" y="563"/>
                    <a:pt x="440" y="570"/>
                    <a:pt x="391" y="586"/>
                  </a:cubicBezTo>
                  <a:cubicBezTo>
                    <a:pt x="373" y="592"/>
                    <a:pt x="353" y="603"/>
                    <a:pt x="334" y="617"/>
                  </a:cubicBezTo>
                  <a:cubicBezTo>
                    <a:pt x="312" y="634"/>
                    <a:pt x="300" y="646"/>
                    <a:pt x="281" y="666"/>
                  </a:cubicBezTo>
                  <a:lnTo>
                    <a:pt x="259" y="688"/>
                  </a:lnTo>
                  <a:lnTo>
                    <a:pt x="269" y="666"/>
                  </a:lnTo>
                  <a:cubicBezTo>
                    <a:pt x="277" y="649"/>
                    <a:pt x="286" y="632"/>
                    <a:pt x="294" y="614"/>
                  </a:cubicBezTo>
                  <a:close/>
                  <a:moveTo>
                    <a:pt x="184" y="865"/>
                  </a:moveTo>
                  <a:cubicBezTo>
                    <a:pt x="188" y="839"/>
                    <a:pt x="191" y="813"/>
                    <a:pt x="190" y="795"/>
                  </a:cubicBezTo>
                  <a:cubicBezTo>
                    <a:pt x="188" y="763"/>
                    <a:pt x="176" y="731"/>
                    <a:pt x="159" y="704"/>
                  </a:cubicBezTo>
                  <a:cubicBezTo>
                    <a:pt x="142" y="678"/>
                    <a:pt x="122" y="656"/>
                    <a:pt x="103" y="647"/>
                  </a:cubicBezTo>
                  <a:cubicBezTo>
                    <a:pt x="86" y="694"/>
                    <a:pt x="74" y="761"/>
                    <a:pt x="72" y="815"/>
                  </a:cubicBezTo>
                  <a:cubicBezTo>
                    <a:pt x="71" y="865"/>
                    <a:pt x="110" y="922"/>
                    <a:pt x="154" y="944"/>
                  </a:cubicBezTo>
                  <a:cubicBezTo>
                    <a:pt x="174" y="953"/>
                    <a:pt x="172" y="970"/>
                    <a:pt x="194" y="961"/>
                  </a:cubicBezTo>
                  <a:cubicBezTo>
                    <a:pt x="224" y="948"/>
                    <a:pt x="262" y="930"/>
                    <a:pt x="287" y="911"/>
                  </a:cubicBezTo>
                  <a:cubicBezTo>
                    <a:pt x="340" y="871"/>
                    <a:pt x="388" y="782"/>
                    <a:pt x="406" y="740"/>
                  </a:cubicBezTo>
                  <a:cubicBezTo>
                    <a:pt x="369" y="758"/>
                    <a:pt x="324" y="778"/>
                    <a:pt x="278" y="809"/>
                  </a:cubicBezTo>
                  <a:cubicBezTo>
                    <a:pt x="260" y="820"/>
                    <a:pt x="243" y="837"/>
                    <a:pt x="226" y="857"/>
                  </a:cubicBezTo>
                  <a:cubicBezTo>
                    <a:pt x="207" y="881"/>
                    <a:pt x="199" y="896"/>
                    <a:pt x="183" y="922"/>
                  </a:cubicBezTo>
                  <a:lnTo>
                    <a:pt x="166" y="952"/>
                  </a:lnTo>
                  <a:lnTo>
                    <a:pt x="171" y="927"/>
                  </a:lnTo>
                  <a:cubicBezTo>
                    <a:pt x="175" y="906"/>
                    <a:pt x="180" y="885"/>
                    <a:pt x="184" y="865"/>
                  </a:cubicBezTo>
                  <a:close/>
                  <a:moveTo>
                    <a:pt x="152" y="1123"/>
                  </a:moveTo>
                  <a:cubicBezTo>
                    <a:pt x="150" y="1097"/>
                    <a:pt x="146" y="1071"/>
                    <a:pt x="140" y="1054"/>
                  </a:cubicBezTo>
                  <a:cubicBezTo>
                    <a:pt x="130" y="1024"/>
                    <a:pt x="109" y="996"/>
                    <a:pt x="86" y="975"/>
                  </a:cubicBezTo>
                  <a:cubicBezTo>
                    <a:pt x="62" y="955"/>
                    <a:pt x="37" y="939"/>
                    <a:pt x="18" y="936"/>
                  </a:cubicBezTo>
                  <a:cubicBezTo>
                    <a:pt x="13" y="986"/>
                    <a:pt x="19" y="1054"/>
                    <a:pt x="32" y="1106"/>
                  </a:cubicBezTo>
                  <a:cubicBezTo>
                    <a:pt x="44" y="1155"/>
                    <a:pt x="96" y="1198"/>
                    <a:pt x="145" y="1207"/>
                  </a:cubicBezTo>
                  <a:cubicBezTo>
                    <a:pt x="167" y="1211"/>
                    <a:pt x="169" y="1228"/>
                    <a:pt x="188" y="1212"/>
                  </a:cubicBezTo>
                  <a:cubicBezTo>
                    <a:pt x="213" y="1192"/>
                    <a:pt x="245" y="1164"/>
                    <a:pt x="264" y="1139"/>
                  </a:cubicBezTo>
                  <a:cubicBezTo>
                    <a:pt x="304" y="1085"/>
                    <a:pt x="328" y="987"/>
                    <a:pt x="333" y="941"/>
                  </a:cubicBezTo>
                  <a:cubicBezTo>
                    <a:pt x="303" y="969"/>
                    <a:pt x="265" y="1001"/>
                    <a:pt x="228" y="1043"/>
                  </a:cubicBezTo>
                  <a:cubicBezTo>
                    <a:pt x="214" y="1059"/>
                    <a:pt x="202" y="1080"/>
                    <a:pt x="191" y="1104"/>
                  </a:cubicBezTo>
                  <a:cubicBezTo>
                    <a:pt x="179" y="1132"/>
                    <a:pt x="175" y="1149"/>
                    <a:pt x="167" y="1178"/>
                  </a:cubicBezTo>
                  <a:lnTo>
                    <a:pt x="159" y="1211"/>
                  </a:lnTo>
                  <a:lnTo>
                    <a:pt x="157" y="1186"/>
                  </a:lnTo>
                  <a:cubicBezTo>
                    <a:pt x="155" y="1165"/>
                    <a:pt x="154" y="1144"/>
                    <a:pt x="152" y="1123"/>
                  </a:cubicBezTo>
                  <a:close/>
                  <a:moveTo>
                    <a:pt x="182" y="1384"/>
                  </a:moveTo>
                  <a:cubicBezTo>
                    <a:pt x="173" y="1360"/>
                    <a:pt x="161" y="1336"/>
                    <a:pt x="151" y="1321"/>
                  </a:cubicBezTo>
                  <a:cubicBezTo>
                    <a:pt x="133" y="1296"/>
                    <a:pt x="105" y="1276"/>
                    <a:pt x="76" y="1262"/>
                  </a:cubicBezTo>
                  <a:cubicBezTo>
                    <a:pt x="48" y="1250"/>
                    <a:pt x="20" y="1243"/>
                    <a:pt x="0" y="1246"/>
                  </a:cubicBezTo>
                  <a:cubicBezTo>
                    <a:pt x="10" y="1295"/>
                    <a:pt x="35" y="1358"/>
                    <a:pt x="63" y="1404"/>
                  </a:cubicBezTo>
                  <a:cubicBezTo>
                    <a:pt x="87" y="1447"/>
                    <a:pt x="150" y="1473"/>
                    <a:pt x="199" y="1466"/>
                  </a:cubicBezTo>
                  <a:cubicBezTo>
                    <a:pt x="221" y="1464"/>
                    <a:pt x="228" y="1479"/>
                    <a:pt x="242" y="1459"/>
                  </a:cubicBezTo>
                  <a:cubicBezTo>
                    <a:pt x="260" y="1431"/>
                    <a:pt x="283" y="1395"/>
                    <a:pt x="294" y="1365"/>
                  </a:cubicBezTo>
                  <a:cubicBezTo>
                    <a:pt x="317" y="1302"/>
                    <a:pt x="311" y="1201"/>
                    <a:pt x="303" y="1155"/>
                  </a:cubicBezTo>
                  <a:cubicBezTo>
                    <a:pt x="282" y="1191"/>
                    <a:pt x="255" y="1233"/>
                    <a:pt x="232" y="1285"/>
                  </a:cubicBezTo>
                  <a:cubicBezTo>
                    <a:pt x="223" y="1304"/>
                    <a:pt x="217" y="1328"/>
                    <a:pt x="214" y="1354"/>
                  </a:cubicBezTo>
                  <a:cubicBezTo>
                    <a:pt x="211" y="1384"/>
                    <a:pt x="211" y="1402"/>
                    <a:pt x="212" y="1432"/>
                  </a:cubicBezTo>
                  <a:lnTo>
                    <a:pt x="214" y="1466"/>
                  </a:lnTo>
                  <a:lnTo>
                    <a:pt x="204" y="1443"/>
                  </a:lnTo>
                  <a:cubicBezTo>
                    <a:pt x="197" y="1423"/>
                    <a:pt x="190" y="1403"/>
                    <a:pt x="182" y="1384"/>
                  </a:cubicBezTo>
                  <a:close/>
                  <a:moveTo>
                    <a:pt x="274" y="1615"/>
                  </a:moveTo>
                  <a:cubicBezTo>
                    <a:pt x="258" y="1595"/>
                    <a:pt x="241" y="1575"/>
                    <a:pt x="227" y="1563"/>
                  </a:cubicBezTo>
                  <a:cubicBezTo>
                    <a:pt x="203" y="1544"/>
                    <a:pt x="171" y="1532"/>
                    <a:pt x="140" y="1527"/>
                  </a:cubicBezTo>
                  <a:cubicBezTo>
                    <a:pt x="110" y="1522"/>
                    <a:pt x="81" y="1523"/>
                    <a:pt x="62" y="1531"/>
                  </a:cubicBezTo>
                  <a:cubicBezTo>
                    <a:pt x="84" y="1576"/>
                    <a:pt x="125" y="1630"/>
                    <a:pt x="163" y="1667"/>
                  </a:cubicBezTo>
                  <a:cubicBezTo>
                    <a:pt x="198" y="1701"/>
                    <a:pt x="265" y="1710"/>
                    <a:pt x="311" y="1690"/>
                  </a:cubicBezTo>
                  <a:cubicBezTo>
                    <a:pt x="332" y="1681"/>
                    <a:pt x="342" y="1695"/>
                    <a:pt x="350" y="1671"/>
                  </a:cubicBezTo>
                  <a:cubicBezTo>
                    <a:pt x="361" y="1640"/>
                    <a:pt x="374" y="1599"/>
                    <a:pt x="377" y="1567"/>
                  </a:cubicBezTo>
                  <a:cubicBezTo>
                    <a:pt x="383" y="1500"/>
                    <a:pt x="351" y="1404"/>
                    <a:pt x="332" y="1362"/>
                  </a:cubicBezTo>
                  <a:cubicBezTo>
                    <a:pt x="321" y="1402"/>
                    <a:pt x="305" y="1450"/>
                    <a:pt x="296" y="1506"/>
                  </a:cubicBezTo>
                  <a:cubicBezTo>
                    <a:pt x="293" y="1527"/>
                    <a:pt x="293" y="1551"/>
                    <a:pt x="297" y="1577"/>
                  </a:cubicBezTo>
                  <a:cubicBezTo>
                    <a:pt x="301" y="1608"/>
                    <a:pt x="306" y="1625"/>
                    <a:pt x="315" y="1654"/>
                  </a:cubicBezTo>
                  <a:lnTo>
                    <a:pt x="325" y="1686"/>
                  </a:lnTo>
                  <a:lnTo>
                    <a:pt x="310" y="1666"/>
                  </a:lnTo>
                  <a:cubicBezTo>
                    <a:pt x="298" y="1649"/>
                    <a:pt x="286" y="1632"/>
                    <a:pt x="274" y="1615"/>
                  </a:cubicBezTo>
                  <a:close/>
                  <a:moveTo>
                    <a:pt x="415" y="1797"/>
                  </a:moveTo>
                  <a:cubicBezTo>
                    <a:pt x="395" y="1781"/>
                    <a:pt x="374" y="1766"/>
                    <a:pt x="358" y="1757"/>
                  </a:cubicBezTo>
                  <a:cubicBezTo>
                    <a:pt x="330" y="1744"/>
                    <a:pt x="296" y="1740"/>
                    <a:pt x="265" y="1743"/>
                  </a:cubicBezTo>
                  <a:cubicBezTo>
                    <a:pt x="235" y="1746"/>
                    <a:pt x="206" y="1754"/>
                    <a:pt x="190" y="1766"/>
                  </a:cubicBezTo>
                  <a:cubicBezTo>
                    <a:pt x="222" y="1804"/>
                    <a:pt x="273" y="1847"/>
                    <a:pt x="319" y="1874"/>
                  </a:cubicBezTo>
                  <a:cubicBezTo>
                    <a:pt x="361" y="1899"/>
                    <a:pt x="428" y="1891"/>
                    <a:pt x="468" y="1861"/>
                  </a:cubicBezTo>
                  <a:cubicBezTo>
                    <a:pt x="486" y="1847"/>
                    <a:pt x="500" y="1858"/>
                    <a:pt x="502" y="1833"/>
                  </a:cubicBezTo>
                  <a:cubicBezTo>
                    <a:pt x="505" y="1800"/>
                    <a:pt x="508" y="1757"/>
                    <a:pt x="504" y="1725"/>
                  </a:cubicBezTo>
                  <a:cubicBezTo>
                    <a:pt x="495" y="1659"/>
                    <a:pt x="442" y="1573"/>
                    <a:pt x="414" y="1537"/>
                  </a:cubicBezTo>
                  <a:cubicBezTo>
                    <a:pt x="412" y="1579"/>
                    <a:pt x="408" y="1629"/>
                    <a:pt x="412" y="1685"/>
                  </a:cubicBezTo>
                  <a:cubicBezTo>
                    <a:pt x="413" y="1706"/>
                    <a:pt x="419" y="1730"/>
                    <a:pt x="429" y="1755"/>
                  </a:cubicBezTo>
                  <a:cubicBezTo>
                    <a:pt x="440" y="1783"/>
                    <a:pt x="449" y="1798"/>
                    <a:pt x="464" y="1824"/>
                  </a:cubicBezTo>
                  <a:lnTo>
                    <a:pt x="481" y="1854"/>
                  </a:lnTo>
                  <a:lnTo>
                    <a:pt x="462" y="1837"/>
                  </a:lnTo>
                  <a:cubicBezTo>
                    <a:pt x="446" y="1824"/>
                    <a:pt x="431" y="1810"/>
                    <a:pt x="415" y="1797"/>
                  </a:cubicBezTo>
                  <a:close/>
                  <a:moveTo>
                    <a:pt x="581" y="1950"/>
                  </a:moveTo>
                  <a:cubicBezTo>
                    <a:pt x="558" y="1935"/>
                    <a:pt x="535" y="1922"/>
                    <a:pt x="516" y="1915"/>
                  </a:cubicBezTo>
                  <a:cubicBezTo>
                    <a:pt x="486" y="1904"/>
                    <a:pt x="449" y="1904"/>
                    <a:pt x="417" y="1910"/>
                  </a:cubicBezTo>
                  <a:cubicBezTo>
                    <a:pt x="385" y="1916"/>
                    <a:pt x="356" y="1928"/>
                    <a:pt x="340" y="1943"/>
                  </a:cubicBezTo>
                  <a:cubicBezTo>
                    <a:pt x="377" y="1979"/>
                    <a:pt x="436" y="2019"/>
                    <a:pt x="488" y="2042"/>
                  </a:cubicBezTo>
                  <a:cubicBezTo>
                    <a:pt x="535" y="2064"/>
                    <a:pt x="605" y="2048"/>
                    <a:pt x="644" y="2012"/>
                  </a:cubicBezTo>
                  <a:cubicBezTo>
                    <a:pt x="662" y="1996"/>
                    <a:pt x="677" y="2005"/>
                    <a:pt x="677" y="1979"/>
                  </a:cubicBezTo>
                  <a:cubicBezTo>
                    <a:pt x="677" y="1943"/>
                    <a:pt x="676" y="1898"/>
                    <a:pt x="668" y="1864"/>
                  </a:cubicBezTo>
                  <a:cubicBezTo>
                    <a:pt x="651" y="1795"/>
                    <a:pt x="586" y="1710"/>
                    <a:pt x="552" y="1675"/>
                  </a:cubicBezTo>
                  <a:cubicBezTo>
                    <a:pt x="555" y="1720"/>
                    <a:pt x="556" y="1773"/>
                    <a:pt x="566" y="1833"/>
                  </a:cubicBezTo>
                  <a:cubicBezTo>
                    <a:pt x="570" y="1855"/>
                    <a:pt x="579" y="1879"/>
                    <a:pt x="591" y="1904"/>
                  </a:cubicBezTo>
                  <a:cubicBezTo>
                    <a:pt x="606" y="1933"/>
                    <a:pt x="617" y="1948"/>
                    <a:pt x="636" y="1974"/>
                  </a:cubicBezTo>
                  <a:lnTo>
                    <a:pt x="657" y="2003"/>
                  </a:lnTo>
                  <a:lnTo>
                    <a:pt x="635" y="1988"/>
                  </a:lnTo>
                  <a:cubicBezTo>
                    <a:pt x="617" y="1976"/>
                    <a:pt x="599" y="1962"/>
                    <a:pt x="581" y="1950"/>
                  </a:cubicBezTo>
                  <a:close/>
                  <a:moveTo>
                    <a:pt x="783" y="2049"/>
                  </a:moveTo>
                  <a:cubicBezTo>
                    <a:pt x="758" y="2039"/>
                    <a:pt x="732" y="2031"/>
                    <a:pt x="713" y="2028"/>
                  </a:cubicBezTo>
                  <a:cubicBezTo>
                    <a:pt x="681" y="2024"/>
                    <a:pt x="645" y="2032"/>
                    <a:pt x="614" y="2044"/>
                  </a:cubicBezTo>
                  <a:cubicBezTo>
                    <a:pt x="584" y="2058"/>
                    <a:pt x="558" y="2075"/>
                    <a:pt x="546" y="2093"/>
                  </a:cubicBezTo>
                  <a:cubicBezTo>
                    <a:pt x="590" y="2121"/>
                    <a:pt x="655" y="2147"/>
                    <a:pt x="711" y="2159"/>
                  </a:cubicBezTo>
                  <a:cubicBezTo>
                    <a:pt x="761" y="2170"/>
                    <a:pt x="827" y="2139"/>
                    <a:pt x="858" y="2096"/>
                  </a:cubicBezTo>
                  <a:cubicBezTo>
                    <a:pt x="872" y="2076"/>
                    <a:pt x="889" y="2082"/>
                    <a:pt x="883" y="2056"/>
                  </a:cubicBezTo>
                  <a:cubicBezTo>
                    <a:pt x="876" y="2022"/>
                    <a:pt x="865" y="1977"/>
                    <a:pt x="851" y="1946"/>
                  </a:cubicBezTo>
                  <a:cubicBezTo>
                    <a:pt x="820" y="1882"/>
                    <a:pt x="739" y="1813"/>
                    <a:pt x="699" y="1786"/>
                  </a:cubicBezTo>
                  <a:cubicBezTo>
                    <a:pt x="711" y="1829"/>
                    <a:pt x="723" y="1881"/>
                    <a:pt x="744" y="1937"/>
                  </a:cubicBezTo>
                  <a:cubicBezTo>
                    <a:pt x="753" y="1958"/>
                    <a:pt x="767" y="1980"/>
                    <a:pt x="784" y="2002"/>
                  </a:cubicBezTo>
                  <a:cubicBezTo>
                    <a:pt x="804" y="2027"/>
                    <a:pt x="818" y="2039"/>
                    <a:pt x="842" y="2060"/>
                  </a:cubicBezTo>
                  <a:lnTo>
                    <a:pt x="868" y="2084"/>
                  </a:lnTo>
                  <a:lnTo>
                    <a:pt x="844" y="2074"/>
                  </a:lnTo>
                  <a:cubicBezTo>
                    <a:pt x="823" y="2066"/>
                    <a:pt x="804" y="2057"/>
                    <a:pt x="783" y="2049"/>
                  </a:cubicBezTo>
                  <a:close/>
                  <a:moveTo>
                    <a:pt x="1015" y="2140"/>
                  </a:moveTo>
                  <a:cubicBezTo>
                    <a:pt x="986" y="2135"/>
                    <a:pt x="957" y="2132"/>
                    <a:pt x="936" y="2133"/>
                  </a:cubicBezTo>
                  <a:cubicBezTo>
                    <a:pt x="902" y="2136"/>
                    <a:pt x="865" y="2151"/>
                    <a:pt x="835" y="2171"/>
                  </a:cubicBezTo>
                  <a:cubicBezTo>
                    <a:pt x="806" y="2191"/>
                    <a:pt x="782" y="2216"/>
                    <a:pt x="772" y="2237"/>
                  </a:cubicBezTo>
                  <a:cubicBezTo>
                    <a:pt x="825" y="2257"/>
                    <a:pt x="900" y="2271"/>
                    <a:pt x="961" y="2271"/>
                  </a:cubicBezTo>
                  <a:cubicBezTo>
                    <a:pt x="1016" y="2273"/>
                    <a:pt x="1079" y="2226"/>
                    <a:pt x="1103" y="2174"/>
                  </a:cubicBezTo>
                  <a:cubicBezTo>
                    <a:pt x="1114" y="2150"/>
                    <a:pt x="1133" y="2153"/>
                    <a:pt x="1122" y="2126"/>
                  </a:cubicBezTo>
                  <a:cubicBezTo>
                    <a:pt x="1108" y="2091"/>
                    <a:pt x="1087" y="2047"/>
                    <a:pt x="1066" y="2017"/>
                  </a:cubicBezTo>
                  <a:cubicBezTo>
                    <a:pt x="1020" y="1956"/>
                    <a:pt x="921" y="1900"/>
                    <a:pt x="873" y="1879"/>
                  </a:cubicBezTo>
                  <a:cubicBezTo>
                    <a:pt x="894" y="1922"/>
                    <a:pt x="917" y="1975"/>
                    <a:pt x="951" y="2030"/>
                  </a:cubicBezTo>
                  <a:cubicBezTo>
                    <a:pt x="964" y="2050"/>
                    <a:pt x="983" y="2071"/>
                    <a:pt x="1006" y="2090"/>
                  </a:cubicBezTo>
                  <a:cubicBezTo>
                    <a:pt x="1033" y="2112"/>
                    <a:pt x="1050" y="2122"/>
                    <a:pt x="1079" y="2139"/>
                  </a:cubicBezTo>
                  <a:lnTo>
                    <a:pt x="1112" y="2159"/>
                  </a:lnTo>
                  <a:lnTo>
                    <a:pt x="1084" y="2154"/>
                  </a:lnTo>
                  <a:cubicBezTo>
                    <a:pt x="1061" y="2149"/>
                    <a:pt x="1038" y="2144"/>
                    <a:pt x="1015" y="2140"/>
                  </a:cubicBezTo>
                  <a:close/>
                  <a:moveTo>
                    <a:pt x="1399" y="131"/>
                  </a:moveTo>
                  <a:cubicBezTo>
                    <a:pt x="1384" y="124"/>
                    <a:pt x="1369" y="115"/>
                    <a:pt x="1360" y="108"/>
                  </a:cubicBezTo>
                  <a:cubicBezTo>
                    <a:pt x="1345" y="95"/>
                    <a:pt x="1333" y="75"/>
                    <a:pt x="1325" y="56"/>
                  </a:cubicBezTo>
                  <a:cubicBezTo>
                    <a:pt x="1318" y="37"/>
                    <a:pt x="1315" y="18"/>
                    <a:pt x="1317" y="5"/>
                  </a:cubicBezTo>
                  <a:cubicBezTo>
                    <a:pt x="1348" y="13"/>
                    <a:pt x="1387" y="31"/>
                    <a:pt x="1416" y="51"/>
                  </a:cubicBezTo>
                  <a:cubicBezTo>
                    <a:pt x="1442" y="69"/>
                    <a:pt x="1457" y="112"/>
                    <a:pt x="1451" y="145"/>
                  </a:cubicBezTo>
                  <a:cubicBezTo>
                    <a:pt x="1448" y="160"/>
                    <a:pt x="1458" y="164"/>
                    <a:pt x="1445" y="173"/>
                  </a:cubicBezTo>
                  <a:cubicBezTo>
                    <a:pt x="1427" y="184"/>
                    <a:pt x="1403" y="198"/>
                    <a:pt x="1384" y="205"/>
                  </a:cubicBezTo>
                  <a:cubicBezTo>
                    <a:pt x="1343" y="218"/>
                    <a:pt x="1279" y="211"/>
                    <a:pt x="1250" y="205"/>
                  </a:cubicBezTo>
                  <a:cubicBezTo>
                    <a:pt x="1273" y="192"/>
                    <a:pt x="1301" y="175"/>
                    <a:pt x="1334" y="161"/>
                  </a:cubicBezTo>
                  <a:cubicBezTo>
                    <a:pt x="1347" y="156"/>
                    <a:pt x="1362" y="153"/>
                    <a:pt x="1379" y="151"/>
                  </a:cubicBezTo>
                  <a:cubicBezTo>
                    <a:pt x="1399" y="150"/>
                    <a:pt x="1410" y="151"/>
                    <a:pt x="1429" y="153"/>
                  </a:cubicBezTo>
                  <a:lnTo>
                    <a:pt x="1450" y="155"/>
                  </a:lnTo>
                  <a:lnTo>
                    <a:pt x="1436" y="148"/>
                  </a:lnTo>
                  <a:cubicBezTo>
                    <a:pt x="1424" y="142"/>
                    <a:pt x="1411" y="137"/>
                    <a:pt x="1399" y="131"/>
                  </a:cubicBezTo>
                  <a:close/>
                  <a:moveTo>
                    <a:pt x="1570" y="215"/>
                  </a:moveTo>
                  <a:cubicBezTo>
                    <a:pt x="1555" y="204"/>
                    <a:pt x="1542" y="192"/>
                    <a:pt x="1534" y="181"/>
                  </a:cubicBezTo>
                  <a:cubicBezTo>
                    <a:pt x="1520" y="164"/>
                    <a:pt x="1512" y="140"/>
                    <a:pt x="1508" y="117"/>
                  </a:cubicBezTo>
                  <a:cubicBezTo>
                    <a:pt x="1505" y="95"/>
                    <a:pt x="1505" y="73"/>
                    <a:pt x="1511" y="60"/>
                  </a:cubicBezTo>
                  <a:cubicBezTo>
                    <a:pt x="1542" y="76"/>
                    <a:pt x="1580" y="106"/>
                    <a:pt x="1606" y="134"/>
                  </a:cubicBezTo>
                  <a:cubicBezTo>
                    <a:pt x="1630" y="160"/>
                    <a:pt x="1636" y="209"/>
                    <a:pt x="1622" y="243"/>
                  </a:cubicBezTo>
                  <a:cubicBezTo>
                    <a:pt x="1616" y="258"/>
                    <a:pt x="1626" y="266"/>
                    <a:pt x="1609" y="272"/>
                  </a:cubicBezTo>
                  <a:cubicBezTo>
                    <a:pt x="1587" y="280"/>
                    <a:pt x="1559" y="289"/>
                    <a:pt x="1536" y="291"/>
                  </a:cubicBezTo>
                  <a:cubicBezTo>
                    <a:pt x="1489" y="296"/>
                    <a:pt x="1422" y="272"/>
                    <a:pt x="1393" y="258"/>
                  </a:cubicBezTo>
                  <a:cubicBezTo>
                    <a:pt x="1421" y="250"/>
                    <a:pt x="1455" y="238"/>
                    <a:pt x="1494" y="232"/>
                  </a:cubicBezTo>
                  <a:cubicBezTo>
                    <a:pt x="1508" y="229"/>
                    <a:pt x="1525" y="230"/>
                    <a:pt x="1544" y="232"/>
                  </a:cubicBezTo>
                  <a:cubicBezTo>
                    <a:pt x="1565" y="235"/>
                    <a:pt x="1577" y="239"/>
                    <a:pt x="1597" y="246"/>
                  </a:cubicBezTo>
                  <a:lnTo>
                    <a:pt x="1620" y="253"/>
                  </a:lnTo>
                  <a:lnTo>
                    <a:pt x="1605" y="242"/>
                  </a:lnTo>
                  <a:cubicBezTo>
                    <a:pt x="1594" y="233"/>
                    <a:pt x="1582" y="225"/>
                    <a:pt x="1570" y="215"/>
                  </a:cubicBezTo>
                  <a:close/>
                  <a:moveTo>
                    <a:pt x="1755" y="313"/>
                  </a:moveTo>
                  <a:cubicBezTo>
                    <a:pt x="1738" y="299"/>
                    <a:pt x="1722" y="285"/>
                    <a:pt x="1712" y="272"/>
                  </a:cubicBezTo>
                  <a:cubicBezTo>
                    <a:pt x="1697" y="252"/>
                    <a:pt x="1687" y="224"/>
                    <a:pt x="1682" y="197"/>
                  </a:cubicBezTo>
                  <a:cubicBezTo>
                    <a:pt x="1679" y="171"/>
                    <a:pt x="1679" y="145"/>
                    <a:pt x="1686" y="129"/>
                  </a:cubicBezTo>
                  <a:cubicBezTo>
                    <a:pt x="1723" y="148"/>
                    <a:pt x="1767" y="183"/>
                    <a:pt x="1798" y="217"/>
                  </a:cubicBezTo>
                  <a:cubicBezTo>
                    <a:pt x="1827" y="247"/>
                    <a:pt x="1833" y="305"/>
                    <a:pt x="1817" y="345"/>
                  </a:cubicBezTo>
                  <a:cubicBezTo>
                    <a:pt x="1810" y="363"/>
                    <a:pt x="1821" y="372"/>
                    <a:pt x="1802" y="379"/>
                  </a:cubicBezTo>
                  <a:cubicBezTo>
                    <a:pt x="1776" y="389"/>
                    <a:pt x="1742" y="399"/>
                    <a:pt x="1716" y="402"/>
                  </a:cubicBezTo>
                  <a:cubicBezTo>
                    <a:pt x="1660" y="407"/>
                    <a:pt x="1581" y="380"/>
                    <a:pt x="1546" y="363"/>
                  </a:cubicBezTo>
                  <a:cubicBezTo>
                    <a:pt x="1580" y="354"/>
                    <a:pt x="1619" y="340"/>
                    <a:pt x="1665" y="332"/>
                  </a:cubicBezTo>
                  <a:cubicBezTo>
                    <a:pt x="1682" y="329"/>
                    <a:pt x="1703" y="330"/>
                    <a:pt x="1724" y="333"/>
                  </a:cubicBezTo>
                  <a:cubicBezTo>
                    <a:pt x="1750" y="337"/>
                    <a:pt x="1763" y="341"/>
                    <a:pt x="1787" y="349"/>
                  </a:cubicBezTo>
                  <a:lnTo>
                    <a:pt x="1814" y="357"/>
                  </a:lnTo>
                  <a:lnTo>
                    <a:pt x="1797" y="344"/>
                  </a:lnTo>
                  <a:cubicBezTo>
                    <a:pt x="1783" y="334"/>
                    <a:pt x="1769" y="324"/>
                    <a:pt x="1755" y="313"/>
                  </a:cubicBezTo>
                  <a:close/>
                  <a:moveTo>
                    <a:pt x="1926" y="445"/>
                  </a:moveTo>
                  <a:cubicBezTo>
                    <a:pt x="1911" y="427"/>
                    <a:pt x="1896" y="408"/>
                    <a:pt x="1888" y="392"/>
                  </a:cubicBezTo>
                  <a:cubicBezTo>
                    <a:pt x="1875" y="367"/>
                    <a:pt x="1870" y="335"/>
                    <a:pt x="1871" y="305"/>
                  </a:cubicBezTo>
                  <a:cubicBezTo>
                    <a:pt x="1872" y="276"/>
                    <a:pt x="1878" y="249"/>
                    <a:pt x="1889" y="233"/>
                  </a:cubicBezTo>
                  <a:cubicBezTo>
                    <a:pt x="1925" y="261"/>
                    <a:pt x="1965" y="308"/>
                    <a:pt x="1991" y="351"/>
                  </a:cubicBezTo>
                  <a:cubicBezTo>
                    <a:pt x="2016" y="390"/>
                    <a:pt x="2011" y="454"/>
                    <a:pt x="1986" y="493"/>
                  </a:cubicBezTo>
                  <a:cubicBezTo>
                    <a:pt x="1975" y="511"/>
                    <a:pt x="1985" y="523"/>
                    <a:pt x="1963" y="526"/>
                  </a:cubicBezTo>
                  <a:cubicBezTo>
                    <a:pt x="1933" y="531"/>
                    <a:pt x="1894" y="535"/>
                    <a:pt x="1866" y="533"/>
                  </a:cubicBezTo>
                  <a:cubicBezTo>
                    <a:pt x="1805" y="527"/>
                    <a:pt x="1726" y="480"/>
                    <a:pt x="1692" y="455"/>
                  </a:cubicBezTo>
                  <a:cubicBezTo>
                    <a:pt x="1729" y="452"/>
                    <a:pt x="1775" y="445"/>
                    <a:pt x="1826" y="447"/>
                  </a:cubicBezTo>
                  <a:cubicBezTo>
                    <a:pt x="1845" y="447"/>
                    <a:pt x="1867" y="452"/>
                    <a:pt x="1889" y="460"/>
                  </a:cubicBezTo>
                  <a:cubicBezTo>
                    <a:pt x="1915" y="469"/>
                    <a:pt x="1929" y="477"/>
                    <a:pt x="1953" y="490"/>
                  </a:cubicBezTo>
                  <a:lnTo>
                    <a:pt x="1980" y="505"/>
                  </a:lnTo>
                  <a:lnTo>
                    <a:pt x="1965" y="488"/>
                  </a:lnTo>
                  <a:cubicBezTo>
                    <a:pt x="1952" y="473"/>
                    <a:pt x="1939" y="460"/>
                    <a:pt x="1926" y="445"/>
                  </a:cubicBezTo>
                  <a:close/>
                  <a:moveTo>
                    <a:pt x="2073" y="647"/>
                  </a:moveTo>
                  <a:cubicBezTo>
                    <a:pt x="2064" y="625"/>
                    <a:pt x="2056" y="602"/>
                    <a:pt x="2053" y="585"/>
                  </a:cubicBezTo>
                  <a:cubicBezTo>
                    <a:pt x="2049" y="556"/>
                    <a:pt x="2054" y="524"/>
                    <a:pt x="2064" y="496"/>
                  </a:cubicBezTo>
                  <a:cubicBezTo>
                    <a:pt x="2075" y="469"/>
                    <a:pt x="2089" y="445"/>
                    <a:pt x="2103" y="434"/>
                  </a:cubicBezTo>
                  <a:cubicBezTo>
                    <a:pt x="2128" y="472"/>
                    <a:pt x="2152" y="530"/>
                    <a:pt x="2164" y="579"/>
                  </a:cubicBezTo>
                  <a:cubicBezTo>
                    <a:pt x="2175" y="624"/>
                    <a:pt x="2151" y="683"/>
                    <a:pt x="2115" y="712"/>
                  </a:cubicBezTo>
                  <a:cubicBezTo>
                    <a:pt x="2098" y="725"/>
                    <a:pt x="2104" y="740"/>
                    <a:pt x="2082" y="736"/>
                  </a:cubicBezTo>
                  <a:cubicBezTo>
                    <a:pt x="2052" y="730"/>
                    <a:pt x="2014" y="722"/>
                    <a:pt x="1988" y="710"/>
                  </a:cubicBezTo>
                  <a:cubicBezTo>
                    <a:pt x="1933" y="685"/>
                    <a:pt x="1872" y="615"/>
                    <a:pt x="1847" y="579"/>
                  </a:cubicBezTo>
                  <a:cubicBezTo>
                    <a:pt x="1884" y="589"/>
                    <a:pt x="1929" y="598"/>
                    <a:pt x="1977" y="616"/>
                  </a:cubicBezTo>
                  <a:cubicBezTo>
                    <a:pt x="1995" y="622"/>
                    <a:pt x="2014" y="634"/>
                    <a:pt x="2033" y="649"/>
                  </a:cubicBezTo>
                  <a:cubicBezTo>
                    <a:pt x="2055" y="666"/>
                    <a:pt x="2065" y="678"/>
                    <a:pt x="2084" y="699"/>
                  </a:cubicBezTo>
                  <a:lnTo>
                    <a:pt x="2105" y="722"/>
                  </a:lnTo>
                  <a:lnTo>
                    <a:pt x="2096" y="700"/>
                  </a:lnTo>
                  <a:cubicBezTo>
                    <a:pt x="2089" y="682"/>
                    <a:pt x="2080" y="665"/>
                    <a:pt x="2073" y="647"/>
                  </a:cubicBezTo>
                  <a:close/>
                  <a:moveTo>
                    <a:pt x="2174" y="902"/>
                  </a:moveTo>
                  <a:cubicBezTo>
                    <a:pt x="2170" y="876"/>
                    <a:pt x="2168" y="850"/>
                    <a:pt x="2170" y="831"/>
                  </a:cubicBezTo>
                  <a:cubicBezTo>
                    <a:pt x="2173" y="800"/>
                    <a:pt x="2187" y="768"/>
                    <a:pt x="2205" y="742"/>
                  </a:cubicBezTo>
                  <a:cubicBezTo>
                    <a:pt x="2223" y="716"/>
                    <a:pt x="2244" y="695"/>
                    <a:pt x="2262" y="687"/>
                  </a:cubicBezTo>
                  <a:cubicBezTo>
                    <a:pt x="2278" y="735"/>
                    <a:pt x="2288" y="802"/>
                    <a:pt x="2287" y="856"/>
                  </a:cubicBezTo>
                  <a:cubicBezTo>
                    <a:pt x="2287" y="906"/>
                    <a:pt x="2246" y="961"/>
                    <a:pt x="2201" y="981"/>
                  </a:cubicBezTo>
                  <a:cubicBezTo>
                    <a:pt x="2180" y="991"/>
                    <a:pt x="2182" y="1008"/>
                    <a:pt x="2160" y="997"/>
                  </a:cubicBezTo>
                  <a:cubicBezTo>
                    <a:pt x="2131" y="983"/>
                    <a:pt x="2093" y="964"/>
                    <a:pt x="2069" y="944"/>
                  </a:cubicBezTo>
                  <a:cubicBezTo>
                    <a:pt x="2018" y="902"/>
                    <a:pt x="1972" y="812"/>
                    <a:pt x="1956" y="769"/>
                  </a:cubicBezTo>
                  <a:cubicBezTo>
                    <a:pt x="1992" y="788"/>
                    <a:pt x="2037" y="810"/>
                    <a:pt x="2082" y="842"/>
                  </a:cubicBezTo>
                  <a:cubicBezTo>
                    <a:pt x="2099" y="854"/>
                    <a:pt x="2116" y="872"/>
                    <a:pt x="2132" y="893"/>
                  </a:cubicBezTo>
                  <a:cubicBezTo>
                    <a:pt x="2150" y="917"/>
                    <a:pt x="2158" y="932"/>
                    <a:pt x="2172" y="959"/>
                  </a:cubicBezTo>
                  <a:lnTo>
                    <a:pt x="2188" y="989"/>
                  </a:lnTo>
                  <a:lnTo>
                    <a:pt x="2184" y="964"/>
                  </a:lnTo>
                  <a:cubicBezTo>
                    <a:pt x="2181" y="943"/>
                    <a:pt x="2177" y="922"/>
                    <a:pt x="2174" y="902"/>
                  </a:cubicBezTo>
                  <a:close/>
                  <a:moveTo>
                    <a:pt x="2196" y="1161"/>
                  </a:moveTo>
                  <a:cubicBezTo>
                    <a:pt x="2199" y="1135"/>
                    <a:pt x="2204" y="1110"/>
                    <a:pt x="2211" y="1092"/>
                  </a:cubicBezTo>
                  <a:cubicBezTo>
                    <a:pt x="2222" y="1063"/>
                    <a:pt x="2244" y="1036"/>
                    <a:pt x="2268" y="1016"/>
                  </a:cubicBezTo>
                  <a:cubicBezTo>
                    <a:pt x="2292" y="996"/>
                    <a:pt x="2318" y="982"/>
                    <a:pt x="2337" y="979"/>
                  </a:cubicBezTo>
                  <a:cubicBezTo>
                    <a:pt x="2340" y="1029"/>
                    <a:pt x="2332" y="1096"/>
                    <a:pt x="2317" y="1149"/>
                  </a:cubicBezTo>
                  <a:cubicBezTo>
                    <a:pt x="2303" y="1197"/>
                    <a:pt x="2249" y="1238"/>
                    <a:pt x="2200" y="1245"/>
                  </a:cubicBezTo>
                  <a:cubicBezTo>
                    <a:pt x="2178" y="1248"/>
                    <a:pt x="2176" y="1265"/>
                    <a:pt x="2157" y="1249"/>
                  </a:cubicBezTo>
                  <a:cubicBezTo>
                    <a:pt x="2133" y="1227"/>
                    <a:pt x="2102" y="1199"/>
                    <a:pt x="2083" y="1173"/>
                  </a:cubicBezTo>
                  <a:cubicBezTo>
                    <a:pt x="2045" y="1118"/>
                    <a:pt x="2026" y="1018"/>
                    <a:pt x="2022" y="972"/>
                  </a:cubicBezTo>
                  <a:cubicBezTo>
                    <a:pt x="2051" y="1001"/>
                    <a:pt x="2088" y="1035"/>
                    <a:pt x="2123" y="1078"/>
                  </a:cubicBezTo>
                  <a:cubicBezTo>
                    <a:pt x="2136" y="1094"/>
                    <a:pt x="2148" y="1116"/>
                    <a:pt x="2157" y="1140"/>
                  </a:cubicBezTo>
                  <a:cubicBezTo>
                    <a:pt x="2169" y="1169"/>
                    <a:pt x="2172" y="1186"/>
                    <a:pt x="2179" y="1216"/>
                  </a:cubicBezTo>
                  <a:lnTo>
                    <a:pt x="2186" y="1249"/>
                  </a:lnTo>
                  <a:lnTo>
                    <a:pt x="2189" y="1224"/>
                  </a:lnTo>
                  <a:cubicBezTo>
                    <a:pt x="2192" y="1203"/>
                    <a:pt x="2193" y="1182"/>
                    <a:pt x="2196" y="1161"/>
                  </a:cubicBezTo>
                  <a:close/>
                  <a:moveTo>
                    <a:pt x="2156" y="1420"/>
                  </a:moveTo>
                  <a:cubicBezTo>
                    <a:pt x="2167" y="1397"/>
                    <a:pt x="2179" y="1374"/>
                    <a:pt x="2190" y="1359"/>
                  </a:cubicBezTo>
                  <a:cubicBezTo>
                    <a:pt x="2209" y="1335"/>
                    <a:pt x="2238" y="1315"/>
                    <a:pt x="2266" y="1303"/>
                  </a:cubicBezTo>
                  <a:cubicBezTo>
                    <a:pt x="2295" y="1292"/>
                    <a:pt x="2324" y="1286"/>
                    <a:pt x="2343" y="1289"/>
                  </a:cubicBezTo>
                  <a:cubicBezTo>
                    <a:pt x="2332" y="1338"/>
                    <a:pt x="2305" y="1400"/>
                    <a:pt x="2275" y="1445"/>
                  </a:cubicBezTo>
                  <a:cubicBezTo>
                    <a:pt x="2249" y="1487"/>
                    <a:pt x="2185" y="1510"/>
                    <a:pt x="2136" y="1502"/>
                  </a:cubicBezTo>
                  <a:cubicBezTo>
                    <a:pt x="2114" y="1499"/>
                    <a:pt x="2107" y="1514"/>
                    <a:pt x="2094" y="1493"/>
                  </a:cubicBezTo>
                  <a:cubicBezTo>
                    <a:pt x="2077" y="1465"/>
                    <a:pt x="2055" y="1428"/>
                    <a:pt x="2045" y="1398"/>
                  </a:cubicBezTo>
                  <a:cubicBezTo>
                    <a:pt x="2025" y="1334"/>
                    <a:pt x="2034" y="1233"/>
                    <a:pt x="2044" y="1188"/>
                  </a:cubicBezTo>
                  <a:cubicBezTo>
                    <a:pt x="2063" y="1224"/>
                    <a:pt x="2089" y="1267"/>
                    <a:pt x="2110" y="1319"/>
                  </a:cubicBezTo>
                  <a:cubicBezTo>
                    <a:pt x="2118" y="1339"/>
                    <a:pt x="2123" y="1363"/>
                    <a:pt x="2125" y="1389"/>
                  </a:cubicBezTo>
                  <a:cubicBezTo>
                    <a:pt x="2128" y="1420"/>
                    <a:pt x="2126" y="1437"/>
                    <a:pt x="2124" y="1468"/>
                  </a:cubicBezTo>
                  <a:lnTo>
                    <a:pt x="2122" y="1502"/>
                  </a:lnTo>
                  <a:lnTo>
                    <a:pt x="2132" y="1478"/>
                  </a:lnTo>
                  <a:cubicBezTo>
                    <a:pt x="2140" y="1459"/>
                    <a:pt x="2148" y="1440"/>
                    <a:pt x="2156" y="1420"/>
                  </a:cubicBezTo>
                  <a:close/>
                  <a:moveTo>
                    <a:pt x="2056" y="1648"/>
                  </a:moveTo>
                  <a:cubicBezTo>
                    <a:pt x="2073" y="1628"/>
                    <a:pt x="2090" y="1609"/>
                    <a:pt x="2105" y="1598"/>
                  </a:cubicBezTo>
                  <a:cubicBezTo>
                    <a:pt x="2129" y="1580"/>
                    <a:pt x="2162" y="1569"/>
                    <a:pt x="2193" y="1565"/>
                  </a:cubicBezTo>
                  <a:cubicBezTo>
                    <a:pt x="2223" y="1561"/>
                    <a:pt x="2253" y="1563"/>
                    <a:pt x="2271" y="1572"/>
                  </a:cubicBezTo>
                  <a:cubicBezTo>
                    <a:pt x="2247" y="1616"/>
                    <a:pt x="2205" y="1668"/>
                    <a:pt x="2165" y="1704"/>
                  </a:cubicBezTo>
                  <a:cubicBezTo>
                    <a:pt x="2128" y="1737"/>
                    <a:pt x="2061" y="1743"/>
                    <a:pt x="2016" y="1722"/>
                  </a:cubicBezTo>
                  <a:cubicBezTo>
                    <a:pt x="1996" y="1712"/>
                    <a:pt x="1985" y="1725"/>
                    <a:pt x="1978" y="1701"/>
                  </a:cubicBezTo>
                  <a:cubicBezTo>
                    <a:pt x="1968" y="1670"/>
                    <a:pt x="1957" y="1628"/>
                    <a:pt x="1955" y="1596"/>
                  </a:cubicBezTo>
                  <a:cubicBezTo>
                    <a:pt x="1952" y="1529"/>
                    <a:pt x="1987" y="1434"/>
                    <a:pt x="2008" y="1393"/>
                  </a:cubicBezTo>
                  <a:cubicBezTo>
                    <a:pt x="2017" y="1434"/>
                    <a:pt x="2031" y="1482"/>
                    <a:pt x="2038" y="1538"/>
                  </a:cubicBezTo>
                  <a:cubicBezTo>
                    <a:pt x="2041" y="1559"/>
                    <a:pt x="2039" y="1584"/>
                    <a:pt x="2035" y="1610"/>
                  </a:cubicBezTo>
                  <a:cubicBezTo>
                    <a:pt x="2029" y="1640"/>
                    <a:pt x="2023" y="1656"/>
                    <a:pt x="2013" y="1685"/>
                  </a:cubicBezTo>
                  <a:lnTo>
                    <a:pt x="2002" y="1717"/>
                  </a:lnTo>
                  <a:lnTo>
                    <a:pt x="2018" y="1697"/>
                  </a:lnTo>
                  <a:cubicBezTo>
                    <a:pt x="2031" y="1681"/>
                    <a:pt x="2043" y="1664"/>
                    <a:pt x="2056" y="1648"/>
                  </a:cubicBezTo>
                  <a:close/>
                  <a:moveTo>
                    <a:pt x="1908" y="1824"/>
                  </a:moveTo>
                  <a:cubicBezTo>
                    <a:pt x="1929" y="1809"/>
                    <a:pt x="1950" y="1795"/>
                    <a:pt x="1967" y="1787"/>
                  </a:cubicBezTo>
                  <a:cubicBezTo>
                    <a:pt x="1995" y="1775"/>
                    <a:pt x="2029" y="1772"/>
                    <a:pt x="2060" y="1776"/>
                  </a:cubicBezTo>
                  <a:cubicBezTo>
                    <a:pt x="2090" y="1780"/>
                    <a:pt x="2118" y="1789"/>
                    <a:pt x="2134" y="1802"/>
                  </a:cubicBezTo>
                  <a:cubicBezTo>
                    <a:pt x="2101" y="1839"/>
                    <a:pt x="2048" y="1879"/>
                    <a:pt x="2001" y="1905"/>
                  </a:cubicBezTo>
                  <a:cubicBezTo>
                    <a:pt x="1958" y="1928"/>
                    <a:pt x="1892" y="1918"/>
                    <a:pt x="1853" y="1886"/>
                  </a:cubicBezTo>
                  <a:cubicBezTo>
                    <a:pt x="1835" y="1872"/>
                    <a:pt x="1821" y="1882"/>
                    <a:pt x="1820" y="1857"/>
                  </a:cubicBezTo>
                  <a:cubicBezTo>
                    <a:pt x="1818" y="1824"/>
                    <a:pt x="1817" y="1781"/>
                    <a:pt x="1822" y="1750"/>
                  </a:cubicBezTo>
                  <a:cubicBezTo>
                    <a:pt x="1834" y="1684"/>
                    <a:pt x="1890" y="1600"/>
                    <a:pt x="1919" y="1565"/>
                  </a:cubicBezTo>
                  <a:cubicBezTo>
                    <a:pt x="1919" y="1607"/>
                    <a:pt x="1922" y="1657"/>
                    <a:pt x="1916" y="1713"/>
                  </a:cubicBezTo>
                  <a:cubicBezTo>
                    <a:pt x="1913" y="1734"/>
                    <a:pt x="1906" y="1758"/>
                    <a:pt x="1896" y="1782"/>
                  </a:cubicBezTo>
                  <a:cubicBezTo>
                    <a:pt x="1884" y="1810"/>
                    <a:pt x="1874" y="1825"/>
                    <a:pt x="1858" y="1850"/>
                  </a:cubicBezTo>
                  <a:lnTo>
                    <a:pt x="1840" y="1879"/>
                  </a:lnTo>
                  <a:lnTo>
                    <a:pt x="1860" y="1863"/>
                  </a:lnTo>
                  <a:cubicBezTo>
                    <a:pt x="1876" y="1851"/>
                    <a:pt x="1892" y="1837"/>
                    <a:pt x="1908" y="1824"/>
                  </a:cubicBezTo>
                  <a:close/>
                  <a:moveTo>
                    <a:pt x="1737" y="1972"/>
                  </a:moveTo>
                  <a:cubicBezTo>
                    <a:pt x="1760" y="1957"/>
                    <a:pt x="1784" y="1945"/>
                    <a:pt x="1803" y="1939"/>
                  </a:cubicBezTo>
                  <a:cubicBezTo>
                    <a:pt x="1834" y="1929"/>
                    <a:pt x="1870" y="1930"/>
                    <a:pt x="1902" y="1937"/>
                  </a:cubicBezTo>
                  <a:cubicBezTo>
                    <a:pt x="1934" y="1945"/>
                    <a:pt x="1963" y="1958"/>
                    <a:pt x="1978" y="1973"/>
                  </a:cubicBezTo>
                  <a:cubicBezTo>
                    <a:pt x="1939" y="2008"/>
                    <a:pt x="1879" y="2045"/>
                    <a:pt x="1826" y="2067"/>
                  </a:cubicBezTo>
                  <a:cubicBezTo>
                    <a:pt x="1778" y="2087"/>
                    <a:pt x="1709" y="2068"/>
                    <a:pt x="1671" y="2031"/>
                  </a:cubicBezTo>
                  <a:cubicBezTo>
                    <a:pt x="1654" y="2014"/>
                    <a:pt x="1638" y="2023"/>
                    <a:pt x="1640" y="1997"/>
                  </a:cubicBezTo>
                  <a:cubicBezTo>
                    <a:pt x="1641" y="1961"/>
                    <a:pt x="1644" y="1916"/>
                    <a:pt x="1653" y="1883"/>
                  </a:cubicBezTo>
                  <a:cubicBezTo>
                    <a:pt x="1673" y="1814"/>
                    <a:pt x="1741" y="1732"/>
                    <a:pt x="1776" y="1698"/>
                  </a:cubicBezTo>
                  <a:cubicBezTo>
                    <a:pt x="1771" y="1742"/>
                    <a:pt x="1768" y="1796"/>
                    <a:pt x="1756" y="1855"/>
                  </a:cubicBezTo>
                  <a:cubicBezTo>
                    <a:pt x="1752" y="1877"/>
                    <a:pt x="1742" y="1901"/>
                    <a:pt x="1728" y="1925"/>
                  </a:cubicBezTo>
                  <a:cubicBezTo>
                    <a:pt x="1712" y="1954"/>
                    <a:pt x="1701" y="1968"/>
                    <a:pt x="1681" y="1993"/>
                  </a:cubicBezTo>
                  <a:lnTo>
                    <a:pt x="1659" y="2021"/>
                  </a:lnTo>
                  <a:lnTo>
                    <a:pt x="1681" y="2007"/>
                  </a:lnTo>
                  <a:cubicBezTo>
                    <a:pt x="1700" y="1996"/>
                    <a:pt x="1718" y="1983"/>
                    <a:pt x="1737" y="1972"/>
                  </a:cubicBezTo>
                  <a:close/>
                  <a:moveTo>
                    <a:pt x="1531" y="2063"/>
                  </a:moveTo>
                  <a:cubicBezTo>
                    <a:pt x="1557" y="2054"/>
                    <a:pt x="1583" y="2047"/>
                    <a:pt x="1602" y="2045"/>
                  </a:cubicBezTo>
                  <a:cubicBezTo>
                    <a:pt x="1634" y="2042"/>
                    <a:pt x="1670" y="2051"/>
                    <a:pt x="1700" y="2064"/>
                  </a:cubicBezTo>
                  <a:cubicBezTo>
                    <a:pt x="1730" y="2079"/>
                    <a:pt x="1755" y="2097"/>
                    <a:pt x="1767" y="2115"/>
                  </a:cubicBezTo>
                  <a:cubicBezTo>
                    <a:pt x="1722" y="2142"/>
                    <a:pt x="1655" y="2165"/>
                    <a:pt x="1599" y="2175"/>
                  </a:cubicBezTo>
                  <a:cubicBezTo>
                    <a:pt x="1548" y="2185"/>
                    <a:pt x="1484" y="2152"/>
                    <a:pt x="1455" y="2107"/>
                  </a:cubicBezTo>
                  <a:cubicBezTo>
                    <a:pt x="1441" y="2087"/>
                    <a:pt x="1425" y="2092"/>
                    <a:pt x="1431" y="2066"/>
                  </a:cubicBezTo>
                  <a:cubicBezTo>
                    <a:pt x="1439" y="2032"/>
                    <a:pt x="1452" y="1988"/>
                    <a:pt x="1467" y="1958"/>
                  </a:cubicBezTo>
                  <a:cubicBezTo>
                    <a:pt x="1500" y="1895"/>
                    <a:pt x="1583" y="1829"/>
                    <a:pt x="1625" y="1803"/>
                  </a:cubicBezTo>
                  <a:cubicBezTo>
                    <a:pt x="1611" y="1846"/>
                    <a:pt x="1598" y="1898"/>
                    <a:pt x="1574" y="1953"/>
                  </a:cubicBezTo>
                  <a:cubicBezTo>
                    <a:pt x="1565" y="1973"/>
                    <a:pt x="1550" y="1995"/>
                    <a:pt x="1532" y="2015"/>
                  </a:cubicBezTo>
                  <a:cubicBezTo>
                    <a:pt x="1511" y="2040"/>
                    <a:pt x="1496" y="2052"/>
                    <a:pt x="1472" y="2072"/>
                  </a:cubicBezTo>
                  <a:lnTo>
                    <a:pt x="1445" y="2095"/>
                  </a:lnTo>
                  <a:lnTo>
                    <a:pt x="1470" y="2086"/>
                  </a:lnTo>
                  <a:cubicBezTo>
                    <a:pt x="1490" y="2078"/>
                    <a:pt x="1510" y="2070"/>
                    <a:pt x="1531" y="2063"/>
                  </a:cubicBezTo>
                  <a:close/>
                </a:path>
              </a:pathLst>
            </a:custGeom>
            <a:solidFill>
              <a:srgbClr val="404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a:spLocks noEditPoints="1"/>
            </p:cNvSpPr>
            <p:nvPr/>
          </p:nvSpPr>
          <p:spPr bwMode="auto">
            <a:xfrm>
              <a:off x="3595" y="803"/>
              <a:ext cx="456" cy="488"/>
            </a:xfrm>
            <a:custGeom>
              <a:avLst/>
              <a:gdLst>
                <a:gd name="T0" fmla="*/ 801 w 1050"/>
                <a:gd name="T1" fmla="*/ 242 h 1110"/>
                <a:gd name="T2" fmla="*/ 782 w 1050"/>
                <a:gd name="T3" fmla="*/ 118 h 1110"/>
                <a:gd name="T4" fmla="*/ 859 w 1050"/>
                <a:gd name="T5" fmla="*/ 317 h 1110"/>
                <a:gd name="T6" fmla="*/ 427 w 1050"/>
                <a:gd name="T7" fmla="*/ 373 h 1110"/>
                <a:gd name="T8" fmla="*/ 859 w 1050"/>
                <a:gd name="T9" fmla="*/ 317 h 1110"/>
                <a:gd name="T10" fmla="*/ 427 w 1050"/>
                <a:gd name="T11" fmla="*/ 437 h 1110"/>
                <a:gd name="T12" fmla="*/ 859 w 1050"/>
                <a:gd name="T13" fmla="*/ 493 h 1110"/>
                <a:gd name="T14" fmla="*/ 859 w 1050"/>
                <a:gd name="T15" fmla="*/ 566 h 1110"/>
                <a:gd name="T16" fmla="*/ 717 w 1050"/>
                <a:gd name="T17" fmla="*/ 622 h 1110"/>
                <a:gd name="T18" fmla="*/ 859 w 1050"/>
                <a:gd name="T19" fmla="*/ 566 h 1110"/>
                <a:gd name="T20" fmla="*/ 427 w 1050"/>
                <a:gd name="T21" fmla="*/ 194 h 1110"/>
                <a:gd name="T22" fmla="*/ 670 w 1050"/>
                <a:gd name="T23" fmla="*/ 250 h 1110"/>
                <a:gd name="T24" fmla="*/ 326 w 1050"/>
                <a:gd name="T25" fmla="*/ 914 h 1110"/>
                <a:gd name="T26" fmla="*/ 494 w 1050"/>
                <a:gd name="T27" fmla="*/ 818 h 1110"/>
                <a:gd name="T28" fmla="*/ 326 w 1050"/>
                <a:gd name="T29" fmla="*/ 914 h 1110"/>
                <a:gd name="T30" fmla="*/ 211 w 1050"/>
                <a:gd name="T31" fmla="*/ 750 h 1110"/>
                <a:gd name="T32" fmla="*/ 388 w 1050"/>
                <a:gd name="T33" fmla="*/ 836 h 1110"/>
                <a:gd name="T34" fmla="*/ 410 w 1050"/>
                <a:gd name="T35" fmla="*/ 636 h 1110"/>
                <a:gd name="T36" fmla="*/ 183 w 1050"/>
                <a:gd name="T37" fmla="*/ 470 h 1110"/>
                <a:gd name="T38" fmla="*/ 118 w 1050"/>
                <a:gd name="T39" fmla="*/ 358 h 1110"/>
                <a:gd name="T40" fmla="*/ 13 w 1050"/>
                <a:gd name="T41" fmla="*/ 464 h 1110"/>
                <a:gd name="T42" fmla="*/ 136 w 1050"/>
                <a:gd name="T43" fmla="*/ 761 h 1110"/>
                <a:gd name="T44" fmla="*/ 65 w 1050"/>
                <a:gd name="T45" fmla="*/ 534 h 1110"/>
                <a:gd name="T46" fmla="*/ 92 w 1050"/>
                <a:gd name="T47" fmla="*/ 470 h 1110"/>
                <a:gd name="T48" fmla="*/ 228 w 1050"/>
                <a:gd name="T49" fmla="*/ 391 h 1110"/>
                <a:gd name="T50" fmla="*/ 820 w 1050"/>
                <a:gd name="T51" fmla="*/ 0 h 1110"/>
                <a:gd name="T52" fmla="*/ 248 w 1050"/>
                <a:gd name="T53" fmla="*/ 146 h 1110"/>
                <a:gd name="T54" fmla="*/ 359 w 1050"/>
                <a:gd name="T55" fmla="*/ 461 h 1110"/>
                <a:gd name="T56" fmla="*/ 395 w 1050"/>
                <a:gd name="T57" fmla="*/ 111 h 1110"/>
                <a:gd name="T58" fmla="*/ 732 w 1050"/>
                <a:gd name="T59" fmla="*/ 265 h 1110"/>
                <a:gd name="T60" fmla="*/ 940 w 1050"/>
                <a:gd name="T61" fmla="*/ 293 h 1110"/>
                <a:gd name="T62" fmla="*/ 904 w 1050"/>
                <a:gd name="T63" fmla="*/ 868 h 1110"/>
                <a:gd name="T64" fmla="*/ 594 w 1050"/>
                <a:gd name="T65" fmla="*/ 978 h 1110"/>
                <a:gd name="T66" fmla="*/ 1050 w 1050"/>
                <a:gd name="T67" fmla="*/ 832 h 1110"/>
                <a:gd name="T68" fmla="*/ 820 w 1050"/>
                <a:gd name="T69" fmla="*/ 0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0" h="1110">
                  <a:moveTo>
                    <a:pt x="906" y="242"/>
                  </a:moveTo>
                  <a:lnTo>
                    <a:pt x="801" y="242"/>
                  </a:lnTo>
                  <a:cubicBezTo>
                    <a:pt x="791" y="242"/>
                    <a:pt x="782" y="234"/>
                    <a:pt x="782" y="224"/>
                  </a:cubicBezTo>
                  <a:lnTo>
                    <a:pt x="782" y="118"/>
                  </a:lnTo>
                  <a:lnTo>
                    <a:pt x="906" y="242"/>
                  </a:lnTo>
                  <a:close/>
                  <a:moveTo>
                    <a:pt x="859" y="317"/>
                  </a:moveTo>
                  <a:lnTo>
                    <a:pt x="427" y="317"/>
                  </a:lnTo>
                  <a:lnTo>
                    <a:pt x="427" y="373"/>
                  </a:lnTo>
                  <a:lnTo>
                    <a:pt x="859" y="373"/>
                  </a:lnTo>
                  <a:lnTo>
                    <a:pt x="859" y="317"/>
                  </a:lnTo>
                  <a:close/>
                  <a:moveTo>
                    <a:pt x="859" y="437"/>
                  </a:moveTo>
                  <a:lnTo>
                    <a:pt x="427" y="437"/>
                  </a:lnTo>
                  <a:lnTo>
                    <a:pt x="427" y="493"/>
                  </a:lnTo>
                  <a:lnTo>
                    <a:pt x="859" y="493"/>
                  </a:lnTo>
                  <a:lnTo>
                    <a:pt x="859" y="437"/>
                  </a:lnTo>
                  <a:close/>
                  <a:moveTo>
                    <a:pt x="859" y="566"/>
                  </a:moveTo>
                  <a:lnTo>
                    <a:pt x="717" y="566"/>
                  </a:lnTo>
                  <a:lnTo>
                    <a:pt x="717" y="622"/>
                  </a:lnTo>
                  <a:lnTo>
                    <a:pt x="859" y="622"/>
                  </a:lnTo>
                  <a:lnTo>
                    <a:pt x="859" y="566"/>
                  </a:lnTo>
                  <a:close/>
                  <a:moveTo>
                    <a:pt x="670" y="194"/>
                  </a:moveTo>
                  <a:lnTo>
                    <a:pt x="427" y="194"/>
                  </a:lnTo>
                  <a:lnTo>
                    <a:pt x="427" y="250"/>
                  </a:lnTo>
                  <a:lnTo>
                    <a:pt x="670" y="250"/>
                  </a:lnTo>
                  <a:lnTo>
                    <a:pt x="670" y="194"/>
                  </a:lnTo>
                  <a:close/>
                  <a:moveTo>
                    <a:pt x="326" y="914"/>
                  </a:moveTo>
                  <a:cubicBezTo>
                    <a:pt x="422" y="1032"/>
                    <a:pt x="520" y="1110"/>
                    <a:pt x="543" y="1097"/>
                  </a:cubicBezTo>
                  <a:cubicBezTo>
                    <a:pt x="566" y="1084"/>
                    <a:pt x="547" y="960"/>
                    <a:pt x="494" y="818"/>
                  </a:cubicBezTo>
                  <a:cubicBezTo>
                    <a:pt x="467" y="835"/>
                    <a:pt x="440" y="853"/>
                    <a:pt x="411" y="869"/>
                  </a:cubicBezTo>
                  <a:cubicBezTo>
                    <a:pt x="383" y="886"/>
                    <a:pt x="355" y="900"/>
                    <a:pt x="326" y="914"/>
                  </a:cubicBezTo>
                  <a:close/>
                  <a:moveTo>
                    <a:pt x="102" y="511"/>
                  </a:moveTo>
                  <a:cubicBezTo>
                    <a:pt x="121" y="576"/>
                    <a:pt x="159" y="658"/>
                    <a:pt x="211" y="750"/>
                  </a:cubicBezTo>
                  <a:cubicBezTo>
                    <a:pt x="238" y="796"/>
                    <a:pt x="269" y="841"/>
                    <a:pt x="300" y="882"/>
                  </a:cubicBezTo>
                  <a:cubicBezTo>
                    <a:pt x="330" y="867"/>
                    <a:pt x="359" y="852"/>
                    <a:pt x="388" y="836"/>
                  </a:cubicBezTo>
                  <a:cubicBezTo>
                    <a:pt x="419" y="819"/>
                    <a:pt x="449" y="798"/>
                    <a:pt x="479" y="778"/>
                  </a:cubicBezTo>
                  <a:cubicBezTo>
                    <a:pt x="459" y="731"/>
                    <a:pt x="436" y="682"/>
                    <a:pt x="410" y="636"/>
                  </a:cubicBezTo>
                  <a:cubicBezTo>
                    <a:pt x="357" y="544"/>
                    <a:pt x="305" y="471"/>
                    <a:pt x="259" y="421"/>
                  </a:cubicBezTo>
                  <a:cubicBezTo>
                    <a:pt x="234" y="437"/>
                    <a:pt x="210" y="455"/>
                    <a:pt x="183" y="470"/>
                  </a:cubicBezTo>
                  <a:cubicBezTo>
                    <a:pt x="156" y="486"/>
                    <a:pt x="129" y="497"/>
                    <a:pt x="102" y="511"/>
                  </a:cubicBezTo>
                  <a:close/>
                  <a:moveTo>
                    <a:pt x="118" y="358"/>
                  </a:moveTo>
                  <a:cubicBezTo>
                    <a:pt x="103" y="367"/>
                    <a:pt x="94" y="381"/>
                    <a:pt x="90" y="401"/>
                  </a:cubicBezTo>
                  <a:cubicBezTo>
                    <a:pt x="61" y="409"/>
                    <a:pt x="33" y="428"/>
                    <a:pt x="13" y="464"/>
                  </a:cubicBezTo>
                  <a:cubicBezTo>
                    <a:pt x="0" y="495"/>
                    <a:pt x="5" y="539"/>
                    <a:pt x="24" y="573"/>
                  </a:cubicBezTo>
                  <a:cubicBezTo>
                    <a:pt x="55" y="631"/>
                    <a:pt x="98" y="702"/>
                    <a:pt x="136" y="761"/>
                  </a:cubicBezTo>
                  <a:cubicBezTo>
                    <a:pt x="160" y="770"/>
                    <a:pt x="156" y="719"/>
                    <a:pt x="147" y="707"/>
                  </a:cubicBezTo>
                  <a:cubicBezTo>
                    <a:pt x="116" y="660"/>
                    <a:pt x="90" y="617"/>
                    <a:pt x="65" y="534"/>
                  </a:cubicBezTo>
                  <a:cubicBezTo>
                    <a:pt x="60" y="495"/>
                    <a:pt x="78" y="477"/>
                    <a:pt x="90" y="459"/>
                  </a:cubicBezTo>
                  <a:cubicBezTo>
                    <a:pt x="90" y="463"/>
                    <a:pt x="91" y="467"/>
                    <a:pt x="92" y="470"/>
                  </a:cubicBezTo>
                  <a:cubicBezTo>
                    <a:pt x="115" y="460"/>
                    <a:pt x="138" y="448"/>
                    <a:pt x="161" y="436"/>
                  </a:cubicBezTo>
                  <a:cubicBezTo>
                    <a:pt x="184" y="423"/>
                    <a:pt x="206" y="407"/>
                    <a:pt x="228" y="391"/>
                  </a:cubicBezTo>
                  <a:cubicBezTo>
                    <a:pt x="185" y="354"/>
                    <a:pt x="147" y="341"/>
                    <a:pt x="118" y="358"/>
                  </a:cubicBezTo>
                  <a:close/>
                  <a:moveTo>
                    <a:pt x="820" y="0"/>
                  </a:moveTo>
                  <a:lnTo>
                    <a:pt x="395" y="0"/>
                  </a:lnTo>
                  <a:cubicBezTo>
                    <a:pt x="314" y="0"/>
                    <a:pt x="248" y="66"/>
                    <a:pt x="248" y="146"/>
                  </a:cubicBezTo>
                  <a:lnTo>
                    <a:pt x="248" y="342"/>
                  </a:lnTo>
                  <a:cubicBezTo>
                    <a:pt x="295" y="378"/>
                    <a:pt x="322" y="412"/>
                    <a:pt x="359" y="461"/>
                  </a:cubicBezTo>
                  <a:lnTo>
                    <a:pt x="359" y="146"/>
                  </a:lnTo>
                  <a:cubicBezTo>
                    <a:pt x="359" y="127"/>
                    <a:pt x="375" y="111"/>
                    <a:pt x="395" y="111"/>
                  </a:cubicBezTo>
                  <a:lnTo>
                    <a:pt x="732" y="111"/>
                  </a:lnTo>
                  <a:lnTo>
                    <a:pt x="732" y="265"/>
                  </a:lnTo>
                  <a:cubicBezTo>
                    <a:pt x="732" y="280"/>
                    <a:pt x="744" y="293"/>
                    <a:pt x="760" y="293"/>
                  </a:cubicBezTo>
                  <a:lnTo>
                    <a:pt x="940" y="293"/>
                  </a:lnTo>
                  <a:lnTo>
                    <a:pt x="940" y="832"/>
                  </a:lnTo>
                  <a:cubicBezTo>
                    <a:pt x="940" y="852"/>
                    <a:pt x="924" y="868"/>
                    <a:pt x="904" y="868"/>
                  </a:cubicBezTo>
                  <a:lnTo>
                    <a:pt x="566" y="868"/>
                  </a:lnTo>
                  <a:cubicBezTo>
                    <a:pt x="577" y="904"/>
                    <a:pt x="587" y="941"/>
                    <a:pt x="594" y="978"/>
                  </a:cubicBezTo>
                  <a:lnTo>
                    <a:pt x="904" y="978"/>
                  </a:lnTo>
                  <a:cubicBezTo>
                    <a:pt x="984" y="978"/>
                    <a:pt x="1050" y="912"/>
                    <a:pt x="1050" y="832"/>
                  </a:cubicBezTo>
                  <a:lnTo>
                    <a:pt x="1050" y="231"/>
                  </a:lnTo>
                  <a:lnTo>
                    <a:pt x="820" y="0"/>
                  </a:lnTo>
                  <a:close/>
                </a:path>
              </a:pathLst>
            </a:custGeom>
            <a:solidFill>
              <a:srgbClr val="404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Group 9"/>
          <p:cNvGrpSpPr>
            <a:grpSpLocks noChangeAspect="1"/>
          </p:cNvGrpSpPr>
          <p:nvPr/>
        </p:nvGrpSpPr>
        <p:grpSpPr bwMode="auto">
          <a:xfrm>
            <a:off x="2940869" y="5532493"/>
            <a:ext cx="6380162" cy="169862"/>
            <a:chOff x="1927" y="2201"/>
            <a:chExt cx="4019" cy="107"/>
          </a:xfrm>
        </p:grpSpPr>
        <p:sp>
          <p:nvSpPr>
            <p:cNvPr id="13"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 name="Rectangle 3"/>
          <p:cNvSpPr txBox="1">
            <a:spLocks noChangeArrowheads="1"/>
          </p:cNvSpPr>
          <p:nvPr/>
        </p:nvSpPr>
        <p:spPr bwMode="auto">
          <a:xfrm>
            <a:off x="955040" y="2790825"/>
            <a:ext cx="10288905" cy="1634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3600" b="1" dirty="0">
                <a:solidFill>
                  <a:schemeClr val="accent1"/>
                </a:solidFill>
                <a:latin typeface="+mn-ea"/>
                <a:ea typeface="+mn-ea"/>
              </a:rPr>
              <a:t>核心素养视角下高中化学人教版新教材</a:t>
            </a:r>
            <a:endParaRPr lang="en-US" altLang="zh-CN" sz="3600" b="1" dirty="0">
              <a:solidFill>
                <a:schemeClr val="accent1"/>
              </a:solidFill>
              <a:latin typeface="+mn-ea"/>
              <a:ea typeface="+mn-ea"/>
            </a:endParaRPr>
          </a:p>
          <a:p>
            <a:pPr algn="ctr"/>
            <a:r>
              <a:rPr lang="zh-CN" altLang="en-US" sz="3600" b="1" dirty="0">
                <a:solidFill>
                  <a:schemeClr val="accent1"/>
                </a:solidFill>
                <a:latin typeface="+mn-ea"/>
                <a:ea typeface="+mn-ea"/>
              </a:rPr>
              <a:t>“研究与实践”栏目的教学研究</a:t>
            </a:r>
            <a:br>
              <a:rPr lang="zh-CN" altLang="en-US" sz="3600" b="1" dirty="0">
                <a:solidFill>
                  <a:schemeClr val="accent1"/>
                </a:solidFill>
                <a:latin typeface="+mn-ea"/>
                <a:ea typeface="+mn-ea"/>
              </a:rPr>
            </a:br>
            <a:r>
              <a:rPr lang="en-US" altLang="zh-CN" sz="3600" b="1" dirty="0">
                <a:solidFill>
                  <a:schemeClr val="accent1"/>
                </a:solidFill>
                <a:latin typeface="+mn-ea"/>
                <a:ea typeface="+mn-ea"/>
              </a:rPr>
              <a:t>———</a:t>
            </a:r>
            <a:r>
              <a:rPr lang="zh-CN" altLang="en-US" sz="3600" b="1" dirty="0">
                <a:solidFill>
                  <a:schemeClr val="accent1"/>
                </a:solidFill>
                <a:latin typeface="+mn-ea"/>
                <a:ea typeface="+mn-ea"/>
              </a:rPr>
              <a:t>以</a:t>
            </a:r>
            <a:r>
              <a:rPr lang="en-US" altLang="zh-CN" sz="3600" b="1" dirty="0">
                <a:solidFill>
                  <a:schemeClr val="accent1"/>
                </a:solidFill>
                <a:latin typeface="+mn-ea"/>
                <a:ea typeface="+mn-ea"/>
              </a:rPr>
              <a:t>《</a:t>
            </a:r>
            <a:r>
              <a:rPr lang="zh-CN" altLang="en-US" sz="3600" b="1" dirty="0">
                <a:solidFill>
                  <a:schemeClr val="accent1"/>
                </a:solidFill>
                <a:latin typeface="+mn-ea"/>
                <a:ea typeface="+mn-ea"/>
              </a:rPr>
              <a:t>补铁剂中铁元素价态的检验</a:t>
            </a:r>
            <a:r>
              <a:rPr lang="en-US" altLang="zh-CN" sz="3600" b="1" dirty="0">
                <a:solidFill>
                  <a:schemeClr val="accent1"/>
                </a:solidFill>
                <a:latin typeface="+mn-ea"/>
                <a:ea typeface="+mn-ea"/>
              </a:rPr>
              <a:t>》</a:t>
            </a:r>
            <a:r>
              <a:rPr lang="zh-CN" altLang="en-US" sz="3600" b="1" dirty="0">
                <a:solidFill>
                  <a:schemeClr val="accent1"/>
                </a:solidFill>
                <a:latin typeface="+mn-ea"/>
                <a:ea typeface="+mn-ea"/>
              </a:rPr>
              <a:t>为例</a:t>
            </a:r>
          </a:p>
        </p:txBody>
      </p:sp>
      <p:sp>
        <p:nvSpPr>
          <p:cNvPr id="35" name="Rectangle 4"/>
          <p:cNvSpPr txBox="1">
            <a:spLocks noChangeArrowheads="1"/>
          </p:cNvSpPr>
          <p:nvPr/>
        </p:nvSpPr>
        <p:spPr bwMode="auto">
          <a:xfrm>
            <a:off x="2877319" y="5167280"/>
            <a:ext cx="2420453" cy="354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b="0" dirty="0">
                <a:solidFill>
                  <a:schemeClr val="accent1"/>
                </a:solidFill>
                <a:latin typeface="+mn-ea"/>
                <a:ea typeface="+mn-ea"/>
              </a:rPr>
              <a:t>昆明八中</a:t>
            </a:r>
            <a:endParaRPr lang="zh-CN" sz="2800" b="0" dirty="0">
              <a:solidFill>
                <a:schemeClr val="accent1"/>
              </a:solidFill>
              <a:latin typeface="+mn-ea"/>
              <a:ea typeface="+mn-ea"/>
            </a:endParaRPr>
          </a:p>
        </p:txBody>
      </p:sp>
      <p:sp>
        <p:nvSpPr>
          <p:cNvPr id="36" name="Rectangle 4"/>
          <p:cNvSpPr txBox="1">
            <a:spLocks noChangeArrowheads="1"/>
          </p:cNvSpPr>
          <p:nvPr/>
        </p:nvSpPr>
        <p:spPr bwMode="auto">
          <a:xfrm>
            <a:off x="7404253" y="5167280"/>
            <a:ext cx="2685415" cy="354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800" b="0" dirty="0">
                <a:solidFill>
                  <a:schemeClr val="accent1"/>
                </a:solidFill>
                <a:latin typeface="+mn-ea"/>
                <a:ea typeface="+mn-ea"/>
              </a:rPr>
              <a:t>张馨元</a:t>
            </a:r>
            <a:endParaRPr lang="zh-CN" altLang="zh-CN" sz="2800" b="0" dirty="0">
              <a:solidFill>
                <a:schemeClr val="accent1"/>
              </a:solidFill>
              <a:latin typeface="+mn-ea"/>
              <a:ea typeface="+mn-ea"/>
            </a:endParaRPr>
          </a:p>
        </p:txBody>
      </p:sp>
      <p:sp>
        <p:nvSpPr>
          <p:cNvPr id="2" name="Rectangle 4">
            <a:extLst>
              <a:ext uri="{FF2B5EF4-FFF2-40B4-BE49-F238E27FC236}">
                <a16:creationId xmlns:a16="http://schemas.microsoft.com/office/drawing/2014/main" id="{BB974EB5-68E1-B3AD-E6AC-011B3285172B}"/>
              </a:ext>
            </a:extLst>
          </p:cNvPr>
          <p:cNvSpPr txBox="1">
            <a:spLocks noChangeArrowheads="1"/>
          </p:cNvSpPr>
          <p:nvPr/>
        </p:nvSpPr>
        <p:spPr bwMode="auto">
          <a:xfrm>
            <a:off x="4766863" y="5129556"/>
            <a:ext cx="3060504" cy="354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800" b="0" dirty="0">
                <a:solidFill>
                  <a:schemeClr val="accent1"/>
                </a:solidFill>
                <a:latin typeface="+mn-ea"/>
                <a:ea typeface="+mn-ea"/>
              </a:rPr>
              <a:t>付映红名师工作室</a:t>
            </a:r>
            <a:endParaRPr lang="zh-CN" altLang="zh-CN" sz="2800" b="0" dirty="0">
              <a:solidFill>
                <a:schemeClr val="accent1"/>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BFA50-DF1F-A50F-23DB-D1A14C6D2639}"/>
            </a:ext>
          </a:extLst>
        </p:cNvPr>
        <p:cNvGrpSpPr/>
        <p:nvPr/>
      </p:nvGrpSpPr>
      <p:grpSpPr>
        <a:xfrm>
          <a:off x="0" y="0"/>
          <a:ext cx="0" cy="0"/>
          <a:chOff x="0" y="0"/>
          <a:chExt cx="0" cy="0"/>
        </a:xfrm>
      </p:grpSpPr>
      <p:grpSp>
        <p:nvGrpSpPr>
          <p:cNvPr id="4" name="Group 9">
            <a:extLst>
              <a:ext uri="{FF2B5EF4-FFF2-40B4-BE49-F238E27FC236}">
                <a16:creationId xmlns:a16="http://schemas.microsoft.com/office/drawing/2014/main" id="{A46C25C4-3257-F423-E576-D1DB78D4BC29}"/>
              </a:ext>
            </a:extLst>
          </p:cNvPr>
          <p:cNvGrpSpPr>
            <a:grpSpLocks noChangeAspect="1"/>
          </p:cNvGrpSpPr>
          <p:nvPr/>
        </p:nvGrpSpPr>
        <p:grpSpPr bwMode="auto">
          <a:xfrm>
            <a:off x="2311400" y="980886"/>
            <a:ext cx="7575550" cy="201688"/>
            <a:chOff x="1927" y="2201"/>
            <a:chExt cx="4019" cy="107"/>
          </a:xfrm>
        </p:grpSpPr>
        <p:sp>
          <p:nvSpPr>
            <p:cNvPr id="5" name="Line 10">
              <a:extLst>
                <a:ext uri="{FF2B5EF4-FFF2-40B4-BE49-F238E27FC236}">
                  <a16:creationId xmlns:a16="http://schemas.microsoft.com/office/drawing/2014/main" id="{16DFBFAE-F622-EFF2-4BFC-9CCD301919E7}"/>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1">
              <a:extLst>
                <a:ext uri="{FF2B5EF4-FFF2-40B4-BE49-F238E27FC236}">
                  <a16:creationId xmlns:a16="http://schemas.microsoft.com/office/drawing/2014/main" id="{C3717985-FBA4-1FDA-975A-7D50800C8C33}"/>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Freeform 12">
              <a:extLst>
                <a:ext uri="{FF2B5EF4-FFF2-40B4-BE49-F238E27FC236}">
                  <a16:creationId xmlns:a16="http://schemas.microsoft.com/office/drawing/2014/main" id="{71167799-2E5E-A8DA-9973-B9EC0C6B4A99}"/>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TextBox 42">
            <a:extLst>
              <a:ext uri="{FF2B5EF4-FFF2-40B4-BE49-F238E27FC236}">
                <a16:creationId xmlns:a16="http://schemas.microsoft.com/office/drawing/2014/main" id="{7499709C-8FE1-3845-CA1E-1E093DDD78F3}"/>
              </a:ext>
            </a:extLst>
          </p:cNvPr>
          <p:cNvSpPr txBox="1"/>
          <p:nvPr/>
        </p:nvSpPr>
        <p:spPr>
          <a:xfrm>
            <a:off x="3878814" y="507690"/>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二、课例分享</a:t>
            </a:r>
          </a:p>
        </p:txBody>
      </p:sp>
      <p:sp>
        <p:nvSpPr>
          <p:cNvPr id="9" name="内容占位符 2">
            <a:extLst>
              <a:ext uri="{FF2B5EF4-FFF2-40B4-BE49-F238E27FC236}">
                <a16:creationId xmlns:a16="http://schemas.microsoft.com/office/drawing/2014/main" id="{5CB1EBBE-7D55-1EE7-CBD3-91DCE53B1269}"/>
              </a:ext>
            </a:extLst>
          </p:cNvPr>
          <p:cNvSpPr>
            <a:spLocks noGrp="1"/>
          </p:cNvSpPr>
          <p:nvPr>
            <p:ph idx="1"/>
          </p:nvPr>
        </p:nvSpPr>
        <p:spPr>
          <a:xfrm>
            <a:off x="883254" y="1198939"/>
            <a:ext cx="10227705" cy="4460122"/>
          </a:xfrm>
          <a:noFill/>
        </p:spPr>
        <p:txBody>
          <a:bodyPr/>
          <a:lstStyle/>
          <a:p>
            <a:pPr marL="0" indent="0">
              <a:buNone/>
            </a:pPr>
            <a:r>
              <a:rPr lang="en-US" altLang="zh-CN" sz="2800" b="1" kern="1200" dirty="0">
                <a:solidFill>
                  <a:schemeClr val="bg1"/>
                </a:solidFill>
                <a:latin typeface="+mj-ea"/>
                <a:ea typeface="+mj-ea"/>
              </a:rPr>
              <a:t>2.</a:t>
            </a:r>
            <a:r>
              <a:rPr lang="zh-CN" altLang="en-US" sz="2800" b="1" kern="1200" dirty="0">
                <a:solidFill>
                  <a:schemeClr val="bg1"/>
                </a:solidFill>
                <a:latin typeface="+mj-ea"/>
                <a:ea typeface="+mj-ea"/>
              </a:rPr>
              <a:t>教材分析</a:t>
            </a:r>
            <a:endParaRPr lang="en-US" altLang="zh-CN" sz="2800" b="1" kern="1200" dirty="0">
              <a:solidFill>
                <a:schemeClr val="bg1"/>
              </a:solidFill>
              <a:latin typeface="+mj-ea"/>
              <a:ea typeface="+mj-ea"/>
            </a:endParaRPr>
          </a:p>
          <a:p>
            <a:pPr marL="457200" indent="-457200">
              <a:buFont typeface="+mj-ea"/>
              <a:buAutoNum type="circleNumDbPlain"/>
            </a:pPr>
            <a:r>
              <a:rPr lang="zh-CN" altLang="en-US" sz="2400" kern="1200" dirty="0">
                <a:solidFill>
                  <a:schemeClr val="bg1"/>
                </a:solidFill>
                <a:latin typeface="+mj-ea"/>
                <a:ea typeface="+mj-ea"/>
              </a:rPr>
              <a:t>该部分内容安排在铁元素及其化合物性质和转化关系之后，重在培养学生</a:t>
            </a:r>
            <a:r>
              <a:rPr lang="zh-CN" altLang="en-US" sz="2400" kern="1200" dirty="0">
                <a:solidFill>
                  <a:srgbClr val="C00000"/>
                </a:solidFill>
                <a:latin typeface="+mj-ea"/>
                <a:ea typeface="+mj-ea"/>
              </a:rPr>
              <a:t>应用铁元素及其化合物的性质解决真实复杂问题的能力</a:t>
            </a:r>
            <a:r>
              <a:rPr lang="zh-CN" altLang="en-US" sz="2400" kern="1200" dirty="0">
                <a:solidFill>
                  <a:schemeClr val="bg1"/>
                </a:solidFill>
                <a:latin typeface="+mj-ea"/>
                <a:ea typeface="+mj-ea"/>
              </a:rPr>
              <a:t>，是</a:t>
            </a:r>
            <a:r>
              <a:rPr lang="zh-CN" altLang="en-US" sz="2400" kern="1200" dirty="0">
                <a:solidFill>
                  <a:srgbClr val="C00000"/>
                </a:solidFill>
                <a:latin typeface="+mj-ea"/>
                <a:ea typeface="+mj-ea"/>
              </a:rPr>
              <a:t>针对整节教材内容的综合活动</a:t>
            </a:r>
            <a:r>
              <a:rPr lang="zh-CN" altLang="en-US" sz="2400" kern="1200" dirty="0">
                <a:solidFill>
                  <a:schemeClr val="bg1"/>
                </a:solidFill>
                <a:latin typeface="+mj-ea"/>
                <a:ea typeface="+mj-ea"/>
              </a:rPr>
              <a:t>。</a:t>
            </a:r>
            <a:endParaRPr lang="en-US" altLang="zh-CN" sz="2400" kern="1200" dirty="0">
              <a:solidFill>
                <a:schemeClr val="bg1"/>
              </a:solidFill>
              <a:latin typeface="+mj-ea"/>
              <a:ea typeface="+mj-ea"/>
            </a:endParaRPr>
          </a:p>
          <a:p>
            <a:pPr marL="457200" indent="-457200">
              <a:buFont typeface="+mj-ea"/>
              <a:buAutoNum type="circleNumDbPlain"/>
            </a:pPr>
            <a:r>
              <a:rPr lang="zh-CN" altLang="en-US" sz="2400" kern="1200" dirty="0">
                <a:solidFill>
                  <a:schemeClr val="bg1"/>
                </a:solidFill>
                <a:latin typeface="+mj-ea"/>
                <a:ea typeface="+mj-ea"/>
              </a:rPr>
              <a:t>铁元素是中学阶段重点学习的变价金属元素，其中</a:t>
            </a:r>
            <a:r>
              <a:rPr lang="en-US" altLang="zh-CN" sz="2400" kern="1200" dirty="0">
                <a:solidFill>
                  <a:schemeClr val="bg1"/>
                </a:solidFill>
                <a:latin typeface="+mn-ea"/>
              </a:rPr>
              <a:t>Fe </a:t>
            </a:r>
            <a:r>
              <a:rPr lang="zh-CN" altLang="en-US" sz="2400" kern="1200" baseline="30000" dirty="0">
                <a:solidFill>
                  <a:schemeClr val="bg1"/>
                </a:solidFill>
                <a:latin typeface="+mj-ea"/>
                <a:ea typeface="+mj-ea"/>
              </a:rPr>
              <a:t>２＋</a:t>
            </a:r>
            <a:r>
              <a:rPr lang="zh-CN" altLang="en-US" sz="2400" kern="1200" dirty="0">
                <a:solidFill>
                  <a:schemeClr val="bg1"/>
                </a:solidFill>
                <a:latin typeface="+mj-ea"/>
                <a:ea typeface="+mj-ea"/>
              </a:rPr>
              <a:t>具有较强的还原性，易被氧化而变质，补铁剂中铁元素价态的检验存在复杂性，要求学生必须调用氧化还原反应原理和铁元素相关性质解决实际问题，是</a:t>
            </a:r>
            <a:r>
              <a:rPr lang="zh-CN" altLang="en-US" sz="2400" kern="1200" dirty="0">
                <a:solidFill>
                  <a:srgbClr val="C00000"/>
                </a:solidFill>
                <a:latin typeface="+mj-ea"/>
                <a:ea typeface="+mj-ea"/>
              </a:rPr>
              <a:t>构建真实复杂体系微粒检验一般思路</a:t>
            </a:r>
            <a:r>
              <a:rPr lang="zh-CN" altLang="en-US" sz="2400" kern="1200" dirty="0">
                <a:solidFill>
                  <a:schemeClr val="bg1"/>
                </a:solidFill>
                <a:latin typeface="+mj-ea"/>
                <a:ea typeface="+mj-ea"/>
              </a:rPr>
              <a:t>的重要教学素材。</a:t>
            </a:r>
            <a:endParaRPr lang="en-US" altLang="zh-CN" sz="2400" kern="1200" dirty="0">
              <a:solidFill>
                <a:schemeClr val="bg1"/>
              </a:solidFill>
              <a:latin typeface="+mj-ea"/>
              <a:ea typeface="+mj-ea"/>
            </a:endParaRPr>
          </a:p>
          <a:p>
            <a:pPr marL="457200" indent="-457200">
              <a:buFont typeface="+mj-ea"/>
              <a:buAutoNum type="circleNumDbPlain"/>
            </a:pPr>
            <a:r>
              <a:rPr lang="zh-CN" altLang="en-US" sz="2400" kern="1200" dirty="0">
                <a:solidFill>
                  <a:schemeClr val="bg1"/>
                </a:solidFill>
                <a:latin typeface="+mj-ea"/>
                <a:ea typeface="+mj-ea"/>
              </a:rPr>
              <a:t>铁元素是人体中含量最高的生命必需微量元素，</a:t>
            </a:r>
            <a:r>
              <a:rPr lang="zh-CN" altLang="en-US" sz="2400" kern="1200" dirty="0">
                <a:solidFill>
                  <a:srgbClr val="C00000"/>
                </a:solidFill>
                <a:latin typeface="+mj-ea"/>
                <a:ea typeface="+mj-ea"/>
              </a:rPr>
              <a:t>与人体健康密切相关</a:t>
            </a:r>
            <a:r>
              <a:rPr lang="zh-CN" altLang="en-US" sz="2400" kern="1200" dirty="0">
                <a:solidFill>
                  <a:schemeClr val="bg1"/>
                </a:solidFill>
                <a:latin typeface="+mj-ea"/>
                <a:ea typeface="+mj-ea"/>
              </a:rPr>
              <a:t>，更是</a:t>
            </a:r>
            <a:r>
              <a:rPr lang="zh-CN" altLang="en-US" sz="2400" kern="1200" dirty="0">
                <a:solidFill>
                  <a:srgbClr val="C00000"/>
                </a:solidFill>
                <a:latin typeface="+mj-ea"/>
                <a:ea typeface="+mj-ea"/>
              </a:rPr>
              <a:t>联系化学、生活、生命、医学</a:t>
            </a:r>
            <a:r>
              <a:rPr lang="zh-CN" altLang="en-US" sz="2400" kern="1200" dirty="0">
                <a:solidFill>
                  <a:schemeClr val="bg1"/>
                </a:solidFill>
                <a:latin typeface="+mj-ea"/>
                <a:ea typeface="+mj-ea"/>
              </a:rPr>
              <a:t>的重要素材，因此确定该部分内容作为探究主题具有重要的意义。</a:t>
            </a:r>
            <a:endParaRPr lang="en-US" altLang="zh-CN" sz="2400" kern="1200" dirty="0">
              <a:solidFill>
                <a:schemeClr val="bg1"/>
              </a:solidFill>
              <a:latin typeface="+mj-ea"/>
              <a:ea typeface="+mj-ea"/>
            </a:endParaRPr>
          </a:p>
          <a:p>
            <a:pPr marL="0" indent="0">
              <a:buNone/>
            </a:pPr>
            <a:endParaRPr lang="en-US" altLang="zh-CN" sz="2400" kern="1200" dirty="0">
              <a:solidFill>
                <a:schemeClr val="bg1"/>
              </a:solidFill>
              <a:latin typeface="+mj-ea"/>
              <a:ea typeface="+mj-ea"/>
            </a:endParaRPr>
          </a:p>
        </p:txBody>
      </p:sp>
    </p:spTree>
    <p:extLst>
      <p:ext uri="{BB962C8B-B14F-4D97-AF65-F5344CB8AC3E}">
        <p14:creationId xmlns:p14="http://schemas.microsoft.com/office/powerpoint/2010/main" val="785042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D8468-455F-3C02-9CBF-C1B9616183E3}"/>
            </a:ext>
          </a:extLst>
        </p:cNvPr>
        <p:cNvGrpSpPr/>
        <p:nvPr/>
      </p:nvGrpSpPr>
      <p:grpSpPr>
        <a:xfrm>
          <a:off x="0" y="0"/>
          <a:ext cx="0" cy="0"/>
          <a:chOff x="0" y="0"/>
          <a:chExt cx="0" cy="0"/>
        </a:xfrm>
      </p:grpSpPr>
      <p:grpSp>
        <p:nvGrpSpPr>
          <p:cNvPr id="4" name="Group 9">
            <a:extLst>
              <a:ext uri="{FF2B5EF4-FFF2-40B4-BE49-F238E27FC236}">
                <a16:creationId xmlns:a16="http://schemas.microsoft.com/office/drawing/2014/main" id="{8E58745C-F7F9-CA87-BC4B-959AB49FB4BD}"/>
              </a:ext>
            </a:extLst>
          </p:cNvPr>
          <p:cNvGrpSpPr>
            <a:grpSpLocks noChangeAspect="1"/>
          </p:cNvGrpSpPr>
          <p:nvPr/>
        </p:nvGrpSpPr>
        <p:grpSpPr bwMode="auto">
          <a:xfrm>
            <a:off x="2311400" y="980886"/>
            <a:ext cx="7575550" cy="201688"/>
            <a:chOff x="1927" y="2201"/>
            <a:chExt cx="4019" cy="107"/>
          </a:xfrm>
        </p:grpSpPr>
        <p:sp>
          <p:nvSpPr>
            <p:cNvPr id="5" name="Line 10">
              <a:extLst>
                <a:ext uri="{FF2B5EF4-FFF2-40B4-BE49-F238E27FC236}">
                  <a16:creationId xmlns:a16="http://schemas.microsoft.com/office/drawing/2014/main" id="{8B81E0AE-E624-0BD9-E498-232E21F2BE2F}"/>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1">
              <a:extLst>
                <a:ext uri="{FF2B5EF4-FFF2-40B4-BE49-F238E27FC236}">
                  <a16:creationId xmlns:a16="http://schemas.microsoft.com/office/drawing/2014/main" id="{382655F3-F83F-7B88-F6DB-C8CE371FE8CA}"/>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Freeform 12">
              <a:extLst>
                <a:ext uri="{FF2B5EF4-FFF2-40B4-BE49-F238E27FC236}">
                  <a16:creationId xmlns:a16="http://schemas.microsoft.com/office/drawing/2014/main" id="{223EE990-44C5-D017-19B8-6F6E640ED29B}"/>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TextBox 42">
            <a:extLst>
              <a:ext uri="{FF2B5EF4-FFF2-40B4-BE49-F238E27FC236}">
                <a16:creationId xmlns:a16="http://schemas.microsoft.com/office/drawing/2014/main" id="{AEEB308B-78E5-1C4B-8140-D97A241264A9}"/>
              </a:ext>
            </a:extLst>
          </p:cNvPr>
          <p:cNvSpPr txBox="1"/>
          <p:nvPr/>
        </p:nvSpPr>
        <p:spPr>
          <a:xfrm>
            <a:off x="3878814" y="507690"/>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二、课例分享</a:t>
            </a:r>
          </a:p>
        </p:txBody>
      </p:sp>
      <p:sp>
        <p:nvSpPr>
          <p:cNvPr id="2" name="内容占位符 2">
            <a:extLst>
              <a:ext uri="{FF2B5EF4-FFF2-40B4-BE49-F238E27FC236}">
                <a16:creationId xmlns:a16="http://schemas.microsoft.com/office/drawing/2014/main" id="{FEF85028-27FE-7D3F-EC8A-17C25E3F20A6}"/>
              </a:ext>
            </a:extLst>
          </p:cNvPr>
          <p:cNvSpPr>
            <a:spLocks noGrp="1"/>
          </p:cNvSpPr>
          <p:nvPr>
            <p:ph idx="1"/>
          </p:nvPr>
        </p:nvSpPr>
        <p:spPr>
          <a:xfrm>
            <a:off x="914599" y="1086828"/>
            <a:ext cx="10514536" cy="5006465"/>
          </a:xfrm>
        </p:spPr>
        <p:txBody>
          <a:bodyPr/>
          <a:lstStyle/>
          <a:p>
            <a:pPr marL="0" indent="0">
              <a:buNone/>
            </a:pPr>
            <a:r>
              <a:rPr lang="en-US" altLang="zh-CN" sz="2800" b="1" kern="1200" dirty="0">
                <a:solidFill>
                  <a:schemeClr val="bg1"/>
                </a:solidFill>
                <a:latin typeface="+mj-ea"/>
                <a:ea typeface="+mj-ea"/>
              </a:rPr>
              <a:t>3.</a:t>
            </a:r>
            <a:r>
              <a:rPr lang="zh-CN" altLang="en-US" sz="2800" b="1" kern="1200" dirty="0">
                <a:solidFill>
                  <a:schemeClr val="bg1"/>
                </a:solidFill>
                <a:latin typeface="+mj-ea"/>
                <a:ea typeface="+mj-ea"/>
              </a:rPr>
              <a:t>学情分析</a:t>
            </a:r>
            <a:endParaRPr lang="en-US" altLang="zh-CN" sz="2800" b="1" kern="1200" dirty="0">
              <a:solidFill>
                <a:schemeClr val="bg1"/>
              </a:solidFill>
              <a:latin typeface="+mj-ea"/>
              <a:ea typeface="+mj-ea"/>
            </a:endParaRPr>
          </a:p>
          <a:p>
            <a:pPr marL="457200" indent="-457200">
              <a:buFont typeface="+mj-ea"/>
              <a:buAutoNum type="circleNumDbPlain"/>
            </a:pPr>
            <a:r>
              <a:rPr lang="zh-CN" altLang="en-US" sz="2400" dirty="0">
                <a:latin typeface="+mn-ea"/>
              </a:rPr>
              <a:t>学生已经学完了铁及其化合物性质，能比较熟练的掌握氧化还原反应的规律，</a:t>
            </a:r>
            <a:r>
              <a:rPr lang="zh-CN" altLang="en-US" sz="2400" dirty="0">
                <a:solidFill>
                  <a:srgbClr val="C00000"/>
                </a:solidFill>
                <a:latin typeface="+mn-ea"/>
              </a:rPr>
              <a:t>对铁元素的检验具有一定思维基础</a:t>
            </a:r>
            <a:r>
              <a:rPr lang="zh-CN" altLang="en-US" sz="2400" dirty="0">
                <a:latin typeface="+mn-ea"/>
              </a:rPr>
              <a:t>。</a:t>
            </a:r>
            <a:endParaRPr lang="en-US" altLang="zh-CN" sz="2400" dirty="0">
              <a:latin typeface="+mn-ea"/>
            </a:endParaRPr>
          </a:p>
          <a:p>
            <a:pPr marL="457200" indent="-457200">
              <a:buFont typeface="+mj-ea"/>
              <a:buAutoNum type="circleNumDbPlain"/>
            </a:pPr>
            <a:r>
              <a:rPr lang="zh-CN" altLang="en-US" sz="2400" dirty="0">
                <a:latin typeface="+mn-ea"/>
              </a:rPr>
              <a:t>学生掌握一定的实验设计方法理论，但在平时的教学中，</a:t>
            </a:r>
            <a:r>
              <a:rPr lang="zh-CN" altLang="en-US" sz="2400" dirty="0">
                <a:solidFill>
                  <a:srgbClr val="C00000"/>
                </a:solidFill>
                <a:latin typeface="+mn-ea"/>
              </a:rPr>
              <a:t>很少进行独立的问题探究以及实验设计</a:t>
            </a:r>
            <a:r>
              <a:rPr lang="zh-CN" altLang="en-US" sz="2400" dirty="0">
                <a:latin typeface="+mn-ea"/>
              </a:rPr>
              <a:t>，思考问题不够全面，</a:t>
            </a:r>
            <a:r>
              <a:rPr lang="zh-CN" altLang="en-US" sz="2400" dirty="0">
                <a:solidFill>
                  <a:srgbClr val="C00000"/>
                </a:solidFill>
                <a:latin typeface="+mn-ea"/>
              </a:rPr>
              <a:t>实验操作能力有所欠缺</a:t>
            </a:r>
            <a:r>
              <a:rPr lang="zh-CN" altLang="en-US" sz="2400" dirty="0">
                <a:latin typeface="+mn-ea"/>
              </a:rPr>
              <a:t>。</a:t>
            </a:r>
            <a:endParaRPr lang="en-US" altLang="zh-CN" sz="2400" dirty="0">
              <a:latin typeface="+mn-ea"/>
            </a:endParaRPr>
          </a:p>
          <a:p>
            <a:pPr marL="457200" indent="-457200">
              <a:buFont typeface="+mj-ea"/>
              <a:buAutoNum type="circleNumDbPlain"/>
            </a:pPr>
            <a:r>
              <a:rPr lang="zh-CN" altLang="en-US" sz="2400" dirty="0">
                <a:latin typeface="+mn-ea"/>
              </a:rPr>
              <a:t>因此，本教学设计进行了</a:t>
            </a:r>
            <a:r>
              <a:rPr lang="zh-CN" altLang="en-US" sz="2400" dirty="0">
                <a:solidFill>
                  <a:srgbClr val="C00000"/>
                </a:solidFill>
                <a:latin typeface="+mn-ea"/>
              </a:rPr>
              <a:t>难度和综合度的提升</a:t>
            </a:r>
            <a:r>
              <a:rPr lang="zh-CN" altLang="en-US" sz="2400" dirty="0">
                <a:latin typeface="+mn-ea"/>
              </a:rPr>
              <a:t>，</a:t>
            </a:r>
            <a:r>
              <a:rPr lang="zh-CN" altLang="en-US" sz="2400" kern="1200" dirty="0">
                <a:solidFill>
                  <a:srgbClr val="C00000"/>
                </a:solidFill>
                <a:latin typeface="+mn-ea"/>
              </a:rPr>
              <a:t>实验活动结合真实情境中的应用实例</a:t>
            </a:r>
            <a:r>
              <a:rPr lang="zh-CN" altLang="en-US" sz="2400" kern="1200" dirty="0">
                <a:solidFill>
                  <a:schemeClr val="bg1"/>
                </a:solidFill>
                <a:latin typeface="+mn-ea"/>
              </a:rPr>
              <a:t>让学生了解铁及其化合物的主要性质以及在生产生活中的应用，</a:t>
            </a:r>
            <a:r>
              <a:rPr lang="zh-CN" altLang="en-US" sz="2400" dirty="0">
                <a:latin typeface="+mn-ea"/>
              </a:rPr>
              <a:t>帮助学生运用氧化还原和物质转化的知识解决真实复杂情境问题。</a:t>
            </a:r>
            <a:endParaRPr lang="en-US" altLang="zh-CN" sz="2400" dirty="0">
              <a:latin typeface="+mn-ea"/>
            </a:endParaRPr>
          </a:p>
          <a:p>
            <a:pPr marL="457200" indent="-457200">
              <a:buFont typeface="+mj-ea"/>
              <a:buAutoNum type="circleNumDbPlain"/>
            </a:pPr>
            <a:r>
              <a:rPr lang="zh-CN" altLang="en-US" sz="2400" kern="1200" dirty="0">
                <a:solidFill>
                  <a:schemeClr val="bg1"/>
                </a:solidFill>
                <a:latin typeface="+mn-ea"/>
              </a:rPr>
              <a:t>该课题的核心是</a:t>
            </a:r>
            <a:r>
              <a:rPr lang="en-US" altLang="zh-CN" sz="2400" kern="1200" dirty="0">
                <a:solidFill>
                  <a:srgbClr val="C00000"/>
                </a:solidFill>
                <a:latin typeface="+mn-ea"/>
              </a:rPr>
              <a:t>Fe</a:t>
            </a:r>
            <a:r>
              <a:rPr lang="zh-CN" altLang="en-US" sz="2400" kern="1200" baseline="30000" dirty="0">
                <a:solidFill>
                  <a:srgbClr val="C00000"/>
                </a:solidFill>
                <a:latin typeface="+mn-ea"/>
              </a:rPr>
              <a:t>２＋</a:t>
            </a:r>
            <a:r>
              <a:rPr lang="zh-CN" altLang="en-US" sz="2400" kern="1200" dirty="0">
                <a:solidFill>
                  <a:srgbClr val="C00000"/>
                </a:solidFill>
                <a:latin typeface="+mn-ea"/>
              </a:rPr>
              <a:t>与</a:t>
            </a:r>
            <a:r>
              <a:rPr lang="en-US" altLang="zh-CN" sz="2400" kern="1200" dirty="0">
                <a:solidFill>
                  <a:srgbClr val="C00000"/>
                </a:solidFill>
                <a:latin typeface="+mn-ea"/>
              </a:rPr>
              <a:t>Fe</a:t>
            </a:r>
            <a:r>
              <a:rPr lang="zh-CN" altLang="en-US" sz="2400" kern="1200" baseline="30000" dirty="0">
                <a:solidFill>
                  <a:srgbClr val="C00000"/>
                </a:solidFill>
                <a:latin typeface="+mn-ea"/>
              </a:rPr>
              <a:t>３＋</a:t>
            </a:r>
            <a:r>
              <a:rPr lang="zh-CN" altLang="en-US" sz="2400" kern="1200" dirty="0">
                <a:solidFill>
                  <a:srgbClr val="C00000"/>
                </a:solidFill>
                <a:latin typeface="+mn-ea"/>
              </a:rPr>
              <a:t>的检验及其相互转化条件</a:t>
            </a:r>
            <a:r>
              <a:rPr lang="zh-CN" altLang="en-US" sz="2400" kern="1200" dirty="0">
                <a:solidFill>
                  <a:schemeClr val="bg1"/>
                </a:solidFill>
                <a:latin typeface="+mn-ea"/>
              </a:rPr>
              <a:t>，涉及对氧化还原反应理论的应用。学生在实验活动中对物质的性质以及物质间的相互转化进行预测，通过小组协作讨论、设计出实验方案并进行相应的验证。在教师的引导下，学生对实验的现象进行分析与解释，</a:t>
            </a:r>
            <a:r>
              <a:rPr lang="zh-CN" altLang="en-US" sz="2400" kern="1200" dirty="0">
                <a:solidFill>
                  <a:srgbClr val="C00000"/>
                </a:solidFill>
                <a:latin typeface="+mn-ea"/>
              </a:rPr>
              <a:t>建构铁元素不同价态物质间转化的认知模型</a:t>
            </a:r>
            <a:r>
              <a:rPr lang="zh-CN" altLang="en-US" sz="2400" kern="1200" dirty="0">
                <a:solidFill>
                  <a:schemeClr val="bg1"/>
                </a:solidFill>
                <a:latin typeface="+mn-ea"/>
              </a:rPr>
              <a:t>。</a:t>
            </a:r>
            <a:endParaRPr lang="en-US" altLang="zh-CN" sz="2400" kern="1200" dirty="0">
              <a:solidFill>
                <a:schemeClr val="bg1"/>
              </a:solidFill>
              <a:latin typeface="+mn-ea"/>
            </a:endParaRPr>
          </a:p>
          <a:p>
            <a:pPr marL="0" indent="0">
              <a:buNone/>
            </a:pPr>
            <a:endParaRPr lang="zh-CN" altLang="en-US" dirty="0"/>
          </a:p>
          <a:p>
            <a:pPr marL="0" indent="0">
              <a:buNone/>
            </a:pPr>
            <a:endParaRPr lang="zh-CN" altLang="en-US" dirty="0"/>
          </a:p>
        </p:txBody>
      </p:sp>
    </p:spTree>
    <p:extLst>
      <p:ext uri="{BB962C8B-B14F-4D97-AF65-F5344CB8AC3E}">
        <p14:creationId xmlns:p14="http://schemas.microsoft.com/office/powerpoint/2010/main" val="3101650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CEE44-4E28-9162-178C-AA7CD38B697B}"/>
            </a:ext>
          </a:extLst>
        </p:cNvPr>
        <p:cNvGrpSpPr/>
        <p:nvPr/>
      </p:nvGrpSpPr>
      <p:grpSpPr>
        <a:xfrm>
          <a:off x="0" y="0"/>
          <a:ext cx="0" cy="0"/>
          <a:chOff x="0" y="0"/>
          <a:chExt cx="0" cy="0"/>
        </a:xfrm>
      </p:grpSpPr>
      <p:grpSp>
        <p:nvGrpSpPr>
          <p:cNvPr id="4" name="Group 9">
            <a:extLst>
              <a:ext uri="{FF2B5EF4-FFF2-40B4-BE49-F238E27FC236}">
                <a16:creationId xmlns:a16="http://schemas.microsoft.com/office/drawing/2014/main" id="{1E2B1D53-128F-2079-235F-1D9C5E594DD3}"/>
              </a:ext>
            </a:extLst>
          </p:cNvPr>
          <p:cNvGrpSpPr>
            <a:grpSpLocks noChangeAspect="1"/>
          </p:cNvGrpSpPr>
          <p:nvPr/>
        </p:nvGrpSpPr>
        <p:grpSpPr bwMode="auto">
          <a:xfrm>
            <a:off x="2311400" y="980886"/>
            <a:ext cx="7575550" cy="201688"/>
            <a:chOff x="1927" y="2201"/>
            <a:chExt cx="4019" cy="107"/>
          </a:xfrm>
        </p:grpSpPr>
        <p:sp>
          <p:nvSpPr>
            <p:cNvPr id="5" name="Line 10">
              <a:extLst>
                <a:ext uri="{FF2B5EF4-FFF2-40B4-BE49-F238E27FC236}">
                  <a16:creationId xmlns:a16="http://schemas.microsoft.com/office/drawing/2014/main" id="{CFF579F4-6DA4-C5BF-D9A0-E24712753C5C}"/>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1">
              <a:extLst>
                <a:ext uri="{FF2B5EF4-FFF2-40B4-BE49-F238E27FC236}">
                  <a16:creationId xmlns:a16="http://schemas.microsoft.com/office/drawing/2014/main" id="{2CD44266-6C05-9658-FEF3-B58BD3C422D2}"/>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Freeform 12">
              <a:extLst>
                <a:ext uri="{FF2B5EF4-FFF2-40B4-BE49-F238E27FC236}">
                  <a16:creationId xmlns:a16="http://schemas.microsoft.com/office/drawing/2014/main" id="{335B1F70-AD97-5409-ACED-1F981598AC35}"/>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TextBox 42">
            <a:extLst>
              <a:ext uri="{FF2B5EF4-FFF2-40B4-BE49-F238E27FC236}">
                <a16:creationId xmlns:a16="http://schemas.microsoft.com/office/drawing/2014/main" id="{927204F1-301E-3BFB-4D0A-605573ED3B75}"/>
              </a:ext>
            </a:extLst>
          </p:cNvPr>
          <p:cNvSpPr txBox="1"/>
          <p:nvPr/>
        </p:nvSpPr>
        <p:spPr>
          <a:xfrm>
            <a:off x="3878814" y="507690"/>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二、课例分享</a:t>
            </a:r>
          </a:p>
        </p:txBody>
      </p:sp>
      <p:sp>
        <p:nvSpPr>
          <p:cNvPr id="2" name="内容占位符 2">
            <a:extLst>
              <a:ext uri="{FF2B5EF4-FFF2-40B4-BE49-F238E27FC236}">
                <a16:creationId xmlns:a16="http://schemas.microsoft.com/office/drawing/2014/main" id="{9A58CA02-510B-F1AA-4E02-403803F451A7}"/>
              </a:ext>
            </a:extLst>
          </p:cNvPr>
          <p:cNvSpPr>
            <a:spLocks noGrp="1"/>
          </p:cNvSpPr>
          <p:nvPr>
            <p:ph idx="1"/>
          </p:nvPr>
        </p:nvSpPr>
        <p:spPr>
          <a:xfrm>
            <a:off x="841375" y="1095140"/>
            <a:ext cx="10515600" cy="5430199"/>
          </a:xfrm>
        </p:spPr>
        <p:txBody>
          <a:bodyPr/>
          <a:lstStyle/>
          <a:p>
            <a:pPr marL="0" indent="0">
              <a:buNone/>
            </a:pPr>
            <a:r>
              <a:rPr lang="en-US" altLang="zh-CN" sz="2800" b="1" kern="1200" dirty="0">
                <a:solidFill>
                  <a:schemeClr val="bg1"/>
                </a:solidFill>
                <a:latin typeface="+mj-ea"/>
                <a:ea typeface="+mj-ea"/>
              </a:rPr>
              <a:t>4.</a:t>
            </a:r>
            <a:r>
              <a:rPr lang="zh-CN" altLang="en-US" sz="2800" b="1" kern="1200" dirty="0">
                <a:solidFill>
                  <a:schemeClr val="bg1"/>
                </a:solidFill>
                <a:latin typeface="+mj-ea"/>
                <a:ea typeface="+mj-ea"/>
              </a:rPr>
              <a:t>教学目标及重难点</a:t>
            </a:r>
            <a:endParaRPr lang="en-US" altLang="zh-CN" sz="2800" b="1" kern="1200" dirty="0">
              <a:solidFill>
                <a:schemeClr val="bg1"/>
              </a:solidFill>
              <a:latin typeface="+mj-ea"/>
              <a:ea typeface="+mj-ea"/>
            </a:endParaRPr>
          </a:p>
          <a:p>
            <a:pPr marL="0" indent="0">
              <a:buNone/>
            </a:pPr>
            <a:r>
              <a:rPr lang="zh-CN" altLang="en-US" sz="2800" b="1" kern="1200" dirty="0">
                <a:solidFill>
                  <a:schemeClr val="bg1"/>
                </a:solidFill>
                <a:latin typeface="+mj-ea"/>
                <a:ea typeface="+mj-ea"/>
              </a:rPr>
              <a:t>（</a:t>
            </a:r>
            <a:r>
              <a:rPr lang="en-US" altLang="zh-CN" sz="2800" b="1" kern="1200" dirty="0">
                <a:solidFill>
                  <a:schemeClr val="bg1"/>
                </a:solidFill>
                <a:latin typeface="+mj-ea"/>
                <a:ea typeface="+mj-ea"/>
              </a:rPr>
              <a:t>1</a:t>
            </a:r>
            <a:r>
              <a:rPr lang="zh-CN" altLang="en-US" sz="2800" b="1" kern="1200" dirty="0">
                <a:solidFill>
                  <a:schemeClr val="bg1"/>
                </a:solidFill>
                <a:latin typeface="+mj-ea"/>
                <a:ea typeface="+mj-ea"/>
              </a:rPr>
              <a:t>）教学目标</a:t>
            </a:r>
            <a:endParaRPr lang="en-US" altLang="zh-CN" sz="2800" b="1" kern="1200" dirty="0">
              <a:solidFill>
                <a:schemeClr val="bg1"/>
              </a:solidFill>
              <a:latin typeface="+mj-ea"/>
              <a:ea typeface="+mj-ea"/>
            </a:endParaRPr>
          </a:p>
          <a:p>
            <a:pPr marL="457200" indent="-457200">
              <a:buFont typeface="+mj-ea"/>
              <a:buAutoNum type="circleNumDbPlain"/>
            </a:pPr>
            <a:r>
              <a:rPr lang="zh-CN" altLang="en-US" sz="2400" dirty="0">
                <a:latin typeface="+mn-ea"/>
              </a:rPr>
              <a:t>运用铁及其化合物的性质，设计实验方案，对补铁药片中铁元素的价态进行检验，体验实验研究的一般过程，了解化学知识在实际生活中的应用，培养</a:t>
            </a:r>
            <a:r>
              <a:rPr lang="zh-CN" altLang="en-US" sz="2400" dirty="0">
                <a:solidFill>
                  <a:srgbClr val="C00000"/>
                </a:solidFill>
                <a:latin typeface="+mn-ea"/>
              </a:rPr>
              <a:t>科学探究与创新意识、科学态度与社会责任素养</a:t>
            </a:r>
            <a:r>
              <a:rPr lang="zh-CN" altLang="en-US" sz="2400" dirty="0">
                <a:latin typeface="+mn-ea"/>
              </a:rPr>
              <a:t>。</a:t>
            </a:r>
            <a:endParaRPr lang="en-US" altLang="zh-CN" sz="2400" dirty="0">
              <a:latin typeface="+mn-ea"/>
            </a:endParaRPr>
          </a:p>
          <a:p>
            <a:pPr marL="457200" indent="-457200">
              <a:buFont typeface="+mj-ea"/>
              <a:buAutoNum type="circleNumDbPlain"/>
            </a:pPr>
            <a:r>
              <a:rPr lang="zh-CN" altLang="en-US" sz="2400" dirty="0">
                <a:latin typeface="+mn-ea"/>
              </a:rPr>
              <a:t>在真实复杂体系中进行</a:t>
            </a:r>
            <a:r>
              <a:rPr lang="en-US" altLang="zh-CN" sz="2400" dirty="0">
                <a:latin typeface="+mn-ea"/>
              </a:rPr>
              <a:t>Fe</a:t>
            </a:r>
            <a:r>
              <a:rPr lang="en-US" altLang="zh-CN" sz="2400" baseline="30000" dirty="0">
                <a:latin typeface="+mn-ea"/>
              </a:rPr>
              <a:t>2+</a:t>
            </a:r>
            <a:r>
              <a:rPr lang="zh-CN" altLang="en-US" sz="2400" dirty="0">
                <a:latin typeface="+mn-ea"/>
              </a:rPr>
              <a:t>、</a:t>
            </a:r>
            <a:r>
              <a:rPr lang="en-US" altLang="zh-CN" sz="2400" dirty="0">
                <a:latin typeface="+mn-ea"/>
              </a:rPr>
              <a:t>Fe</a:t>
            </a:r>
            <a:r>
              <a:rPr lang="en-US" altLang="zh-CN" sz="2400" baseline="30000" dirty="0">
                <a:latin typeface="+mn-ea"/>
              </a:rPr>
              <a:t>3+</a:t>
            </a:r>
            <a:r>
              <a:rPr lang="zh-CN" altLang="en-US" sz="2400" dirty="0">
                <a:latin typeface="+mn-ea"/>
              </a:rPr>
              <a:t>定性检验，并选择更优试剂，明确真实复杂体系检验某种微粒的思路和方法，形成基于物质类别和元素价态对物质的性质进行检验的认识模型，发展</a:t>
            </a:r>
            <a:r>
              <a:rPr lang="zh-CN" altLang="en-US" sz="2400" dirty="0">
                <a:solidFill>
                  <a:srgbClr val="C00000"/>
                </a:solidFill>
                <a:latin typeface="+mn-ea"/>
              </a:rPr>
              <a:t>宏观辨识与微观探析、证据推理与模型认知核心素养</a:t>
            </a:r>
            <a:r>
              <a:rPr lang="zh-CN" altLang="en-US" sz="2400" dirty="0">
                <a:latin typeface="+mn-ea"/>
              </a:rPr>
              <a:t>。</a:t>
            </a:r>
            <a:endParaRPr lang="en-US" altLang="zh-CN" sz="2400" dirty="0">
              <a:latin typeface="+mn-ea"/>
            </a:endParaRPr>
          </a:p>
          <a:p>
            <a:pPr marL="457200" indent="-457200">
              <a:buFont typeface="+mj-ea"/>
              <a:buAutoNum type="circleNumDbPlain"/>
            </a:pPr>
            <a:r>
              <a:rPr lang="zh-CN" altLang="en-US" sz="2400" dirty="0">
                <a:latin typeface="+mn-ea"/>
              </a:rPr>
              <a:t>通过小组合作和实验探究，知道如何在实验过程中根据陌生现象分析、选择实验条件，对异常现象提出质疑和新的设想，运用“控制变量”思想设计“对比实验”，解释生活中的现象与应用，培养</a:t>
            </a:r>
            <a:r>
              <a:rPr lang="zh-CN" altLang="en-US" sz="2400" dirty="0">
                <a:solidFill>
                  <a:srgbClr val="C00000"/>
                </a:solidFill>
                <a:latin typeface="+mn-ea"/>
              </a:rPr>
              <a:t>证据推理与模型认知、变化观念与平衡思想</a:t>
            </a:r>
            <a:r>
              <a:rPr lang="zh-CN" altLang="en-US" sz="2400" dirty="0">
                <a:latin typeface="+mn-ea"/>
              </a:rPr>
              <a:t>。</a:t>
            </a:r>
            <a:endParaRPr lang="zh-CN" altLang="en-US" dirty="0"/>
          </a:p>
        </p:txBody>
      </p:sp>
    </p:spTree>
    <p:extLst>
      <p:ext uri="{BB962C8B-B14F-4D97-AF65-F5344CB8AC3E}">
        <p14:creationId xmlns:p14="http://schemas.microsoft.com/office/powerpoint/2010/main" val="1038516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EB4D9-A8C6-7BEF-FCD4-FCAD5BC493FD}"/>
            </a:ext>
          </a:extLst>
        </p:cNvPr>
        <p:cNvGrpSpPr/>
        <p:nvPr/>
      </p:nvGrpSpPr>
      <p:grpSpPr>
        <a:xfrm>
          <a:off x="0" y="0"/>
          <a:ext cx="0" cy="0"/>
          <a:chOff x="0" y="0"/>
          <a:chExt cx="0" cy="0"/>
        </a:xfrm>
      </p:grpSpPr>
      <p:grpSp>
        <p:nvGrpSpPr>
          <p:cNvPr id="4" name="Group 9">
            <a:extLst>
              <a:ext uri="{FF2B5EF4-FFF2-40B4-BE49-F238E27FC236}">
                <a16:creationId xmlns:a16="http://schemas.microsoft.com/office/drawing/2014/main" id="{AC01ED58-282F-7401-4463-4E56D5A214EC}"/>
              </a:ext>
            </a:extLst>
          </p:cNvPr>
          <p:cNvGrpSpPr>
            <a:grpSpLocks noChangeAspect="1"/>
          </p:cNvGrpSpPr>
          <p:nvPr/>
        </p:nvGrpSpPr>
        <p:grpSpPr bwMode="auto">
          <a:xfrm>
            <a:off x="2311400" y="980886"/>
            <a:ext cx="7575550" cy="201688"/>
            <a:chOff x="1927" y="2201"/>
            <a:chExt cx="4019" cy="107"/>
          </a:xfrm>
        </p:grpSpPr>
        <p:sp>
          <p:nvSpPr>
            <p:cNvPr id="5" name="Line 10">
              <a:extLst>
                <a:ext uri="{FF2B5EF4-FFF2-40B4-BE49-F238E27FC236}">
                  <a16:creationId xmlns:a16="http://schemas.microsoft.com/office/drawing/2014/main" id="{2FDBB076-9BCC-89FA-97EC-EBBB1DDE64CD}"/>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1">
              <a:extLst>
                <a:ext uri="{FF2B5EF4-FFF2-40B4-BE49-F238E27FC236}">
                  <a16:creationId xmlns:a16="http://schemas.microsoft.com/office/drawing/2014/main" id="{D3C0F962-DDA5-5BE3-0C03-93B73B075DEA}"/>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Freeform 12">
              <a:extLst>
                <a:ext uri="{FF2B5EF4-FFF2-40B4-BE49-F238E27FC236}">
                  <a16:creationId xmlns:a16="http://schemas.microsoft.com/office/drawing/2014/main" id="{D9672BED-C547-7A93-471E-CCCE4306F9E6}"/>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TextBox 42">
            <a:extLst>
              <a:ext uri="{FF2B5EF4-FFF2-40B4-BE49-F238E27FC236}">
                <a16:creationId xmlns:a16="http://schemas.microsoft.com/office/drawing/2014/main" id="{F58269CA-7BA9-36D1-02BD-44B05D786958}"/>
              </a:ext>
            </a:extLst>
          </p:cNvPr>
          <p:cNvSpPr txBox="1"/>
          <p:nvPr/>
        </p:nvSpPr>
        <p:spPr>
          <a:xfrm>
            <a:off x="3878814" y="507690"/>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二、课例分享</a:t>
            </a:r>
          </a:p>
        </p:txBody>
      </p:sp>
      <p:sp>
        <p:nvSpPr>
          <p:cNvPr id="2" name="内容占位符 2">
            <a:extLst>
              <a:ext uri="{FF2B5EF4-FFF2-40B4-BE49-F238E27FC236}">
                <a16:creationId xmlns:a16="http://schemas.microsoft.com/office/drawing/2014/main" id="{6A116E9E-DAAD-7319-5282-748F211693CA}"/>
              </a:ext>
            </a:extLst>
          </p:cNvPr>
          <p:cNvSpPr>
            <a:spLocks noGrp="1"/>
          </p:cNvSpPr>
          <p:nvPr>
            <p:ph idx="1"/>
          </p:nvPr>
        </p:nvSpPr>
        <p:spPr>
          <a:xfrm>
            <a:off x="810274" y="1082672"/>
            <a:ext cx="10515600" cy="4997150"/>
          </a:xfrm>
        </p:spPr>
        <p:txBody>
          <a:bodyPr/>
          <a:lstStyle/>
          <a:p>
            <a:pPr marL="0" indent="0">
              <a:buNone/>
            </a:pPr>
            <a:r>
              <a:rPr lang="en-US" altLang="zh-CN" sz="2800" b="1" kern="1200" dirty="0">
                <a:solidFill>
                  <a:schemeClr val="bg1"/>
                </a:solidFill>
                <a:latin typeface="+mj-ea"/>
                <a:ea typeface="+mj-ea"/>
              </a:rPr>
              <a:t>4.</a:t>
            </a:r>
            <a:r>
              <a:rPr lang="zh-CN" altLang="en-US" sz="2800" b="1" kern="1200" dirty="0">
                <a:solidFill>
                  <a:schemeClr val="bg1"/>
                </a:solidFill>
                <a:latin typeface="+mj-ea"/>
                <a:ea typeface="+mj-ea"/>
              </a:rPr>
              <a:t>教学目标及重难点</a:t>
            </a:r>
            <a:endParaRPr lang="en-US" altLang="zh-CN" sz="2800" b="1" kern="1200" dirty="0">
              <a:solidFill>
                <a:schemeClr val="bg1"/>
              </a:solidFill>
              <a:latin typeface="+mj-ea"/>
              <a:ea typeface="+mj-ea"/>
            </a:endParaRPr>
          </a:p>
          <a:p>
            <a:pPr marL="0" indent="0">
              <a:buNone/>
            </a:pPr>
            <a:r>
              <a:rPr lang="zh-CN" altLang="en-US" sz="2800" b="1" kern="1200" dirty="0">
                <a:solidFill>
                  <a:schemeClr val="bg1"/>
                </a:solidFill>
                <a:latin typeface="+mj-ea"/>
                <a:ea typeface="+mj-ea"/>
              </a:rPr>
              <a:t>（</a:t>
            </a:r>
            <a:r>
              <a:rPr lang="en-US" altLang="zh-CN" sz="2800" b="1" kern="1200" dirty="0">
                <a:solidFill>
                  <a:schemeClr val="bg1"/>
                </a:solidFill>
                <a:latin typeface="+mj-ea"/>
                <a:ea typeface="+mj-ea"/>
              </a:rPr>
              <a:t>2</a:t>
            </a:r>
            <a:r>
              <a:rPr lang="zh-CN" altLang="en-US" sz="2800" b="1" kern="1200" dirty="0">
                <a:solidFill>
                  <a:schemeClr val="bg1"/>
                </a:solidFill>
                <a:latin typeface="+mj-ea"/>
                <a:ea typeface="+mj-ea"/>
              </a:rPr>
              <a:t>）教学重难点</a:t>
            </a:r>
            <a:endParaRPr lang="en-US" altLang="zh-CN" sz="2800" b="1" kern="1200" dirty="0">
              <a:solidFill>
                <a:schemeClr val="bg1"/>
              </a:solidFill>
              <a:latin typeface="+mj-ea"/>
              <a:ea typeface="+mj-ea"/>
            </a:endParaRPr>
          </a:p>
          <a:p>
            <a:pPr marL="0" indent="0">
              <a:buNone/>
            </a:pPr>
            <a:r>
              <a:rPr lang="zh-CN" altLang="en-US" sz="2800" kern="1200" dirty="0">
                <a:solidFill>
                  <a:schemeClr val="bg1"/>
                </a:solidFill>
                <a:latin typeface="+mj-ea"/>
                <a:ea typeface="+mj-ea"/>
              </a:rPr>
              <a:t>教学重点：</a:t>
            </a:r>
          </a:p>
          <a:p>
            <a:pPr marL="457200" indent="-457200">
              <a:buFont typeface="+mj-ea"/>
              <a:buAutoNum type="circleNumDbPlain"/>
            </a:pPr>
            <a:r>
              <a:rPr lang="zh-CN" altLang="en-US" sz="2800" kern="1200" dirty="0">
                <a:solidFill>
                  <a:schemeClr val="bg1"/>
                </a:solidFill>
                <a:latin typeface="+mj-ea"/>
                <a:ea typeface="+mj-ea"/>
              </a:rPr>
              <a:t>补铁剂中铁元素的价态检验的</a:t>
            </a:r>
            <a:r>
              <a:rPr lang="zh-CN" altLang="en-US" sz="2800" kern="1200" dirty="0">
                <a:solidFill>
                  <a:srgbClr val="C00000"/>
                </a:solidFill>
                <a:latin typeface="+mj-ea"/>
                <a:ea typeface="+mj-ea"/>
              </a:rPr>
              <a:t>方案设计</a:t>
            </a:r>
            <a:r>
              <a:rPr lang="zh-CN" altLang="en-US" sz="2800" kern="1200" dirty="0">
                <a:solidFill>
                  <a:schemeClr val="bg1"/>
                </a:solidFill>
                <a:latin typeface="+mj-ea"/>
                <a:ea typeface="+mj-ea"/>
              </a:rPr>
              <a:t>。</a:t>
            </a:r>
            <a:endParaRPr lang="en-US" altLang="zh-CN" sz="2800" kern="1200" dirty="0">
              <a:solidFill>
                <a:schemeClr val="bg1"/>
              </a:solidFill>
              <a:latin typeface="+mj-ea"/>
              <a:ea typeface="+mj-ea"/>
            </a:endParaRPr>
          </a:p>
          <a:p>
            <a:pPr marL="457200" indent="-457200">
              <a:buFont typeface="+mj-ea"/>
              <a:buAutoNum type="circleNumDbPlain"/>
            </a:pPr>
            <a:r>
              <a:rPr lang="zh-CN" altLang="en-US" sz="2800" kern="1200" dirty="0">
                <a:solidFill>
                  <a:schemeClr val="bg1"/>
                </a:solidFill>
                <a:latin typeface="+mj-ea"/>
                <a:ea typeface="+mj-ea"/>
              </a:rPr>
              <a:t>不同价态铁元素物质间的相互转换</a:t>
            </a:r>
            <a:r>
              <a:rPr lang="zh-CN" altLang="en-US" sz="2800" kern="1200" dirty="0">
                <a:solidFill>
                  <a:srgbClr val="C00000"/>
                </a:solidFill>
                <a:latin typeface="+mj-ea"/>
                <a:ea typeface="+mj-ea"/>
              </a:rPr>
              <a:t>认知模型建构</a:t>
            </a:r>
            <a:r>
              <a:rPr lang="zh-CN" altLang="en-US" sz="2800" kern="1200" dirty="0">
                <a:solidFill>
                  <a:schemeClr val="bg1"/>
                </a:solidFill>
                <a:latin typeface="+mj-ea"/>
                <a:ea typeface="+mj-ea"/>
              </a:rPr>
              <a:t>。</a:t>
            </a:r>
          </a:p>
          <a:p>
            <a:pPr marL="457200" indent="-457200">
              <a:buFont typeface="+mj-ea"/>
              <a:buAutoNum type="circleNumDbPlain"/>
            </a:pPr>
            <a:r>
              <a:rPr lang="zh-CN" altLang="en-US" sz="2800" kern="1200" dirty="0">
                <a:solidFill>
                  <a:schemeClr val="bg1"/>
                </a:solidFill>
                <a:latin typeface="+mj-ea"/>
                <a:ea typeface="+mj-ea"/>
              </a:rPr>
              <a:t>真实复杂体系</a:t>
            </a:r>
            <a:r>
              <a:rPr lang="zh-CN" altLang="en-US" sz="2800" kern="1200" dirty="0">
                <a:solidFill>
                  <a:srgbClr val="C00000"/>
                </a:solidFill>
                <a:latin typeface="+mj-ea"/>
                <a:ea typeface="+mj-ea"/>
              </a:rPr>
              <a:t>检验某种微粒的思路和方法</a:t>
            </a:r>
            <a:r>
              <a:rPr lang="zh-CN" altLang="en-US" sz="2800" kern="1200" dirty="0">
                <a:solidFill>
                  <a:schemeClr val="bg1"/>
                </a:solidFill>
                <a:latin typeface="+mj-ea"/>
                <a:ea typeface="+mj-ea"/>
              </a:rPr>
              <a:t>。</a:t>
            </a:r>
          </a:p>
          <a:p>
            <a:pPr marL="0" indent="0">
              <a:buNone/>
            </a:pPr>
            <a:r>
              <a:rPr lang="zh-CN" altLang="en-US" sz="2800" kern="1200" dirty="0">
                <a:solidFill>
                  <a:schemeClr val="bg1"/>
                </a:solidFill>
                <a:latin typeface="+mj-ea"/>
                <a:ea typeface="+mj-ea"/>
              </a:rPr>
              <a:t>教学难点：</a:t>
            </a:r>
          </a:p>
          <a:p>
            <a:pPr marL="0" indent="0">
              <a:buNone/>
            </a:pPr>
            <a:r>
              <a:rPr lang="zh-CN" altLang="en-US" sz="2800" kern="1200" dirty="0">
                <a:solidFill>
                  <a:schemeClr val="bg1"/>
                </a:solidFill>
                <a:latin typeface="+mj-ea"/>
                <a:ea typeface="+mj-ea"/>
              </a:rPr>
              <a:t>真实复杂体系检验某种微粒方案的</a:t>
            </a:r>
            <a:r>
              <a:rPr lang="zh-CN" altLang="en-US" sz="2800" kern="1200" dirty="0">
                <a:solidFill>
                  <a:srgbClr val="C00000"/>
                </a:solidFill>
                <a:latin typeface="+mj-ea"/>
                <a:ea typeface="+mj-ea"/>
              </a:rPr>
              <a:t>设计与优化</a:t>
            </a:r>
            <a:r>
              <a:rPr lang="zh-CN" altLang="en-US" sz="2800" kern="1200" dirty="0">
                <a:solidFill>
                  <a:schemeClr val="bg1"/>
                </a:solidFill>
                <a:latin typeface="+mj-ea"/>
                <a:ea typeface="+mj-ea"/>
              </a:rPr>
              <a:t>。</a:t>
            </a:r>
          </a:p>
          <a:p>
            <a:pPr marL="0" indent="0">
              <a:buNone/>
            </a:pPr>
            <a:endParaRPr lang="en-US" altLang="zh-CN" sz="2400" b="1" kern="1200" dirty="0">
              <a:solidFill>
                <a:schemeClr val="bg1"/>
              </a:solidFill>
              <a:latin typeface="+mj-ea"/>
              <a:ea typeface="+mj-ea"/>
            </a:endParaRPr>
          </a:p>
        </p:txBody>
      </p:sp>
    </p:spTree>
    <p:extLst>
      <p:ext uri="{BB962C8B-B14F-4D97-AF65-F5344CB8AC3E}">
        <p14:creationId xmlns:p14="http://schemas.microsoft.com/office/powerpoint/2010/main" val="2538755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9B762-F5A3-E946-9420-4AC7A75936AB}"/>
            </a:ext>
          </a:extLst>
        </p:cNvPr>
        <p:cNvGrpSpPr/>
        <p:nvPr/>
      </p:nvGrpSpPr>
      <p:grpSpPr>
        <a:xfrm>
          <a:off x="0" y="0"/>
          <a:ext cx="0" cy="0"/>
          <a:chOff x="0" y="0"/>
          <a:chExt cx="0" cy="0"/>
        </a:xfrm>
      </p:grpSpPr>
      <p:grpSp>
        <p:nvGrpSpPr>
          <p:cNvPr id="4" name="Group 9">
            <a:extLst>
              <a:ext uri="{FF2B5EF4-FFF2-40B4-BE49-F238E27FC236}">
                <a16:creationId xmlns:a16="http://schemas.microsoft.com/office/drawing/2014/main" id="{9108C326-D9D8-EC52-6356-C9F9435B4818}"/>
              </a:ext>
            </a:extLst>
          </p:cNvPr>
          <p:cNvGrpSpPr>
            <a:grpSpLocks noChangeAspect="1"/>
          </p:cNvGrpSpPr>
          <p:nvPr/>
        </p:nvGrpSpPr>
        <p:grpSpPr bwMode="auto">
          <a:xfrm>
            <a:off x="2311400" y="980886"/>
            <a:ext cx="7575550" cy="201688"/>
            <a:chOff x="1927" y="2201"/>
            <a:chExt cx="4019" cy="107"/>
          </a:xfrm>
        </p:grpSpPr>
        <p:sp>
          <p:nvSpPr>
            <p:cNvPr id="5" name="Line 10">
              <a:extLst>
                <a:ext uri="{FF2B5EF4-FFF2-40B4-BE49-F238E27FC236}">
                  <a16:creationId xmlns:a16="http://schemas.microsoft.com/office/drawing/2014/main" id="{CA38AAE5-2787-6BC5-A994-0E116D9B9B20}"/>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1">
              <a:extLst>
                <a:ext uri="{FF2B5EF4-FFF2-40B4-BE49-F238E27FC236}">
                  <a16:creationId xmlns:a16="http://schemas.microsoft.com/office/drawing/2014/main" id="{3A06EA2E-F9AF-58BE-C23A-4B2C7075BE8B}"/>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Freeform 12">
              <a:extLst>
                <a:ext uri="{FF2B5EF4-FFF2-40B4-BE49-F238E27FC236}">
                  <a16:creationId xmlns:a16="http://schemas.microsoft.com/office/drawing/2014/main" id="{DA0E99C5-2ECC-59E9-47C4-7B2D922C49FE}"/>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TextBox 42">
            <a:extLst>
              <a:ext uri="{FF2B5EF4-FFF2-40B4-BE49-F238E27FC236}">
                <a16:creationId xmlns:a16="http://schemas.microsoft.com/office/drawing/2014/main" id="{53067B99-4D5A-AFB7-A2FF-36FD044A21A5}"/>
              </a:ext>
            </a:extLst>
          </p:cNvPr>
          <p:cNvSpPr txBox="1"/>
          <p:nvPr/>
        </p:nvSpPr>
        <p:spPr>
          <a:xfrm>
            <a:off x="3878814" y="507690"/>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二、课例分享</a:t>
            </a:r>
          </a:p>
        </p:txBody>
      </p:sp>
      <p:sp>
        <p:nvSpPr>
          <p:cNvPr id="2" name="内容占位符 2">
            <a:extLst>
              <a:ext uri="{FF2B5EF4-FFF2-40B4-BE49-F238E27FC236}">
                <a16:creationId xmlns:a16="http://schemas.microsoft.com/office/drawing/2014/main" id="{556E2C7C-8450-9DAE-57F4-A4482A48D586}"/>
              </a:ext>
            </a:extLst>
          </p:cNvPr>
          <p:cNvSpPr>
            <a:spLocks noGrp="1"/>
          </p:cNvSpPr>
          <p:nvPr>
            <p:ph idx="1"/>
          </p:nvPr>
        </p:nvSpPr>
        <p:spPr>
          <a:xfrm>
            <a:off x="841375" y="1086828"/>
            <a:ext cx="10515600" cy="4276725"/>
          </a:xfrm>
        </p:spPr>
        <p:txBody>
          <a:bodyPr/>
          <a:lstStyle/>
          <a:p>
            <a:pPr marL="0" indent="0">
              <a:buNone/>
            </a:pPr>
            <a:r>
              <a:rPr lang="en-US" altLang="zh-CN" sz="2800" b="1" kern="1200" dirty="0">
                <a:solidFill>
                  <a:schemeClr val="bg1"/>
                </a:solidFill>
                <a:latin typeface="+mj-ea"/>
                <a:ea typeface="+mj-ea"/>
              </a:rPr>
              <a:t>5.</a:t>
            </a:r>
            <a:r>
              <a:rPr lang="zh-CN" altLang="en-US" sz="2800" b="1" kern="1200" dirty="0">
                <a:solidFill>
                  <a:schemeClr val="bg1"/>
                </a:solidFill>
                <a:latin typeface="+mj-ea"/>
                <a:ea typeface="+mj-ea"/>
              </a:rPr>
              <a:t>教学环节</a:t>
            </a:r>
            <a:endParaRPr lang="zh-CN" altLang="en-US" dirty="0"/>
          </a:p>
        </p:txBody>
      </p:sp>
      <p:sp>
        <p:nvSpPr>
          <p:cNvPr id="3" name="内容占位符 4">
            <a:extLst>
              <a:ext uri="{FF2B5EF4-FFF2-40B4-BE49-F238E27FC236}">
                <a16:creationId xmlns:a16="http://schemas.microsoft.com/office/drawing/2014/main" id="{0A03B831-09B8-3F73-A133-8D9F26833581}"/>
              </a:ext>
            </a:extLst>
          </p:cNvPr>
          <p:cNvSpPr txBox="1">
            <a:spLocks/>
          </p:cNvSpPr>
          <p:nvPr/>
        </p:nvSpPr>
        <p:spPr>
          <a:xfrm>
            <a:off x="978047" y="1524212"/>
            <a:ext cx="9631435" cy="923330"/>
          </a:xfrm>
          <a:prstGeom prst="rect">
            <a:avLst/>
          </a:prstGeom>
        </p:spPr>
        <p:txBody>
          <a:bodyPr/>
          <a:lstStyle>
            <a:lvl1pPr algn="ctr" rtl="0" eaLnBrk="1" fontAlgn="base" hangingPunct="1">
              <a:lnSpc>
                <a:spcPct val="90000"/>
              </a:lnSpc>
              <a:spcBef>
                <a:spcPts val="900"/>
              </a:spcBef>
              <a:spcAft>
                <a:spcPct val="0"/>
              </a:spcAft>
              <a:buFont typeface="Arial" panose="020B0604020202020204" pitchFamily="34" charset="0"/>
              <a:defRPr sz="2800" kern="1200">
                <a:solidFill>
                  <a:schemeClr val="tx1"/>
                </a:solidFill>
                <a:latin typeface="楷体" panose="02010609060101010101" pitchFamily="49" charset="-122"/>
                <a:ea typeface="楷体" panose="02010609060101010101" pitchFamily="49" charset="-122"/>
                <a:cs typeface="+mn-cs"/>
              </a:defRPr>
            </a:lvl1pPr>
            <a:lvl2pPr marL="617220" indent="-205740" algn="l" rtl="0" eaLnBrk="1" fontAlgn="base" hangingPunct="1">
              <a:lnSpc>
                <a:spcPct val="90000"/>
              </a:lnSpc>
              <a:spcBef>
                <a:spcPts val="450"/>
              </a:spcBef>
              <a:spcAft>
                <a:spcPct val="0"/>
              </a:spcAft>
              <a:buFont typeface="Arial" panose="020B0604020202020204" pitchFamily="34" charset="0"/>
              <a:buChar char="•"/>
              <a:defRPr sz="2160" kern="1200">
                <a:solidFill>
                  <a:schemeClr val="tx1"/>
                </a:solidFill>
                <a:latin typeface="+mn-lt"/>
                <a:ea typeface="+mn-ea"/>
                <a:cs typeface="+mn-cs"/>
              </a:defRPr>
            </a:lvl2pPr>
            <a:lvl3pPr marL="1028700" indent="-205740" algn="l" rtl="0" eaLnBrk="1" fontAlgn="base" hangingPunct="1">
              <a:lnSpc>
                <a:spcPct val="90000"/>
              </a:lnSpc>
              <a:spcBef>
                <a:spcPts val="450"/>
              </a:spcBef>
              <a:spcAft>
                <a:spcPct val="0"/>
              </a:spcAft>
              <a:buFont typeface="Arial" panose="020B0604020202020204" pitchFamily="34" charset="0"/>
              <a:buChar char="•"/>
              <a:defRPr sz="1800" kern="1200">
                <a:solidFill>
                  <a:schemeClr val="tx1"/>
                </a:solidFill>
                <a:latin typeface="+mn-lt"/>
                <a:ea typeface="+mn-ea"/>
                <a:cs typeface="+mn-cs"/>
              </a:defRPr>
            </a:lvl3pPr>
            <a:lvl4pPr marL="144018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4pPr>
            <a:lvl5pPr marL="185166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目前我国缺铁性贫血发生率高达</a:t>
            </a:r>
            <a:r>
              <a:rPr kumimoji="1" lang="en-US" altLang="zh-CN" sz="2400" b="1" dirty="0">
                <a:solidFill>
                  <a:prstClr val="black"/>
                </a:solidFill>
                <a:latin typeface="黑体" panose="02010609060101010101" pitchFamily="49" charset="-122"/>
                <a:ea typeface="黑体" panose="02010609060101010101" pitchFamily="49" charset="-122"/>
              </a:rPr>
              <a:t>20%</a:t>
            </a:r>
            <a:r>
              <a:rPr kumimoji="1" lang="zh-CN" altLang="en-US" sz="2400" b="1" dirty="0">
                <a:solidFill>
                  <a:prstClr val="black"/>
                </a:solidFill>
                <a:latin typeface="黑体" panose="02010609060101010101" pitchFamily="49" charset="-122"/>
                <a:ea typeface="黑体" panose="02010609060101010101" pitchFamily="49" charset="-122"/>
              </a:rPr>
              <a:t>，患有缺铁性贫血和铁营养不良症者约</a:t>
            </a:r>
            <a:r>
              <a:rPr kumimoji="1" lang="en-US" altLang="zh-CN" sz="2400" b="1" dirty="0">
                <a:solidFill>
                  <a:prstClr val="black"/>
                </a:solidFill>
                <a:latin typeface="黑体" panose="02010609060101010101" pitchFamily="49" charset="-122"/>
                <a:ea typeface="黑体" panose="02010609060101010101" pitchFamily="49" charset="-122"/>
              </a:rPr>
              <a:t>2</a:t>
            </a:r>
            <a:r>
              <a:rPr kumimoji="1" lang="zh-CN" altLang="en-US" sz="2400" b="1" dirty="0">
                <a:solidFill>
                  <a:prstClr val="black"/>
                </a:solidFill>
                <a:latin typeface="黑体" panose="02010609060101010101" pitchFamily="49" charset="-122"/>
                <a:ea typeface="黑体" panose="02010609060101010101" pitchFamily="49" charset="-122"/>
              </a:rPr>
              <a:t>亿人，其中妇女和儿童为高发人群。如何补铁呢？</a:t>
            </a:r>
          </a:p>
        </p:txBody>
      </p:sp>
      <p:grpSp>
        <p:nvGrpSpPr>
          <p:cNvPr id="9" name="组合 8">
            <a:extLst>
              <a:ext uri="{FF2B5EF4-FFF2-40B4-BE49-F238E27FC236}">
                <a16:creationId xmlns:a16="http://schemas.microsoft.com/office/drawing/2014/main" id="{7121F4E3-EA27-0895-8473-A8C842F17018}"/>
              </a:ext>
            </a:extLst>
          </p:cNvPr>
          <p:cNvGrpSpPr/>
          <p:nvPr/>
        </p:nvGrpSpPr>
        <p:grpSpPr>
          <a:xfrm>
            <a:off x="979237" y="2344540"/>
            <a:ext cx="1965481" cy="2087244"/>
            <a:chOff x="838" y="2111"/>
            <a:chExt cx="4665" cy="4954"/>
          </a:xfrm>
        </p:grpSpPr>
        <p:pic>
          <p:nvPicPr>
            <p:cNvPr id="10" name="图片 9" descr="1.jpg">
              <a:extLst>
                <a:ext uri="{FF2B5EF4-FFF2-40B4-BE49-F238E27FC236}">
                  <a16:creationId xmlns:a16="http://schemas.microsoft.com/office/drawing/2014/main" id="{65601C03-5BDE-3584-C5E2-F23D4875DB46}"/>
                </a:ext>
              </a:extLst>
            </p:cNvPr>
            <p:cNvPicPr>
              <a:picLocks noChangeAspect="1"/>
            </p:cNvPicPr>
            <p:nvPr/>
          </p:nvPicPr>
          <p:blipFill>
            <a:blip r:embed="rId8"/>
            <a:stretch>
              <a:fillRect/>
            </a:stretch>
          </p:blipFill>
          <p:spPr>
            <a:xfrm>
              <a:off x="838" y="2111"/>
              <a:ext cx="4665" cy="3742"/>
            </a:xfrm>
            <a:prstGeom prst="rect">
              <a:avLst/>
            </a:prstGeom>
            <a:noFill/>
            <a:ln w="9525">
              <a:noFill/>
            </a:ln>
          </p:spPr>
        </p:pic>
        <p:sp>
          <p:nvSpPr>
            <p:cNvPr id="11" name="TextBox 6">
              <a:extLst>
                <a:ext uri="{FF2B5EF4-FFF2-40B4-BE49-F238E27FC236}">
                  <a16:creationId xmlns:a16="http://schemas.microsoft.com/office/drawing/2014/main" id="{356ED39F-292F-F19A-DDBC-3109DEF4BFCE}"/>
                </a:ext>
              </a:extLst>
            </p:cNvPr>
            <p:cNvSpPr txBox="1"/>
            <p:nvPr>
              <p:custDataLst>
                <p:tags r:id="rId6"/>
              </p:custDataLst>
            </p:nvPr>
          </p:nvSpPr>
          <p:spPr>
            <a:xfrm>
              <a:off x="1204" y="5823"/>
              <a:ext cx="4299" cy="1242"/>
            </a:xfrm>
            <a:prstGeom prst="rect">
              <a:avLst/>
            </a:prstGeom>
            <a:noFill/>
          </p:spPr>
          <p:txBody>
            <a:bodyPr wrap="square" rtlCol="0">
              <a:spAutoFit/>
            </a:bodyPr>
            <a:lstStyle/>
            <a:p>
              <a:r>
                <a:rPr lang="zh-CN" altLang="en-US" sz="2800" b="1" dirty="0">
                  <a:solidFill>
                    <a:srgbClr val="000000"/>
                  </a:solidFill>
                  <a:latin typeface="黑体" panose="02010609060101010101" pitchFamily="49" charset="-122"/>
                  <a:ea typeface="黑体" panose="02010609060101010101" pitchFamily="49" charset="-122"/>
                  <a:cs typeface="Arial"/>
                </a:rPr>
                <a:t>动物肝脏</a:t>
              </a:r>
            </a:p>
          </p:txBody>
        </p:sp>
      </p:grpSp>
      <p:grpSp>
        <p:nvGrpSpPr>
          <p:cNvPr id="12" name="组合 11">
            <a:extLst>
              <a:ext uri="{FF2B5EF4-FFF2-40B4-BE49-F238E27FC236}">
                <a16:creationId xmlns:a16="http://schemas.microsoft.com/office/drawing/2014/main" id="{9DB97491-95A0-A5C5-596B-080EE92EE897}"/>
              </a:ext>
            </a:extLst>
          </p:cNvPr>
          <p:cNvGrpSpPr/>
          <p:nvPr/>
        </p:nvGrpSpPr>
        <p:grpSpPr>
          <a:xfrm>
            <a:off x="4758230" y="2395122"/>
            <a:ext cx="2088086" cy="2037527"/>
            <a:chOff x="6860" y="2111"/>
            <a:chExt cx="4956" cy="4836"/>
          </a:xfrm>
        </p:grpSpPr>
        <p:pic>
          <p:nvPicPr>
            <p:cNvPr id="13" name="图片 5" descr="2.jpg">
              <a:extLst>
                <a:ext uri="{FF2B5EF4-FFF2-40B4-BE49-F238E27FC236}">
                  <a16:creationId xmlns:a16="http://schemas.microsoft.com/office/drawing/2014/main" id="{526D0FCD-D24D-CF12-2F67-3EFCC2F2E4B2}"/>
                </a:ext>
              </a:extLst>
            </p:cNvPr>
            <p:cNvPicPr>
              <a:picLocks noChangeAspect="1"/>
            </p:cNvPicPr>
            <p:nvPr/>
          </p:nvPicPr>
          <p:blipFill>
            <a:blip r:embed="rId9"/>
            <a:stretch>
              <a:fillRect/>
            </a:stretch>
          </p:blipFill>
          <p:spPr>
            <a:xfrm>
              <a:off x="6860" y="2111"/>
              <a:ext cx="4956" cy="3349"/>
            </a:xfrm>
            <a:prstGeom prst="rect">
              <a:avLst/>
            </a:prstGeom>
            <a:noFill/>
            <a:ln w="9525">
              <a:noFill/>
            </a:ln>
          </p:spPr>
        </p:pic>
        <p:sp>
          <p:nvSpPr>
            <p:cNvPr id="14" name="TextBox 8">
              <a:extLst>
                <a:ext uri="{FF2B5EF4-FFF2-40B4-BE49-F238E27FC236}">
                  <a16:creationId xmlns:a16="http://schemas.microsoft.com/office/drawing/2014/main" id="{6B083D3C-9EE8-76C6-3C9F-B81CB17317D9}"/>
                </a:ext>
              </a:extLst>
            </p:cNvPr>
            <p:cNvSpPr txBox="1"/>
            <p:nvPr>
              <p:custDataLst>
                <p:tags r:id="rId5"/>
              </p:custDataLst>
            </p:nvPr>
          </p:nvSpPr>
          <p:spPr>
            <a:xfrm>
              <a:off x="8073" y="5705"/>
              <a:ext cx="2268" cy="1242"/>
            </a:xfrm>
            <a:prstGeom prst="rect">
              <a:avLst/>
            </a:prstGeom>
            <a:noFill/>
          </p:spPr>
          <p:txBody>
            <a:bodyPr wrap="square" rtlCol="0">
              <a:spAutoFit/>
            </a:bodyPr>
            <a:lstStyle/>
            <a:p>
              <a:r>
                <a:rPr lang="zh-CN" altLang="en-US" sz="2800" b="1" dirty="0">
                  <a:solidFill>
                    <a:srgbClr val="000000"/>
                  </a:solidFill>
                  <a:latin typeface="黑体" panose="02010609060101010101" pitchFamily="49" charset="-122"/>
                  <a:ea typeface="黑体" panose="02010609060101010101" pitchFamily="49" charset="-122"/>
                  <a:cs typeface="Arial"/>
                </a:rPr>
                <a:t>木耳</a:t>
              </a:r>
            </a:p>
          </p:txBody>
        </p:sp>
      </p:grpSp>
      <p:pic>
        <p:nvPicPr>
          <p:cNvPr id="15" name="内容占位符 3">
            <a:extLst>
              <a:ext uri="{FF2B5EF4-FFF2-40B4-BE49-F238E27FC236}">
                <a16:creationId xmlns:a16="http://schemas.microsoft.com/office/drawing/2014/main" id="{E96503B2-575C-3E9E-5964-803B25F581BB}"/>
              </a:ext>
            </a:extLst>
          </p:cNvPr>
          <p:cNvPicPr>
            <a:picLocks noChangeAspect="1"/>
          </p:cNvPicPr>
          <p:nvPr/>
        </p:nvPicPr>
        <p:blipFill>
          <a:blip r:embed="rId10"/>
          <a:stretch>
            <a:fillRect/>
          </a:stretch>
        </p:blipFill>
        <p:spPr>
          <a:xfrm>
            <a:off x="1138019" y="4525704"/>
            <a:ext cx="1728275" cy="1435033"/>
          </a:xfrm>
          <a:prstGeom prst="rect">
            <a:avLst/>
          </a:prstGeom>
        </p:spPr>
      </p:pic>
      <p:pic>
        <p:nvPicPr>
          <p:cNvPr id="16" name="图片 15" descr="铁">
            <a:extLst>
              <a:ext uri="{FF2B5EF4-FFF2-40B4-BE49-F238E27FC236}">
                <a16:creationId xmlns:a16="http://schemas.microsoft.com/office/drawing/2014/main" id="{73287C76-F8B2-03F6-84A3-56DDB708A969}"/>
              </a:ext>
            </a:extLst>
          </p:cNvPr>
          <p:cNvPicPr>
            <a:picLocks noChangeAspect="1"/>
          </p:cNvPicPr>
          <p:nvPr>
            <p:custDataLst>
              <p:tags r:id="rId1"/>
            </p:custDataLst>
          </p:nvPr>
        </p:nvPicPr>
        <p:blipFill>
          <a:blip r:embed="rId11"/>
          <a:stretch>
            <a:fillRect/>
          </a:stretch>
        </p:blipFill>
        <p:spPr>
          <a:xfrm>
            <a:off x="4841472" y="4694332"/>
            <a:ext cx="1811276" cy="1411017"/>
          </a:xfrm>
          <a:prstGeom prst="rect">
            <a:avLst/>
          </a:prstGeom>
          <a:solidFill>
            <a:schemeClr val="accent1"/>
          </a:solidFill>
        </p:spPr>
      </p:pic>
      <p:sp>
        <p:nvSpPr>
          <p:cNvPr id="17" name="TextBox 8">
            <a:extLst>
              <a:ext uri="{FF2B5EF4-FFF2-40B4-BE49-F238E27FC236}">
                <a16:creationId xmlns:a16="http://schemas.microsoft.com/office/drawing/2014/main" id="{6265A2E0-C154-2E8F-CD0F-58CB02AC99B7}"/>
              </a:ext>
            </a:extLst>
          </p:cNvPr>
          <p:cNvSpPr txBox="1"/>
          <p:nvPr>
            <p:custDataLst>
              <p:tags r:id="rId2"/>
            </p:custDataLst>
          </p:nvPr>
        </p:nvSpPr>
        <p:spPr>
          <a:xfrm>
            <a:off x="5387476" y="6024737"/>
            <a:ext cx="955565" cy="523220"/>
          </a:xfrm>
          <a:prstGeom prst="rect">
            <a:avLst/>
          </a:prstGeom>
          <a:noFill/>
        </p:spPr>
        <p:txBody>
          <a:bodyPr wrap="square" rtlCol="0">
            <a:spAutoFit/>
          </a:bodyPr>
          <a:lstStyle/>
          <a:p>
            <a:r>
              <a:rPr lang="zh-CN" altLang="en-US" sz="2800" b="1" dirty="0">
                <a:solidFill>
                  <a:srgbClr val="000000"/>
                </a:solidFill>
                <a:latin typeface="黑体" panose="02010609060101010101" pitchFamily="49" charset="-122"/>
                <a:ea typeface="黑体" panose="02010609060101010101" pitchFamily="49" charset="-122"/>
                <a:cs typeface="Arial"/>
              </a:rPr>
              <a:t>红枣</a:t>
            </a:r>
          </a:p>
        </p:txBody>
      </p:sp>
      <p:sp>
        <p:nvSpPr>
          <p:cNvPr id="18" name="TextBox 8">
            <a:extLst>
              <a:ext uri="{FF2B5EF4-FFF2-40B4-BE49-F238E27FC236}">
                <a16:creationId xmlns:a16="http://schemas.microsoft.com/office/drawing/2014/main" id="{B8410D06-C6DF-2C5C-E3B0-142B87E9A711}"/>
              </a:ext>
            </a:extLst>
          </p:cNvPr>
          <p:cNvSpPr txBox="1"/>
          <p:nvPr>
            <p:custDataLst>
              <p:tags r:id="rId3"/>
            </p:custDataLst>
          </p:nvPr>
        </p:nvSpPr>
        <p:spPr>
          <a:xfrm>
            <a:off x="1484194" y="5952011"/>
            <a:ext cx="955565" cy="523220"/>
          </a:xfrm>
          <a:prstGeom prst="rect">
            <a:avLst/>
          </a:prstGeom>
          <a:noFill/>
        </p:spPr>
        <p:txBody>
          <a:bodyPr wrap="square" rtlCol="0">
            <a:spAutoFit/>
          </a:bodyPr>
          <a:lstStyle/>
          <a:p>
            <a:r>
              <a:rPr lang="zh-CN" altLang="en-US" sz="2800" b="1" dirty="0">
                <a:solidFill>
                  <a:srgbClr val="000000"/>
                </a:solidFill>
                <a:latin typeface="黑体" panose="02010609060101010101" pitchFamily="49" charset="-122"/>
                <a:ea typeface="黑体" panose="02010609060101010101" pitchFamily="49" charset="-122"/>
                <a:cs typeface="Arial"/>
              </a:rPr>
              <a:t>菠菜</a:t>
            </a:r>
          </a:p>
        </p:txBody>
      </p:sp>
      <p:sp>
        <p:nvSpPr>
          <p:cNvPr id="19" name="TextBox 8">
            <a:extLst>
              <a:ext uri="{FF2B5EF4-FFF2-40B4-BE49-F238E27FC236}">
                <a16:creationId xmlns:a16="http://schemas.microsoft.com/office/drawing/2014/main" id="{423BE3A6-B33E-9A5C-84AE-F4BDC0E1D709}"/>
              </a:ext>
            </a:extLst>
          </p:cNvPr>
          <p:cNvSpPr txBox="1"/>
          <p:nvPr>
            <p:custDataLst>
              <p:tags r:id="rId4"/>
            </p:custDataLst>
          </p:nvPr>
        </p:nvSpPr>
        <p:spPr>
          <a:xfrm>
            <a:off x="3078320" y="3350200"/>
            <a:ext cx="1571625" cy="923330"/>
          </a:xfrm>
          <a:prstGeom prst="rect">
            <a:avLst/>
          </a:prstGeom>
          <a:solidFill>
            <a:schemeClr val="accent6">
              <a:lumMod val="40000"/>
              <a:lumOff val="60000"/>
            </a:schemeClr>
          </a:solidFill>
        </p:spPr>
        <p:txBody>
          <a:bodyPr wrap="square" rtlCol="0">
            <a:spAutoFit/>
          </a:bodyPr>
          <a:lstStyle/>
          <a:p>
            <a:r>
              <a:rPr lang="zh-CN" altLang="en-US" sz="5400" b="1" dirty="0">
                <a:solidFill>
                  <a:srgbClr val="000000"/>
                </a:solidFill>
                <a:latin typeface="黑体" panose="02010609060101010101" pitchFamily="49" charset="-122"/>
                <a:ea typeface="黑体" panose="02010609060101010101" pitchFamily="49" charset="-122"/>
                <a:cs typeface="Arial"/>
              </a:rPr>
              <a:t>食补</a:t>
            </a:r>
          </a:p>
        </p:txBody>
      </p:sp>
      <p:sp>
        <p:nvSpPr>
          <p:cNvPr id="20" name="内容占位符 4">
            <a:extLst>
              <a:ext uri="{FF2B5EF4-FFF2-40B4-BE49-F238E27FC236}">
                <a16:creationId xmlns:a16="http://schemas.microsoft.com/office/drawing/2014/main" id="{5D87BF28-A377-BC7C-1C63-B1E85DF8BC12}"/>
              </a:ext>
            </a:extLst>
          </p:cNvPr>
          <p:cNvSpPr txBox="1">
            <a:spLocks/>
          </p:cNvSpPr>
          <p:nvPr/>
        </p:nvSpPr>
        <p:spPr>
          <a:xfrm>
            <a:off x="6954970" y="2520551"/>
            <a:ext cx="4941843" cy="3954679"/>
          </a:xfrm>
          <a:prstGeom prst="rect">
            <a:avLst/>
          </a:prstGeom>
          <a:solidFill>
            <a:schemeClr val="accent5">
              <a:lumMod val="20000"/>
              <a:lumOff val="80000"/>
            </a:schemeClr>
          </a:solidFill>
        </p:spPr>
        <p:txBody>
          <a:bodyPr/>
          <a:lstStyle>
            <a:lvl1pPr algn="ctr" rtl="0" eaLnBrk="1" fontAlgn="base" hangingPunct="1">
              <a:lnSpc>
                <a:spcPct val="90000"/>
              </a:lnSpc>
              <a:spcBef>
                <a:spcPts val="900"/>
              </a:spcBef>
              <a:spcAft>
                <a:spcPct val="0"/>
              </a:spcAft>
              <a:buFont typeface="Arial" panose="020B0604020202020204" pitchFamily="34" charset="0"/>
              <a:defRPr sz="2800" kern="1200">
                <a:solidFill>
                  <a:schemeClr val="tx1"/>
                </a:solidFill>
                <a:latin typeface="楷体" panose="02010609060101010101" pitchFamily="49" charset="-122"/>
                <a:ea typeface="楷体" panose="02010609060101010101" pitchFamily="49" charset="-122"/>
                <a:cs typeface="+mn-cs"/>
              </a:defRPr>
            </a:lvl1pPr>
            <a:lvl2pPr marL="617220" indent="-205740" algn="l" rtl="0" eaLnBrk="1" fontAlgn="base" hangingPunct="1">
              <a:lnSpc>
                <a:spcPct val="90000"/>
              </a:lnSpc>
              <a:spcBef>
                <a:spcPts val="450"/>
              </a:spcBef>
              <a:spcAft>
                <a:spcPct val="0"/>
              </a:spcAft>
              <a:buFont typeface="Arial" panose="020B0604020202020204" pitchFamily="34" charset="0"/>
              <a:buChar char="•"/>
              <a:defRPr sz="2160" kern="1200">
                <a:solidFill>
                  <a:schemeClr val="tx1"/>
                </a:solidFill>
                <a:latin typeface="+mn-lt"/>
                <a:ea typeface="+mn-ea"/>
                <a:cs typeface="+mn-cs"/>
              </a:defRPr>
            </a:lvl2pPr>
            <a:lvl3pPr marL="1028700" indent="-205740" algn="l" rtl="0" eaLnBrk="1" fontAlgn="base" hangingPunct="1">
              <a:lnSpc>
                <a:spcPct val="90000"/>
              </a:lnSpc>
              <a:spcBef>
                <a:spcPts val="450"/>
              </a:spcBef>
              <a:spcAft>
                <a:spcPct val="0"/>
              </a:spcAft>
              <a:buFont typeface="Arial" panose="020B0604020202020204" pitchFamily="34" charset="0"/>
              <a:buChar char="•"/>
              <a:defRPr sz="1800" kern="1200">
                <a:solidFill>
                  <a:schemeClr val="tx1"/>
                </a:solidFill>
                <a:latin typeface="+mn-lt"/>
                <a:ea typeface="+mn-ea"/>
                <a:cs typeface="+mn-cs"/>
              </a:defRPr>
            </a:lvl3pPr>
            <a:lvl4pPr marL="144018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4pPr>
            <a:lvl5pPr marL="185166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gn="l">
              <a:lnSpc>
                <a:spcPct val="100000"/>
              </a:lnSpc>
            </a:pPr>
            <a:r>
              <a:rPr kumimoji="1" lang="en-US" altLang="zh-CN" sz="2400" b="1" dirty="0">
                <a:solidFill>
                  <a:prstClr val="black"/>
                </a:solidFill>
                <a:latin typeface="黑体" panose="02010609060101010101" pitchFamily="49" charset="-122"/>
                <a:ea typeface="黑体" panose="02010609060101010101" pitchFamily="49" charset="-122"/>
              </a:rPr>
              <a:t>【</a:t>
            </a:r>
            <a:r>
              <a:rPr kumimoji="1" lang="zh-CN" altLang="en-US" sz="2400" b="1" dirty="0">
                <a:solidFill>
                  <a:prstClr val="black"/>
                </a:solidFill>
                <a:latin typeface="黑体" panose="02010609060101010101" pitchFamily="49" charset="-122"/>
                <a:ea typeface="黑体" panose="02010609060101010101" pitchFamily="49" charset="-122"/>
              </a:rPr>
              <a:t>环节一</a:t>
            </a:r>
            <a:r>
              <a:rPr kumimoji="1" lang="en-US" altLang="zh-CN" sz="2400" b="1" dirty="0">
                <a:solidFill>
                  <a:prstClr val="black"/>
                </a:solidFill>
                <a:latin typeface="黑体" panose="02010609060101010101" pitchFamily="49" charset="-122"/>
                <a:ea typeface="黑体" panose="02010609060101010101" pitchFamily="49" charset="-122"/>
              </a:rPr>
              <a:t>】</a:t>
            </a:r>
            <a:r>
              <a:rPr kumimoji="1" lang="zh-CN" altLang="en-US" sz="2400" b="1" dirty="0">
                <a:solidFill>
                  <a:prstClr val="black"/>
                </a:solidFill>
                <a:latin typeface="黑体" panose="02010609060101010101" pitchFamily="49" charset="-122"/>
                <a:ea typeface="黑体" panose="02010609060101010101" pitchFamily="49" charset="-122"/>
              </a:rPr>
              <a:t>创设情境，导入新课</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创设情境素材：缺铁性贫血，食补动物肝脏、菠菜、木耳、红枣等富铁食物。药补可服用补铁剂。补铁剂中铁元素的价态？</a:t>
            </a: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设计意图：</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创设情境引入课题，激发学生的探究兴趣和欲望，</a:t>
            </a:r>
            <a:r>
              <a:rPr kumimoji="1" lang="zh-CN" altLang="en-US" sz="2400" b="1" dirty="0">
                <a:solidFill>
                  <a:srgbClr val="C00000"/>
                </a:solidFill>
                <a:latin typeface="黑体" panose="02010609060101010101" pitchFamily="49" charset="-122"/>
                <a:ea typeface="黑体" panose="02010609060101010101" pitchFamily="49" charset="-122"/>
              </a:rPr>
              <a:t>引出本节课的主要探究问题</a:t>
            </a:r>
            <a:r>
              <a:rPr kumimoji="1" lang="zh-CN" altLang="en-US" sz="2400" b="1" dirty="0">
                <a:solidFill>
                  <a:prstClr val="black"/>
                </a:solidFill>
                <a:latin typeface="黑体" panose="02010609060101010101" pitchFamily="49" charset="-122"/>
                <a:ea typeface="黑体" panose="02010609060101010101" pitchFamily="49" charset="-122"/>
              </a:rPr>
              <a:t>。</a:t>
            </a:r>
          </a:p>
          <a:p>
            <a:pPr algn="l">
              <a:lnSpc>
                <a:spcPct val="100000"/>
              </a:lnSpc>
            </a:pPr>
            <a:endParaRPr kumimoji="1" lang="zh-CN" altLang="en-US" sz="2400" b="1" dirty="0">
              <a:solidFill>
                <a:prstClr val="black"/>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646973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DCA6B-42CF-176F-6B29-D9490E5D0EB6}"/>
            </a:ext>
          </a:extLst>
        </p:cNvPr>
        <p:cNvGrpSpPr/>
        <p:nvPr/>
      </p:nvGrpSpPr>
      <p:grpSpPr>
        <a:xfrm>
          <a:off x="0" y="0"/>
          <a:ext cx="0" cy="0"/>
          <a:chOff x="0" y="0"/>
          <a:chExt cx="0" cy="0"/>
        </a:xfrm>
      </p:grpSpPr>
      <p:grpSp>
        <p:nvGrpSpPr>
          <p:cNvPr id="4" name="Group 9">
            <a:extLst>
              <a:ext uri="{FF2B5EF4-FFF2-40B4-BE49-F238E27FC236}">
                <a16:creationId xmlns:a16="http://schemas.microsoft.com/office/drawing/2014/main" id="{70C572E0-A336-60BD-A57D-E93D9D4E68E5}"/>
              </a:ext>
            </a:extLst>
          </p:cNvPr>
          <p:cNvGrpSpPr>
            <a:grpSpLocks noChangeAspect="1"/>
          </p:cNvGrpSpPr>
          <p:nvPr/>
        </p:nvGrpSpPr>
        <p:grpSpPr bwMode="auto">
          <a:xfrm>
            <a:off x="2311400" y="980886"/>
            <a:ext cx="7575550" cy="201688"/>
            <a:chOff x="1927" y="2201"/>
            <a:chExt cx="4019" cy="107"/>
          </a:xfrm>
        </p:grpSpPr>
        <p:sp>
          <p:nvSpPr>
            <p:cNvPr id="5" name="Line 10">
              <a:extLst>
                <a:ext uri="{FF2B5EF4-FFF2-40B4-BE49-F238E27FC236}">
                  <a16:creationId xmlns:a16="http://schemas.microsoft.com/office/drawing/2014/main" id="{418C1385-6E7F-E1C0-9985-F02A83BEEED8}"/>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1">
              <a:extLst>
                <a:ext uri="{FF2B5EF4-FFF2-40B4-BE49-F238E27FC236}">
                  <a16:creationId xmlns:a16="http://schemas.microsoft.com/office/drawing/2014/main" id="{879E4CC0-BDB9-23E9-4111-9690F9AD6651}"/>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Freeform 12">
              <a:extLst>
                <a:ext uri="{FF2B5EF4-FFF2-40B4-BE49-F238E27FC236}">
                  <a16:creationId xmlns:a16="http://schemas.microsoft.com/office/drawing/2014/main" id="{8F672516-96AD-B221-4507-C81C0A304E20}"/>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TextBox 42">
            <a:extLst>
              <a:ext uri="{FF2B5EF4-FFF2-40B4-BE49-F238E27FC236}">
                <a16:creationId xmlns:a16="http://schemas.microsoft.com/office/drawing/2014/main" id="{EACEBA83-BA85-B010-9B1A-42982161E535}"/>
              </a:ext>
            </a:extLst>
          </p:cNvPr>
          <p:cNvSpPr txBox="1"/>
          <p:nvPr/>
        </p:nvSpPr>
        <p:spPr>
          <a:xfrm>
            <a:off x="3878814" y="507690"/>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二、课例分享</a:t>
            </a:r>
          </a:p>
        </p:txBody>
      </p:sp>
      <p:sp>
        <p:nvSpPr>
          <p:cNvPr id="2" name="内容占位符 2">
            <a:extLst>
              <a:ext uri="{FF2B5EF4-FFF2-40B4-BE49-F238E27FC236}">
                <a16:creationId xmlns:a16="http://schemas.microsoft.com/office/drawing/2014/main" id="{F42DAD81-5596-4F33-2E0C-436387C1904F}"/>
              </a:ext>
            </a:extLst>
          </p:cNvPr>
          <p:cNvSpPr>
            <a:spLocks noGrp="1"/>
          </p:cNvSpPr>
          <p:nvPr>
            <p:ph idx="1"/>
          </p:nvPr>
        </p:nvSpPr>
        <p:spPr>
          <a:xfrm>
            <a:off x="841375" y="1086828"/>
            <a:ext cx="10515600" cy="4276725"/>
          </a:xfrm>
        </p:spPr>
        <p:txBody>
          <a:bodyPr/>
          <a:lstStyle/>
          <a:p>
            <a:pPr marL="0" indent="0">
              <a:buNone/>
            </a:pPr>
            <a:r>
              <a:rPr lang="en-US" altLang="zh-CN" sz="2800" b="1" kern="1200" dirty="0">
                <a:solidFill>
                  <a:schemeClr val="bg1"/>
                </a:solidFill>
                <a:latin typeface="+mj-ea"/>
                <a:ea typeface="+mj-ea"/>
              </a:rPr>
              <a:t>5.</a:t>
            </a:r>
            <a:r>
              <a:rPr lang="zh-CN" altLang="en-US" sz="2800" b="1" kern="1200" dirty="0">
                <a:solidFill>
                  <a:schemeClr val="bg1"/>
                </a:solidFill>
                <a:latin typeface="+mj-ea"/>
                <a:ea typeface="+mj-ea"/>
              </a:rPr>
              <a:t>教学环节</a:t>
            </a:r>
            <a:endParaRPr lang="zh-CN" altLang="en-US" dirty="0"/>
          </a:p>
        </p:txBody>
      </p:sp>
      <p:sp>
        <p:nvSpPr>
          <p:cNvPr id="3" name="内容占位符 4">
            <a:extLst>
              <a:ext uri="{FF2B5EF4-FFF2-40B4-BE49-F238E27FC236}">
                <a16:creationId xmlns:a16="http://schemas.microsoft.com/office/drawing/2014/main" id="{D0CE0E8E-A67E-3728-7837-45170247BBA0}"/>
              </a:ext>
            </a:extLst>
          </p:cNvPr>
          <p:cNvSpPr txBox="1">
            <a:spLocks/>
          </p:cNvSpPr>
          <p:nvPr/>
        </p:nvSpPr>
        <p:spPr>
          <a:xfrm>
            <a:off x="6675239" y="2520551"/>
            <a:ext cx="4941843" cy="3954679"/>
          </a:xfrm>
          <a:prstGeom prst="rect">
            <a:avLst/>
          </a:prstGeom>
          <a:solidFill>
            <a:schemeClr val="accent5">
              <a:lumMod val="20000"/>
              <a:lumOff val="80000"/>
            </a:schemeClr>
          </a:solidFill>
        </p:spPr>
        <p:txBody>
          <a:bodyPr/>
          <a:lstStyle>
            <a:lvl1pPr algn="ctr" rtl="0" eaLnBrk="1" fontAlgn="base" hangingPunct="1">
              <a:lnSpc>
                <a:spcPct val="90000"/>
              </a:lnSpc>
              <a:spcBef>
                <a:spcPts val="900"/>
              </a:spcBef>
              <a:spcAft>
                <a:spcPct val="0"/>
              </a:spcAft>
              <a:buFont typeface="Arial" panose="020B0604020202020204" pitchFamily="34" charset="0"/>
              <a:defRPr sz="2800" kern="1200">
                <a:solidFill>
                  <a:schemeClr val="tx1"/>
                </a:solidFill>
                <a:latin typeface="楷体" panose="02010609060101010101" pitchFamily="49" charset="-122"/>
                <a:ea typeface="楷体" panose="02010609060101010101" pitchFamily="49" charset="-122"/>
                <a:cs typeface="+mn-cs"/>
              </a:defRPr>
            </a:lvl1pPr>
            <a:lvl2pPr marL="617220" indent="-205740" algn="l" rtl="0" eaLnBrk="1" fontAlgn="base" hangingPunct="1">
              <a:lnSpc>
                <a:spcPct val="90000"/>
              </a:lnSpc>
              <a:spcBef>
                <a:spcPts val="450"/>
              </a:spcBef>
              <a:spcAft>
                <a:spcPct val="0"/>
              </a:spcAft>
              <a:buFont typeface="Arial" panose="020B0604020202020204" pitchFamily="34" charset="0"/>
              <a:buChar char="•"/>
              <a:defRPr sz="2160" kern="1200">
                <a:solidFill>
                  <a:schemeClr val="tx1"/>
                </a:solidFill>
                <a:latin typeface="+mn-lt"/>
                <a:ea typeface="+mn-ea"/>
                <a:cs typeface="+mn-cs"/>
              </a:defRPr>
            </a:lvl2pPr>
            <a:lvl3pPr marL="1028700" indent="-205740" algn="l" rtl="0" eaLnBrk="1" fontAlgn="base" hangingPunct="1">
              <a:lnSpc>
                <a:spcPct val="90000"/>
              </a:lnSpc>
              <a:spcBef>
                <a:spcPts val="450"/>
              </a:spcBef>
              <a:spcAft>
                <a:spcPct val="0"/>
              </a:spcAft>
              <a:buFont typeface="Arial" panose="020B0604020202020204" pitchFamily="34" charset="0"/>
              <a:buChar char="•"/>
              <a:defRPr sz="1800" kern="1200">
                <a:solidFill>
                  <a:schemeClr val="tx1"/>
                </a:solidFill>
                <a:latin typeface="+mn-lt"/>
                <a:ea typeface="+mn-ea"/>
                <a:cs typeface="+mn-cs"/>
              </a:defRPr>
            </a:lvl3pPr>
            <a:lvl4pPr marL="144018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4pPr>
            <a:lvl5pPr marL="185166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gn="l">
              <a:lnSpc>
                <a:spcPct val="100000"/>
              </a:lnSpc>
            </a:pPr>
            <a:r>
              <a:rPr kumimoji="1" lang="en-US" altLang="zh-CN" sz="2400" b="1" dirty="0">
                <a:solidFill>
                  <a:prstClr val="black"/>
                </a:solidFill>
                <a:latin typeface="黑体" panose="02010609060101010101" pitchFamily="49" charset="-122"/>
                <a:ea typeface="黑体" panose="02010609060101010101" pitchFamily="49" charset="-122"/>
              </a:rPr>
              <a:t>【</a:t>
            </a:r>
            <a:r>
              <a:rPr kumimoji="1" lang="zh-CN" altLang="en-US" sz="2400" b="1" dirty="0">
                <a:solidFill>
                  <a:prstClr val="black"/>
                </a:solidFill>
                <a:latin typeface="黑体" panose="02010609060101010101" pitchFamily="49" charset="-122"/>
                <a:ea typeface="黑体" panose="02010609060101010101" pitchFamily="49" charset="-122"/>
              </a:rPr>
              <a:t>环节二</a:t>
            </a:r>
            <a:r>
              <a:rPr kumimoji="1" lang="en-US" altLang="zh-CN" sz="2400" b="1" dirty="0">
                <a:solidFill>
                  <a:prstClr val="black"/>
                </a:solidFill>
                <a:latin typeface="黑体" panose="02010609060101010101" pitchFamily="49" charset="-122"/>
                <a:ea typeface="黑体" panose="02010609060101010101" pitchFamily="49" charset="-122"/>
              </a:rPr>
              <a:t>】</a:t>
            </a:r>
            <a:r>
              <a:rPr kumimoji="1" lang="zh-CN" altLang="en-US" sz="2400" b="1" dirty="0">
                <a:solidFill>
                  <a:prstClr val="black"/>
                </a:solidFill>
                <a:latin typeface="黑体" panose="02010609060101010101" pitchFamily="49" charset="-122"/>
                <a:ea typeface="黑体" panose="02010609060101010101" pitchFamily="49" charset="-122"/>
              </a:rPr>
              <a:t>实验探究</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任务一：对补铁剂中铁元素价态提出猜想，</a:t>
            </a:r>
            <a:r>
              <a:rPr lang="zh-CN" altLang="en-US" sz="2400" b="1" dirty="0">
                <a:solidFill>
                  <a:schemeClr val="bg1">
                    <a:lumMod val="50000"/>
                  </a:schemeClr>
                </a:solidFill>
                <a:latin typeface="黑体" panose="02010609060101010101" pitchFamily="49" charset="-122"/>
                <a:ea typeface="黑体" panose="02010609060101010101" pitchFamily="49" charset="-122"/>
                <a:sym typeface="+mn-ea"/>
              </a:rPr>
              <a:t>回顾</a:t>
            </a:r>
            <a:r>
              <a:rPr lang="en-US" altLang="zh-CN" sz="2400" b="1" dirty="0">
                <a:solidFill>
                  <a:schemeClr val="bg1">
                    <a:lumMod val="50000"/>
                  </a:schemeClr>
                </a:solidFill>
                <a:latin typeface="黑体" panose="02010609060101010101" pitchFamily="49" charset="-122"/>
                <a:ea typeface="黑体" panose="02010609060101010101" pitchFamily="49" charset="-122"/>
                <a:sym typeface="+mn-ea"/>
              </a:rPr>
              <a:t>Fe</a:t>
            </a:r>
            <a:r>
              <a:rPr lang="en-US" altLang="zh-CN" sz="2400" b="1" baseline="30000" dirty="0">
                <a:solidFill>
                  <a:schemeClr val="bg1">
                    <a:lumMod val="50000"/>
                  </a:schemeClr>
                </a:solidFill>
                <a:latin typeface="黑体" panose="02010609060101010101" pitchFamily="49" charset="-122"/>
                <a:ea typeface="黑体" panose="02010609060101010101" pitchFamily="49" charset="-122"/>
                <a:sym typeface="+mn-ea"/>
              </a:rPr>
              <a:t>2+</a:t>
            </a:r>
            <a:r>
              <a:rPr lang="zh-CN" altLang="en-US" sz="2400" b="1" dirty="0">
                <a:solidFill>
                  <a:schemeClr val="bg1">
                    <a:lumMod val="50000"/>
                  </a:schemeClr>
                </a:solidFill>
                <a:latin typeface="黑体" panose="02010609060101010101" pitchFamily="49" charset="-122"/>
                <a:ea typeface="黑体" panose="02010609060101010101" pitchFamily="49" charset="-122"/>
                <a:sym typeface="+mn-ea"/>
              </a:rPr>
              <a:t>和</a:t>
            </a:r>
            <a:r>
              <a:rPr lang="en-US" altLang="zh-CN" sz="2400" b="1" dirty="0">
                <a:solidFill>
                  <a:schemeClr val="bg1">
                    <a:lumMod val="50000"/>
                  </a:schemeClr>
                </a:solidFill>
                <a:latin typeface="黑体" panose="02010609060101010101" pitchFamily="49" charset="-122"/>
                <a:ea typeface="黑体" panose="02010609060101010101" pitchFamily="49" charset="-122"/>
                <a:sym typeface="+mn-ea"/>
              </a:rPr>
              <a:t>Fe</a:t>
            </a:r>
            <a:r>
              <a:rPr lang="en-US" altLang="zh-CN" sz="2400" b="1" baseline="30000" dirty="0">
                <a:solidFill>
                  <a:schemeClr val="bg1">
                    <a:lumMod val="50000"/>
                  </a:schemeClr>
                </a:solidFill>
                <a:latin typeface="黑体" panose="02010609060101010101" pitchFamily="49" charset="-122"/>
                <a:ea typeface="黑体" panose="02010609060101010101" pitchFamily="49" charset="-122"/>
                <a:sym typeface="+mn-ea"/>
              </a:rPr>
              <a:t>3+</a:t>
            </a:r>
            <a:r>
              <a:rPr lang="zh-CN" altLang="en-US" sz="2400" b="1" dirty="0">
                <a:solidFill>
                  <a:schemeClr val="bg1">
                    <a:lumMod val="50000"/>
                  </a:schemeClr>
                </a:solidFill>
                <a:latin typeface="黑体" panose="02010609060101010101" pitchFamily="49" charset="-122"/>
                <a:ea typeface="黑体" panose="02010609060101010101" pitchFamily="49" charset="-122"/>
                <a:sym typeface="+mn-ea"/>
              </a:rPr>
              <a:t>检验方法</a:t>
            </a:r>
            <a:endParaRPr kumimoji="1" lang="en-US" altLang="zh-CN" sz="2400" b="1" dirty="0">
              <a:solidFill>
                <a:schemeClr val="bg1">
                  <a:lumMod val="50000"/>
                </a:schemeClr>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设计意图：</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设置驱动性问题，引发学生主动思考，使思路外显。学生回顾已有知识，</a:t>
            </a:r>
            <a:r>
              <a:rPr kumimoji="1" lang="zh-CN" altLang="en-US" sz="2400" b="1" dirty="0">
                <a:solidFill>
                  <a:srgbClr val="C00000"/>
                </a:solidFill>
                <a:latin typeface="黑体" panose="02010609060101010101" pitchFamily="49" charset="-122"/>
                <a:ea typeface="黑体" panose="02010609060101010101" pitchFamily="49" charset="-122"/>
              </a:rPr>
              <a:t>尝试将知识从单一离子的检验到混合溶液进行迁移</a:t>
            </a:r>
            <a:r>
              <a:rPr kumimoji="1" lang="zh-CN" altLang="en-US" sz="2400" b="1" dirty="0">
                <a:solidFill>
                  <a:prstClr val="black"/>
                </a:solidFill>
                <a:latin typeface="黑体" panose="02010609060101010101" pitchFamily="49" charset="-122"/>
                <a:ea typeface="黑体" panose="02010609060101010101" pitchFamily="49" charset="-122"/>
              </a:rPr>
              <a:t>。</a:t>
            </a:r>
          </a:p>
        </p:txBody>
      </p:sp>
      <p:sp>
        <p:nvSpPr>
          <p:cNvPr id="9" name="内容占位符 4">
            <a:extLst>
              <a:ext uri="{FF2B5EF4-FFF2-40B4-BE49-F238E27FC236}">
                <a16:creationId xmlns:a16="http://schemas.microsoft.com/office/drawing/2014/main" id="{6AACEFC2-466C-C135-ABD2-7F612B932C26}"/>
              </a:ext>
            </a:extLst>
          </p:cNvPr>
          <p:cNvSpPr txBox="1">
            <a:spLocks/>
          </p:cNvSpPr>
          <p:nvPr/>
        </p:nvSpPr>
        <p:spPr>
          <a:xfrm>
            <a:off x="851838" y="1621792"/>
            <a:ext cx="11260184" cy="2194399"/>
          </a:xfrm>
          <a:prstGeom prst="rect">
            <a:avLst/>
          </a:prstGeom>
        </p:spPr>
        <p:txBody>
          <a:bodyPr>
            <a:normAutofit/>
          </a:bodyPr>
          <a:lstStyle>
            <a:lvl1pPr algn="ctr" rtl="0" eaLnBrk="1" fontAlgn="base" hangingPunct="1">
              <a:lnSpc>
                <a:spcPct val="90000"/>
              </a:lnSpc>
              <a:spcBef>
                <a:spcPts val="900"/>
              </a:spcBef>
              <a:spcAft>
                <a:spcPct val="0"/>
              </a:spcAft>
              <a:buFont typeface="Arial" panose="020B0604020202020204" pitchFamily="34" charset="0"/>
              <a:defRPr sz="2800" kern="1200">
                <a:solidFill>
                  <a:schemeClr val="tx1"/>
                </a:solidFill>
                <a:latin typeface="楷体" panose="02010609060101010101" pitchFamily="49" charset="-122"/>
                <a:ea typeface="楷体" panose="02010609060101010101" pitchFamily="49" charset="-122"/>
                <a:cs typeface="+mn-cs"/>
              </a:defRPr>
            </a:lvl1pPr>
            <a:lvl2pPr marL="617220" indent="-205740" algn="l" rtl="0" eaLnBrk="1" fontAlgn="base" hangingPunct="1">
              <a:lnSpc>
                <a:spcPct val="90000"/>
              </a:lnSpc>
              <a:spcBef>
                <a:spcPts val="450"/>
              </a:spcBef>
              <a:spcAft>
                <a:spcPct val="0"/>
              </a:spcAft>
              <a:buFont typeface="Arial" panose="020B0604020202020204" pitchFamily="34" charset="0"/>
              <a:buChar char="•"/>
              <a:defRPr sz="2160" kern="1200">
                <a:solidFill>
                  <a:schemeClr val="tx1"/>
                </a:solidFill>
                <a:latin typeface="+mn-lt"/>
                <a:ea typeface="+mn-ea"/>
                <a:cs typeface="+mn-cs"/>
              </a:defRPr>
            </a:lvl2pPr>
            <a:lvl3pPr marL="1028700" indent="-205740" algn="l" rtl="0" eaLnBrk="1" fontAlgn="base" hangingPunct="1">
              <a:lnSpc>
                <a:spcPct val="90000"/>
              </a:lnSpc>
              <a:spcBef>
                <a:spcPts val="450"/>
              </a:spcBef>
              <a:spcAft>
                <a:spcPct val="0"/>
              </a:spcAft>
              <a:buFont typeface="Arial" panose="020B0604020202020204" pitchFamily="34" charset="0"/>
              <a:buChar char="•"/>
              <a:defRPr sz="1800" kern="1200">
                <a:solidFill>
                  <a:schemeClr val="tx1"/>
                </a:solidFill>
                <a:latin typeface="+mn-lt"/>
                <a:ea typeface="+mn-ea"/>
                <a:cs typeface="+mn-cs"/>
              </a:defRPr>
            </a:lvl3pPr>
            <a:lvl4pPr marL="144018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4pPr>
            <a:lvl5pPr marL="185166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gn="l">
              <a:lnSpc>
                <a:spcPct val="100000"/>
              </a:lnSpc>
              <a:spcBef>
                <a:spcPts val="0"/>
              </a:spcBef>
            </a:pPr>
            <a:r>
              <a:rPr lang="zh-CN" altLang="en-US" sz="2400" b="1" dirty="0">
                <a:solidFill>
                  <a:schemeClr val="bg1">
                    <a:lumMod val="50000"/>
                  </a:schemeClr>
                </a:solidFill>
                <a:latin typeface="黑体" panose="02010609060101010101" pitchFamily="49" charset="-122"/>
                <a:ea typeface="黑体" panose="02010609060101010101" pitchFamily="49" charset="-122"/>
              </a:rPr>
              <a:t>补铁剂中铁元素价态的分析</a:t>
            </a:r>
          </a:p>
          <a:p>
            <a:pPr algn="l">
              <a:lnSpc>
                <a:spcPct val="100000"/>
              </a:lnSpc>
              <a:spcBef>
                <a:spcPts val="0"/>
              </a:spcBef>
            </a:pPr>
            <a:r>
              <a:rPr lang="zh-CN" altLang="en-US" sz="2400" b="1" dirty="0">
                <a:solidFill>
                  <a:schemeClr val="bg1">
                    <a:lumMod val="50000"/>
                  </a:schemeClr>
                </a:solidFill>
                <a:latin typeface="黑体" panose="02010609060101010101" pitchFamily="49" charset="-122"/>
                <a:ea typeface="黑体" panose="02010609060101010101" pitchFamily="49" charset="-122"/>
              </a:rPr>
              <a:t>根据常见铁的化合物可知，补铁剂中铁元素价态及存在形态有以下可能：</a:t>
            </a:r>
          </a:p>
          <a:p>
            <a:pPr algn="l"/>
            <a:endParaRPr lang="zh-CN" altLang="en-US" sz="2400" b="1" dirty="0">
              <a:solidFill>
                <a:schemeClr val="bg1">
                  <a:lumMod val="50000"/>
                </a:schemeClr>
              </a:solidFill>
              <a:latin typeface="黑体" panose="02010609060101010101" pitchFamily="49" charset="-122"/>
              <a:ea typeface="黑体" panose="02010609060101010101" pitchFamily="49" charset="-122"/>
            </a:endParaRPr>
          </a:p>
        </p:txBody>
      </p:sp>
      <p:sp>
        <p:nvSpPr>
          <p:cNvPr id="10" name="内容占位符 4">
            <a:extLst>
              <a:ext uri="{FF2B5EF4-FFF2-40B4-BE49-F238E27FC236}">
                <a16:creationId xmlns:a16="http://schemas.microsoft.com/office/drawing/2014/main" id="{59C63643-780C-AB91-BF82-593CB35277DB}"/>
              </a:ext>
            </a:extLst>
          </p:cNvPr>
          <p:cNvSpPr txBox="1">
            <a:spLocks/>
          </p:cNvSpPr>
          <p:nvPr/>
        </p:nvSpPr>
        <p:spPr>
          <a:xfrm>
            <a:off x="851838" y="2335596"/>
            <a:ext cx="5701394" cy="1794349"/>
          </a:xfrm>
          <a:prstGeom prst="rect">
            <a:avLst/>
          </a:prstGeom>
        </p:spPr>
        <p:txBody>
          <a:bodyPr>
            <a:normAutofit/>
          </a:bodyPr>
          <a:lstStyle>
            <a:lvl1pPr algn="ctr" rtl="0" eaLnBrk="1" fontAlgn="base" hangingPunct="1">
              <a:lnSpc>
                <a:spcPct val="90000"/>
              </a:lnSpc>
              <a:spcBef>
                <a:spcPts val="900"/>
              </a:spcBef>
              <a:spcAft>
                <a:spcPct val="0"/>
              </a:spcAft>
              <a:buFont typeface="Arial" panose="020B0604020202020204" pitchFamily="34" charset="0"/>
              <a:defRPr sz="2800" kern="1200">
                <a:solidFill>
                  <a:schemeClr val="tx1"/>
                </a:solidFill>
                <a:latin typeface="楷体" panose="02010609060101010101" pitchFamily="49" charset="-122"/>
                <a:ea typeface="楷体" panose="02010609060101010101" pitchFamily="49" charset="-122"/>
                <a:cs typeface="+mn-cs"/>
              </a:defRPr>
            </a:lvl1pPr>
            <a:lvl2pPr marL="617220" indent="-205740" algn="l" rtl="0" eaLnBrk="1" fontAlgn="base" hangingPunct="1">
              <a:lnSpc>
                <a:spcPct val="90000"/>
              </a:lnSpc>
              <a:spcBef>
                <a:spcPts val="450"/>
              </a:spcBef>
              <a:spcAft>
                <a:spcPct val="0"/>
              </a:spcAft>
              <a:buFont typeface="Arial" panose="020B0604020202020204" pitchFamily="34" charset="0"/>
              <a:buChar char="•"/>
              <a:defRPr sz="2160" kern="1200">
                <a:solidFill>
                  <a:schemeClr val="tx1"/>
                </a:solidFill>
                <a:latin typeface="+mn-lt"/>
                <a:ea typeface="+mn-ea"/>
                <a:cs typeface="+mn-cs"/>
              </a:defRPr>
            </a:lvl2pPr>
            <a:lvl3pPr marL="1028700" indent="-205740" algn="l" rtl="0" eaLnBrk="1" fontAlgn="base" hangingPunct="1">
              <a:lnSpc>
                <a:spcPct val="90000"/>
              </a:lnSpc>
              <a:spcBef>
                <a:spcPts val="450"/>
              </a:spcBef>
              <a:spcAft>
                <a:spcPct val="0"/>
              </a:spcAft>
              <a:buFont typeface="Arial" panose="020B0604020202020204" pitchFamily="34" charset="0"/>
              <a:buChar char="•"/>
              <a:defRPr sz="1800" kern="1200">
                <a:solidFill>
                  <a:schemeClr val="tx1"/>
                </a:solidFill>
                <a:latin typeface="+mn-lt"/>
                <a:ea typeface="+mn-ea"/>
                <a:cs typeface="+mn-cs"/>
              </a:defRPr>
            </a:lvl3pPr>
            <a:lvl4pPr marL="144018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4pPr>
            <a:lvl5pPr marL="185166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gn="l">
              <a:lnSpc>
                <a:spcPct val="100000"/>
              </a:lnSpc>
              <a:spcBef>
                <a:spcPts val="0"/>
              </a:spcBef>
            </a:pPr>
            <a:r>
              <a:rPr lang="zh-CN" altLang="en-US" sz="2400" b="1" dirty="0">
                <a:solidFill>
                  <a:schemeClr val="bg1">
                    <a:lumMod val="50000"/>
                  </a:schemeClr>
                </a:solidFill>
                <a:latin typeface="黑体" panose="02010609060101010101" pitchFamily="49" charset="-122"/>
                <a:ea typeface="黑体" panose="02010609060101010101" pitchFamily="49" charset="-122"/>
              </a:rPr>
              <a:t>猜想</a:t>
            </a:r>
            <a:r>
              <a:rPr lang="en-US" altLang="zh-CN" sz="2400" b="1" dirty="0">
                <a:solidFill>
                  <a:schemeClr val="bg1">
                    <a:lumMod val="50000"/>
                  </a:schemeClr>
                </a:solidFill>
                <a:latin typeface="黑体" panose="02010609060101010101" pitchFamily="49" charset="-122"/>
                <a:ea typeface="黑体" panose="02010609060101010101" pitchFamily="49" charset="-122"/>
              </a:rPr>
              <a:t>1:</a:t>
            </a:r>
            <a:r>
              <a:rPr lang="zh-CN" altLang="en-US" sz="2400" b="1" dirty="0">
                <a:solidFill>
                  <a:schemeClr val="bg1">
                    <a:lumMod val="50000"/>
                  </a:schemeClr>
                </a:solidFill>
                <a:latin typeface="黑体" panose="02010609060101010101" pitchFamily="49" charset="-122"/>
                <a:ea typeface="黑体" panose="02010609060101010101" pitchFamily="49" charset="-122"/>
              </a:rPr>
              <a:t>补铁剂中有</a:t>
            </a:r>
            <a:r>
              <a:rPr lang="en-US" altLang="zh-CN" sz="2400" b="1" dirty="0">
                <a:solidFill>
                  <a:schemeClr val="bg1">
                    <a:lumMod val="50000"/>
                  </a:schemeClr>
                </a:solidFill>
                <a:latin typeface="黑体" panose="02010609060101010101" pitchFamily="49" charset="-122"/>
                <a:ea typeface="黑体" panose="02010609060101010101" pitchFamily="49" charset="-122"/>
              </a:rPr>
              <a:t>Fe</a:t>
            </a:r>
            <a:r>
              <a:rPr lang="en-US" altLang="zh-CN" sz="2400" b="1" baseline="30000" dirty="0">
                <a:solidFill>
                  <a:schemeClr val="bg1">
                    <a:lumMod val="50000"/>
                  </a:schemeClr>
                </a:solidFill>
                <a:latin typeface="黑体" panose="02010609060101010101" pitchFamily="49" charset="-122"/>
                <a:ea typeface="黑体" panose="02010609060101010101" pitchFamily="49" charset="-122"/>
              </a:rPr>
              <a:t>2+</a:t>
            </a:r>
          </a:p>
          <a:p>
            <a:pPr algn="l">
              <a:lnSpc>
                <a:spcPct val="100000"/>
              </a:lnSpc>
              <a:spcBef>
                <a:spcPts val="0"/>
              </a:spcBef>
            </a:pPr>
            <a:r>
              <a:rPr lang="zh-CN" altLang="en-US" sz="2400" b="1" dirty="0">
                <a:solidFill>
                  <a:schemeClr val="bg1">
                    <a:lumMod val="50000"/>
                  </a:schemeClr>
                </a:solidFill>
                <a:latin typeface="黑体" panose="02010609060101010101" pitchFamily="49" charset="-122"/>
                <a:ea typeface="黑体" panose="02010609060101010101" pitchFamily="49" charset="-122"/>
              </a:rPr>
              <a:t>猜想</a:t>
            </a:r>
            <a:r>
              <a:rPr lang="en-US" altLang="zh-CN" sz="2400" b="1" dirty="0">
                <a:solidFill>
                  <a:schemeClr val="bg1">
                    <a:lumMod val="50000"/>
                  </a:schemeClr>
                </a:solidFill>
                <a:latin typeface="黑体" panose="02010609060101010101" pitchFamily="49" charset="-122"/>
                <a:ea typeface="黑体" panose="02010609060101010101" pitchFamily="49" charset="-122"/>
              </a:rPr>
              <a:t>2:</a:t>
            </a:r>
            <a:r>
              <a:rPr lang="zh-CN" altLang="en-US" sz="2400" b="1" dirty="0">
                <a:solidFill>
                  <a:schemeClr val="bg1">
                    <a:lumMod val="50000"/>
                  </a:schemeClr>
                </a:solidFill>
                <a:latin typeface="黑体" panose="02010609060101010101" pitchFamily="49" charset="-122"/>
                <a:ea typeface="黑体" panose="02010609060101010101" pitchFamily="49" charset="-122"/>
              </a:rPr>
              <a:t>补铁剂中有</a:t>
            </a:r>
            <a:r>
              <a:rPr lang="en-US" altLang="zh-CN" sz="2400" b="1" dirty="0">
                <a:solidFill>
                  <a:schemeClr val="bg1">
                    <a:lumMod val="50000"/>
                  </a:schemeClr>
                </a:solidFill>
                <a:latin typeface="黑体" panose="02010609060101010101" pitchFamily="49" charset="-122"/>
                <a:ea typeface="黑体" panose="02010609060101010101" pitchFamily="49" charset="-122"/>
              </a:rPr>
              <a:t>Fe</a:t>
            </a:r>
            <a:r>
              <a:rPr lang="en-US" altLang="zh-CN" sz="2400" b="1" baseline="30000" dirty="0">
                <a:solidFill>
                  <a:schemeClr val="bg1">
                    <a:lumMod val="50000"/>
                  </a:schemeClr>
                </a:solidFill>
                <a:latin typeface="黑体" panose="02010609060101010101" pitchFamily="49" charset="-122"/>
                <a:ea typeface="黑体" panose="02010609060101010101" pitchFamily="49" charset="-122"/>
              </a:rPr>
              <a:t>3+</a:t>
            </a:r>
          </a:p>
          <a:p>
            <a:pPr algn="l">
              <a:lnSpc>
                <a:spcPct val="100000"/>
              </a:lnSpc>
              <a:spcBef>
                <a:spcPts val="0"/>
              </a:spcBef>
            </a:pPr>
            <a:r>
              <a:rPr lang="zh-CN" altLang="en-US" sz="2400" b="1" dirty="0">
                <a:solidFill>
                  <a:schemeClr val="bg1">
                    <a:lumMod val="50000"/>
                  </a:schemeClr>
                </a:solidFill>
                <a:latin typeface="黑体" panose="02010609060101010101" pitchFamily="49" charset="-122"/>
                <a:ea typeface="黑体" panose="02010609060101010101" pitchFamily="49" charset="-122"/>
              </a:rPr>
              <a:t>猜想</a:t>
            </a:r>
            <a:r>
              <a:rPr lang="en-US" altLang="zh-CN" sz="2400" b="1" dirty="0">
                <a:solidFill>
                  <a:schemeClr val="bg1">
                    <a:lumMod val="50000"/>
                  </a:schemeClr>
                </a:solidFill>
                <a:latin typeface="黑体" panose="02010609060101010101" pitchFamily="49" charset="-122"/>
                <a:ea typeface="黑体" panose="02010609060101010101" pitchFamily="49" charset="-122"/>
              </a:rPr>
              <a:t>3:</a:t>
            </a:r>
            <a:r>
              <a:rPr lang="zh-CN" altLang="en-US" sz="2400" b="1" dirty="0">
                <a:solidFill>
                  <a:schemeClr val="bg1">
                    <a:lumMod val="50000"/>
                  </a:schemeClr>
                </a:solidFill>
                <a:latin typeface="黑体" panose="02010609060101010101" pitchFamily="49" charset="-122"/>
                <a:ea typeface="黑体" panose="02010609060101010101" pitchFamily="49" charset="-122"/>
              </a:rPr>
              <a:t>补铁剂中有</a:t>
            </a:r>
            <a:r>
              <a:rPr lang="en-US" altLang="zh-CN" sz="2400" b="1" dirty="0">
                <a:solidFill>
                  <a:schemeClr val="bg1">
                    <a:lumMod val="50000"/>
                  </a:schemeClr>
                </a:solidFill>
                <a:latin typeface="黑体" panose="02010609060101010101" pitchFamily="49" charset="-122"/>
                <a:ea typeface="黑体" panose="02010609060101010101" pitchFamily="49" charset="-122"/>
              </a:rPr>
              <a:t>Fe</a:t>
            </a:r>
            <a:r>
              <a:rPr lang="en-US" altLang="zh-CN" sz="2400" b="1" baseline="30000" dirty="0">
                <a:solidFill>
                  <a:schemeClr val="bg1">
                    <a:lumMod val="50000"/>
                  </a:schemeClr>
                </a:solidFill>
                <a:latin typeface="黑体" panose="02010609060101010101" pitchFamily="49" charset="-122"/>
                <a:ea typeface="黑体" panose="02010609060101010101" pitchFamily="49" charset="-122"/>
              </a:rPr>
              <a:t>2+</a:t>
            </a:r>
            <a:r>
              <a:rPr lang="zh-CN" altLang="en-US" sz="2400" b="1" dirty="0">
                <a:solidFill>
                  <a:schemeClr val="bg1">
                    <a:lumMod val="50000"/>
                  </a:schemeClr>
                </a:solidFill>
                <a:latin typeface="黑体" panose="02010609060101010101" pitchFamily="49" charset="-122"/>
                <a:ea typeface="黑体" panose="02010609060101010101" pitchFamily="49" charset="-122"/>
              </a:rPr>
              <a:t>和</a:t>
            </a:r>
            <a:r>
              <a:rPr lang="en-US" altLang="zh-CN" sz="2400" b="1" dirty="0">
                <a:solidFill>
                  <a:schemeClr val="bg1">
                    <a:lumMod val="50000"/>
                  </a:schemeClr>
                </a:solidFill>
                <a:latin typeface="黑体" panose="02010609060101010101" pitchFamily="49" charset="-122"/>
                <a:ea typeface="黑体" panose="02010609060101010101" pitchFamily="49" charset="-122"/>
              </a:rPr>
              <a:t>Fe</a:t>
            </a:r>
            <a:r>
              <a:rPr lang="en-US" altLang="zh-CN" sz="2400" b="1" baseline="30000" dirty="0">
                <a:solidFill>
                  <a:schemeClr val="bg1">
                    <a:lumMod val="50000"/>
                  </a:schemeClr>
                </a:solidFill>
                <a:latin typeface="黑体" panose="02010609060101010101" pitchFamily="49" charset="-122"/>
                <a:ea typeface="黑体" panose="02010609060101010101" pitchFamily="49" charset="-122"/>
              </a:rPr>
              <a:t>3+</a:t>
            </a:r>
          </a:p>
          <a:p>
            <a:pPr algn="l">
              <a:lnSpc>
                <a:spcPct val="100000"/>
              </a:lnSpc>
              <a:spcBef>
                <a:spcPts val="0"/>
              </a:spcBef>
            </a:pPr>
            <a:endParaRPr lang="zh-CN" altLang="en-US" sz="1800" b="1" dirty="0">
              <a:solidFill>
                <a:schemeClr val="bg1">
                  <a:lumMod val="50000"/>
                </a:schemeClr>
              </a:solidFill>
              <a:latin typeface="黑体" panose="02010609060101010101" pitchFamily="49" charset="-122"/>
              <a:ea typeface="黑体" panose="02010609060101010101" pitchFamily="49" charset="-122"/>
            </a:endParaRPr>
          </a:p>
        </p:txBody>
      </p:sp>
      <p:graphicFrame>
        <p:nvGraphicFramePr>
          <p:cNvPr id="19" name="内容占位符 5">
            <a:extLst>
              <a:ext uri="{FF2B5EF4-FFF2-40B4-BE49-F238E27FC236}">
                <a16:creationId xmlns:a16="http://schemas.microsoft.com/office/drawing/2014/main" id="{A53F350F-5BC3-2CEB-ADF8-5FEB2E691B10}"/>
              </a:ext>
            </a:extLst>
          </p:cNvPr>
          <p:cNvGraphicFramePr>
            <a:graphicFrameLocks/>
          </p:cNvGraphicFramePr>
          <p:nvPr>
            <p:extLst>
              <p:ext uri="{D42A27DB-BD31-4B8C-83A1-F6EECF244321}">
                <p14:modId xmlns:p14="http://schemas.microsoft.com/office/powerpoint/2010/main" val="1815995212"/>
              </p:ext>
            </p:extLst>
          </p:nvPr>
        </p:nvGraphicFramePr>
        <p:xfrm>
          <a:off x="384125" y="3553633"/>
          <a:ext cx="6178608" cy="3139440"/>
        </p:xfrm>
        <a:graphic>
          <a:graphicData uri="http://schemas.openxmlformats.org/drawingml/2006/table">
            <a:tbl>
              <a:tblPr firstRow="1" bandRow="1">
                <a:tableStyleId>{93296810-A885-4BE3-A3E7-6D5BEEA58F35}</a:tableStyleId>
              </a:tblPr>
              <a:tblGrid>
                <a:gridCol w="1304459">
                  <a:extLst>
                    <a:ext uri="{9D8B030D-6E8A-4147-A177-3AD203B41FA5}">
                      <a16:colId xmlns:a16="http://schemas.microsoft.com/office/drawing/2014/main" val="4182155747"/>
                    </a:ext>
                  </a:extLst>
                </a:gridCol>
                <a:gridCol w="3095743">
                  <a:extLst>
                    <a:ext uri="{9D8B030D-6E8A-4147-A177-3AD203B41FA5}">
                      <a16:colId xmlns:a16="http://schemas.microsoft.com/office/drawing/2014/main" val="653642311"/>
                    </a:ext>
                  </a:extLst>
                </a:gridCol>
                <a:gridCol w="1778406">
                  <a:extLst>
                    <a:ext uri="{9D8B030D-6E8A-4147-A177-3AD203B41FA5}">
                      <a16:colId xmlns:a16="http://schemas.microsoft.com/office/drawing/2014/main" val="3526325218"/>
                    </a:ext>
                  </a:extLst>
                </a:gridCol>
              </a:tblGrid>
              <a:tr h="0">
                <a:tc>
                  <a:txBody>
                    <a:bodyPr/>
                    <a:lstStyle/>
                    <a:p>
                      <a:pPr algn="ctr"/>
                      <a:endParaRPr lang="zh-CN" altLang="en-US" sz="2200" dirty="0">
                        <a:latin typeface="黑体" panose="02010609060101010101" pitchFamily="49" charset="-122"/>
                        <a:ea typeface="黑体" panose="02010609060101010101" pitchFamily="49" charset="-122"/>
                      </a:endParaRPr>
                    </a:p>
                  </a:txBody>
                  <a:tcPr/>
                </a:tc>
                <a:tc>
                  <a:txBody>
                    <a:bodyPr/>
                    <a:lstStyle/>
                    <a:p>
                      <a:pPr algn="ctr"/>
                      <a:r>
                        <a:rPr lang="en-US" altLang="zh-CN" sz="2200" b="1" dirty="0">
                          <a:solidFill>
                            <a:schemeClr val="bg2"/>
                          </a:solidFill>
                          <a:sym typeface="+mn-ea"/>
                        </a:rPr>
                        <a:t>Fe</a:t>
                      </a:r>
                      <a:r>
                        <a:rPr lang="en-US" altLang="zh-CN" sz="2200" b="1" baseline="30000" dirty="0">
                          <a:solidFill>
                            <a:schemeClr val="bg2"/>
                          </a:solidFill>
                          <a:sym typeface="+mn-ea"/>
                        </a:rPr>
                        <a:t>2+</a:t>
                      </a:r>
                      <a:endParaRPr lang="zh-CN" altLang="en-US" sz="2200" dirty="0">
                        <a:solidFill>
                          <a:schemeClr val="bg2"/>
                        </a:solidFill>
                        <a:latin typeface="黑体" panose="02010609060101010101" pitchFamily="49" charset="-122"/>
                        <a:ea typeface="黑体" panose="02010609060101010101" pitchFamily="49" charset="-122"/>
                      </a:endParaRPr>
                    </a:p>
                  </a:txBody>
                  <a:tcPr/>
                </a:tc>
                <a:tc>
                  <a:txBody>
                    <a:bodyPr/>
                    <a:lstStyle/>
                    <a:p>
                      <a:pPr algn="ctr"/>
                      <a:r>
                        <a:rPr lang="en-US" altLang="zh-CN" sz="2200" b="1" dirty="0">
                          <a:solidFill>
                            <a:schemeClr val="bg2"/>
                          </a:solidFill>
                          <a:sym typeface="+mn-ea"/>
                        </a:rPr>
                        <a:t>Fe</a:t>
                      </a:r>
                      <a:r>
                        <a:rPr lang="en-US" altLang="zh-CN" sz="2200" b="1" baseline="30000" dirty="0">
                          <a:solidFill>
                            <a:schemeClr val="bg2"/>
                          </a:solidFill>
                          <a:sym typeface="+mn-ea"/>
                        </a:rPr>
                        <a:t>3+</a:t>
                      </a:r>
                      <a:endParaRPr lang="zh-CN" altLang="en-US" sz="2200" dirty="0">
                        <a:solidFill>
                          <a:schemeClr val="bg2"/>
                        </a:solidFill>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2749670216"/>
                  </a:ext>
                </a:extLst>
              </a:tr>
              <a:tr h="0">
                <a:tc>
                  <a:txBody>
                    <a:bodyPr/>
                    <a:lstStyle/>
                    <a:p>
                      <a:pPr algn="ctr"/>
                      <a:r>
                        <a:rPr lang="zh-CN" altLang="en-US" sz="2200" dirty="0">
                          <a:solidFill>
                            <a:schemeClr val="bg1">
                              <a:lumMod val="50000"/>
                            </a:schemeClr>
                          </a:solidFill>
                        </a:rPr>
                        <a:t>溶液颜色</a:t>
                      </a:r>
                      <a:endParaRPr lang="zh-CN" altLang="en-US" sz="2200" dirty="0">
                        <a:solidFill>
                          <a:schemeClr val="bg1">
                            <a:lumMod val="50000"/>
                          </a:schemeClr>
                        </a:solidFill>
                        <a:latin typeface="黑体" panose="02010609060101010101" pitchFamily="49" charset="-122"/>
                        <a:ea typeface="黑体" panose="02010609060101010101" pitchFamily="49" charset="-122"/>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2200" kern="100" dirty="0">
                          <a:solidFill>
                            <a:srgbClr val="FF0000"/>
                          </a:solidFill>
                          <a:effectLst/>
                        </a:rPr>
                        <a:t>浅绿色</a:t>
                      </a:r>
                      <a:endParaRPr lang="zh-CN" altLang="en-US" sz="2200" dirty="0">
                        <a:solidFill>
                          <a:srgbClr val="FF0000"/>
                        </a:solidFill>
                        <a:latin typeface="黑体" panose="02010609060101010101" pitchFamily="49" charset="-122"/>
                        <a:ea typeface="黑体" panose="02010609060101010101" pitchFamily="49" charset="-122"/>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2200" kern="100" dirty="0">
                          <a:solidFill>
                            <a:srgbClr val="FF0000"/>
                          </a:solidFill>
                          <a:effectLst/>
                        </a:rPr>
                        <a:t>黄色</a:t>
                      </a:r>
                      <a:endParaRPr lang="zh-CN" altLang="en-US" sz="2200" dirty="0">
                        <a:solidFill>
                          <a:srgbClr val="FF0000"/>
                        </a:solidFill>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2529465452"/>
                  </a:ext>
                </a:extLst>
              </a:tr>
              <a:tr h="0">
                <a:tc>
                  <a:txBody>
                    <a:bodyPr/>
                    <a:lstStyle/>
                    <a:p>
                      <a:pPr algn="ctr"/>
                      <a:r>
                        <a:rPr lang="en-US" altLang="zh-CN" sz="2200" dirty="0">
                          <a:solidFill>
                            <a:schemeClr val="bg1">
                              <a:lumMod val="50000"/>
                            </a:schemeClr>
                          </a:solidFill>
                        </a:rPr>
                        <a:t>KSCN</a:t>
                      </a:r>
                      <a:endParaRPr lang="en-US" altLang="zh-CN" sz="2200" dirty="0">
                        <a:solidFill>
                          <a:schemeClr val="bg1">
                            <a:lumMod val="50000"/>
                          </a:schemeClr>
                        </a:solidFill>
                        <a:latin typeface="黑体" panose="02010609060101010101" pitchFamily="49" charset="-122"/>
                        <a:ea typeface="黑体" panose="02010609060101010101" pitchFamily="49" charset="-122"/>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2200" kern="100" dirty="0">
                          <a:solidFill>
                            <a:srgbClr val="FF0000"/>
                          </a:solidFill>
                          <a:effectLst/>
                        </a:rPr>
                        <a:t>加</a:t>
                      </a:r>
                      <a:r>
                        <a:rPr lang="en-US" altLang="zh-CN" sz="2200" kern="100" dirty="0">
                          <a:solidFill>
                            <a:srgbClr val="FF0000"/>
                          </a:solidFill>
                          <a:effectLst/>
                        </a:rPr>
                        <a:t>KSCN</a:t>
                      </a:r>
                      <a:r>
                        <a:rPr lang="zh-CN" altLang="zh-CN" sz="2200" kern="100" dirty="0">
                          <a:solidFill>
                            <a:srgbClr val="FF0000"/>
                          </a:solidFill>
                          <a:effectLst/>
                        </a:rPr>
                        <a:t>后</a:t>
                      </a:r>
                      <a:r>
                        <a:rPr lang="zh-CN" altLang="en-US" sz="2200" kern="100" dirty="0">
                          <a:solidFill>
                            <a:srgbClr val="FF0000"/>
                          </a:solidFill>
                        </a:rPr>
                        <a:t>无色，</a:t>
                      </a:r>
                      <a:r>
                        <a:rPr lang="zh-CN" altLang="zh-CN" sz="2200" kern="100" dirty="0">
                          <a:solidFill>
                            <a:srgbClr val="FF0000"/>
                          </a:solidFill>
                          <a:effectLst/>
                        </a:rPr>
                        <a:t>再加氯水，溶液变</a:t>
                      </a:r>
                      <a:r>
                        <a:rPr lang="zh-CN" altLang="en-US" sz="2200" kern="100" dirty="0">
                          <a:solidFill>
                            <a:srgbClr val="FF0000"/>
                          </a:solidFill>
                          <a:effectLst/>
                        </a:rPr>
                        <a:t>血</a:t>
                      </a:r>
                      <a:r>
                        <a:rPr lang="zh-CN" altLang="zh-CN" sz="2200" kern="100" dirty="0">
                          <a:solidFill>
                            <a:srgbClr val="FF0000"/>
                          </a:solidFill>
                          <a:effectLst/>
                        </a:rPr>
                        <a:t>红</a:t>
                      </a:r>
                      <a:endParaRPr lang="zh-CN" altLang="en-US" sz="2200" dirty="0">
                        <a:solidFill>
                          <a:srgbClr val="FF0000"/>
                        </a:solidFill>
                        <a:latin typeface="黑体" panose="02010609060101010101" pitchFamily="49" charset="-122"/>
                        <a:ea typeface="黑体" panose="02010609060101010101" pitchFamily="49" charset="-122"/>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2200" kern="100" dirty="0">
                          <a:solidFill>
                            <a:srgbClr val="FF0000"/>
                          </a:solidFill>
                          <a:effectLst/>
                        </a:rPr>
                        <a:t>溶液变</a:t>
                      </a:r>
                      <a:r>
                        <a:rPr lang="zh-CN" altLang="en-US" sz="2200" kern="100" dirty="0">
                          <a:solidFill>
                            <a:srgbClr val="FF0000"/>
                          </a:solidFill>
                          <a:effectLst/>
                        </a:rPr>
                        <a:t>为血</a:t>
                      </a:r>
                      <a:r>
                        <a:rPr lang="zh-CN" altLang="zh-CN" sz="2200" kern="100" dirty="0">
                          <a:solidFill>
                            <a:srgbClr val="FF0000"/>
                          </a:solidFill>
                          <a:effectLst/>
                        </a:rPr>
                        <a:t>红色</a:t>
                      </a:r>
                      <a:endParaRPr lang="zh-CN" altLang="en-US" sz="2200" dirty="0">
                        <a:solidFill>
                          <a:srgbClr val="FF0000"/>
                        </a:solidFill>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1914733533"/>
                  </a:ext>
                </a:extLst>
              </a:tr>
              <a:tr h="0">
                <a:tc>
                  <a:txBody>
                    <a:bodyPr/>
                    <a:lstStyle/>
                    <a:p>
                      <a:pPr algn="ctr"/>
                      <a:r>
                        <a:rPr lang="en-US" altLang="zh-CN" sz="2200" dirty="0">
                          <a:solidFill>
                            <a:schemeClr val="bg1">
                              <a:lumMod val="50000"/>
                            </a:schemeClr>
                          </a:solidFill>
                        </a:rPr>
                        <a:t>NaOH</a:t>
                      </a:r>
                      <a:endParaRPr lang="zh-CN" altLang="en-US" sz="2200" dirty="0">
                        <a:solidFill>
                          <a:schemeClr val="bg1">
                            <a:lumMod val="50000"/>
                          </a:schemeClr>
                        </a:solidFill>
                        <a:latin typeface="黑体" panose="02010609060101010101" pitchFamily="49" charset="-122"/>
                        <a:ea typeface="黑体" panose="02010609060101010101" pitchFamily="49" charset="-122"/>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2200" kern="100" dirty="0">
                          <a:solidFill>
                            <a:srgbClr val="FF0000"/>
                          </a:solidFill>
                          <a:effectLst/>
                        </a:rPr>
                        <a:t>白色沉淀</a:t>
                      </a:r>
                      <a:r>
                        <a:rPr lang="en-US" altLang="zh-CN" sz="2200" kern="100" dirty="0">
                          <a:solidFill>
                            <a:srgbClr val="FF0000"/>
                          </a:solidFill>
                          <a:effectLst/>
                        </a:rPr>
                        <a:t>→</a:t>
                      </a:r>
                      <a:r>
                        <a:rPr lang="zh-CN" altLang="zh-CN" sz="2200" kern="100" dirty="0">
                          <a:solidFill>
                            <a:srgbClr val="FF0000"/>
                          </a:solidFill>
                          <a:effectLst/>
                        </a:rPr>
                        <a:t>灰绿色</a:t>
                      </a:r>
                      <a:r>
                        <a:rPr lang="en-US" altLang="zh-CN" sz="2200" kern="100" dirty="0">
                          <a:solidFill>
                            <a:srgbClr val="FF0000"/>
                          </a:solidFill>
                          <a:effectLst/>
                        </a:rPr>
                        <a:t>→</a:t>
                      </a:r>
                      <a:r>
                        <a:rPr lang="zh-CN" altLang="zh-CN" sz="2200" kern="100" dirty="0">
                          <a:solidFill>
                            <a:srgbClr val="FF0000"/>
                          </a:solidFill>
                          <a:effectLst/>
                        </a:rPr>
                        <a:t>红褐色</a:t>
                      </a:r>
                      <a:endParaRPr lang="zh-CN" altLang="zh-CN" sz="2200" kern="100" dirty="0">
                        <a:solidFill>
                          <a:srgbClr val="FF0000"/>
                        </a:solidFill>
                        <a:effectLst/>
                        <a:latin typeface="黑体" panose="02010609060101010101" pitchFamily="49" charset="-122"/>
                        <a:ea typeface="黑体" panose="02010609060101010101" pitchFamily="49" charset="-122"/>
                        <a:cs typeface="Courier New" panose="020703090202050204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2200" kern="100" dirty="0">
                          <a:solidFill>
                            <a:srgbClr val="FF0000"/>
                          </a:solidFill>
                          <a:effectLst/>
                        </a:rPr>
                        <a:t>红褐色沉淀</a:t>
                      </a:r>
                      <a:endParaRPr lang="zh-CN" altLang="en-US" sz="2200" dirty="0">
                        <a:solidFill>
                          <a:srgbClr val="FF0000"/>
                        </a:solidFill>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2764392598"/>
                  </a:ext>
                </a:extLst>
              </a:tr>
              <a:tr h="0">
                <a:tc>
                  <a:txBody>
                    <a:bodyPr/>
                    <a:lstStyle/>
                    <a:p>
                      <a:pPr algn="ctr"/>
                      <a:r>
                        <a:rPr lang="en-US" altLang="zh-CN" sz="2200" dirty="0">
                          <a:solidFill>
                            <a:schemeClr val="bg1">
                              <a:lumMod val="50000"/>
                            </a:schemeClr>
                          </a:solidFill>
                        </a:rPr>
                        <a:t>KMnO</a:t>
                      </a:r>
                      <a:r>
                        <a:rPr lang="en-US" altLang="zh-CN" sz="2200" baseline="-25000" dirty="0">
                          <a:solidFill>
                            <a:schemeClr val="bg1">
                              <a:lumMod val="50000"/>
                            </a:schemeClr>
                          </a:solidFill>
                        </a:rPr>
                        <a:t>4</a:t>
                      </a:r>
                      <a:endParaRPr lang="en-US" altLang="zh-CN" sz="2200" baseline="-25000" dirty="0">
                        <a:solidFill>
                          <a:schemeClr val="bg1">
                            <a:lumMod val="50000"/>
                          </a:schemeClr>
                        </a:solidFill>
                        <a:latin typeface="黑体" panose="02010609060101010101" pitchFamily="49" charset="-122"/>
                        <a:ea typeface="黑体" panose="02010609060101010101" pitchFamily="49" charset="-122"/>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2200" kern="100" dirty="0">
                          <a:solidFill>
                            <a:srgbClr val="FF0000"/>
                          </a:solidFill>
                          <a:effectLst/>
                        </a:rPr>
                        <a:t>使酸性高锰酸钾溶液褪色</a:t>
                      </a:r>
                      <a:endParaRPr lang="zh-CN" altLang="en-US" sz="2200" dirty="0">
                        <a:solidFill>
                          <a:srgbClr val="FF0000"/>
                        </a:solidFill>
                        <a:latin typeface="黑体" panose="02010609060101010101" pitchFamily="49" charset="-122"/>
                        <a:ea typeface="黑体" panose="02010609060101010101" pitchFamily="49" charset="-122"/>
                      </a:endParaRPr>
                    </a:p>
                  </a:txBody>
                  <a:tcPr/>
                </a:tc>
                <a:tc>
                  <a:txBody>
                    <a:bodyPr/>
                    <a:lstStyle/>
                    <a:p>
                      <a:pPr algn="ctr"/>
                      <a:endParaRPr lang="zh-CN" altLang="en-US" sz="22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2611853396"/>
                  </a:ext>
                </a:extLst>
              </a:tr>
            </a:tbl>
          </a:graphicData>
        </a:graphic>
      </p:graphicFrame>
    </p:spTree>
    <p:extLst>
      <p:ext uri="{BB962C8B-B14F-4D97-AF65-F5344CB8AC3E}">
        <p14:creationId xmlns:p14="http://schemas.microsoft.com/office/powerpoint/2010/main" val="3935243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1A4DF-0A1B-4018-65B0-CF8F3E0972FE}"/>
            </a:ext>
          </a:extLst>
        </p:cNvPr>
        <p:cNvGrpSpPr/>
        <p:nvPr/>
      </p:nvGrpSpPr>
      <p:grpSpPr>
        <a:xfrm>
          <a:off x="0" y="0"/>
          <a:ext cx="0" cy="0"/>
          <a:chOff x="0" y="0"/>
          <a:chExt cx="0" cy="0"/>
        </a:xfrm>
      </p:grpSpPr>
      <p:grpSp>
        <p:nvGrpSpPr>
          <p:cNvPr id="4" name="Group 9">
            <a:extLst>
              <a:ext uri="{FF2B5EF4-FFF2-40B4-BE49-F238E27FC236}">
                <a16:creationId xmlns:a16="http://schemas.microsoft.com/office/drawing/2014/main" id="{C543C4B3-CFF7-F2F3-0C17-21A401CAAAC8}"/>
              </a:ext>
            </a:extLst>
          </p:cNvPr>
          <p:cNvGrpSpPr>
            <a:grpSpLocks noChangeAspect="1"/>
          </p:cNvGrpSpPr>
          <p:nvPr/>
        </p:nvGrpSpPr>
        <p:grpSpPr bwMode="auto">
          <a:xfrm>
            <a:off x="2311400" y="980886"/>
            <a:ext cx="7575550" cy="201688"/>
            <a:chOff x="1927" y="2201"/>
            <a:chExt cx="4019" cy="107"/>
          </a:xfrm>
        </p:grpSpPr>
        <p:sp>
          <p:nvSpPr>
            <p:cNvPr id="5" name="Line 10">
              <a:extLst>
                <a:ext uri="{FF2B5EF4-FFF2-40B4-BE49-F238E27FC236}">
                  <a16:creationId xmlns:a16="http://schemas.microsoft.com/office/drawing/2014/main" id="{928F6CAB-D1BD-9311-6CEC-184F09BE1906}"/>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1">
              <a:extLst>
                <a:ext uri="{FF2B5EF4-FFF2-40B4-BE49-F238E27FC236}">
                  <a16:creationId xmlns:a16="http://schemas.microsoft.com/office/drawing/2014/main" id="{62FD47E5-7E2D-AFA6-A96B-24733F711016}"/>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Freeform 12">
              <a:extLst>
                <a:ext uri="{FF2B5EF4-FFF2-40B4-BE49-F238E27FC236}">
                  <a16:creationId xmlns:a16="http://schemas.microsoft.com/office/drawing/2014/main" id="{435344A0-2A7E-9746-625C-F396C0B0858D}"/>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TextBox 42">
            <a:extLst>
              <a:ext uri="{FF2B5EF4-FFF2-40B4-BE49-F238E27FC236}">
                <a16:creationId xmlns:a16="http://schemas.microsoft.com/office/drawing/2014/main" id="{519FF307-C10B-6E8A-8815-CFA5E03036C0}"/>
              </a:ext>
            </a:extLst>
          </p:cNvPr>
          <p:cNvSpPr txBox="1"/>
          <p:nvPr/>
        </p:nvSpPr>
        <p:spPr>
          <a:xfrm>
            <a:off x="3878814" y="507690"/>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二、课例分享</a:t>
            </a:r>
          </a:p>
        </p:txBody>
      </p:sp>
      <p:sp>
        <p:nvSpPr>
          <p:cNvPr id="2" name="内容占位符 2">
            <a:extLst>
              <a:ext uri="{FF2B5EF4-FFF2-40B4-BE49-F238E27FC236}">
                <a16:creationId xmlns:a16="http://schemas.microsoft.com/office/drawing/2014/main" id="{E3283A92-8646-3FC8-617F-542FCE43CB1C}"/>
              </a:ext>
            </a:extLst>
          </p:cNvPr>
          <p:cNvSpPr>
            <a:spLocks noGrp="1"/>
          </p:cNvSpPr>
          <p:nvPr>
            <p:ph idx="1"/>
          </p:nvPr>
        </p:nvSpPr>
        <p:spPr>
          <a:xfrm>
            <a:off x="841375" y="1086828"/>
            <a:ext cx="10515600" cy="4276725"/>
          </a:xfrm>
        </p:spPr>
        <p:txBody>
          <a:bodyPr/>
          <a:lstStyle/>
          <a:p>
            <a:pPr marL="0" indent="0">
              <a:buNone/>
            </a:pPr>
            <a:r>
              <a:rPr lang="en-US" altLang="zh-CN" sz="2800" b="1" kern="1200" dirty="0">
                <a:solidFill>
                  <a:schemeClr val="bg1"/>
                </a:solidFill>
                <a:latin typeface="+mj-ea"/>
                <a:ea typeface="+mj-ea"/>
              </a:rPr>
              <a:t>5.</a:t>
            </a:r>
            <a:r>
              <a:rPr lang="zh-CN" altLang="en-US" sz="2800" b="1" kern="1200" dirty="0">
                <a:solidFill>
                  <a:schemeClr val="bg1"/>
                </a:solidFill>
                <a:latin typeface="+mj-ea"/>
                <a:ea typeface="+mj-ea"/>
              </a:rPr>
              <a:t>教学环节</a:t>
            </a:r>
            <a:endParaRPr lang="zh-CN" altLang="en-US" dirty="0"/>
          </a:p>
        </p:txBody>
      </p:sp>
      <p:sp>
        <p:nvSpPr>
          <p:cNvPr id="3" name="内容占位符 4">
            <a:extLst>
              <a:ext uri="{FF2B5EF4-FFF2-40B4-BE49-F238E27FC236}">
                <a16:creationId xmlns:a16="http://schemas.microsoft.com/office/drawing/2014/main" id="{14FF24A6-0B48-CA92-05DB-1D11B2E914C2}"/>
              </a:ext>
            </a:extLst>
          </p:cNvPr>
          <p:cNvSpPr txBox="1">
            <a:spLocks/>
          </p:cNvSpPr>
          <p:nvPr/>
        </p:nvSpPr>
        <p:spPr>
          <a:xfrm>
            <a:off x="8331423" y="1135915"/>
            <a:ext cx="3531680" cy="5029389"/>
          </a:xfrm>
          <a:prstGeom prst="rect">
            <a:avLst/>
          </a:prstGeom>
          <a:solidFill>
            <a:schemeClr val="accent5">
              <a:lumMod val="20000"/>
              <a:lumOff val="80000"/>
            </a:schemeClr>
          </a:solidFill>
        </p:spPr>
        <p:txBody>
          <a:bodyPr/>
          <a:lstStyle>
            <a:lvl1pPr algn="ctr" rtl="0" eaLnBrk="1" fontAlgn="base" hangingPunct="1">
              <a:lnSpc>
                <a:spcPct val="90000"/>
              </a:lnSpc>
              <a:spcBef>
                <a:spcPts val="900"/>
              </a:spcBef>
              <a:spcAft>
                <a:spcPct val="0"/>
              </a:spcAft>
              <a:buFont typeface="Arial" panose="020B0604020202020204" pitchFamily="34" charset="0"/>
              <a:defRPr sz="2800" kern="1200">
                <a:solidFill>
                  <a:schemeClr val="tx1"/>
                </a:solidFill>
                <a:latin typeface="楷体" panose="02010609060101010101" pitchFamily="49" charset="-122"/>
                <a:ea typeface="楷体" panose="02010609060101010101" pitchFamily="49" charset="-122"/>
                <a:cs typeface="+mn-cs"/>
              </a:defRPr>
            </a:lvl1pPr>
            <a:lvl2pPr marL="617220" indent="-205740" algn="l" rtl="0" eaLnBrk="1" fontAlgn="base" hangingPunct="1">
              <a:lnSpc>
                <a:spcPct val="90000"/>
              </a:lnSpc>
              <a:spcBef>
                <a:spcPts val="450"/>
              </a:spcBef>
              <a:spcAft>
                <a:spcPct val="0"/>
              </a:spcAft>
              <a:buFont typeface="Arial" panose="020B0604020202020204" pitchFamily="34" charset="0"/>
              <a:buChar char="•"/>
              <a:defRPr sz="2160" kern="1200">
                <a:solidFill>
                  <a:schemeClr val="tx1"/>
                </a:solidFill>
                <a:latin typeface="+mn-lt"/>
                <a:ea typeface="+mn-ea"/>
                <a:cs typeface="+mn-cs"/>
              </a:defRPr>
            </a:lvl2pPr>
            <a:lvl3pPr marL="1028700" indent="-205740" algn="l" rtl="0" eaLnBrk="1" fontAlgn="base" hangingPunct="1">
              <a:lnSpc>
                <a:spcPct val="90000"/>
              </a:lnSpc>
              <a:spcBef>
                <a:spcPts val="450"/>
              </a:spcBef>
              <a:spcAft>
                <a:spcPct val="0"/>
              </a:spcAft>
              <a:buFont typeface="Arial" panose="020B0604020202020204" pitchFamily="34" charset="0"/>
              <a:buChar char="•"/>
              <a:defRPr sz="1800" kern="1200">
                <a:solidFill>
                  <a:schemeClr val="tx1"/>
                </a:solidFill>
                <a:latin typeface="+mn-lt"/>
                <a:ea typeface="+mn-ea"/>
                <a:cs typeface="+mn-cs"/>
              </a:defRPr>
            </a:lvl3pPr>
            <a:lvl4pPr marL="144018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4pPr>
            <a:lvl5pPr marL="185166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gn="l">
              <a:lnSpc>
                <a:spcPct val="100000"/>
              </a:lnSpc>
            </a:pPr>
            <a:r>
              <a:rPr kumimoji="1" lang="en-US" altLang="zh-CN" sz="2400" b="1" dirty="0">
                <a:solidFill>
                  <a:prstClr val="black"/>
                </a:solidFill>
                <a:latin typeface="黑体" panose="02010609060101010101" pitchFamily="49" charset="-122"/>
                <a:ea typeface="黑体" panose="02010609060101010101" pitchFamily="49" charset="-122"/>
              </a:rPr>
              <a:t>【</a:t>
            </a:r>
            <a:r>
              <a:rPr kumimoji="1" lang="zh-CN" altLang="en-US" sz="2400" b="1" dirty="0">
                <a:solidFill>
                  <a:prstClr val="black"/>
                </a:solidFill>
                <a:latin typeface="黑体" panose="02010609060101010101" pitchFamily="49" charset="-122"/>
                <a:ea typeface="黑体" panose="02010609060101010101" pitchFamily="49" charset="-122"/>
              </a:rPr>
              <a:t>环节二</a:t>
            </a:r>
            <a:r>
              <a:rPr kumimoji="1" lang="en-US" altLang="zh-CN" sz="2400" b="1" dirty="0">
                <a:solidFill>
                  <a:prstClr val="black"/>
                </a:solidFill>
                <a:latin typeface="黑体" panose="02010609060101010101" pitchFamily="49" charset="-122"/>
                <a:ea typeface="黑体" panose="02010609060101010101" pitchFamily="49" charset="-122"/>
              </a:rPr>
              <a:t>】</a:t>
            </a:r>
            <a:r>
              <a:rPr kumimoji="1" lang="zh-CN" altLang="en-US" sz="2400" b="1" dirty="0">
                <a:solidFill>
                  <a:prstClr val="black"/>
                </a:solidFill>
                <a:latin typeface="黑体" panose="02010609060101010101" pitchFamily="49" charset="-122"/>
                <a:ea typeface="黑体" panose="02010609060101010101" pitchFamily="49" charset="-122"/>
              </a:rPr>
              <a:t>实验探究</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任务二：实验方案设计与交流</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设计意图：</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en-US" altLang="zh-CN" sz="2400" b="1" dirty="0">
                <a:solidFill>
                  <a:prstClr val="black"/>
                </a:solidFill>
                <a:latin typeface="黑体" panose="02010609060101010101" pitchFamily="49" charset="-122"/>
                <a:ea typeface="黑体" panose="02010609060101010101" pitchFamily="49" charset="-122"/>
              </a:rPr>
              <a:t>1.</a:t>
            </a:r>
            <a:r>
              <a:rPr kumimoji="1" lang="zh-CN" altLang="en-US" sz="2400" b="1" dirty="0">
                <a:solidFill>
                  <a:prstClr val="black"/>
                </a:solidFill>
                <a:latin typeface="黑体" panose="02010609060101010101" pitchFamily="49" charset="-122"/>
                <a:ea typeface="黑体" panose="02010609060101010101" pitchFamily="49" charset="-122"/>
              </a:rPr>
              <a:t>依据性质设计实验方案，发展学生实验探究能力。</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en-US" altLang="zh-CN" sz="2400" b="1" dirty="0">
                <a:solidFill>
                  <a:prstClr val="black"/>
                </a:solidFill>
                <a:latin typeface="黑体" panose="02010609060101010101" pitchFamily="49" charset="-122"/>
                <a:ea typeface="黑体" panose="02010609060101010101" pitchFamily="49" charset="-122"/>
              </a:rPr>
              <a:t>2.</a:t>
            </a:r>
            <a:r>
              <a:rPr kumimoji="1" lang="zh-CN" altLang="en-US" sz="2400" b="1" dirty="0">
                <a:solidFill>
                  <a:prstClr val="black"/>
                </a:solidFill>
                <a:latin typeface="黑体" panose="02010609060101010101" pitchFamily="49" charset="-122"/>
                <a:ea typeface="黑体" panose="02010609060101010101" pitchFamily="49" charset="-122"/>
              </a:rPr>
              <a:t>发展学生化学语言规范表达能力，提升合作互学和交流能力。</a:t>
            </a:r>
          </a:p>
          <a:p>
            <a:pPr algn="l">
              <a:lnSpc>
                <a:spcPct val="100000"/>
              </a:lnSpc>
            </a:pPr>
            <a:r>
              <a:rPr kumimoji="1" lang="en-US" altLang="zh-CN" sz="2400" b="1" dirty="0">
                <a:solidFill>
                  <a:prstClr val="black"/>
                </a:solidFill>
                <a:latin typeface="黑体" panose="02010609060101010101" pitchFamily="49" charset="-122"/>
                <a:ea typeface="黑体" panose="02010609060101010101" pitchFamily="49" charset="-122"/>
              </a:rPr>
              <a:t>3.</a:t>
            </a:r>
            <a:r>
              <a:rPr kumimoji="1" lang="zh-CN" altLang="en-US" sz="2400" b="1" dirty="0">
                <a:solidFill>
                  <a:prstClr val="black"/>
                </a:solidFill>
                <a:latin typeface="黑体" panose="02010609060101010101" pitchFamily="49" charset="-122"/>
                <a:ea typeface="黑体" panose="02010609060101010101" pitchFamily="49" charset="-122"/>
              </a:rPr>
              <a:t>发展学生对实验方案进行评价和优化的能力。</a:t>
            </a:r>
          </a:p>
          <a:p>
            <a:pPr algn="l">
              <a:lnSpc>
                <a:spcPct val="100000"/>
              </a:lnSpc>
            </a:pPr>
            <a:endParaRPr kumimoji="1" lang="zh-CN" altLang="en-US" sz="2400" b="1" dirty="0">
              <a:solidFill>
                <a:prstClr val="black"/>
              </a:solidFill>
              <a:latin typeface="黑体" panose="02010609060101010101" pitchFamily="49" charset="-122"/>
              <a:ea typeface="黑体" panose="02010609060101010101" pitchFamily="49" charset="-122"/>
            </a:endParaRPr>
          </a:p>
        </p:txBody>
      </p:sp>
      <p:graphicFrame>
        <p:nvGraphicFramePr>
          <p:cNvPr id="21" name="内容占位符 5">
            <a:extLst>
              <a:ext uri="{FF2B5EF4-FFF2-40B4-BE49-F238E27FC236}">
                <a16:creationId xmlns:a16="http://schemas.microsoft.com/office/drawing/2014/main" id="{2F7602D2-9E50-BADE-E2DA-1805F327779E}"/>
              </a:ext>
            </a:extLst>
          </p:cNvPr>
          <p:cNvGraphicFramePr>
            <a:graphicFrameLocks/>
          </p:cNvGraphicFramePr>
          <p:nvPr>
            <p:extLst>
              <p:ext uri="{D42A27DB-BD31-4B8C-83A1-F6EECF244321}">
                <p14:modId xmlns:p14="http://schemas.microsoft.com/office/powerpoint/2010/main" val="3925848752"/>
              </p:ext>
            </p:extLst>
          </p:nvPr>
        </p:nvGraphicFramePr>
        <p:xfrm>
          <a:off x="554559" y="1029430"/>
          <a:ext cx="8208912" cy="2732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内容占位符 4">
            <a:extLst>
              <a:ext uri="{FF2B5EF4-FFF2-40B4-BE49-F238E27FC236}">
                <a16:creationId xmlns:a16="http://schemas.microsoft.com/office/drawing/2014/main" id="{ECB47413-754A-338A-0467-D473FAA21949}"/>
              </a:ext>
            </a:extLst>
          </p:cNvPr>
          <p:cNvSpPr txBox="1">
            <a:spLocks/>
          </p:cNvSpPr>
          <p:nvPr/>
        </p:nvSpPr>
        <p:spPr>
          <a:xfrm>
            <a:off x="841375" y="1666990"/>
            <a:ext cx="1694361" cy="722376"/>
          </a:xfrm>
          <a:prstGeom prst="rect">
            <a:avLst/>
          </a:prstGeom>
        </p:spPr>
        <p:txBody>
          <a:bodyPr vert="horz" lIns="91440" tIns="45720" rIns="91440" bIns="45720" rtlCol="0">
            <a:normAutofit/>
          </a:bodyPr>
          <a:lstStyle>
            <a:defPPr>
              <a:defRPr lang="zh-CN"/>
            </a:defPPr>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zh-CN" sz="2800" kern="1200">
                <a:solidFill>
                  <a:schemeClr val="accent3"/>
                </a:solidFill>
                <a:latin typeface="+mn-ea"/>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zh-CN" sz="2400" kern="1200">
                <a:solidFill>
                  <a:schemeClr val="accent3"/>
                </a:solidFill>
                <a:latin typeface="+mn-ea"/>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zh-CN" sz="2000" kern="1200">
                <a:solidFill>
                  <a:schemeClr val="accent3"/>
                </a:solidFill>
                <a:latin typeface="+mn-ea"/>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zh-CN" sz="1800" kern="1200">
                <a:solidFill>
                  <a:schemeClr val="accent3"/>
                </a:solidFill>
                <a:latin typeface="+mn-ea"/>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zh-CN" sz="1800" kern="1200">
                <a:solidFill>
                  <a:schemeClr val="accent3"/>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73292A"/>
              </a:buClr>
              <a:buSzTx/>
              <a:buNone/>
              <a:tabLst/>
              <a:defRPr/>
            </a:pPr>
            <a:r>
              <a:rPr kumimoji="0" lang="zh-CN" altLang="en-US" sz="2400" b="1" i="0" u="none" strike="noStrike" kern="1200" cap="none" spc="0" normalizeH="0" baseline="0" noProof="0" dirty="0">
                <a:ln>
                  <a:noFill/>
                </a:ln>
                <a:solidFill>
                  <a:schemeClr val="bg1">
                    <a:lumMod val="50000"/>
                  </a:schemeClr>
                </a:solidFill>
                <a:effectLst/>
                <a:uLnTx/>
                <a:uFillTx/>
                <a:cs typeface="Arial"/>
              </a:rPr>
              <a:t>方案一</a:t>
            </a:r>
          </a:p>
        </p:txBody>
      </p:sp>
      <p:graphicFrame>
        <p:nvGraphicFramePr>
          <p:cNvPr id="23" name="内容占位符 5">
            <a:extLst>
              <a:ext uri="{FF2B5EF4-FFF2-40B4-BE49-F238E27FC236}">
                <a16:creationId xmlns:a16="http://schemas.microsoft.com/office/drawing/2014/main" id="{4DA0F655-9EFC-014B-9BE0-DCCA571137FB}"/>
              </a:ext>
            </a:extLst>
          </p:cNvPr>
          <p:cNvGraphicFramePr>
            <a:graphicFrameLocks/>
          </p:cNvGraphicFramePr>
          <p:nvPr>
            <p:extLst>
              <p:ext uri="{D42A27DB-BD31-4B8C-83A1-F6EECF244321}">
                <p14:modId xmlns:p14="http://schemas.microsoft.com/office/powerpoint/2010/main" val="3343925568"/>
              </p:ext>
            </p:extLst>
          </p:nvPr>
        </p:nvGraphicFramePr>
        <p:xfrm>
          <a:off x="584919" y="3761517"/>
          <a:ext cx="7627267" cy="27320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5" name="内容占位符 4">
            <a:extLst>
              <a:ext uri="{FF2B5EF4-FFF2-40B4-BE49-F238E27FC236}">
                <a16:creationId xmlns:a16="http://schemas.microsoft.com/office/drawing/2014/main" id="{070B08C1-B461-96C1-DF73-9E46D5B7F871}"/>
              </a:ext>
            </a:extLst>
          </p:cNvPr>
          <p:cNvSpPr txBox="1">
            <a:spLocks/>
          </p:cNvSpPr>
          <p:nvPr/>
        </p:nvSpPr>
        <p:spPr>
          <a:xfrm>
            <a:off x="827681" y="3861636"/>
            <a:ext cx="1694361" cy="722376"/>
          </a:xfrm>
          <a:prstGeom prst="rect">
            <a:avLst/>
          </a:prstGeom>
        </p:spPr>
        <p:txBody>
          <a:bodyPr vert="horz" lIns="91440" tIns="45720" rIns="91440" bIns="45720" rtlCol="0">
            <a:normAutofit/>
          </a:bodyPr>
          <a:lstStyle>
            <a:defPPr>
              <a:defRPr lang="zh-CN"/>
            </a:defPPr>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zh-CN" sz="2800" kern="1200">
                <a:solidFill>
                  <a:schemeClr val="accent3"/>
                </a:solidFill>
                <a:latin typeface="+mn-ea"/>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zh-CN" sz="2400" kern="1200">
                <a:solidFill>
                  <a:schemeClr val="accent3"/>
                </a:solidFill>
                <a:latin typeface="+mn-ea"/>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zh-CN" sz="2000" kern="1200">
                <a:solidFill>
                  <a:schemeClr val="accent3"/>
                </a:solidFill>
                <a:latin typeface="+mn-ea"/>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zh-CN" sz="1800" kern="1200">
                <a:solidFill>
                  <a:schemeClr val="accent3"/>
                </a:solidFill>
                <a:latin typeface="+mn-ea"/>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zh-CN" sz="1800" kern="1200">
                <a:solidFill>
                  <a:schemeClr val="accent3"/>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73292A"/>
              </a:buClr>
              <a:buSzTx/>
              <a:buNone/>
              <a:tabLst/>
              <a:defRPr/>
            </a:pPr>
            <a:r>
              <a:rPr kumimoji="0" lang="zh-CN" altLang="en-US" sz="2400" b="1" i="0" u="none" strike="noStrike" kern="1200" cap="none" spc="0" normalizeH="0" baseline="0" noProof="0" dirty="0">
                <a:ln>
                  <a:noFill/>
                </a:ln>
                <a:solidFill>
                  <a:schemeClr val="bg1">
                    <a:lumMod val="50000"/>
                  </a:schemeClr>
                </a:solidFill>
                <a:effectLst/>
                <a:uLnTx/>
                <a:uFillTx/>
                <a:cs typeface="Arial"/>
              </a:rPr>
              <a:t>方案二</a:t>
            </a:r>
          </a:p>
        </p:txBody>
      </p:sp>
      <p:sp>
        <p:nvSpPr>
          <p:cNvPr id="9" name="文本框 8">
            <a:extLst>
              <a:ext uri="{FF2B5EF4-FFF2-40B4-BE49-F238E27FC236}">
                <a16:creationId xmlns:a16="http://schemas.microsoft.com/office/drawing/2014/main" id="{E0A3FB13-9495-470D-1400-4A7B6D420FBD}"/>
              </a:ext>
            </a:extLst>
          </p:cNvPr>
          <p:cNvSpPr txBox="1"/>
          <p:nvPr/>
        </p:nvSpPr>
        <p:spPr>
          <a:xfrm>
            <a:off x="1688555" y="2018911"/>
            <a:ext cx="875983" cy="461665"/>
          </a:xfrm>
          <a:prstGeom prst="rect">
            <a:avLst/>
          </a:prstGeom>
          <a:solidFill>
            <a:schemeClr val="bg2"/>
          </a:solidFill>
          <a:ln>
            <a:solidFill>
              <a:schemeClr val="accent4">
                <a:lumMod val="50000"/>
              </a:schemeClr>
            </a:solidFill>
          </a:ln>
        </p:spPr>
        <p:txBody>
          <a:bodyPr wrap="square" rtlCol="0">
            <a:spAutoFit/>
          </a:bodyPr>
          <a:lstStyle/>
          <a:p>
            <a:r>
              <a:rPr lang="zh-CN" altLang="en-US" sz="2400" b="1" dirty="0">
                <a:solidFill>
                  <a:srgbClr val="C00000"/>
                </a:solidFill>
                <a:latin typeface="黑体" panose="02010609060101010101" pitchFamily="49" charset="-122"/>
                <a:ea typeface="黑体" panose="02010609060101010101" pitchFamily="49" charset="-122"/>
              </a:rPr>
              <a:t>溶解</a:t>
            </a:r>
          </a:p>
        </p:txBody>
      </p:sp>
      <p:sp>
        <p:nvSpPr>
          <p:cNvPr id="10" name="文本框 9">
            <a:extLst>
              <a:ext uri="{FF2B5EF4-FFF2-40B4-BE49-F238E27FC236}">
                <a16:creationId xmlns:a16="http://schemas.microsoft.com/office/drawing/2014/main" id="{0F230A83-6102-C3BB-9968-6C8C84B5B136}"/>
              </a:ext>
            </a:extLst>
          </p:cNvPr>
          <p:cNvSpPr txBox="1"/>
          <p:nvPr/>
        </p:nvSpPr>
        <p:spPr>
          <a:xfrm>
            <a:off x="1490663" y="4658568"/>
            <a:ext cx="875983" cy="461665"/>
          </a:xfrm>
          <a:prstGeom prst="rect">
            <a:avLst/>
          </a:prstGeom>
          <a:solidFill>
            <a:schemeClr val="bg2"/>
          </a:solidFill>
          <a:ln>
            <a:solidFill>
              <a:schemeClr val="accent4">
                <a:lumMod val="50000"/>
              </a:schemeClr>
            </a:solidFill>
          </a:ln>
        </p:spPr>
        <p:txBody>
          <a:bodyPr wrap="square" rtlCol="0">
            <a:spAutoFit/>
          </a:bodyPr>
          <a:lstStyle/>
          <a:p>
            <a:r>
              <a:rPr lang="zh-CN" altLang="en-US" sz="2400" b="1" dirty="0">
                <a:solidFill>
                  <a:srgbClr val="C00000"/>
                </a:solidFill>
                <a:latin typeface="黑体" panose="02010609060101010101" pitchFamily="49" charset="-122"/>
                <a:ea typeface="黑体" panose="02010609060101010101" pitchFamily="49" charset="-122"/>
              </a:rPr>
              <a:t>溶解</a:t>
            </a:r>
          </a:p>
        </p:txBody>
      </p:sp>
    </p:spTree>
    <p:extLst>
      <p:ext uri="{BB962C8B-B14F-4D97-AF65-F5344CB8AC3E}">
        <p14:creationId xmlns:p14="http://schemas.microsoft.com/office/powerpoint/2010/main" val="536681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8F6CF-B5A3-99B5-4598-6BD7BFA4539D}"/>
            </a:ext>
          </a:extLst>
        </p:cNvPr>
        <p:cNvGrpSpPr/>
        <p:nvPr/>
      </p:nvGrpSpPr>
      <p:grpSpPr>
        <a:xfrm>
          <a:off x="0" y="0"/>
          <a:ext cx="0" cy="0"/>
          <a:chOff x="0" y="0"/>
          <a:chExt cx="0" cy="0"/>
        </a:xfrm>
      </p:grpSpPr>
      <p:grpSp>
        <p:nvGrpSpPr>
          <p:cNvPr id="4" name="Group 9">
            <a:extLst>
              <a:ext uri="{FF2B5EF4-FFF2-40B4-BE49-F238E27FC236}">
                <a16:creationId xmlns:a16="http://schemas.microsoft.com/office/drawing/2014/main" id="{03C03CF6-A54E-1587-28FB-449245E91308}"/>
              </a:ext>
            </a:extLst>
          </p:cNvPr>
          <p:cNvGrpSpPr>
            <a:grpSpLocks noChangeAspect="1"/>
          </p:cNvGrpSpPr>
          <p:nvPr/>
        </p:nvGrpSpPr>
        <p:grpSpPr bwMode="auto">
          <a:xfrm>
            <a:off x="2311400" y="980886"/>
            <a:ext cx="7575550" cy="201688"/>
            <a:chOff x="1927" y="2201"/>
            <a:chExt cx="4019" cy="107"/>
          </a:xfrm>
        </p:grpSpPr>
        <p:sp>
          <p:nvSpPr>
            <p:cNvPr id="5" name="Line 10">
              <a:extLst>
                <a:ext uri="{FF2B5EF4-FFF2-40B4-BE49-F238E27FC236}">
                  <a16:creationId xmlns:a16="http://schemas.microsoft.com/office/drawing/2014/main" id="{0A27A454-0934-A092-CC5C-CEBDE4CB7C33}"/>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1">
              <a:extLst>
                <a:ext uri="{FF2B5EF4-FFF2-40B4-BE49-F238E27FC236}">
                  <a16:creationId xmlns:a16="http://schemas.microsoft.com/office/drawing/2014/main" id="{C1FCA3C1-9168-0328-F2AA-DCC1FE3BCF02}"/>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Freeform 12">
              <a:extLst>
                <a:ext uri="{FF2B5EF4-FFF2-40B4-BE49-F238E27FC236}">
                  <a16:creationId xmlns:a16="http://schemas.microsoft.com/office/drawing/2014/main" id="{8B3ED47A-12CE-1064-709C-B898F992988B}"/>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TextBox 42">
            <a:extLst>
              <a:ext uri="{FF2B5EF4-FFF2-40B4-BE49-F238E27FC236}">
                <a16:creationId xmlns:a16="http://schemas.microsoft.com/office/drawing/2014/main" id="{75E5754F-1C0D-1BBF-3950-79470D33655F}"/>
              </a:ext>
            </a:extLst>
          </p:cNvPr>
          <p:cNvSpPr txBox="1"/>
          <p:nvPr/>
        </p:nvSpPr>
        <p:spPr>
          <a:xfrm>
            <a:off x="3878814" y="507690"/>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二、课例分享</a:t>
            </a:r>
          </a:p>
        </p:txBody>
      </p:sp>
      <p:sp>
        <p:nvSpPr>
          <p:cNvPr id="2" name="内容占位符 2">
            <a:extLst>
              <a:ext uri="{FF2B5EF4-FFF2-40B4-BE49-F238E27FC236}">
                <a16:creationId xmlns:a16="http://schemas.microsoft.com/office/drawing/2014/main" id="{6727181B-EF3A-4C8C-C16D-AFCFC18D789D}"/>
              </a:ext>
            </a:extLst>
          </p:cNvPr>
          <p:cNvSpPr>
            <a:spLocks noGrp="1"/>
          </p:cNvSpPr>
          <p:nvPr>
            <p:ph idx="1"/>
          </p:nvPr>
        </p:nvSpPr>
        <p:spPr>
          <a:xfrm>
            <a:off x="841375" y="1086828"/>
            <a:ext cx="10515600" cy="4276725"/>
          </a:xfrm>
        </p:spPr>
        <p:txBody>
          <a:bodyPr/>
          <a:lstStyle/>
          <a:p>
            <a:pPr marL="0" indent="0">
              <a:buNone/>
            </a:pPr>
            <a:r>
              <a:rPr lang="en-US" altLang="zh-CN" sz="2800" b="1" kern="1200" dirty="0">
                <a:solidFill>
                  <a:schemeClr val="bg1"/>
                </a:solidFill>
                <a:latin typeface="+mj-ea"/>
                <a:ea typeface="+mj-ea"/>
              </a:rPr>
              <a:t>5.</a:t>
            </a:r>
            <a:r>
              <a:rPr lang="zh-CN" altLang="en-US" sz="2800" b="1" kern="1200" dirty="0">
                <a:solidFill>
                  <a:schemeClr val="bg1"/>
                </a:solidFill>
                <a:latin typeface="+mj-ea"/>
                <a:ea typeface="+mj-ea"/>
              </a:rPr>
              <a:t>教学环节</a:t>
            </a:r>
            <a:endParaRPr lang="zh-CN" altLang="en-US" dirty="0"/>
          </a:p>
        </p:txBody>
      </p:sp>
      <p:sp>
        <p:nvSpPr>
          <p:cNvPr id="3" name="内容占位符 4">
            <a:extLst>
              <a:ext uri="{FF2B5EF4-FFF2-40B4-BE49-F238E27FC236}">
                <a16:creationId xmlns:a16="http://schemas.microsoft.com/office/drawing/2014/main" id="{6F869BB8-19FD-0AF8-91F5-B2B9AA6A2196}"/>
              </a:ext>
            </a:extLst>
          </p:cNvPr>
          <p:cNvSpPr txBox="1">
            <a:spLocks/>
          </p:cNvSpPr>
          <p:nvPr/>
        </p:nvSpPr>
        <p:spPr bwMode="auto">
          <a:xfrm>
            <a:off x="821947" y="1412776"/>
            <a:ext cx="6654693"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marL="342900" indent="-342900" algn="l" rtl="0" fontAlgn="base">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a:lstStyle>
          <a:p>
            <a:pPr marL="0" indent="0" algn="ctr">
              <a:spcBef>
                <a:spcPts val="0"/>
              </a:spcBef>
              <a:buNone/>
            </a:pPr>
            <a:r>
              <a:rPr lang="zh-CN" altLang="en-US" sz="2600" b="1" kern="0" dirty="0">
                <a:latin typeface="+mn-ea"/>
                <a:cs typeface="+mj-cs"/>
              </a:rPr>
              <a:t>小组合作实验探究</a:t>
            </a:r>
            <a:endParaRPr lang="en-US" altLang="zh-CN" sz="2600" b="1" kern="0" dirty="0">
              <a:latin typeface="+mn-ea"/>
              <a:cs typeface="+mj-cs"/>
            </a:endParaRPr>
          </a:p>
          <a:p>
            <a:pPr marL="0" indent="0">
              <a:spcBef>
                <a:spcPts val="0"/>
              </a:spcBef>
            </a:pPr>
            <a:r>
              <a:rPr lang="zh-CN" altLang="en-US" sz="2400" dirty="0">
                <a:latin typeface="+mn-ea"/>
                <a:cs typeface="+mj-cs"/>
              </a:rPr>
              <a:t>试剂和仪器</a:t>
            </a:r>
            <a:r>
              <a:rPr lang="en-US" altLang="zh-CN" sz="2400" dirty="0">
                <a:latin typeface="+mn-ea"/>
                <a:cs typeface="+mj-cs"/>
              </a:rPr>
              <a:t>:</a:t>
            </a:r>
            <a:r>
              <a:rPr lang="zh-CN" altLang="zh-CN" sz="2400" dirty="0">
                <a:latin typeface="+mn-ea"/>
                <a:cs typeface="+mj-cs"/>
              </a:rPr>
              <a:t>补铁片、蒸馏水、</a:t>
            </a:r>
            <a:r>
              <a:rPr lang="zh-CN" altLang="en-US" sz="2400" dirty="0">
                <a:latin typeface="+mn-ea"/>
                <a:cs typeface="+mj-cs"/>
              </a:rPr>
              <a:t>稀硫酸溶液、</a:t>
            </a:r>
            <a:r>
              <a:rPr lang="en-US" altLang="zh-CN" sz="2400" dirty="0">
                <a:latin typeface="+mn-ea"/>
                <a:cs typeface="+mj-cs"/>
              </a:rPr>
              <a:t>KMnO</a:t>
            </a:r>
            <a:r>
              <a:rPr lang="en-US" altLang="zh-CN" sz="2400" baseline="-25000" dirty="0">
                <a:latin typeface="+mn-ea"/>
                <a:cs typeface="+mj-cs"/>
              </a:rPr>
              <a:t>4</a:t>
            </a:r>
            <a:r>
              <a:rPr lang="zh-CN" altLang="zh-CN" sz="2400" dirty="0">
                <a:latin typeface="+mn-ea"/>
                <a:cs typeface="+mj-cs"/>
              </a:rPr>
              <a:t>溶液、</a:t>
            </a:r>
            <a:r>
              <a:rPr lang="en-US" altLang="zh-CN" sz="2400" dirty="0">
                <a:latin typeface="+mn-ea"/>
                <a:cs typeface="+mj-cs"/>
              </a:rPr>
              <a:t>KSCN</a:t>
            </a:r>
            <a:r>
              <a:rPr lang="zh-CN" altLang="zh-CN" sz="2400" dirty="0">
                <a:latin typeface="+mn-ea"/>
                <a:cs typeface="+mj-cs"/>
              </a:rPr>
              <a:t>溶液、</a:t>
            </a:r>
            <a:r>
              <a:rPr lang="en-US" altLang="zh-CN" sz="2400" dirty="0">
                <a:latin typeface="+mn-ea"/>
                <a:cs typeface="+mj-cs"/>
              </a:rPr>
              <a:t>H</a:t>
            </a:r>
            <a:r>
              <a:rPr lang="en-US" altLang="zh-CN" sz="2400" baseline="-25000" dirty="0">
                <a:latin typeface="+mn-ea"/>
                <a:cs typeface="+mj-cs"/>
              </a:rPr>
              <a:t>2</a:t>
            </a:r>
            <a:r>
              <a:rPr lang="en-US" altLang="zh-CN" sz="2400" dirty="0">
                <a:latin typeface="+mn-ea"/>
                <a:cs typeface="+mj-cs"/>
              </a:rPr>
              <a:t>O</a:t>
            </a:r>
            <a:r>
              <a:rPr lang="en-US" altLang="zh-CN" sz="2400" baseline="-25000" dirty="0">
                <a:latin typeface="+mn-ea"/>
                <a:cs typeface="+mj-cs"/>
              </a:rPr>
              <a:t>2</a:t>
            </a:r>
            <a:r>
              <a:rPr lang="zh-CN" altLang="zh-CN" sz="2400" dirty="0">
                <a:latin typeface="+mn-ea"/>
                <a:cs typeface="+mj-cs"/>
              </a:rPr>
              <a:t>溶液、维生素</a:t>
            </a:r>
            <a:r>
              <a:rPr lang="en-US" altLang="zh-CN" sz="2400" dirty="0">
                <a:latin typeface="+mn-ea"/>
                <a:cs typeface="+mj-cs"/>
              </a:rPr>
              <a:t>C</a:t>
            </a:r>
            <a:r>
              <a:rPr lang="zh-CN" altLang="zh-CN" sz="2400" dirty="0">
                <a:latin typeface="+mn-ea"/>
                <a:cs typeface="+mj-cs"/>
              </a:rPr>
              <a:t>溶液、铁氰化钾溶液、研钵、药匙、胶头滴管、玻璃棒、烧杯、试管等</a:t>
            </a:r>
            <a:endParaRPr lang="en-US" altLang="zh-CN" sz="2400" kern="0" dirty="0">
              <a:latin typeface="+mn-ea"/>
              <a:cs typeface="+mj-cs"/>
            </a:endParaRPr>
          </a:p>
          <a:p>
            <a:pPr marL="0" indent="0">
              <a:spcBef>
                <a:spcPts val="0"/>
              </a:spcBef>
            </a:pPr>
            <a:r>
              <a:rPr lang="zh-CN" altLang="en-US" sz="2400" kern="0" dirty="0">
                <a:latin typeface="+mn-ea"/>
                <a:cs typeface="+mj-cs"/>
              </a:rPr>
              <a:t>实验分工</a:t>
            </a:r>
            <a:r>
              <a:rPr lang="en-US" altLang="zh-CN" sz="2400" kern="0" dirty="0">
                <a:latin typeface="+mn-ea"/>
                <a:cs typeface="+mj-cs"/>
              </a:rPr>
              <a:t>:</a:t>
            </a:r>
            <a:r>
              <a:rPr lang="zh-CN" altLang="en-US" sz="2400" kern="0" dirty="0">
                <a:latin typeface="+mn-ea"/>
                <a:cs typeface="+mj-cs"/>
              </a:rPr>
              <a:t>全班分为</a:t>
            </a:r>
            <a:r>
              <a:rPr lang="en-US" altLang="zh-CN" sz="2400" kern="0" dirty="0">
                <a:latin typeface="+mn-ea"/>
                <a:cs typeface="+mj-cs"/>
              </a:rPr>
              <a:t>9</a:t>
            </a:r>
            <a:r>
              <a:rPr lang="zh-CN" altLang="en-US" sz="2400" kern="0" dirty="0">
                <a:latin typeface="+mn-ea"/>
                <a:cs typeface="+mj-cs"/>
              </a:rPr>
              <a:t>个小组</a:t>
            </a:r>
            <a:r>
              <a:rPr lang="en-US" altLang="zh-CN" sz="2400" kern="0" dirty="0">
                <a:latin typeface="+mn-ea"/>
                <a:cs typeface="+mj-cs"/>
              </a:rPr>
              <a:t>(</a:t>
            </a:r>
            <a:r>
              <a:rPr lang="zh-CN" altLang="en-US" sz="2400" kern="0" dirty="0">
                <a:latin typeface="+mn-ea"/>
                <a:cs typeface="+mj-cs"/>
              </a:rPr>
              <a:t>前后</a:t>
            </a:r>
            <a:r>
              <a:rPr lang="en-US" altLang="zh-CN" sz="2400" kern="0" dirty="0">
                <a:latin typeface="+mn-ea"/>
                <a:cs typeface="+mj-cs"/>
              </a:rPr>
              <a:t>6</a:t>
            </a:r>
            <a:r>
              <a:rPr lang="zh-CN" altLang="en-US" sz="2400" kern="0" dirty="0">
                <a:latin typeface="+mn-ea"/>
                <a:cs typeface="+mj-cs"/>
              </a:rPr>
              <a:t>人一组</a:t>
            </a:r>
            <a:r>
              <a:rPr lang="en-US" altLang="zh-CN" sz="2400" kern="0" dirty="0">
                <a:latin typeface="+mn-ea"/>
                <a:cs typeface="+mj-cs"/>
              </a:rPr>
              <a:t>)</a:t>
            </a:r>
          </a:p>
          <a:p>
            <a:pPr marL="0" indent="0">
              <a:spcBef>
                <a:spcPts val="0"/>
              </a:spcBef>
            </a:pPr>
            <a:r>
              <a:rPr lang="zh-CN" altLang="en-US" sz="2400" kern="0" dirty="0">
                <a:latin typeface="+mn-ea"/>
                <a:cs typeface="+mj-cs"/>
              </a:rPr>
              <a:t>实验要求</a:t>
            </a:r>
            <a:r>
              <a:rPr lang="en-US" altLang="zh-CN" sz="2400" kern="0" dirty="0">
                <a:latin typeface="+mn-ea"/>
                <a:cs typeface="+mj-cs"/>
              </a:rPr>
              <a:t>:</a:t>
            </a:r>
            <a:r>
              <a:rPr lang="zh-CN" altLang="en-US" sz="2400" kern="0" dirty="0">
                <a:latin typeface="+mn-ea"/>
                <a:cs typeface="+mj-cs"/>
              </a:rPr>
              <a:t>分工协作、全员参与（操作、记录、整理、汇报）</a:t>
            </a:r>
            <a:endParaRPr lang="en-US" altLang="zh-CN" sz="2400" kern="0" dirty="0">
              <a:latin typeface="+mn-ea"/>
              <a:cs typeface="+mj-cs"/>
            </a:endParaRPr>
          </a:p>
          <a:p>
            <a:pPr marL="0" indent="0">
              <a:spcBef>
                <a:spcPts val="0"/>
              </a:spcBef>
            </a:pPr>
            <a:r>
              <a:rPr lang="zh-CN" altLang="en-US" sz="2400" kern="0" dirty="0">
                <a:latin typeface="+mn-ea"/>
                <a:cs typeface="+mj-cs"/>
              </a:rPr>
              <a:t>实验注意</a:t>
            </a:r>
            <a:r>
              <a:rPr lang="en-US" altLang="zh-CN" sz="2400" kern="0" dirty="0">
                <a:latin typeface="+mn-ea"/>
                <a:cs typeface="+mj-cs"/>
              </a:rPr>
              <a:t>:</a:t>
            </a:r>
          </a:p>
          <a:p>
            <a:pPr marL="0" indent="0">
              <a:spcBef>
                <a:spcPts val="0"/>
              </a:spcBef>
              <a:buNone/>
            </a:pPr>
            <a:r>
              <a:rPr lang="en-US" altLang="zh-CN" sz="2400" kern="0" dirty="0">
                <a:latin typeface="+mn-ea"/>
                <a:cs typeface="+mj-cs"/>
              </a:rPr>
              <a:t>1.</a:t>
            </a:r>
            <a:r>
              <a:rPr lang="zh-CN" altLang="en-US" sz="2400" kern="0" dirty="0">
                <a:latin typeface="+mn-ea"/>
                <a:cs typeface="+mj-cs"/>
              </a:rPr>
              <a:t>任务明确</a:t>
            </a:r>
            <a:r>
              <a:rPr lang="en-US" altLang="zh-CN" sz="2400" kern="0" dirty="0">
                <a:latin typeface="+mn-ea"/>
                <a:cs typeface="+mj-cs"/>
              </a:rPr>
              <a:t>:</a:t>
            </a:r>
            <a:r>
              <a:rPr lang="zh-CN" altLang="en-US" sz="2400" kern="0" dirty="0">
                <a:latin typeface="+mn-ea"/>
                <a:cs typeface="+mj-cs"/>
              </a:rPr>
              <a:t>认真阅读实验内容</a:t>
            </a:r>
            <a:endParaRPr lang="en-US" altLang="zh-CN" sz="2400" kern="0" dirty="0">
              <a:latin typeface="+mn-ea"/>
              <a:cs typeface="+mj-cs"/>
            </a:endParaRPr>
          </a:p>
          <a:p>
            <a:pPr marL="0" indent="0">
              <a:spcBef>
                <a:spcPts val="0"/>
              </a:spcBef>
              <a:buNone/>
            </a:pPr>
            <a:r>
              <a:rPr lang="en-US" altLang="zh-CN" sz="2400" kern="0" dirty="0">
                <a:latin typeface="+mn-ea"/>
                <a:cs typeface="+mj-cs"/>
              </a:rPr>
              <a:t>2.</a:t>
            </a:r>
            <a:r>
              <a:rPr lang="zh-CN" altLang="en-US" sz="2400" kern="0" dirty="0">
                <a:latin typeface="+mn-ea"/>
                <a:cs typeface="+mj-cs"/>
              </a:rPr>
              <a:t>关键词</a:t>
            </a:r>
            <a:r>
              <a:rPr lang="en-US" altLang="zh-CN" sz="2400" kern="0" dirty="0">
                <a:latin typeface="+mn-ea"/>
                <a:cs typeface="+mj-cs"/>
              </a:rPr>
              <a:t>:</a:t>
            </a:r>
            <a:r>
              <a:rPr lang="zh-CN" altLang="en-US" sz="2400" kern="0" dirty="0">
                <a:latin typeface="+mn-ea"/>
                <a:cs typeface="+mj-cs"/>
              </a:rPr>
              <a:t>边滴加边振荡、适量、过量</a:t>
            </a:r>
            <a:endParaRPr lang="en-US" altLang="zh-CN" sz="2400" kern="0" dirty="0">
              <a:latin typeface="+mn-ea"/>
              <a:cs typeface="+mj-cs"/>
            </a:endParaRPr>
          </a:p>
          <a:p>
            <a:pPr marL="0" indent="0">
              <a:spcBef>
                <a:spcPts val="0"/>
              </a:spcBef>
              <a:buNone/>
            </a:pPr>
            <a:r>
              <a:rPr lang="en-US" altLang="zh-CN" sz="2400" kern="0" dirty="0">
                <a:latin typeface="+mn-ea"/>
                <a:cs typeface="+mj-cs"/>
              </a:rPr>
              <a:t>3.1—4</a:t>
            </a:r>
            <a:r>
              <a:rPr lang="zh-CN" altLang="en-US" sz="2400" kern="0" dirty="0">
                <a:latin typeface="+mn-ea"/>
                <a:cs typeface="+mj-cs"/>
              </a:rPr>
              <a:t>组做水溶药片的实验，</a:t>
            </a:r>
            <a:r>
              <a:rPr lang="en-US" altLang="zh-CN" sz="2400" kern="0" dirty="0">
                <a:latin typeface="+mn-ea"/>
                <a:cs typeface="+mj-cs"/>
              </a:rPr>
              <a:t>5—9</a:t>
            </a:r>
            <a:r>
              <a:rPr lang="zh-CN" altLang="en-US" sz="2400" kern="0" dirty="0">
                <a:latin typeface="+mn-ea"/>
                <a:cs typeface="+mj-cs"/>
              </a:rPr>
              <a:t>组做酸溶药片的实验。</a:t>
            </a:r>
          </a:p>
        </p:txBody>
      </p:sp>
      <p:sp>
        <p:nvSpPr>
          <p:cNvPr id="9" name="内容占位符 4">
            <a:extLst>
              <a:ext uri="{FF2B5EF4-FFF2-40B4-BE49-F238E27FC236}">
                <a16:creationId xmlns:a16="http://schemas.microsoft.com/office/drawing/2014/main" id="{CB068CFA-D1C2-B262-E222-0D7B8E61D35B}"/>
              </a:ext>
            </a:extLst>
          </p:cNvPr>
          <p:cNvSpPr txBox="1">
            <a:spLocks/>
          </p:cNvSpPr>
          <p:nvPr/>
        </p:nvSpPr>
        <p:spPr>
          <a:xfrm>
            <a:off x="7496068" y="2109327"/>
            <a:ext cx="4251760" cy="3373205"/>
          </a:xfrm>
          <a:prstGeom prst="rect">
            <a:avLst/>
          </a:prstGeom>
          <a:solidFill>
            <a:schemeClr val="accent5">
              <a:lumMod val="20000"/>
              <a:lumOff val="80000"/>
            </a:schemeClr>
          </a:solidFill>
        </p:spPr>
        <p:txBody>
          <a:bodyPr/>
          <a:lstStyle>
            <a:lvl1pPr algn="ctr" rtl="0" eaLnBrk="1" fontAlgn="base" hangingPunct="1">
              <a:lnSpc>
                <a:spcPct val="90000"/>
              </a:lnSpc>
              <a:spcBef>
                <a:spcPts val="900"/>
              </a:spcBef>
              <a:spcAft>
                <a:spcPct val="0"/>
              </a:spcAft>
              <a:buFont typeface="Arial" panose="020B0604020202020204" pitchFamily="34" charset="0"/>
              <a:defRPr sz="2800" kern="1200">
                <a:solidFill>
                  <a:schemeClr val="tx1"/>
                </a:solidFill>
                <a:latin typeface="楷体" panose="02010609060101010101" pitchFamily="49" charset="-122"/>
                <a:ea typeface="楷体" panose="02010609060101010101" pitchFamily="49" charset="-122"/>
                <a:cs typeface="+mn-cs"/>
              </a:defRPr>
            </a:lvl1pPr>
            <a:lvl2pPr marL="617220" indent="-205740" algn="l" rtl="0" eaLnBrk="1" fontAlgn="base" hangingPunct="1">
              <a:lnSpc>
                <a:spcPct val="90000"/>
              </a:lnSpc>
              <a:spcBef>
                <a:spcPts val="450"/>
              </a:spcBef>
              <a:spcAft>
                <a:spcPct val="0"/>
              </a:spcAft>
              <a:buFont typeface="Arial" panose="020B0604020202020204" pitchFamily="34" charset="0"/>
              <a:buChar char="•"/>
              <a:defRPr sz="2160" kern="1200">
                <a:solidFill>
                  <a:schemeClr val="tx1"/>
                </a:solidFill>
                <a:latin typeface="+mn-lt"/>
                <a:ea typeface="+mn-ea"/>
                <a:cs typeface="+mn-cs"/>
              </a:defRPr>
            </a:lvl2pPr>
            <a:lvl3pPr marL="1028700" indent="-205740" algn="l" rtl="0" eaLnBrk="1" fontAlgn="base" hangingPunct="1">
              <a:lnSpc>
                <a:spcPct val="90000"/>
              </a:lnSpc>
              <a:spcBef>
                <a:spcPts val="450"/>
              </a:spcBef>
              <a:spcAft>
                <a:spcPct val="0"/>
              </a:spcAft>
              <a:buFont typeface="Arial" panose="020B0604020202020204" pitchFamily="34" charset="0"/>
              <a:buChar char="•"/>
              <a:defRPr sz="1800" kern="1200">
                <a:solidFill>
                  <a:schemeClr val="tx1"/>
                </a:solidFill>
                <a:latin typeface="+mn-lt"/>
                <a:ea typeface="+mn-ea"/>
                <a:cs typeface="+mn-cs"/>
              </a:defRPr>
            </a:lvl3pPr>
            <a:lvl4pPr marL="144018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4pPr>
            <a:lvl5pPr marL="185166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gn="l">
              <a:lnSpc>
                <a:spcPct val="100000"/>
              </a:lnSpc>
            </a:pPr>
            <a:r>
              <a:rPr kumimoji="1" lang="en-US" altLang="zh-CN" sz="2400" b="1" dirty="0">
                <a:solidFill>
                  <a:prstClr val="black"/>
                </a:solidFill>
                <a:latin typeface="黑体" panose="02010609060101010101" pitchFamily="49" charset="-122"/>
                <a:ea typeface="黑体" panose="02010609060101010101" pitchFamily="49" charset="-122"/>
              </a:rPr>
              <a:t>【</a:t>
            </a:r>
            <a:r>
              <a:rPr kumimoji="1" lang="zh-CN" altLang="en-US" sz="2400" b="1" dirty="0">
                <a:solidFill>
                  <a:prstClr val="black"/>
                </a:solidFill>
                <a:latin typeface="黑体" panose="02010609060101010101" pitchFamily="49" charset="-122"/>
                <a:ea typeface="黑体" panose="02010609060101010101" pitchFamily="49" charset="-122"/>
              </a:rPr>
              <a:t>环节二</a:t>
            </a:r>
            <a:r>
              <a:rPr kumimoji="1" lang="en-US" altLang="zh-CN" sz="2400" b="1" dirty="0">
                <a:solidFill>
                  <a:prstClr val="black"/>
                </a:solidFill>
                <a:latin typeface="黑体" panose="02010609060101010101" pitchFamily="49" charset="-122"/>
                <a:ea typeface="黑体" panose="02010609060101010101" pitchFamily="49" charset="-122"/>
              </a:rPr>
              <a:t>】</a:t>
            </a:r>
            <a:r>
              <a:rPr kumimoji="1" lang="zh-CN" altLang="en-US" sz="2400" b="1" dirty="0">
                <a:solidFill>
                  <a:prstClr val="black"/>
                </a:solidFill>
                <a:latin typeface="黑体" panose="02010609060101010101" pitchFamily="49" charset="-122"/>
                <a:ea typeface="黑体" panose="02010609060101010101" pitchFamily="49" charset="-122"/>
              </a:rPr>
              <a:t>实验探究</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任务三：实验方案实施</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设计意图：</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分组实验，发展学生的实验探究能力。通过</a:t>
            </a:r>
            <a:r>
              <a:rPr kumimoji="1" lang="zh-CN" altLang="en-US" sz="2400" b="1" dirty="0">
                <a:solidFill>
                  <a:srgbClr val="C00000"/>
                </a:solidFill>
                <a:latin typeface="黑体" panose="02010609060101010101" pitchFamily="49" charset="-122"/>
                <a:ea typeface="黑体" panose="02010609060101010101" pitchFamily="49" charset="-122"/>
              </a:rPr>
              <a:t>小组合作</a:t>
            </a:r>
            <a:r>
              <a:rPr kumimoji="1" lang="zh-CN" altLang="en-US" sz="2400" b="1" dirty="0">
                <a:solidFill>
                  <a:prstClr val="black"/>
                </a:solidFill>
                <a:latin typeface="黑体" panose="02010609060101010101" pitchFamily="49" charset="-122"/>
                <a:ea typeface="黑体" panose="02010609060101010101" pitchFamily="49" charset="-122"/>
              </a:rPr>
              <a:t>完成任务，提高</a:t>
            </a:r>
            <a:r>
              <a:rPr kumimoji="1" lang="zh-CN" altLang="en-US" sz="2400" b="1" dirty="0">
                <a:solidFill>
                  <a:srgbClr val="C00000"/>
                </a:solidFill>
                <a:latin typeface="黑体" panose="02010609060101010101" pitchFamily="49" charset="-122"/>
                <a:ea typeface="黑体" panose="02010609060101010101" pitchFamily="49" charset="-122"/>
              </a:rPr>
              <a:t>协作沟通能力</a:t>
            </a:r>
            <a:r>
              <a:rPr kumimoji="1" lang="zh-CN" altLang="en-US" sz="2400" b="1" dirty="0">
                <a:solidFill>
                  <a:prstClr val="black"/>
                </a:solidFill>
                <a:latin typeface="黑体" panose="02010609060101010101" pitchFamily="49" charset="-122"/>
                <a:ea typeface="黑体" panose="02010609060101010101" pitchFamily="49" charset="-122"/>
              </a:rPr>
              <a:t>，培养学生“科学探究与创新意识”化学学科核心素养。</a:t>
            </a:r>
            <a:endParaRPr kumimoji="1" lang="en-US" altLang="zh-CN" sz="2400" b="1" dirty="0">
              <a:solidFill>
                <a:prstClr val="black"/>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583099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B447-144D-B5F8-75B5-E6A9103707E7}"/>
            </a:ext>
          </a:extLst>
        </p:cNvPr>
        <p:cNvGrpSpPr/>
        <p:nvPr/>
      </p:nvGrpSpPr>
      <p:grpSpPr>
        <a:xfrm>
          <a:off x="0" y="0"/>
          <a:ext cx="0" cy="0"/>
          <a:chOff x="0" y="0"/>
          <a:chExt cx="0" cy="0"/>
        </a:xfrm>
      </p:grpSpPr>
      <p:grpSp>
        <p:nvGrpSpPr>
          <p:cNvPr id="4" name="Group 9">
            <a:extLst>
              <a:ext uri="{FF2B5EF4-FFF2-40B4-BE49-F238E27FC236}">
                <a16:creationId xmlns:a16="http://schemas.microsoft.com/office/drawing/2014/main" id="{960F9C63-7E3F-ADA7-E699-59C7AE72AEA2}"/>
              </a:ext>
            </a:extLst>
          </p:cNvPr>
          <p:cNvGrpSpPr>
            <a:grpSpLocks noChangeAspect="1"/>
          </p:cNvGrpSpPr>
          <p:nvPr/>
        </p:nvGrpSpPr>
        <p:grpSpPr bwMode="auto">
          <a:xfrm>
            <a:off x="2311400" y="980886"/>
            <a:ext cx="7575550" cy="201688"/>
            <a:chOff x="1927" y="2201"/>
            <a:chExt cx="4019" cy="107"/>
          </a:xfrm>
        </p:grpSpPr>
        <p:sp>
          <p:nvSpPr>
            <p:cNvPr id="5" name="Line 10">
              <a:extLst>
                <a:ext uri="{FF2B5EF4-FFF2-40B4-BE49-F238E27FC236}">
                  <a16:creationId xmlns:a16="http://schemas.microsoft.com/office/drawing/2014/main" id="{645C5B86-0A58-E564-E115-2E6FA488083F}"/>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1">
              <a:extLst>
                <a:ext uri="{FF2B5EF4-FFF2-40B4-BE49-F238E27FC236}">
                  <a16:creationId xmlns:a16="http://schemas.microsoft.com/office/drawing/2014/main" id="{B495BA23-CAA4-15F7-5C06-E93552BF69F2}"/>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Freeform 12">
              <a:extLst>
                <a:ext uri="{FF2B5EF4-FFF2-40B4-BE49-F238E27FC236}">
                  <a16:creationId xmlns:a16="http://schemas.microsoft.com/office/drawing/2014/main" id="{179CD64F-8070-D2EB-2D73-6475F296CB8E}"/>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TextBox 42">
            <a:extLst>
              <a:ext uri="{FF2B5EF4-FFF2-40B4-BE49-F238E27FC236}">
                <a16:creationId xmlns:a16="http://schemas.microsoft.com/office/drawing/2014/main" id="{529FAE9A-6291-C20F-170B-1B5148B907C0}"/>
              </a:ext>
            </a:extLst>
          </p:cNvPr>
          <p:cNvSpPr txBox="1"/>
          <p:nvPr/>
        </p:nvSpPr>
        <p:spPr>
          <a:xfrm>
            <a:off x="3878814" y="507690"/>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二、课例分享</a:t>
            </a:r>
          </a:p>
        </p:txBody>
      </p:sp>
      <p:sp>
        <p:nvSpPr>
          <p:cNvPr id="2" name="内容占位符 2">
            <a:extLst>
              <a:ext uri="{FF2B5EF4-FFF2-40B4-BE49-F238E27FC236}">
                <a16:creationId xmlns:a16="http://schemas.microsoft.com/office/drawing/2014/main" id="{3BC1D365-42B6-19A4-DEFE-0D49EFB6C492}"/>
              </a:ext>
            </a:extLst>
          </p:cNvPr>
          <p:cNvSpPr>
            <a:spLocks noGrp="1"/>
          </p:cNvSpPr>
          <p:nvPr>
            <p:ph idx="1"/>
          </p:nvPr>
        </p:nvSpPr>
        <p:spPr>
          <a:xfrm>
            <a:off x="841375" y="1086828"/>
            <a:ext cx="10515600" cy="4276725"/>
          </a:xfrm>
        </p:spPr>
        <p:txBody>
          <a:bodyPr/>
          <a:lstStyle/>
          <a:p>
            <a:pPr marL="0" indent="0">
              <a:buNone/>
            </a:pPr>
            <a:r>
              <a:rPr lang="en-US" altLang="zh-CN" sz="2800" b="1" kern="1200" dirty="0">
                <a:solidFill>
                  <a:schemeClr val="bg1"/>
                </a:solidFill>
                <a:latin typeface="+mj-ea"/>
                <a:ea typeface="+mj-ea"/>
              </a:rPr>
              <a:t>5.</a:t>
            </a:r>
            <a:r>
              <a:rPr lang="zh-CN" altLang="en-US" sz="2800" b="1" kern="1200" dirty="0">
                <a:solidFill>
                  <a:schemeClr val="bg1"/>
                </a:solidFill>
                <a:latin typeface="+mj-ea"/>
                <a:ea typeface="+mj-ea"/>
              </a:rPr>
              <a:t>教学环节</a:t>
            </a:r>
            <a:endParaRPr lang="zh-CN" altLang="en-US" dirty="0"/>
          </a:p>
        </p:txBody>
      </p:sp>
      <p:sp>
        <p:nvSpPr>
          <p:cNvPr id="10" name="文本框 9">
            <a:extLst>
              <a:ext uri="{FF2B5EF4-FFF2-40B4-BE49-F238E27FC236}">
                <a16:creationId xmlns:a16="http://schemas.microsoft.com/office/drawing/2014/main" id="{80F38CBA-AFE9-B565-A7CE-3E515C314782}"/>
              </a:ext>
            </a:extLst>
          </p:cNvPr>
          <p:cNvSpPr txBox="1"/>
          <p:nvPr/>
        </p:nvSpPr>
        <p:spPr>
          <a:xfrm>
            <a:off x="914599" y="1628800"/>
            <a:ext cx="10081120" cy="830997"/>
          </a:xfrm>
          <a:prstGeom prst="rect">
            <a:avLst/>
          </a:prstGeom>
          <a:noFill/>
        </p:spPr>
        <p:txBody>
          <a:bodyPr wrap="square">
            <a:spAutoFit/>
          </a:bodyPr>
          <a:lstStyle/>
          <a:p>
            <a:r>
              <a:rPr lang="zh-CN" altLang="zh-CN" sz="2400" kern="100" dirty="0">
                <a:solidFill>
                  <a:schemeClr val="bg1">
                    <a:lumMod val="50000"/>
                  </a:schemeClr>
                </a:solidFill>
                <a:effectLst/>
                <a:latin typeface="+mn-ea"/>
                <a:ea typeface="+mn-ea"/>
                <a:cs typeface="Times New Roman" panose="02020603050405020304" pitchFamily="18" charset="0"/>
              </a:rPr>
              <a:t>用同一批药片，做</a:t>
            </a:r>
            <a:r>
              <a:rPr lang="en-US" altLang="zh-CN" sz="2400" kern="100" dirty="0">
                <a:solidFill>
                  <a:schemeClr val="bg1">
                    <a:lumMod val="50000"/>
                  </a:schemeClr>
                </a:solidFill>
                <a:effectLst/>
                <a:latin typeface="+mn-ea"/>
                <a:ea typeface="+mn-ea"/>
              </a:rPr>
              <a:t>Fe</a:t>
            </a:r>
            <a:r>
              <a:rPr lang="en-US" altLang="zh-CN" sz="2400" kern="100" baseline="30000" dirty="0">
                <a:solidFill>
                  <a:schemeClr val="bg1">
                    <a:lumMod val="50000"/>
                  </a:schemeClr>
                </a:solidFill>
                <a:effectLst/>
                <a:latin typeface="+mn-ea"/>
                <a:ea typeface="+mn-ea"/>
              </a:rPr>
              <a:t>3</a:t>
            </a:r>
            <a:r>
              <a:rPr lang="zh-CN" altLang="zh-CN" sz="2400" kern="100" baseline="30000" dirty="0">
                <a:solidFill>
                  <a:schemeClr val="bg1">
                    <a:lumMod val="50000"/>
                  </a:schemeClr>
                </a:solidFill>
                <a:effectLst/>
                <a:latin typeface="+mn-ea"/>
                <a:ea typeface="+mn-ea"/>
                <a:cs typeface="Times New Roman" panose="02020603050405020304" pitchFamily="18" charset="0"/>
              </a:rPr>
              <a:t>＋</a:t>
            </a:r>
            <a:r>
              <a:rPr lang="zh-CN" altLang="zh-CN" sz="2400" kern="100" dirty="0">
                <a:solidFill>
                  <a:schemeClr val="bg1">
                    <a:lumMod val="50000"/>
                  </a:schemeClr>
                </a:solidFill>
                <a:effectLst/>
                <a:latin typeface="+mn-ea"/>
                <a:ea typeface="+mn-ea"/>
                <a:cs typeface="Times New Roman" panose="02020603050405020304" pitchFamily="18" charset="0"/>
              </a:rPr>
              <a:t>的检验的实验时，用蒸馏水的一组未见红色，而用</a:t>
            </a:r>
            <a:r>
              <a:rPr lang="zh-CN" altLang="en-US" sz="2400" kern="100" dirty="0">
                <a:solidFill>
                  <a:schemeClr val="bg1">
                    <a:lumMod val="50000"/>
                  </a:schemeClr>
                </a:solidFill>
                <a:effectLst/>
                <a:latin typeface="+mn-ea"/>
                <a:ea typeface="+mn-ea"/>
                <a:cs typeface="Times New Roman" panose="02020603050405020304" pitchFamily="18" charset="0"/>
              </a:rPr>
              <a:t>稀硫酸</a:t>
            </a:r>
            <a:r>
              <a:rPr lang="zh-CN" altLang="zh-CN" sz="2400" kern="100" dirty="0">
                <a:solidFill>
                  <a:schemeClr val="bg1">
                    <a:lumMod val="50000"/>
                  </a:schemeClr>
                </a:solidFill>
                <a:effectLst/>
                <a:latin typeface="+mn-ea"/>
                <a:ea typeface="+mn-ea"/>
                <a:cs typeface="Times New Roman" panose="02020603050405020304" pitchFamily="18" charset="0"/>
              </a:rPr>
              <a:t>的一组看到了红色，这是什么原因？</a:t>
            </a:r>
            <a:endParaRPr lang="zh-CN" altLang="en-US" sz="2400" dirty="0">
              <a:solidFill>
                <a:schemeClr val="bg1">
                  <a:lumMod val="50000"/>
                </a:schemeClr>
              </a:solidFill>
              <a:latin typeface="+mn-ea"/>
              <a:ea typeface="+mn-ea"/>
            </a:endParaRPr>
          </a:p>
        </p:txBody>
      </p:sp>
      <p:pic>
        <p:nvPicPr>
          <p:cNvPr id="11" name="内容占位符 6">
            <a:extLst>
              <a:ext uri="{FF2B5EF4-FFF2-40B4-BE49-F238E27FC236}">
                <a16:creationId xmlns:a16="http://schemas.microsoft.com/office/drawing/2014/main" id="{9B9592BA-4447-6E85-C6DF-1805FA4636CE}"/>
              </a:ext>
            </a:extLst>
          </p:cNvPr>
          <p:cNvPicPr>
            <a:picLocks noChangeAspect="1"/>
          </p:cNvPicPr>
          <p:nvPr/>
        </p:nvPicPr>
        <p:blipFill>
          <a:blip r:embed="rId2"/>
          <a:stretch>
            <a:fillRect/>
          </a:stretch>
        </p:blipFill>
        <p:spPr bwMode="auto">
          <a:xfrm>
            <a:off x="914599" y="2539469"/>
            <a:ext cx="4553038" cy="25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内容占位符 4">
            <a:extLst>
              <a:ext uri="{FF2B5EF4-FFF2-40B4-BE49-F238E27FC236}">
                <a16:creationId xmlns:a16="http://schemas.microsoft.com/office/drawing/2014/main" id="{363D436E-B1CC-3230-95F6-6BE6461213F4}"/>
              </a:ext>
            </a:extLst>
          </p:cNvPr>
          <p:cNvSpPr txBox="1">
            <a:spLocks/>
          </p:cNvSpPr>
          <p:nvPr/>
        </p:nvSpPr>
        <p:spPr>
          <a:xfrm>
            <a:off x="698575" y="5203840"/>
            <a:ext cx="5664200" cy="830998"/>
          </a:xfrm>
          <a:prstGeom prst="rect">
            <a:avLst/>
          </a:prstGeom>
        </p:spPr>
        <p:txBody>
          <a:bodyPr vert="horz" lIns="91440" tIns="45720" rIns="91440" bIns="45720" rtlCol="0">
            <a:normAutofit/>
          </a:bodyPr>
          <a:lstStyle>
            <a:defPPr>
              <a:defRPr lang="zh-CN"/>
            </a:defPPr>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zh-CN" sz="2800" kern="1200">
                <a:solidFill>
                  <a:schemeClr val="accent3"/>
                </a:solidFill>
                <a:latin typeface="+mn-ea"/>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zh-CN" sz="2400" kern="1200">
                <a:solidFill>
                  <a:schemeClr val="accent3"/>
                </a:solidFill>
                <a:latin typeface="+mn-ea"/>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zh-CN" sz="2000" kern="1200">
                <a:solidFill>
                  <a:schemeClr val="accent3"/>
                </a:solidFill>
                <a:latin typeface="+mn-ea"/>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zh-CN" sz="1800" kern="1200">
                <a:solidFill>
                  <a:schemeClr val="accent3"/>
                </a:solidFill>
                <a:latin typeface="+mn-ea"/>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zh-CN" sz="1800" kern="1200">
                <a:solidFill>
                  <a:schemeClr val="accent3"/>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9pPr>
          </a:lstStyle>
          <a:p>
            <a:pPr marL="0" marR="0" lvl="0" indent="0" algn="l" defTabSz="914400" rtl="0" eaLnBrk="1" fontAlgn="auto" latinLnBrk="0" hangingPunct="1">
              <a:lnSpc>
                <a:spcPct val="100000"/>
              </a:lnSpc>
              <a:spcBef>
                <a:spcPts val="0"/>
              </a:spcBef>
              <a:spcAft>
                <a:spcPts val="0"/>
              </a:spcAft>
              <a:buClr>
                <a:srgbClr val="73292A"/>
              </a:buClr>
              <a:buSzTx/>
              <a:buFont typeface="Arial" panose="020B0604020202020204" pitchFamily="34" charset="0"/>
              <a:buChar char="•"/>
              <a:tabLst/>
              <a:defRPr/>
            </a:pPr>
            <a:r>
              <a:rPr lang="zh-CN" altLang="en-US" sz="2400" dirty="0">
                <a:solidFill>
                  <a:schemeClr val="bg1">
                    <a:lumMod val="50000"/>
                  </a:schemeClr>
                </a:solidFill>
                <a:cs typeface="+mj-cs"/>
              </a:rPr>
              <a:t>棕黄色至棕色无定形粉末，微有异味，</a:t>
            </a:r>
            <a:r>
              <a:rPr lang="zh-CN" altLang="en-US" sz="2400" dirty="0">
                <a:solidFill>
                  <a:srgbClr val="C00000"/>
                </a:solidFill>
                <a:cs typeface="+mj-cs"/>
              </a:rPr>
              <a:t>不溶于水</a:t>
            </a:r>
            <a:r>
              <a:rPr lang="zh-CN" altLang="en-US" sz="2400" dirty="0">
                <a:solidFill>
                  <a:schemeClr val="bg1">
                    <a:lumMod val="50000"/>
                  </a:schemeClr>
                </a:solidFill>
                <a:cs typeface="+mj-cs"/>
              </a:rPr>
              <a:t>、乙醇（</a:t>
            </a:r>
            <a:r>
              <a:rPr lang="en-US" altLang="zh-CN" sz="2400" dirty="0">
                <a:solidFill>
                  <a:schemeClr val="bg1">
                    <a:lumMod val="50000"/>
                  </a:schemeClr>
                </a:solidFill>
                <a:cs typeface="+mj-cs"/>
              </a:rPr>
              <a:t>96%</a:t>
            </a:r>
            <a:r>
              <a:rPr lang="zh-CN" altLang="en-US" sz="2400" dirty="0">
                <a:solidFill>
                  <a:schemeClr val="bg1">
                    <a:lumMod val="50000"/>
                  </a:schemeClr>
                </a:solidFill>
                <a:cs typeface="+mj-cs"/>
              </a:rPr>
              <a:t>），</a:t>
            </a:r>
            <a:r>
              <a:rPr lang="zh-CN" altLang="en-US" sz="2400" dirty="0">
                <a:solidFill>
                  <a:srgbClr val="C00000"/>
                </a:solidFill>
                <a:cs typeface="+mj-cs"/>
              </a:rPr>
              <a:t>溶于无机酸</a:t>
            </a:r>
            <a:r>
              <a:rPr lang="zh-CN" altLang="en-US" sz="2400" dirty="0">
                <a:solidFill>
                  <a:schemeClr val="bg1">
                    <a:lumMod val="50000"/>
                  </a:schemeClr>
                </a:solidFill>
                <a:cs typeface="+mj-cs"/>
              </a:rPr>
              <a:t>。</a:t>
            </a:r>
          </a:p>
        </p:txBody>
      </p:sp>
      <p:sp>
        <p:nvSpPr>
          <p:cNvPr id="13" name="椭圆 12">
            <a:extLst>
              <a:ext uri="{FF2B5EF4-FFF2-40B4-BE49-F238E27FC236}">
                <a16:creationId xmlns:a16="http://schemas.microsoft.com/office/drawing/2014/main" id="{872B52EE-227A-C9D1-0733-C97B439853A2}"/>
              </a:ext>
            </a:extLst>
          </p:cNvPr>
          <p:cNvSpPr/>
          <p:nvPr/>
        </p:nvSpPr>
        <p:spPr>
          <a:xfrm>
            <a:off x="1490663" y="4388143"/>
            <a:ext cx="1097013" cy="4090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内容占位符 4">
            <a:extLst>
              <a:ext uri="{FF2B5EF4-FFF2-40B4-BE49-F238E27FC236}">
                <a16:creationId xmlns:a16="http://schemas.microsoft.com/office/drawing/2014/main" id="{D359C4AF-865F-0BC6-8229-6D63923EF3BB}"/>
              </a:ext>
            </a:extLst>
          </p:cNvPr>
          <p:cNvSpPr txBox="1">
            <a:spLocks/>
          </p:cNvSpPr>
          <p:nvPr/>
        </p:nvSpPr>
        <p:spPr>
          <a:xfrm>
            <a:off x="7229034" y="2170804"/>
            <a:ext cx="4251760" cy="3528392"/>
          </a:xfrm>
          <a:prstGeom prst="rect">
            <a:avLst/>
          </a:prstGeom>
          <a:solidFill>
            <a:schemeClr val="accent5">
              <a:lumMod val="20000"/>
              <a:lumOff val="80000"/>
            </a:schemeClr>
          </a:solidFill>
        </p:spPr>
        <p:txBody>
          <a:bodyPr/>
          <a:lstStyle>
            <a:lvl1pPr algn="ctr" rtl="0" eaLnBrk="1" fontAlgn="base" hangingPunct="1">
              <a:lnSpc>
                <a:spcPct val="90000"/>
              </a:lnSpc>
              <a:spcBef>
                <a:spcPts val="900"/>
              </a:spcBef>
              <a:spcAft>
                <a:spcPct val="0"/>
              </a:spcAft>
              <a:buFont typeface="Arial" panose="020B0604020202020204" pitchFamily="34" charset="0"/>
              <a:defRPr sz="2800" kern="1200">
                <a:solidFill>
                  <a:schemeClr val="tx1"/>
                </a:solidFill>
                <a:latin typeface="楷体" panose="02010609060101010101" pitchFamily="49" charset="-122"/>
                <a:ea typeface="楷体" panose="02010609060101010101" pitchFamily="49" charset="-122"/>
                <a:cs typeface="+mn-cs"/>
              </a:defRPr>
            </a:lvl1pPr>
            <a:lvl2pPr marL="617220" indent="-205740" algn="l" rtl="0" eaLnBrk="1" fontAlgn="base" hangingPunct="1">
              <a:lnSpc>
                <a:spcPct val="90000"/>
              </a:lnSpc>
              <a:spcBef>
                <a:spcPts val="450"/>
              </a:spcBef>
              <a:spcAft>
                <a:spcPct val="0"/>
              </a:spcAft>
              <a:buFont typeface="Arial" panose="020B0604020202020204" pitchFamily="34" charset="0"/>
              <a:buChar char="•"/>
              <a:defRPr sz="2160" kern="1200">
                <a:solidFill>
                  <a:schemeClr val="tx1"/>
                </a:solidFill>
                <a:latin typeface="+mn-lt"/>
                <a:ea typeface="+mn-ea"/>
                <a:cs typeface="+mn-cs"/>
              </a:defRPr>
            </a:lvl2pPr>
            <a:lvl3pPr marL="1028700" indent="-205740" algn="l" rtl="0" eaLnBrk="1" fontAlgn="base" hangingPunct="1">
              <a:lnSpc>
                <a:spcPct val="90000"/>
              </a:lnSpc>
              <a:spcBef>
                <a:spcPts val="450"/>
              </a:spcBef>
              <a:spcAft>
                <a:spcPct val="0"/>
              </a:spcAft>
              <a:buFont typeface="Arial" panose="020B0604020202020204" pitchFamily="34" charset="0"/>
              <a:buChar char="•"/>
              <a:defRPr sz="1800" kern="1200">
                <a:solidFill>
                  <a:schemeClr val="tx1"/>
                </a:solidFill>
                <a:latin typeface="+mn-lt"/>
                <a:ea typeface="+mn-ea"/>
                <a:cs typeface="+mn-cs"/>
              </a:defRPr>
            </a:lvl3pPr>
            <a:lvl4pPr marL="144018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4pPr>
            <a:lvl5pPr marL="185166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gn="l">
              <a:lnSpc>
                <a:spcPct val="100000"/>
              </a:lnSpc>
            </a:pPr>
            <a:r>
              <a:rPr kumimoji="1" lang="en-US" altLang="zh-CN" sz="2400" b="1" dirty="0">
                <a:solidFill>
                  <a:prstClr val="black"/>
                </a:solidFill>
                <a:latin typeface="黑体" panose="02010609060101010101" pitchFamily="49" charset="-122"/>
                <a:ea typeface="黑体" panose="02010609060101010101" pitchFamily="49" charset="-122"/>
              </a:rPr>
              <a:t>【</a:t>
            </a:r>
            <a:r>
              <a:rPr kumimoji="1" lang="zh-CN" altLang="en-US" sz="2400" b="1" dirty="0">
                <a:solidFill>
                  <a:prstClr val="black"/>
                </a:solidFill>
                <a:latin typeface="黑体" panose="02010609060101010101" pitchFamily="49" charset="-122"/>
                <a:ea typeface="黑体" panose="02010609060101010101" pitchFamily="49" charset="-122"/>
              </a:rPr>
              <a:t>环节二</a:t>
            </a:r>
            <a:r>
              <a:rPr kumimoji="1" lang="en-US" altLang="zh-CN" sz="2400" b="1" dirty="0">
                <a:solidFill>
                  <a:prstClr val="black"/>
                </a:solidFill>
                <a:latin typeface="黑体" panose="02010609060101010101" pitchFamily="49" charset="-122"/>
                <a:ea typeface="黑体" panose="02010609060101010101" pitchFamily="49" charset="-122"/>
              </a:rPr>
              <a:t>】</a:t>
            </a:r>
            <a:r>
              <a:rPr kumimoji="1" lang="zh-CN" altLang="en-US" sz="2400" b="1" dirty="0">
                <a:solidFill>
                  <a:prstClr val="black"/>
                </a:solidFill>
                <a:latin typeface="黑体" panose="02010609060101010101" pitchFamily="49" charset="-122"/>
                <a:ea typeface="黑体" panose="02010609060101010101" pitchFamily="49" charset="-122"/>
              </a:rPr>
              <a:t>实验探究</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任务四：实验方案改进</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设计意图：</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srgbClr val="C00000"/>
                </a:solidFill>
                <a:latin typeface="黑体" panose="02010609060101010101" pitchFamily="49" charset="-122"/>
                <a:ea typeface="黑体" panose="02010609060101010101" pitchFamily="49" charset="-122"/>
              </a:rPr>
              <a:t>对于与预测现象不同的异常现象分析</a:t>
            </a:r>
            <a:r>
              <a:rPr kumimoji="1" lang="zh-CN" altLang="en-US" sz="2400" b="1" dirty="0">
                <a:solidFill>
                  <a:prstClr val="black"/>
                </a:solidFill>
                <a:latin typeface="黑体" panose="02010609060101010101" pitchFamily="49" charset="-122"/>
                <a:ea typeface="黑体" panose="02010609060101010101" pitchFamily="49" charset="-122"/>
              </a:rPr>
              <a:t>，发展在实验过程中自主</a:t>
            </a:r>
            <a:r>
              <a:rPr kumimoji="1" lang="zh-CN" altLang="en-US" sz="2400" b="1" dirty="0">
                <a:solidFill>
                  <a:srgbClr val="C00000"/>
                </a:solidFill>
                <a:latin typeface="黑体" panose="02010609060101010101" pitchFamily="49" charset="-122"/>
                <a:ea typeface="黑体" panose="02010609060101010101" pitchFamily="49" charset="-122"/>
              </a:rPr>
              <a:t>发现问题、分析问题、解决问题</a:t>
            </a:r>
            <a:r>
              <a:rPr kumimoji="1" lang="zh-CN" altLang="en-US" sz="2400" b="1" dirty="0">
                <a:solidFill>
                  <a:prstClr val="black"/>
                </a:solidFill>
                <a:latin typeface="黑体" panose="02010609060101010101" pitchFamily="49" charset="-122"/>
                <a:ea typeface="黑体" panose="02010609060101010101" pitchFamily="49" charset="-122"/>
              </a:rPr>
              <a:t>的综合能力以及逻辑推理能力，提升实验探究核心素养。</a:t>
            </a:r>
          </a:p>
        </p:txBody>
      </p:sp>
    </p:spTree>
    <p:extLst>
      <p:ext uri="{BB962C8B-B14F-4D97-AF65-F5344CB8AC3E}">
        <p14:creationId xmlns:p14="http://schemas.microsoft.com/office/powerpoint/2010/main" val="3745791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A1577-F703-4ACE-0588-728ECF3614E4}"/>
            </a:ext>
          </a:extLst>
        </p:cNvPr>
        <p:cNvGrpSpPr/>
        <p:nvPr/>
      </p:nvGrpSpPr>
      <p:grpSpPr>
        <a:xfrm>
          <a:off x="0" y="0"/>
          <a:ext cx="0" cy="0"/>
          <a:chOff x="0" y="0"/>
          <a:chExt cx="0" cy="0"/>
        </a:xfrm>
      </p:grpSpPr>
      <p:graphicFrame>
        <p:nvGraphicFramePr>
          <p:cNvPr id="9" name="内容占位符 5">
            <a:extLst>
              <a:ext uri="{FF2B5EF4-FFF2-40B4-BE49-F238E27FC236}">
                <a16:creationId xmlns:a16="http://schemas.microsoft.com/office/drawing/2014/main" id="{AF7CA5C9-F60B-FFB6-AF77-0B0F277292CD}"/>
              </a:ext>
            </a:extLst>
          </p:cNvPr>
          <p:cNvGraphicFramePr>
            <a:graphicFrameLocks/>
          </p:cNvGraphicFramePr>
          <p:nvPr>
            <p:extLst>
              <p:ext uri="{D42A27DB-BD31-4B8C-83A1-F6EECF244321}">
                <p14:modId xmlns:p14="http://schemas.microsoft.com/office/powerpoint/2010/main" val="3379989683"/>
              </p:ext>
            </p:extLst>
          </p:nvPr>
        </p:nvGraphicFramePr>
        <p:xfrm>
          <a:off x="554559" y="1617103"/>
          <a:ext cx="11213556" cy="4411980"/>
        </p:xfrm>
        <a:graphic>
          <a:graphicData uri="http://schemas.openxmlformats.org/drawingml/2006/table">
            <a:tbl>
              <a:tblPr firstRow="1" bandRow="1">
                <a:tableStyleId>{5C22544A-7EE6-4342-B048-85BDC9FD1C3A}</a:tableStyleId>
              </a:tblPr>
              <a:tblGrid>
                <a:gridCol w="5677698">
                  <a:extLst>
                    <a:ext uri="{9D8B030D-6E8A-4147-A177-3AD203B41FA5}">
                      <a16:colId xmlns:a16="http://schemas.microsoft.com/office/drawing/2014/main" val="1870313128"/>
                    </a:ext>
                  </a:extLst>
                </a:gridCol>
                <a:gridCol w="2644612">
                  <a:extLst>
                    <a:ext uri="{9D8B030D-6E8A-4147-A177-3AD203B41FA5}">
                      <a16:colId xmlns:a16="http://schemas.microsoft.com/office/drawing/2014/main" val="3886559902"/>
                    </a:ext>
                  </a:extLst>
                </a:gridCol>
                <a:gridCol w="2891246">
                  <a:extLst>
                    <a:ext uri="{9D8B030D-6E8A-4147-A177-3AD203B41FA5}">
                      <a16:colId xmlns:a16="http://schemas.microsoft.com/office/drawing/2014/main" val="766896241"/>
                    </a:ext>
                  </a:extLst>
                </a:gridCol>
              </a:tblGrid>
              <a:tr h="237055">
                <a:tc>
                  <a:txBody>
                    <a:bodyPr/>
                    <a:lstStyle/>
                    <a:p>
                      <a:pPr algn="ctr">
                        <a:lnSpc>
                          <a:spcPct val="150000"/>
                        </a:lnSpc>
                      </a:pPr>
                      <a:r>
                        <a:rPr lang="zh-CN" altLang="en-US" sz="2400" dirty="0">
                          <a:solidFill>
                            <a:schemeClr val="bg2"/>
                          </a:solidFill>
                          <a:latin typeface="黑体" panose="02010609060101010101" pitchFamily="49" charset="-122"/>
                          <a:ea typeface="黑体" panose="02010609060101010101" pitchFamily="49" charset="-122"/>
                        </a:rPr>
                        <a:t>实验步骤</a:t>
                      </a:r>
                    </a:p>
                  </a:txBody>
                  <a:tcPr/>
                </a:tc>
                <a:tc>
                  <a:txBody>
                    <a:bodyPr/>
                    <a:lstStyle/>
                    <a:p>
                      <a:pPr algn="ctr">
                        <a:lnSpc>
                          <a:spcPct val="150000"/>
                        </a:lnSpc>
                      </a:pPr>
                      <a:r>
                        <a:rPr lang="zh-CN" altLang="en-US" sz="2400" dirty="0">
                          <a:solidFill>
                            <a:schemeClr val="bg2"/>
                          </a:solidFill>
                          <a:latin typeface="黑体" panose="02010609060101010101" pitchFamily="49" charset="-122"/>
                          <a:ea typeface="黑体" panose="02010609060101010101" pitchFamily="49" charset="-122"/>
                        </a:rPr>
                        <a:t>实验现象</a:t>
                      </a:r>
                    </a:p>
                  </a:txBody>
                  <a:tcPr/>
                </a:tc>
                <a:tc>
                  <a:txBody>
                    <a:bodyPr/>
                    <a:lstStyle/>
                    <a:p>
                      <a:pPr algn="ctr">
                        <a:lnSpc>
                          <a:spcPct val="150000"/>
                        </a:lnSpc>
                      </a:pPr>
                      <a:r>
                        <a:rPr lang="zh-CN" altLang="en-US" sz="2400" dirty="0">
                          <a:solidFill>
                            <a:schemeClr val="bg2"/>
                          </a:solidFill>
                          <a:latin typeface="黑体" panose="02010609060101010101" pitchFamily="49" charset="-122"/>
                          <a:ea typeface="黑体" panose="02010609060101010101" pitchFamily="49" charset="-122"/>
                        </a:rPr>
                        <a:t>实验结论</a:t>
                      </a:r>
                    </a:p>
                  </a:txBody>
                  <a:tcPr/>
                </a:tc>
                <a:extLst>
                  <a:ext uri="{0D108BD9-81ED-4DB2-BD59-A6C34878D82A}">
                    <a16:rowId xmlns:a16="http://schemas.microsoft.com/office/drawing/2014/main" val="1214292022"/>
                  </a:ext>
                </a:extLst>
              </a:tr>
              <a:tr h="370840">
                <a:tc>
                  <a:txBody>
                    <a:bodyPr/>
                    <a:lstStyle/>
                    <a:p>
                      <a:pPr>
                        <a:lnSpc>
                          <a:spcPct val="150000"/>
                        </a:lnSpc>
                      </a:pPr>
                      <a:r>
                        <a:rPr lang="zh-CN" altLang="en-US" sz="2400" dirty="0">
                          <a:solidFill>
                            <a:schemeClr val="bg1">
                              <a:lumMod val="50000"/>
                            </a:schemeClr>
                          </a:solidFill>
                          <a:latin typeface="黑体" panose="02010609060101010101" pitchFamily="49" charset="-122"/>
                          <a:ea typeface="黑体" panose="02010609060101010101" pitchFamily="49" charset="-122"/>
                        </a:rPr>
                        <a:t>步骤</a:t>
                      </a:r>
                      <a:r>
                        <a:rPr lang="en-US" altLang="zh-CN" sz="2400" dirty="0">
                          <a:solidFill>
                            <a:schemeClr val="bg1">
                              <a:lumMod val="50000"/>
                            </a:schemeClr>
                          </a:solidFill>
                          <a:latin typeface="黑体" panose="02010609060101010101" pitchFamily="49" charset="-122"/>
                          <a:ea typeface="黑体" panose="02010609060101010101" pitchFamily="49" charset="-122"/>
                        </a:rPr>
                        <a:t>1:</a:t>
                      </a:r>
                      <a:r>
                        <a:rPr lang="zh-CN" altLang="en-US" sz="2400" dirty="0">
                          <a:solidFill>
                            <a:schemeClr val="bg1">
                              <a:lumMod val="50000"/>
                            </a:schemeClr>
                          </a:solidFill>
                          <a:latin typeface="黑体" panose="02010609060101010101" pitchFamily="49" charset="-122"/>
                          <a:ea typeface="黑体" panose="02010609060101010101" pitchFamily="49" charset="-122"/>
                        </a:rPr>
                        <a:t>将补铁剂研碎全部倒入烧怀中，加入</a:t>
                      </a:r>
                      <a:r>
                        <a:rPr lang="en-US" altLang="zh-CN" sz="2400" dirty="0">
                          <a:solidFill>
                            <a:schemeClr val="bg1">
                              <a:lumMod val="50000"/>
                            </a:schemeClr>
                          </a:solidFill>
                          <a:latin typeface="黑体" panose="02010609060101010101" pitchFamily="49" charset="-122"/>
                          <a:ea typeface="黑体" panose="02010609060101010101" pitchFamily="49" charset="-122"/>
                        </a:rPr>
                        <a:t>20ml</a:t>
                      </a:r>
                      <a:r>
                        <a:rPr lang="zh-CN" altLang="en-US" sz="2400" dirty="0">
                          <a:solidFill>
                            <a:schemeClr val="bg1">
                              <a:lumMod val="50000"/>
                            </a:schemeClr>
                          </a:solidFill>
                          <a:latin typeface="黑体" panose="02010609060101010101" pitchFamily="49" charset="-122"/>
                          <a:ea typeface="黑体" panose="02010609060101010101" pitchFamily="49" charset="-122"/>
                        </a:rPr>
                        <a:t>稀硫酸溶解过滤后取上层清液于两支试管</a:t>
                      </a:r>
                    </a:p>
                  </a:txBody>
                  <a:tcPr/>
                </a:tc>
                <a:tc>
                  <a:txBody>
                    <a:bodyPr/>
                    <a:lstStyle/>
                    <a:p>
                      <a:pPr>
                        <a:lnSpc>
                          <a:spcPct val="150000"/>
                        </a:lnSpc>
                      </a:pPr>
                      <a:endParaRPr lang="zh-CN" altLang="en-US" sz="2400" dirty="0">
                        <a:latin typeface="黑体" panose="02010609060101010101" pitchFamily="49" charset="-122"/>
                        <a:ea typeface="黑体" panose="02010609060101010101" pitchFamily="49" charset="-122"/>
                      </a:endParaRPr>
                    </a:p>
                  </a:txBody>
                  <a:tcPr/>
                </a:tc>
                <a:tc>
                  <a:txBody>
                    <a:bodyPr/>
                    <a:lstStyle/>
                    <a:p>
                      <a:pPr>
                        <a:lnSpc>
                          <a:spcPct val="150000"/>
                        </a:lnSpc>
                      </a:pPr>
                      <a:endParaRPr lang="zh-CN" altLang="en-US" sz="24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1506015773"/>
                  </a:ext>
                </a:extLst>
              </a:tr>
              <a:tr h="370840">
                <a:tc>
                  <a:txBody>
                    <a:bodyPr/>
                    <a:lstStyle/>
                    <a:p>
                      <a:pPr>
                        <a:lnSpc>
                          <a:spcPct val="150000"/>
                        </a:lnSpc>
                      </a:pPr>
                      <a:r>
                        <a:rPr lang="zh-CN" altLang="en-US" sz="2400" dirty="0">
                          <a:solidFill>
                            <a:schemeClr val="bg1">
                              <a:lumMod val="50000"/>
                            </a:schemeClr>
                          </a:solidFill>
                          <a:latin typeface="黑体" panose="02010609060101010101" pitchFamily="49" charset="-122"/>
                          <a:ea typeface="黑体" panose="02010609060101010101" pitchFamily="49" charset="-122"/>
                        </a:rPr>
                        <a:t>步骤</a:t>
                      </a:r>
                      <a:r>
                        <a:rPr lang="en-US" altLang="zh-CN" sz="2400" dirty="0">
                          <a:solidFill>
                            <a:schemeClr val="bg1">
                              <a:lumMod val="50000"/>
                            </a:schemeClr>
                          </a:solidFill>
                          <a:latin typeface="黑体" panose="02010609060101010101" pitchFamily="49" charset="-122"/>
                          <a:ea typeface="黑体" panose="02010609060101010101" pitchFamily="49" charset="-122"/>
                        </a:rPr>
                        <a:t>2:</a:t>
                      </a:r>
                      <a:r>
                        <a:rPr lang="zh-CN" altLang="en-US" sz="2400" dirty="0">
                          <a:solidFill>
                            <a:schemeClr val="bg1">
                              <a:lumMod val="50000"/>
                            </a:schemeClr>
                          </a:solidFill>
                          <a:latin typeface="黑体" panose="02010609060101010101" pitchFamily="49" charset="-122"/>
                          <a:ea typeface="黑体" panose="02010609060101010101" pitchFamily="49" charset="-122"/>
                        </a:rPr>
                        <a:t>向盛有补铁剂的试管中滴入几滴</a:t>
                      </a:r>
                      <a:r>
                        <a:rPr lang="en-US" altLang="zh-CN" sz="2400" dirty="0">
                          <a:solidFill>
                            <a:schemeClr val="bg1">
                              <a:lumMod val="50000"/>
                            </a:schemeClr>
                          </a:solidFill>
                          <a:latin typeface="黑体" panose="02010609060101010101" pitchFamily="49" charset="-122"/>
                          <a:ea typeface="黑体" panose="02010609060101010101" pitchFamily="49" charset="-122"/>
                        </a:rPr>
                        <a:t>KSCN</a:t>
                      </a:r>
                      <a:r>
                        <a:rPr lang="zh-CN" altLang="en-US" sz="2400" dirty="0">
                          <a:solidFill>
                            <a:schemeClr val="bg1">
                              <a:lumMod val="50000"/>
                            </a:schemeClr>
                          </a:solidFill>
                          <a:latin typeface="黑体" panose="02010609060101010101" pitchFamily="49" charset="-122"/>
                          <a:ea typeface="黑体" panose="02010609060101010101" pitchFamily="49" charset="-122"/>
                        </a:rPr>
                        <a:t>溶液</a:t>
                      </a:r>
                    </a:p>
                  </a:txBody>
                  <a:tcPr/>
                </a:tc>
                <a:tc>
                  <a:txBody>
                    <a:bodyPr/>
                    <a:lstStyle/>
                    <a:p>
                      <a:pPr>
                        <a:lnSpc>
                          <a:spcPct val="150000"/>
                        </a:lnSpc>
                      </a:pPr>
                      <a:endParaRPr lang="zh-CN" altLang="en-US" sz="2400" dirty="0">
                        <a:latin typeface="黑体" panose="02010609060101010101" pitchFamily="49" charset="-122"/>
                        <a:ea typeface="黑体" panose="02010609060101010101" pitchFamily="49" charset="-122"/>
                      </a:endParaRPr>
                    </a:p>
                  </a:txBody>
                  <a:tcPr/>
                </a:tc>
                <a:tc>
                  <a:txBody>
                    <a:bodyPr/>
                    <a:lstStyle/>
                    <a:p>
                      <a:pPr>
                        <a:lnSpc>
                          <a:spcPct val="150000"/>
                        </a:lnSpc>
                      </a:pPr>
                      <a:endParaRPr lang="zh-CN" altLang="en-US" sz="24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3554044797"/>
                  </a:ext>
                </a:extLst>
              </a:tr>
              <a:tr h="370840">
                <a:tc>
                  <a:txBody>
                    <a:bodyPr/>
                    <a:lstStyle/>
                    <a:p>
                      <a:pPr>
                        <a:lnSpc>
                          <a:spcPct val="150000"/>
                        </a:lnSpc>
                      </a:pPr>
                      <a:r>
                        <a:rPr lang="zh-CN" altLang="en-US" sz="2400" dirty="0">
                          <a:solidFill>
                            <a:schemeClr val="bg1">
                              <a:lumMod val="50000"/>
                            </a:schemeClr>
                          </a:solidFill>
                          <a:latin typeface="黑体" panose="02010609060101010101" pitchFamily="49" charset="-122"/>
                          <a:ea typeface="黑体" panose="02010609060101010101" pitchFamily="49" charset="-122"/>
                        </a:rPr>
                        <a:t>步聚</a:t>
                      </a:r>
                      <a:r>
                        <a:rPr lang="en-US" altLang="zh-CN" sz="2400" dirty="0">
                          <a:solidFill>
                            <a:schemeClr val="bg1">
                              <a:lumMod val="50000"/>
                            </a:schemeClr>
                          </a:solidFill>
                          <a:latin typeface="黑体" panose="02010609060101010101" pitchFamily="49" charset="-122"/>
                          <a:ea typeface="黑体" panose="02010609060101010101" pitchFamily="49" charset="-122"/>
                        </a:rPr>
                        <a:t>3:</a:t>
                      </a:r>
                      <a:r>
                        <a:rPr lang="zh-CN" altLang="en-US" sz="2400" dirty="0">
                          <a:solidFill>
                            <a:schemeClr val="bg1">
                              <a:lumMod val="50000"/>
                            </a:schemeClr>
                          </a:solidFill>
                          <a:latin typeface="黑体" panose="02010609060101010101" pitchFamily="49" charset="-122"/>
                          <a:ea typeface="黑体" panose="02010609060101010101" pitchFamily="49" charset="-122"/>
                        </a:rPr>
                        <a:t>向另一盛有补铁剂的试管中滴入适量</a:t>
                      </a:r>
                      <a:r>
                        <a:rPr lang="en-US" altLang="zh-CN" sz="2400" dirty="0">
                          <a:solidFill>
                            <a:schemeClr val="bg1">
                              <a:lumMod val="50000"/>
                            </a:schemeClr>
                          </a:solidFill>
                          <a:latin typeface="黑体" panose="02010609060101010101" pitchFamily="49" charset="-122"/>
                          <a:ea typeface="黑体" panose="02010609060101010101" pitchFamily="49" charset="-122"/>
                        </a:rPr>
                        <a:t>KMnO</a:t>
                      </a:r>
                      <a:r>
                        <a:rPr lang="en-US" altLang="zh-CN" sz="2400" baseline="-25000" dirty="0">
                          <a:solidFill>
                            <a:schemeClr val="bg1">
                              <a:lumMod val="50000"/>
                            </a:schemeClr>
                          </a:solidFill>
                          <a:latin typeface="黑体" panose="02010609060101010101" pitchFamily="49" charset="-122"/>
                          <a:ea typeface="黑体" panose="02010609060101010101" pitchFamily="49" charset="-122"/>
                        </a:rPr>
                        <a:t>4</a:t>
                      </a:r>
                      <a:r>
                        <a:rPr lang="zh-CN" altLang="en-US" sz="2400" dirty="0">
                          <a:solidFill>
                            <a:schemeClr val="bg1">
                              <a:lumMod val="50000"/>
                            </a:schemeClr>
                          </a:solidFill>
                          <a:latin typeface="黑体" panose="02010609060101010101" pitchFamily="49" charset="-122"/>
                          <a:ea typeface="黑体" panose="02010609060101010101" pitchFamily="49" charset="-122"/>
                        </a:rPr>
                        <a:t>溶液或铁氰化钾溶液</a:t>
                      </a:r>
                    </a:p>
                  </a:txBody>
                  <a:tcPr/>
                </a:tc>
                <a:tc>
                  <a:txBody>
                    <a:bodyPr/>
                    <a:lstStyle/>
                    <a:p>
                      <a:pPr>
                        <a:lnSpc>
                          <a:spcPct val="150000"/>
                        </a:lnSpc>
                      </a:pPr>
                      <a:endParaRPr lang="zh-CN" altLang="en-US" sz="2400" dirty="0">
                        <a:latin typeface="黑体" panose="02010609060101010101" pitchFamily="49" charset="-122"/>
                        <a:ea typeface="黑体" panose="02010609060101010101" pitchFamily="49" charset="-122"/>
                      </a:endParaRPr>
                    </a:p>
                  </a:txBody>
                  <a:tcPr/>
                </a:tc>
                <a:tc>
                  <a:txBody>
                    <a:bodyPr/>
                    <a:lstStyle/>
                    <a:p>
                      <a:pPr>
                        <a:lnSpc>
                          <a:spcPct val="150000"/>
                        </a:lnSpc>
                      </a:pPr>
                      <a:endParaRPr lang="zh-CN" altLang="en-US" sz="24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3005068017"/>
                  </a:ext>
                </a:extLst>
              </a:tr>
            </a:tbl>
          </a:graphicData>
        </a:graphic>
      </p:graphicFrame>
      <p:grpSp>
        <p:nvGrpSpPr>
          <p:cNvPr id="4" name="Group 9">
            <a:extLst>
              <a:ext uri="{FF2B5EF4-FFF2-40B4-BE49-F238E27FC236}">
                <a16:creationId xmlns:a16="http://schemas.microsoft.com/office/drawing/2014/main" id="{90AB66D8-B51A-689E-3B95-8851AA15F644}"/>
              </a:ext>
            </a:extLst>
          </p:cNvPr>
          <p:cNvGrpSpPr>
            <a:grpSpLocks noChangeAspect="1"/>
          </p:cNvGrpSpPr>
          <p:nvPr/>
        </p:nvGrpSpPr>
        <p:grpSpPr bwMode="auto">
          <a:xfrm>
            <a:off x="2311400" y="980886"/>
            <a:ext cx="7575550" cy="201688"/>
            <a:chOff x="1927" y="2201"/>
            <a:chExt cx="4019" cy="107"/>
          </a:xfrm>
        </p:grpSpPr>
        <p:sp>
          <p:nvSpPr>
            <p:cNvPr id="5" name="Line 10">
              <a:extLst>
                <a:ext uri="{FF2B5EF4-FFF2-40B4-BE49-F238E27FC236}">
                  <a16:creationId xmlns:a16="http://schemas.microsoft.com/office/drawing/2014/main" id="{8767BB51-76D1-0731-EACC-E02BEE0C2FAF}"/>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1">
              <a:extLst>
                <a:ext uri="{FF2B5EF4-FFF2-40B4-BE49-F238E27FC236}">
                  <a16:creationId xmlns:a16="http://schemas.microsoft.com/office/drawing/2014/main" id="{97812827-F226-E2A2-7AAA-404E71B917F2}"/>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Freeform 12">
              <a:extLst>
                <a:ext uri="{FF2B5EF4-FFF2-40B4-BE49-F238E27FC236}">
                  <a16:creationId xmlns:a16="http://schemas.microsoft.com/office/drawing/2014/main" id="{9AFEB8A8-D60C-87F5-7585-9A575AA4BE24}"/>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TextBox 42">
            <a:extLst>
              <a:ext uri="{FF2B5EF4-FFF2-40B4-BE49-F238E27FC236}">
                <a16:creationId xmlns:a16="http://schemas.microsoft.com/office/drawing/2014/main" id="{90A1B576-EECF-A95E-8CCC-F36E12EB9BA5}"/>
              </a:ext>
            </a:extLst>
          </p:cNvPr>
          <p:cNvSpPr txBox="1"/>
          <p:nvPr/>
        </p:nvSpPr>
        <p:spPr>
          <a:xfrm>
            <a:off x="3878814" y="507690"/>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二、课例分享</a:t>
            </a:r>
          </a:p>
        </p:txBody>
      </p:sp>
      <p:sp>
        <p:nvSpPr>
          <p:cNvPr id="2" name="内容占位符 2">
            <a:extLst>
              <a:ext uri="{FF2B5EF4-FFF2-40B4-BE49-F238E27FC236}">
                <a16:creationId xmlns:a16="http://schemas.microsoft.com/office/drawing/2014/main" id="{DADFA041-96A3-B52E-D1C5-884473F4AE30}"/>
              </a:ext>
            </a:extLst>
          </p:cNvPr>
          <p:cNvSpPr>
            <a:spLocks noGrp="1"/>
          </p:cNvSpPr>
          <p:nvPr>
            <p:ph idx="1"/>
          </p:nvPr>
        </p:nvSpPr>
        <p:spPr>
          <a:xfrm>
            <a:off x="841375" y="1086828"/>
            <a:ext cx="10515600" cy="4276725"/>
          </a:xfrm>
        </p:spPr>
        <p:txBody>
          <a:bodyPr/>
          <a:lstStyle/>
          <a:p>
            <a:pPr marL="0" indent="0">
              <a:buNone/>
            </a:pPr>
            <a:r>
              <a:rPr lang="en-US" altLang="zh-CN" sz="2800" b="1" kern="1200" dirty="0">
                <a:solidFill>
                  <a:schemeClr val="bg1"/>
                </a:solidFill>
                <a:latin typeface="+mj-ea"/>
                <a:ea typeface="+mj-ea"/>
              </a:rPr>
              <a:t>5.</a:t>
            </a:r>
            <a:r>
              <a:rPr lang="zh-CN" altLang="en-US" sz="2800" b="1" kern="1200" dirty="0">
                <a:solidFill>
                  <a:schemeClr val="bg1"/>
                </a:solidFill>
                <a:latin typeface="+mj-ea"/>
                <a:ea typeface="+mj-ea"/>
              </a:rPr>
              <a:t>教学环节</a:t>
            </a:r>
            <a:endParaRPr lang="zh-CN" altLang="en-US" dirty="0"/>
          </a:p>
        </p:txBody>
      </p:sp>
      <p:sp>
        <p:nvSpPr>
          <p:cNvPr id="3" name="内容占位符 4">
            <a:extLst>
              <a:ext uri="{FF2B5EF4-FFF2-40B4-BE49-F238E27FC236}">
                <a16:creationId xmlns:a16="http://schemas.microsoft.com/office/drawing/2014/main" id="{015EC711-F9DB-2659-A090-E2CB78D912C5}"/>
              </a:ext>
            </a:extLst>
          </p:cNvPr>
          <p:cNvSpPr txBox="1">
            <a:spLocks/>
          </p:cNvSpPr>
          <p:nvPr/>
        </p:nvSpPr>
        <p:spPr>
          <a:xfrm>
            <a:off x="6394516" y="2266663"/>
            <a:ext cx="5259872" cy="3826633"/>
          </a:xfrm>
          <a:prstGeom prst="rect">
            <a:avLst/>
          </a:prstGeom>
          <a:solidFill>
            <a:schemeClr val="accent5">
              <a:lumMod val="20000"/>
              <a:lumOff val="80000"/>
            </a:schemeClr>
          </a:solidFill>
        </p:spPr>
        <p:txBody>
          <a:bodyPr/>
          <a:lstStyle>
            <a:lvl1pPr algn="ctr" rtl="0" eaLnBrk="1" fontAlgn="base" hangingPunct="1">
              <a:lnSpc>
                <a:spcPct val="90000"/>
              </a:lnSpc>
              <a:spcBef>
                <a:spcPts val="900"/>
              </a:spcBef>
              <a:spcAft>
                <a:spcPct val="0"/>
              </a:spcAft>
              <a:buFont typeface="Arial" panose="020B0604020202020204" pitchFamily="34" charset="0"/>
              <a:defRPr sz="2800" kern="1200">
                <a:solidFill>
                  <a:schemeClr val="tx1"/>
                </a:solidFill>
                <a:latin typeface="楷体" panose="02010609060101010101" pitchFamily="49" charset="-122"/>
                <a:ea typeface="楷体" panose="02010609060101010101" pitchFamily="49" charset="-122"/>
                <a:cs typeface="+mn-cs"/>
              </a:defRPr>
            </a:lvl1pPr>
            <a:lvl2pPr marL="617220" indent="-205740" algn="l" rtl="0" eaLnBrk="1" fontAlgn="base" hangingPunct="1">
              <a:lnSpc>
                <a:spcPct val="90000"/>
              </a:lnSpc>
              <a:spcBef>
                <a:spcPts val="450"/>
              </a:spcBef>
              <a:spcAft>
                <a:spcPct val="0"/>
              </a:spcAft>
              <a:buFont typeface="Arial" panose="020B0604020202020204" pitchFamily="34" charset="0"/>
              <a:buChar char="•"/>
              <a:defRPr sz="2160" kern="1200">
                <a:solidFill>
                  <a:schemeClr val="tx1"/>
                </a:solidFill>
                <a:latin typeface="+mn-lt"/>
                <a:ea typeface="+mn-ea"/>
                <a:cs typeface="+mn-cs"/>
              </a:defRPr>
            </a:lvl2pPr>
            <a:lvl3pPr marL="1028700" indent="-205740" algn="l" rtl="0" eaLnBrk="1" fontAlgn="base" hangingPunct="1">
              <a:lnSpc>
                <a:spcPct val="90000"/>
              </a:lnSpc>
              <a:spcBef>
                <a:spcPts val="450"/>
              </a:spcBef>
              <a:spcAft>
                <a:spcPct val="0"/>
              </a:spcAft>
              <a:buFont typeface="Arial" panose="020B0604020202020204" pitchFamily="34" charset="0"/>
              <a:buChar char="•"/>
              <a:defRPr sz="1800" kern="1200">
                <a:solidFill>
                  <a:schemeClr val="tx1"/>
                </a:solidFill>
                <a:latin typeface="+mn-lt"/>
                <a:ea typeface="+mn-ea"/>
                <a:cs typeface="+mn-cs"/>
              </a:defRPr>
            </a:lvl3pPr>
            <a:lvl4pPr marL="144018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4pPr>
            <a:lvl5pPr marL="185166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gn="l">
              <a:lnSpc>
                <a:spcPct val="100000"/>
              </a:lnSpc>
            </a:pPr>
            <a:r>
              <a:rPr kumimoji="1" lang="en-US" altLang="zh-CN" sz="2400" b="1" dirty="0">
                <a:solidFill>
                  <a:prstClr val="black"/>
                </a:solidFill>
                <a:latin typeface="黑体" panose="02010609060101010101" pitchFamily="49" charset="-122"/>
                <a:ea typeface="黑体" panose="02010609060101010101" pitchFamily="49" charset="-122"/>
              </a:rPr>
              <a:t>【</a:t>
            </a:r>
            <a:r>
              <a:rPr kumimoji="1" lang="zh-CN" altLang="en-US" sz="2400" b="1" dirty="0">
                <a:solidFill>
                  <a:prstClr val="black"/>
                </a:solidFill>
                <a:latin typeface="黑体" panose="02010609060101010101" pitchFamily="49" charset="-122"/>
                <a:ea typeface="黑体" panose="02010609060101010101" pitchFamily="49" charset="-122"/>
              </a:rPr>
              <a:t>环节二</a:t>
            </a:r>
            <a:r>
              <a:rPr kumimoji="1" lang="en-US" altLang="zh-CN" sz="2400" b="1" dirty="0">
                <a:solidFill>
                  <a:prstClr val="black"/>
                </a:solidFill>
                <a:latin typeface="黑体" panose="02010609060101010101" pitchFamily="49" charset="-122"/>
                <a:ea typeface="黑体" panose="02010609060101010101" pitchFamily="49" charset="-122"/>
              </a:rPr>
              <a:t>】</a:t>
            </a:r>
            <a:r>
              <a:rPr kumimoji="1" lang="zh-CN" altLang="en-US" sz="2400" b="1" dirty="0">
                <a:solidFill>
                  <a:prstClr val="black"/>
                </a:solidFill>
                <a:latin typeface="黑体" panose="02010609060101010101" pitchFamily="49" charset="-122"/>
                <a:ea typeface="黑体" panose="02010609060101010101" pitchFamily="49" charset="-122"/>
              </a:rPr>
              <a:t>实验探究</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任务五：实验结果汇报</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设计意图：</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学生根据实验现象，得出实验结论。通过思考问题，得知</a:t>
            </a:r>
            <a:r>
              <a:rPr kumimoji="1" lang="zh-CN" altLang="en-US" sz="2400" b="1" dirty="0">
                <a:solidFill>
                  <a:srgbClr val="C00000"/>
                </a:solidFill>
                <a:latin typeface="黑体" panose="02010609060101010101" pitchFamily="49" charset="-122"/>
                <a:ea typeface="黑体" panose="02010609060101010101" pitchFamily="49" charset="-122"/>
              </a:rPr>
              <a:t>在实复杂的情境中，其他物质很可能对实验产生干扰，需要全面考虑</a:t>
            </a:r>
            <a:r>
              <a:rPr kumimoji="1" lang="zh-CN" altLang="en-US" sz="2400" b="1" dirty="0">
                <a:solidFill>
                  <a:prstClr val="black"/>
                </a:solidFill>
                <a:latin typeface="黑体" panose="02010609060101010101" pitchFamily="49" charset="-122"/>
                <a:ea typeface="黑体" panose="02010609060101010101" pitchFamily="49" charset="-122"/>
              </a:rPr>
              <a:t>。通过对复杂环境的思考分析，</a:t>
            </a:r>
            <a:r>
              <a:rPr kumimoji="1" lang="zh-CN" altLang="en-US" sz="2400" b="1" dirty="0">
                <a:solidFill>
                  <a:srgbClr val="C00000"/>
                </a:solidFill>
                <a:latin typeface="黑体" panose="02010609060101010101" pitchFamily="49" charset="-122"/>
                <a:ea typeface="黑体" panose="02010609060101010101" pitchFamily="49" charset="-122"/>
              </a:rPr>
              <a:t>确定更优方案</a:t>
            </a:r>
            <a:r>
              <a:rPr kumimoji="1" lang="zh-CN" altLang="en-US" sz="2400" b="1" dirty="0">
                <a:solidFill>
                  <a:prstClr val="black"/>
                </a:solidFill>
                <a:latin typeface="黑体" panose="02010609060101010101" pitchFamily="49" charset="-122"/>
                <a:ea typeface="黑体" panose="02010609060101010101" pitchFamily="49" charset="-122"/>
              </a:rPr>
              <a:t>，提升“证据推理与模型认知”学科核心素养。</a:t>
            </a:r>
          </a:p>
        </p:txBody>
      </p:sp>
      <p:sp>
        <p:nvSpPr>
          <p:cNvPr id="11" name="文本框 10">
            <a:extLst>
              <a:ext uri="{FF2B5EF4-FFF2-40B4-BE49-F238E27FC236}">
                <a16:creationId xmlns:a16="http://schemas.microsoft.com/office/drawing/2014/main" id="{666E17CA-CE05-AEE5-4D70-5CCCE2C4B44A}"/>
              </a:ext>
            </a:extLst>
          </p:cNvPr>
          <p:cNvSpPr txBox="1"/>
          <p:nvPr/>
        </p:nvSpPr>
        <p:spPr>
          <a:xfrm>
            <a:off x="2833218" y="945864"/>
            <a:ext cx="9083604" cy="830997"/>
          </a:xfrm>
          <a:prstGeom prst="rect">
            <a:avLst/>
          </a:prstGeom>
          <a:solidFill>
            <a:schemeClr val="bg2"/>
          </a:solidFill>
        </p:spPr>
        <p:txBody>
          <a:bodyPr wrap="square">
            <a:spAutoFit/>
          </a:bodyPr>
          <a:lstStyle/>
          <a:p>
            <a:r>
              <a:rPr lang="zh-CN" altLang="en-US" sz="2400" b="1" dirty="0">
                <a:solidFill>
                  <a:srgbClr val="002060"/>
                </a:solidFill>
                <a:latin typeface="+mn-ea"/>
                <a:ea typeface="+mn-ea"/>
              </a:rPr>
              <a:t>思考：</a:t>
            </a:r>
            <a:r>
              <a:rPr lang="en-US" altLang="zh-CN" sz="2400" b="1" dirty="0" err="1">
                <a:solidFill>
                  <a:srgbClr val="002060"/>
                </a:solidFill>
                <a:latin typeface="+mn-ea"/>
                <a:ea typeface="+mn-ea"/>
              </a:rPr>
              <a:t>有小组向酸性高锰酸钾溶液中加入补铁剂后发现溶液褪色，能否说明补铁剂中</a:t>
            </a:r>
            <a:r>
              <a:rPr lang="zh-CN" altLang="en-US" sz="2400" b="1" dirty="0">
                <a:solidFill>
                  <a:srgbClr val="002060"/>
                </a:solidFill>
                <a:latin typeface="+mn-ea"/>
                <a:ea typeface="+mn-ea"/>
              </a:rPr>
              <a:t>一定</a:t>
            </a:r>
            <a:r>
              <a:rPr lang="en-US" altLang="zh-CN" sz="2400" b="1" dirty="0">
                <a:solidFill>
                  <a:srgbClr val="002060"/>
                </a:solidFill>
                <a:latin typeface="+mn-ea"/>
                <a:ea typeface="+mn-ea"/>
              </a:rPr>
              <a:t>含Fe</a:t>
            </a:r>
            <a:r>
              <a:rPr lang="en-US" altLang="zh-CN" sz="2400" b="1" baseline="30000" dirty="0">
                <a:solidFill>
                  <a:srgbClr val="002060"/>
                </a:solidFill>
                <a:latin typeface="+mn-ea"/>
                <a:ea typeface="+mn-ea"/>
              </a:rPr>
              <a:t>2＋</a:t>
            </a:r>
            <a:r>
              <a:rPr lang="en-US" altLang="zh-CN" sz="2400" b="1" dirty="0">
                <a:solidFill>
                  <a:srgbClr val="002060"/>
                </a:solidFill>
                <a:latin typeface="+mn-ea"/>
                <a:ea typeface="+mn-ea"/>
              </a:rPr>
              <a:t>？</a:t>
            </a:r>
            <a:endParaRPr lang="zh-CN" altLang="en-US" sz="2400" dirty="0">
              <a:solidFill>
                <a:srgbClr val="002060"/>
              </a:solidFill>
              <a:latin typeface="+mn-ea"/>
              <a:ea typeface="+mn-ea"/>
            </a:endParaRPr>
          </a:p>
        </p:txBody>
      </p:sp>
    </p:spTree>
    <p:extLst>
      <p:ext uri="{BB962C8B-B14F-4D97-AF65-F5344CB8AC3E}">
        <p14:creationId xmlns:p14="http://schemas.microsoft.com/office/powerpoint/2010/main" val="4280083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D55CC-C365-58A5-6042-A94E10382BDE}"/>
            </a:ext>
          </a:extLst>
        </p:cNvPr>
        <p:cNvGrpSpPr/>
        <p:nvPr/>
      </p:nvGrpSpPr>
      <p:grpSpPr>
        <a:xfrm>
          <a:off x="0" y="0"/>
          <a:ext cx="0" cy="0"/>
          <a:chOff x="0" y="0"/>
          <a:chExt cx="0" cy="0"/>
        </a:xfrm>
      </p:grpSpPr>
      <p:sp>
        <p:nvSpPr>
          <p:cNvPr id="3" name="内容占位符 2">
            <a:extLst>
              <a:ext uri="{FF2B5EF4-FFF2-40B4-BE49-F238E27FC236}">
                <a16:creationId xmlns:a16="http://schemas.microsoft.com/office/drawing/2014/main" id="{8367900B-4122-BEB4-F214-98EDC19356C3}"/>
              </a:ext>
            </a:extLst>
          </p:cNvPr>
          <p:cNvSpPr>
            <a:spLocks noGrp="1"/>
          </p:cNvSpPr>
          <p:nvPr>
            <p:ph idx="1"/>
          </p:nvPr>
        </p:nvSpPr>
        <p:spPr>
          <a:xfrm>
            <a:off x="914599" y="1225239"/>
            <a:ext cx="10514536" cy="4724037"/>
          </a:xfrm>
        </p:spPr>
        <p:txBody>
          <a:bodyPr/>
          <a:lstStyle/>
          <a:p>
            <a:pPr marL="0" indent="457200">
              <a:lnSpc>
                <a:spcPct val="150000"/>
              </a:lnSpc>
              <a:buNone/>
            </a:pPr>
            <a:r>
              <a:rPr lang="zh-CN" altLang="zh-CN" sz="2400" kern="1200" dirty="0">
                <a:solidFill>
                  <a:srgbClr val="40474D"/>
                </a:solidFill>
                <a:latin typeface="微软雅黑"/>
                <a:ea typeface="微软雅黑"/>
              </a:rPr>
              <a:t>“研究与实践”栏目是人教版高中化学新教材的</a:t>
            </a:r>
            <a:r>
              <a:rPr lang="zh-CN" altLang="zh-CN" sz="2400" kern="1200" dirty="0">
                <a:solidFill>
                  <a:srgbClr val="C00000"/>
                </a:solidFill>
                <a:latin typeface="微软雅黑"/>
                <a:ea typeface="微软雅黑"/>
              </a:rPr>
              <a:t>新增栏目</a:t>
            </a:r>
            <a:r>
              <a:rPr lang="zh-CN" altLang="zh-CN" sz="2400" kern="1200" dirty="0">
                <a:solidFill>
                  <a:srgbClr val="40474D"/>
                </a:solidFill>
                <a:latin typeface="微软雅黑"/>
                <a:ea typeface="微软雅黑"/>
              </a:rPr>
              <a:t>，以</a:t>
            </a:r>
            <a:r>
              <a:rPr lang="zh-CN" altLang="zh-CN" sz="2400" kern="1200" dirty="0">
                <a:solidFill>
                  <a:srgbClr val="C00000"/>
                </a:solidFill>
                <a:latin typeface="微软雅黑"/>
                <a:ea typeface="微软雅黑"/>
              </a:rPr>
              <a:t>开展项目研究、进行实践活动、开展课题研究</a:t>
            </a:r>
            <a:r>
              <a:rPr lang="zh-CN" altLang="zh-CN" sz="2400" kern="1200" dirty="0">
                <a:solidFill>
                  <a:srgbClr val="40474D"/>
                </a:solidFill>
                <a:latin typeface="微软雅黑"/>
                <a:ea typeface="微软雅黑"/>
              </a:rPr>
              <a:t>等形式提出任务，所涉及的内容与学科章节知识紧密联系且又关注生活实际的学习主题，能将学生带入</a:t>
            </a:r>
            <a:r>
              <a:rPr lang="zh-CN" altLang="zh-CN" sz="2400" kern="1200" dirty="0">
                <a:solidFill>
                  <a:srgbClr val="C00000"/>
                </a:solidFill>
                <a:latin typeface="微软雅黑"/>
                <a:ea typeface="微软雅黑"/>
              </a:rPr>
              <a:t>真实问题情境</a:t>
            </a:r>
            <a:r>
              <a:rPr lang="zh-CN" altLang="zh-CN" sz="2400" kern="1200" dirty="0">
                <a:solidFill>
                  <a:srgbClr val="40474D"/>
                </a:solidFill>
                <a:latin typeface="微软雅黑"/>
                <a:ea typeface="微软雅黑"/>
              </a:rPr>
              <a:t>中，使学生在实践与研究中解决实际问题，让学生经历</a:t>
            </a:r>
            <a:r>
              <a:rPr lang="zh-CN" altLang="zh-CN" sz="2400" kern="1200" dirty="0">
                <a:solidFill>
                  <a:srgbClr val="C00000"/>
                </a:solidFill>
                <a:latin typeface="微软雅黑"/>
                <a:ea typeface="微软雅黑"/>
              </a:rPr>
              <a:t>调研、方案设计、实验</a:t>
            </a:r>
            <a:r>
              <a:rPr lang="zh-CN" altLang="zh-CN" sz="2400" kern="1200" dirty="0">
                <a:solidFill>
                  <a:srgbClr val="40474D"/>
                </a:solidFill>
                <a:latin typeface="微软雅黑"/>
                <a:ea typeface="微软雅黑"/>
              </a:rPr>
              <a:t>等过程，进而学会灵活应用化学知识解决问题，将学科的“惰性知识”转化为灵动与鲜活的“活性知识”，引导学生逐步形成良好的学习态度、科学研究与创新意识、社会责任感。</a:t>
            </a:r>
            <a:r>
              <a:rPr lang="zh-CN" altLang="en-US" sz="2400" kern="1200" dirty="0">
                <a:solidFill>
                  <a:srgbClr val="40474D"/>
                </a:solidFill>
                <a:latin typeface="微软雅黑"/>
                <a:ea typeface="微软雅黑"/>
              </a:rPr>
              <a:t>该</a:t>
            </a:r>
            <a:r>
              <a:rPr lang="zh-CN" altLang="zh-CN" sz="2400" kern="1200" dirty="0">
                <a:solidFill>
                  <a:srgbClr val="40474D"/>
                </a:solidFill>
                <a:latin typeface="微软雅黑"/>
                <a:ea typeface="微软雅黑"/>
              </a:rPr>
              <a:t>栏目不仅体现新教材化学教育的价值观，同时也能充分调动学生的学习兴趣并拓展其学科视野。</a:t>
            </a:r>
          </a:p>
        </p:txBody>
      </p:sp>
      <p:sp>
        <p:nvSpPr>
          <p:cNvPr id="5" name="TextBox 42">
            <a:extLst>
              <a:ext uri="{FF2B5EF4-FFF2-40B4-BE49-F238E27FC236}">
                <a16:creationId xmlns:a16="http://schemas.microsoft.com/office/drawing/2014/main" id="{6675336A-2C54-F64A-41C3-C5A485AB6518}"/>
              </a:ext>
            </a:extLst>
          </p:cNvPr>
          <p:cNvSpPr txBox="1"/>
          <p:nvPr/>
        </p:nvSpPr>
        <p:spPr>
          <a:xfrm>
            <a:off x="3878814" y="507690"/>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一、“研究与实践”栏目</a:t>
            </a:r>
          </a:p>
        </p:txBody>
      </p:sp>
      <p:grpSp>
        <p:nvGrpSpPr>
          <p:cNvPr id="6" name="Group 9">
            <a:extLst>
              <a:ext uri="{FF2B5EF4-FFF2-40B4-BE49-F238E27FC236}">
                <a16:creationId xmlns:a16="http://schemas.microsoft.com/office/drawing/2014/main" id="{3B28947A-E168-6344-6C0B-ACC8B5705A9D}"/>
              </a:ext>
            </a:extLst>
          </p:cNvPr>
          <p:cNvGrpSpPr>
            <a:grpSpLocks noChangeAspect="1"/>
          </p:cNvGrpSpPr>
          <p:nvPr/>
        </p:nvGrpSpPr>
        <p:grpSpPr bwMode="auto">
          <a:xfrm>
            <a:off x="2311400" y="980886"/>
            <a:ext cx="7575550" cy="201688"/>
            <a:chOff x="1927" y="2201"/>
            <a:chExt cx="4019" cy="107"/>
          </a:xfrm>
        </p:grpSpPr>
        <p:sp>
          <p:nvSpPr>
            <p:cNvPr id="7" name="Line 10">
              <a:extLst>
                <a:ext uri="{FF2B5EF4-FFF2-40B4-BE49-F238E27FC236}">
                  <a16:creationId xmlns:a16="http://schemas.microsoft.com/office/drawing/2014/main" id="{1E331F3A-9531-8D5E-2CAE-C61D554B7ACB}"/>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8" name="Line 11">
              <a:extLst>
                <a:ext uri="{FF2B5EF4-FFF2-40B4-BE49-F238E27FC236}">
                  <a16:creationId xmlns:a16="http://schemas.microsoft.com/office/drawing/2014/main" id="{6E6092FD-56DE-F328-4EBC-4B4CE12A939F}"/>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9" name="Freeform 12">
              <a:extLst>
                <a:ext uri="{FF2B5EF4-FFF2-40B4-BE49-F238E27FC236}">
                  <a16:creationId xmlns:a16="http://schemas.microsoft.com/office/drawing/2014/main" id="{ED08089A-B84A-9664-81DC-42DB5FF9E51B}"/>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grpSp>
    </p:spTree>
    <p:extLst>
      <p:ext uri="{BB962C8B-B14F-4D97-AF65-F5344CB8AC3E}">
        <p14:creationId xmlns:p14="http://schemas.microsoft.com/office/powerpoint/2010/main" val="3090409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C9F47-444A-41E1-0CEF-486E19551121}"/>
            </a:ext>
          </a:extLst>
        </p:cNvPr>
        <p:cNvGrpSpPr/>
        <p:nvPr/>
      </p:nvGrpSpPr>
      <p:grpSpPr>
        <a:xfrm>
          <a:off x="0" y="0"/>
          <a:ext cx="0" cy="0"/>
          <a:chOff x="0" y="0"/>
          <a:chExt cx="0" cy="0"/>
        </a:xfrm>
      </p:grpSpPr>
      <p:grpSp>
        <p:nvGrpSpPr>
          <p:cNvPr id="4" name="Group 9">
            <a:extLst>
              <a:ext uri="{FF2B5EF4-FFF2-40B4-BE49-F238E27FC236}">
                <a16:creationId xmlns:a16="http://schemas.microsoft.com/office/drawing/2014/main" id="{51EA35C7-7873-0F33-8FCD-4977B9D142E5}"/>
              </a:ext>
            </a:extLst>
          </p:cNvPr>
          <p:cNvGrpSpPr>
            <a:grpSpLocks noChangeAspect="1"/>
          </p:cNvGrpSpPr>
          <p:nvPr/>
        </p:nvGrpSpPr>
        <p:grpSpPr bwMode="auto">
          <a:xfrm>
            <a:off x="2311400" y="980886"/>
            <a:ext cx="7575550" cy="201688"/>
            <a:chOff x="1927" y="2201"/>
            <a:chExt cx="4019" cy="107"/>
          </a:xfrm>
        </p:grpSpPr>
        <p:sp>
          <p:nvSpPr>
            <p:cNvPr id="5" name="Line 10">
              <a:extLst>
                <a:ext uri="{FF2B5EF4-FFF2-40B4-BE49-F238E27FC236}">
                  <a16:creationId xmlns:a16="http://schemas.microsoft.com/office/drawing/2014/main" id="{BAD2A498-03BD-DD95-8180-453DE5AE9436}"/>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1">
              <a:extLst>
                <a:ext uri="{FF2B5EF4-FFF2-40B4-BE49-F238E27FC236}">
                  <a16:creationId xmlns:a16="http://schemas.microsoft.com/office/drawing/2014/main" id="{7F41623B-719F-3CBB-7FF1-F4233C895B46}"/>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Freeform 12">
              <a:extLst>
                <a:ext uri="{FF2B5EF4-FFF2-40B4-BE49-F238E27FC236}">
                  <a16:creationId xmlns:a16="http://schemas.microsoft.com/office/drawing/2014/main" id="{58A64C7F-4F90-1B18-BE2E-996799C56596}"/>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TextBox 42">
            <a:extLst>
              <a:ext uri="{FF2B5EF4-FFF2-40B4-BE49-F238E27FC236}">
                <a16:creationId xmlns:a16="http://schemas.microsoft.com/office/drawing/2014/main" id="{3098E463-F97E-47F4-50DD-F24CE9D62215}"/>
              </a:ext>
            </a:extLst>
          </p:cNvPr>
          <p:cNvSpPr txBox="1"/>
          <p:nvPr/>
        </p:nvSpPr>
        <p:spPr>
          <a:xfrm>
            <a:off x="3878814" y="507690"/>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二、课例分享</a:t>
            </a:r>
          </a:p>
        </p:txBody>
      </p:sp>
      <p:sp>
        <p:nvSpPr>
          <p:cNvPr id="2" name="内容占位符 2">
            <a:extLst>
              <a:ext uri="{FF2B5EF4-FFF2-40B4-BE49-F238E27FC236}">
                <a16:creationId xmlns:a16="http://schemas.microsoft.com/office/drawing/2014/main" id="{BB0C1965-A5EE-4FE0-591F-A68097D20643}"/>
              </a:ext>
            </a:extLst>
          </p:cNvPr>
          <p:cNvSpPr>
            <a:spLocks noGrp="1"/>
          </p:cNvSpPr>
          <p:nvPr>
            <p:ph idx="1"/>
          </p:nvPr>
        </p:nvSpPr>
        <p:spPr>
          <a:xfrm>
            <a:off x="841375" y="1086828"/>
            <a:ext cx="10515600" cy="4276725"/>
          </a:xfrm>
        </p:spPr>
        <p:txBody>
          <a:bodyPr/>
          <a:lstStyle/>
          <a:p>
            <a:pPr marL="0" indent="0">
              <a:buNone/>
            </a:pPr>
            <a:r>
              <a:rPr lang="en-US" altLang="zh-CN" sz="2800" b="1" kern="1200" dirty="0">
                <a:solidFill>
                  <a:schemeClr val="bg1"/>
                </a:solidFill>
                <a:latin typeface="+mj-ea"/>
                <a:ea typeface="+mj-ea"/>
              </a:rPr>
              <a:t>5.</a:t>
            </a:r>
            <a:r>
              <a:rPr lang="zh-CN" altLang="en-US" sz="2800" b="1" kern="1200" dirty="0">
                <a:solidFill>
                  <a:schemeClr val="bg1"/>
                </a:solidFill>
                <a:latin typeface="+mj-ea"/>
                <a:ea typeface="+mj-ea"/>
              </a:rPr>
              <a:t>教学环节</a:t>
            </a:r>
            <a:endParaRPr lang="zh-CN" altLang="en-US" dirty="0"/>
          </a:p>
        </p:txBody>
      </p:sp>
      <p:sp>
        <p:nvSpPr>
          <p:cNvPr id="10" name="文本框 9">
            <a:extLst>
              <a:ext uri="{FF2B5EF4-FFF2-40B4-BE49-F238E27FC236}">
                <a16:creationId xmlns:a16="http://schemas.microsoft.com/office/drawing/2014/main" id="{51CE0BFD-B33B-C526-742C-50430CA3E1CA}"/>
              </a:ext>
            </a:extLst>
          </p:cNvPr>
          <p:cNvSpPr txBox="1"/>
          <p:nvPr/>
        </p:nvSpPr>
        <p:spPr>
          <a:xfrm>
            <a:off x="914599" y="1628800"/>
            <a:ext cx="6768752" cy="5890843"/>
          </a:xfrm>
          <a:prstGeom prst="rect">
            <a:avLst/>
          </a:prstGeom>
          <a:noFill/>
        </p:spPr>
        <p:txBody>
          <a:bodyPr wrap="square">
            <a:spAutoFit/>
          </a:bodyPr>
          <a:lstStyle/>
          <a:p>
            <a:pPr algn="ctr"/>
            <a:r>
              <a:rPr lang="zh-CN" altLang="en-US" sz="2400" kern="100" dirty="0">
                <a:solidFill>
                  <a:schemeClr val="bg1">
                    <a:lumMod val="50000"/>
                  </a:schemeClr>
                </a:solidFill>
                <a:effectLst/>
                <a:latin typeface="+mn-ea"/>
                <a:ea typeface="+mn-ea"/>
                <a:cs typeface="Times New Roman" panose="02020603050405020304" pitchFamily="18" charset="0"/>
              </a:rPr>
              <a:t>思考与交流</a:t>
            </a:r>
            <a:endParaRPr lang="en-US" altLang="zh-CN" sz="2400" kern="100" dirty="0">
              <a:solidFill>
                <a:schemeClr val="bg1">
                  <a:lumMod val="50000"/>
                </a:schemeClr>
              </a:solidFill>
              <a:effectLst/>
              <a:latin typeface="+mn-ea"/>
              <a:ea typeface="+mn-ea"/>
              <a:cs typeface="Times New Roman" panose="02020603050405020304" pitchFamily="18" charset="0"/>
            </a:endParaRPr>
          </a:p>
          <a:p>
            <a:pPr>
              <a:lnSpc>
                <a:spcPct val="130000"/>
              </a:lnSpc>
            </a:pPr>
            <a:r>
              <a:rPr lang="en-US" altLang="zh-CN" sz="2400" kern="100" dirty="0">
                <a:solidFill>
                  <a:schemeClr val="bg1">
                    <a:lumMod val="50000"/>
                  </a:schemeClr>
                </a:solidFill>
                <a:effectLst/>
                <a:latin typeface="+mn-ea"/>
                <a:ea typeface="+mn-ea"/>
                <a:cs typeface="Times New Roman" panose="02020603050405020304" pitchFamily="18" charset="0"/>
              </a:rPr>
              <a:t>1.</a:t>
            </a:r>
            <a:r>
              <a:rPr lang="zh-CN" altLang="en-US" sz="2400" kern="100" dirty="0">
                <a:solidFill>
                  <a:schemeClr val="bg1">
                    <a:lumMod val="50000"/>
                  </a:schemeClr>
                </a:solidFill>
                <a:effectLst/>
                <a:latin typeface="+mn-ea"/>
                <a:ea typeface="+mn-ea"/>
                <a:cs typeface="Times New Roman" panose="02020603050405020304" pitchFamily="18" charset="0"/>
              </a:rPr>
              <a:t>补铁药品如何达到</a:t>
            </a:r>
            <a:r>
              <a:rPr lang="en-US" altLang="zh-CN" sz="2400" kern="100" dirty="0">
                <a:solidFill>
                  <a:schemeClr val="bg1">
                    <a:lumMod val="50000"/>
                  </a:schemeClr>
                </a:solidFill>
                <a:effectLst/>
                <a:latin typeface="+mn-ea"/>
                <a:ea typeface="+mn-ea"/>
                <a:cs typeface="Times New Roman" panose="02020603050405020304" pitchFamily="18" charset="0"/>
              </a:rPr>
              <a:t>2-3</a:t>
            </a:r>
            <a:r>
              <a:rPr lang="zh-CN" altLang="en-US" sz="2400" kern="100" dirty="0">
                <a:solidFill>
                  <a:schemeClr val="bg1">
                    <a:lumMod val="50000"/>
                  </a:schemeClr>
                </a:solidFill>
                <a:effectLst/>
                <a:latin typeface="+mn-ea"/>
                <a:ea typeface="+mn-ea"/>
                <a:cs typeface="Times New Roman" panose="02020603050405020304" pitchFamily="18" charset="0"/>
              </a:rPr>
              <a:t>年的保质期</a:t>
            </a:r>
            <a:r>
              <a:rPr lang="en-US" altLang="zh-CN" sz="2400" kern="100" dirty="0">
                <a:solidFill>
                  <a:schemeClr val="bg1">
                    <a:lumMod val="50000"/>
                  </a:schemeClr>
                </a:solidFill>
                <a:effectLst/>
                <a:latin typeface="+mn-ea"/>
                <a:ea typeface="+mn-ea"/>
                <a:cs typeface="Times New Roman" panose="02020603050405020304" pitchFamily="18" charset="0"/>
              </a:rPr>
              <a:t>?</a:t>
            </a:r>
          </a:p>
          <a:p>
            <a:pPr marL="342900" indent="-342900">
              <a:lnSpc>
                <a:spcPct val="130000"/>
              </a:lnSpc>
              <a:buFont typeface="Arial" panose="020B0604020202020204" pitchFamily="34" charset="0"/>
              <a:buChar char="•"/>
            </a:pPr>
            <a:r>
              <a:rPr lang="zh-CN" altLang="en-US" sz="2400" kern="100" dirty="0">
                <a:solidFill>
                  <a:srgbClr val="C00000"/>
                </a:solidFill>
                <a:latin typeface="+mn-ea"/>
                <a:ea typeface="+mn-ea"/>
                <a:cs typeface="Times New Roman" panose="02020603050405020304" pitchFamily="18" charset="0"/>
              </a:rPr>
              <a:t>密封包装</a:t>
            </a:r>
          </a:p>
          <a:p>
            <a:pPr marL="342900" indent="-342900">
              <a:lnSpc>
                <a:spcPct val="130000"/>
              </a:lnSpc>
              <a:buFont typeface="Arial" panose="020B0604020202020204" pitchFamily="34" charset="0"/>
              <a:buChar char="•"/>
            </a:pPr>
            <a:r>
              <a:rPr lang="zh-CN" altLang="en-US" sz="2400" kern="100" dirty="0">
                <a:solidFill>
                  <a:srgbClr val="C00000"/>
                </a:solidFill>
                <a:latin typeface="+mn-ea"/>
                <a:ea typeface="+mn-ea"/>
                <a:cs typeface="Times New Roman" panose="02020603050405020304" pitchFamily="18" charset="0"/>
              </a:rPr>
              <a:t>包裹一层薄膜衣，除去薄膜衣后显暗黄色</a:t>
            </a:r>
          </a:p>
          <a:p>
            <a:pPr>
              <a:lnSpc>
                <a:spcPct val="130000"/>
              </a:lnSpc>
            </a:pPr>
            <a:r>
              <a:rPr lang="en-US" altLang="zh-CN" sz="2400" dirty="0">
                <a:solidFill>
                  <a:schemeClr val="bg1">
                    <a:lumMod val="50000"/>
                  </a:schemeClr>
                </a:solidFill>
                <a:latin typeface="+mn-ea"/>
                <a:ea typeface="+mn-ea"/>
                <a:cs typeface="+mj-cs"/>
              </a:rPr>
              <a:t>2.</a:t>
            </a:r>
            <a:r>
              <a:rPr lang="zh-CN" altLang="en-US" sz="2400" dirty="0">
                <a:solidFill>
                  <a:schemeClr val="bg1">
                    <a:lumMod val="50000"/>
                  </a:schemeClr>
                </a:solidFill>
                <a:latin typeface="+mn-ea"/>
                <a:ea typeface="+mn-ea"/>
                <a:cs typeface="+mj-cs"/>
              </a:rPr>
              <a:t>维生素</a:t>
            </a:r>
            <a:r>
              <a:rPr lang="en-US" altLang="zh-CN" sz="2400" dirty="0">
                <a:solidFill>
                  <a:schemeClr val="bg1">
                    <a:lumMod val="50000"/>
                  </a:schemeClr>
                </a:solidFill>
                <a:latin typeface="+mn-ea"/>
                <a:ea typeface="+mn-ea"/>
                <a:cs typeface="+mj-cs"/>
              </a:rPr>
              <a:t>C</a:t>
            </a:r>
            <a:r>
              <a:rPr lang="zh-CN" altLang="en-US" sz="2400" dirty="0">
                <a:solidFill>
                  <a:schemeClr val="bg1">
                    <a:lumMod val="50000"/>
                  </a:schemeClr>
                </a:solidFill>
                <a:latin typeface="+mn-ea"/>
                <a:ea typeface="+mn-ea"/>
                <a:cs typeface="+mj-cs"/>
              </a:rPr>
              <a:t>与本品同服，有利于本品吸收。为什么</a:t>
            </a:r>
            <a:r>
              <a:rPr lang="en-US" altLang="zh-CN" sz="2400" dirty="0">
                <a:solidFill>
                  <a:schemeClr val="bg1">
                    <a:lumMod val="50000"/>
                  </a:schemeClr>
                </a:solidFill>
                <a:latin typeface="+mn-ea"/>
                <a:ea typeface="+mn-ea"/>
                <a:cs typeface="+mj-cs"/>
              </a:rPr>
              <a:t>?</a:t>
            </a:r>
            <a:endParaRPr lang="zh-CN" altLang="en-US" sz="2400" dirty="0">
              <a:solidFill>
                <a:schemeClr val="bg1">
                  <a:lumMod val="50000"/>
                </a:schemeClr>
              </a:solidFill>
              <a:latin typeface="+mn-ea"/>
              <a:ea typeface="+mn-ea"/>
              <a:cs typeface="+mj-cs"/>
            </a:endParaRPr>
          </a:p>
          <a:p>
            <a:pPr>
              <a:lnSpc>
                <a:spcPct val="130000"/>
              </a:lnSpc>
            </a:pPr>
            <a:r>
              <a:rPr lang="zh-CN" altLang="en-US" sz="2400" kern="100" dirty="0">
                <a:solidFill>
                  <a:srgbClr val="C00000"/>
                </a:solidFill>
                <a:latin typeface="+mn-ea"/>
                <a:ea typeface="+mn-ea"/>
                <a:cs typeface="Times New Roman" panose="02020603050405020304" pitchFamily="18" charset="0"/>
              </a:rPr>
              <a:t>维生素</a:t>
            </a:r>
            <a:r>
              <a:rPr lang="en-US" altLang="zh-CN" sz="2400" kern="100" dirty="0">
                <a:solidFill>
                  <a:srgbClr val="C00000"/>
                </a:solidFill>
                <a:latin typeface="+mn-ea"/>
                <a:ea typeface="+mn-ea"/>
                <a:cs typeface="Times New Roman" panose="02020603050405020304" pitchFamily="18" charset="0"/>
              </a:rPr>
              <a:t>C</a:t>
            </a:r>
            <a:r>
              <a:rPr lang="zh-CN" altLang="en-US" sz="2400" kern="100" dirty="0">
                <a:solidFill>
                  <a:srgbClr val="C00000"/>
                </a:solidFill>
                <a:latin typeface="+mn-ea"/>
                <a:ea typeface="+mn-ea"/>
                <a:cs typeface="Times New Roman" panose="02020603050405020304" pitchFamily="18" charset="0"/>
              </a:rPr>
              <a:t>作还原剂防止二价铁离子被氧化。</a:t>
            </a:r>
            <a:endParaRPr lang="en-US" altLang="zh-CN" sz="2400" kern="100" dirty="0">
              <a:solidFill>
                <a:srgbClr val="C00000"/>
              </a:solidFill>
              <a:latin typeface="+mn-ea"/>
              <a:ea typeface="+mn-ea"/>
              <a:cs typeface="Times New Roman" panose="02020603050405020304" pitchFamily="18" charset="0"/>
            </a:endParaRPr>
          </a:p>
          <a:p>
            <a:pPr>
              <a:lnSpc>
                <a:spcPct val="130000"/>
              </a:lnSpc>
            </a:pPr>
            <a:r>
              <a:rPr lang="en-US" altLang="zh-CN" sz="2400" kern="100" dirty="0">
                <a:solidFill>
                  <a:schemeClr val="bg1">
                    <a:lumMod val="50000"/>
                  </a:schemeClr>
                </a:solidFill>
                <a:latin typeface="+mn-ea"/>
                <a:ea typeface="+mn-ea"/>
                <a:cs typeface="Times New Roman" panose="02020603050405020304" pitchFamily="18" charset="0"/>
              </a:rPr>
              <a:t>3.</a:t>
            </a:r>
            <a:r>
              <a:rPr lang="zh-CN" altLang="en-US" sz="2400" kern="100" dirty="0">
                <a:solidFill>
                  <a:schemeClr val="bg1">
                    <a:lumMod val="50000"/>
                  </a:schemeClr>
                </a:solidFill>
                <a:latin typeface="+mn-ea"/>
                <a:ea typeface="+mn-ea"/>
                <a:cs typeface="Times New Roman" panose="02020603050405020304" pitchFamily="18" charset="0"/>
              </a:rPr>
              <a:t>补铁剂为什么不能与浓茶同服？</a:t>
            </a:r>
            <a:endParaRPr lang="en-US" altLang="zh-CN" sz="2400" kern="100" dirty="0">
              <a:solidFill>
                <a:schemeClr val="bg1">
                  <a:lumMod val="50000"/>
                </a:schemeClr>
              </a:solidFill>
              <a:latin typeface="+mn-ea"/>
              <a:ea typeface="+mn-ea"/>
              <a:cs typeface="Times New Roman" panose="02020603050405020304" pitchFamily="18" charset="0"/>
            </a:endParaRPr>
          </a:p>
          <a:p>
            <a:pPr>
              <a:lnSpc>
                <a:spcPct val="130000"/>
              </a:lnSpc>
            </a:pPr>
            <a:r>
              <a:rPr lang="zh-CN" altLang="en-US" sz="2400" kern="100" dirty="0">
                <a:solidFill>
                  <a:srgbClr val="C00000"/>
                </a:solidFill>
                <a:effectLst/>
                <a:latin typeface="+mn-ea"/>
                <a:ea typeface="+mn-ea"/>
                <a:cs typeface="Times New Roman" panose="02020603050405020304" pitchFamily="18" charset="0"/>
              </a:rPr>
              <a:t>茶中含有丰富的单宁酸，与亚铁离子反应会生成单宁酸亚铁，而它又容易被氧化生成单宁酸的络合物而呈蓝黑色，从而阻碍铁的吸收。</a:t>
            </a:r>
            <a:endParaRPr lang="en-US" altLang="zh-CN" sz="2400" kern="100" dirty="0">
              <a:solidFill>
                <a:srgbClr val="C00000"/>
              </a:solidFill>
              <a:effectLst/>
              <a:latin typeface="+mn-ea"/>
              <a:ea typeface="+mn-ea"/>
              <a:cs typeface="Times New Roman" panose="02020603050405020304" pitchFamily="18" charset="0"/>
            </a:endParaRPr>
          </a:p>
          <a:p>
            <a:endParaRPr lang="en-US" altLang="zh-CN" sz="2400" kern="100" dirty="0">
              <a:solidFill>
                <a:schemeClr val="bg1">
                  <a:lumMod val="50000"/>
                </a:schemeClr>
              </a:solidFill>
              <a:latin typeface="+mn-ea"/>
              <a:ea typeface="+mn-ea"/>
              <a:cs typeface="Times New Roman" panose="02020603050405020304" pitchFamily="18" charset="0"/>
            </a:endParaRPr>
          </a:p>
          <a:p>
            <a:endParaRPr lang="en-US" altLang="zh-CN" sz="2400" kern="100" dirty="0">
              <a:solidFill>
                <a:schemeClr val="bg1">
                  <a:lumMod val="50000"/>
                </a:schemeClr>
              </a:solidFill>
              <a:effectLst/>
              <a:latin typeface="+mn-ea"/>
              <a:ea typeface="+mn-ea"/>
              <a:cs typeface="Times New Roman" panose="02020603050405020304" pitchFamily="18" charset="0"/>
            </a:endParaRPr>
          </a:p>
          <a:p>
            <a:endParaRPr lang="en-US" altLang="zh-CN" sz="2400" kern="100" dirty="0">
              <a:solidFill>
                <a:schemeClr val="bg1">
                  <a:lumMod val="50000"/>
                </a:schemeClr>
              </a:solidFill>
              <a:effectLst/>
              <a:latin typeface="+mn-ea"/>
              <a:ea typeface="+mn-ea"/>
              <a:cs typeface="Times New Roman" panose="02020603050405020304" pitchFamily="18" charset="0"/>
            </a:endParaRPr>
          </a:p>
        </p:txBody>
      </p:sp>
      <p:sp>
        <p:nvSpPr>
          <p:cNvPr id="14" name="内容占位符 4">
            <a:extLst>
              <a:ext uri="{FF2B5EF4-FFF2-40B4-BE49-F238E27FC236}">
                <a16:creationId xmlns:a16="http://schemas.microsoft.com/office/drawing/2014/main" id="{78B08AF1-31CF-31CB-E7F9-1D1AFD89136D}"/>
              </a:ext>
            </a:extLst>
          </p:cNvPr>
          <p:cNvSpPr txBox="1">
            <a:spLocks/>
          </p:cNvSpPr>
          <p:nvPr/>
        </p:nvSpPr>
        <p:spPr>
          <a:xfrm>
            <a:off x="7754877" y="2564904"/>
            <a:ext cx="3984251" cy="3672408"/>
          </a:xfrm>
          <a:prstGeom prst="rect">
            <a:avLst/>
          </a:prstGeom>
          <a:solidFill>
            <a:schemeClr val="accent5">
              <a:lumMod val="20000"/>
              <a:lumOff val="80000"/>
            </a:schemeClr>
          </a:solidFill>
        </p:spPr>
        <p:txBody>
          <a:bodyPr/>
          <a:lstStyle>
            <a:lvl1pPr algn="ctr" rtl="0" eaLnBrk="1" fontAlgn="base" hangingPunct="1">
              <a:lnSpc>
                <a:spcPct val="90000"/>
              </a:lnSpc>
              <a:spcBef>
                <a:spcPts val="900"/>
              </a:spcBef>
              <a:spcAft>
                <a:spcPct val="0"/>
              </a:spcAft>
              <a:buFont typeface="Arial" panose="020B0604020202020204" pitchFamily="34" charset="0"/>
              <a:defRPr sz="2800" kern="1200">
                <a:solidFill>
                  <a:schemeClr val="tx1"/>
                </a:solidFill>
                <a:latin typeface="楷体" panose="02010609060101010101" pitchFamily="49" charset="-122"/>
                <a:ea typeface="楷体" panose="02010609060101010101" pitchFamily="49" charset="-122"/>
                <a:cs typeface="+mn-cs"/>
              </a:defRPr>
            </a:lvl1pPr>
            <a:lvl2pPr marL="617220" indent="-205740" algn="l" rtl="0" eaLnBrk="1" fontAlgn="base" hangingPunct="1">
              <a:lnSpc>
                <a:spcPct val="90000"/>
              </a:lnSpc>
              <a:spcBef>
                <a:spcPts val="450"/>
              </a:spcBef>
              <a:spcAft>
                <a:spcPct val="0"/>
              </a:spcAft>
              <a:buFont typeface="Arial" panose="020B0604020202020204" pitchFamily="34" charset="0"/>
              <a:buChar char="•"/>
              <a:defRPr sz="2160" kern="1200">
                <a:solidFill>
                  <a:schemeClr val="tx1"/>
                </a:solidFill>
                <a:latin typeface="+mn-lt"/>
                <a:ea typeface="+mn-ea"/>
                <a:cs typeface="+mn-cs"/>
              </a:defRPr>
            </a:lvl2pPr>
            <a:lvl3pPr marL="1028700" indent="-205740" algn="l" rtl="0" eaLnBrk="1" fontAlgn="base" hangingPunct="1">
              <a:lnSpc>
                <a:spcPct val="90000"/>
              </a:lnSpc>
              <a:spcBef>
                <a:spcPts val="450"/>
              </a:spcBef>
              <a:spcAft>
                <a:spcPct val="0"/>
              </a:spcAft>
              <a:buFont typeface="Arial" panose="020B0604020202020204" pitchFamily="34" charset="0"/>
              <a:buChar char="•"/>
              <a:defRPr sz="1800" kern="1200">
                <a:solidFill>
                  <a:schemeClr val="tx1"/>
                </a:solidFill>
                <a:latin typeface="+mn-lt"/>
                <a:ea typeface="+mn-ea"/>
                <a:cs typeface="+mn-cs"/>
              </a:defRPr>
            </a:lvl3pPr>
            <a:lvl4pPr marL="144018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4pPr>
            <a:lvl5pPr marL="185166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gn="l">
              <a:lnSpc>
                <a:spcPct val="100000"/>
              </a:lnSpc>
            </a:pPr>
            <a:r>
              <a:rPr kumimoji="1" lang="en-US" altLang="zh-CN" sz="2400" b="1" dirty="0">
                <a:solidFill>
                  <a:prstClr val="black"/>
                </a:solidFill>
                <a:latin typeface="黑体" panose="02010609060101010101" pitchFamily="49" charset="-122"/>
                <a:ea typeface="黑体" panose="02010609060101010101" pitchFamily="49" charset="-122"/>
              </a:rPr>
              <a:t>【</a:t>
            </a:r>
            <a:r>
              <a:rPr kumimoji="1" lang="zh-CN" altLang="en-US" sz="2400" b="1" dirty="0">
                <a:solidFill>
                  <a:prstClr val="black"/>
                </a:solidFill>
                <a:latin typeface="黑体" panose="02010609060101010101" pitchFamily="49" charset="-122"/>
                <a:ea typeface="黑体" panose="02010609060101010101" pitchFamily="49" charset="-122"/>
              </a:rPr>
              <a:t>环节三</a:t>
            </a:r>
            <a:r>
              <a:rPr kumimoji="1" lang="en-US" altLang="zh-CN" sz="2400" b="1" dirty="0">
                <a:solidFill>
                  <a:prstClr val="black"/>
                </a:solidFill>
                <a:latin typeface="黑体" panose="02010609060101010101" pitchFamily="49" charset="-122"/>
                <a:ea typeface="黑体" panose="02010609060101010101" pitchFamily="49" charset="-122"/>
              </a:rPr>
              <a:t>】</a:t>
            </a:r>
            <a:r>
              <a:rPr kumimoji="1" lang="zh-CN" altLang="en-US" sz="2400" b="1" dirty="0">
                <a:solidFill>
                  <a:prstClr val="black"/>
                </a:solidFill>
                <a:latin typeface="黑体" panose="02010609060101010101" pitchFamily="49" charset="-122"/>
                <a:ea typeface="黑体" panose="02010609060101010101" pitchFamily="49" charset="-122"/>
              </a:rPr>
              <a:t>化学与生活</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设计意图：</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立足</a:t>
            </a:r>
            <a:r>
              <a:rPr kumimoji="1" lang="zh-CN" altLang="en-US" sz="2400" b="1" dirty="0">
                <a:solidFill>
                  <a:srgbClr val="C00000"/>
                </a:solidFill>
                <a:latin typeface="黑体" panose="02010609060101010101" pitchFamily="49" charset="-122"/>
                <a:ea typeface="黑体" panose="02010609060101010101" pitchFamily="49" charset="-122"/>
              </a:rPr>
              <a:t>真实情境</a:t>
            </a:r>
            <a:r>
              <a:rPr kumimoji="1" lang="zh-CN" altLang="en-US" sz="2400" b="1" dirty="0">
                <a:solidFill>
                  <a:prstClr val="black"/>
                </a:solidFill>
                <a:latin typeface="黑体" panose="02010609060101010101" pitchFamily="49" charset="-122"/>
                <a:ea typeface="黑体" panose="02010609060101010101" pitchFamily="49" charset="-122"/>
              </a:rPr>
              <a:t>，凸显“</a:t>
            </a:r>
            <a:r>
              <a:rPr kumimoji="1" lang="en-US" altLang="zh-CN" sz="2400" b="1" dirty="0">
                <a:solidFill>
                  <a:prstClr val="black"/>
                </a:solidFill>
                <a:latin typeface="黑体" panose="02010609060101010101" pitchFamily="49" charset="-122"/>
                <a:ea typeface="黑体" panose="02010609060101010101" pitchFamily="49" charset="-122"/>
              </a:rPr>
              <a:t>Fe</a:t>
            </a:r>
            <a:r>
              <a:rPr kumimoji="1" lang="zh-CN" altLang="en-US" sz="2400" b="1" baseline="30000" dirty="0">
                <a:solidFill>
                  <a:prstClr val="black"/>
                </a:solidFill>
                <a:latin typeface="黑体" panose="02010609060101010101" pitchFamily="49" charset="-122"/>
                <a:ea typeface="黑体" panose="02010609060101010101" pitchFamily="49" charset="-122"/>
              </a:rPr>
              <a:t>２＋</a:t>
            </a:r>
            <a:r>
              <a:rPr kumimoji="1" lang="zh-CN" altLang="en-US" sz="2400" b="1" dirty="0">
                <a:solidFill>
                  <a:prstClr val="black"/>
                </a:solidFill>
                <a:latin typeface="黑体" panose="02010609060101010101" pitchFamily="49" charset="-122"/>
                <a:ea typeface="黑体" panose="02010609060101010101" pitchFamily="49" charset="-122"/>
              </a:rPr>
              <a:t>和</a:t>
            </a:r>
            <a:r>
              <a:rPr kumimoji="1" lang="en-US" altLang="zh-CN" sz="2400" b="1" dirty="0">
                <a:solidFill>
                  <a:prstClr val="black"/>
                </a:solidFill>
                <a:latin typeface="黑体" panose="02010609060101010101" pitchFamily="49" charset="-122"/>
                <a:ea typeface="黑体" panose="02010609060101010101" pitchFamily="49" charset="-122"/>
              </a:rPr>
              <a:t>Fe</a:t>
            </a:r>
            <a:r>
              <a:rPr kumimoji="1" lang="zh-CN" altLang="en-US" sz="2400" b="1" baseline="30000" dirty="0">
                <a:solidFill>
                  <a:prstClr val="black"/>
                </a:solidFill>
                <a:latin typeface="黑体" panose="02010609060101010101" pitchFamily="49" charset="-122"/>
                <a:ea typeface="黑体" panose="02010609060101010101" pitchFamily="49" charset="-122"/>
              </a:rPr>
              <a:t>３＋</a:t>
            </a:r>
            <a:r>
              <a:rPr kumimoji="1" lang="zh-CN" altLang="en-US" sz="2400" b="1" dirty="0">
                <a:solidFill>
                  <a:prstClr val="black"/>
                </a:solidFill>
                <a:latin typeface="黑体" panose="02010609060101010101" pitchFamily="49" charset="-122"/>
                <a:ea typeface="黑体" panose="02010609060101010101" pitchFamily="49" charset="-122"/>
              </a:rPr>
              <a:t>相互转化”</a:t>
            </a:r>
            <a:r>
              <a:rPr kumimoji="1" lang="zh-CN" altLang="en-US" sz="2400" b="1" dirty="0">
                <a:solidFill>
                  <a:srgbClr val="C00000"/>
                </a:solidFill>
                <a:latin typeface="黑体" panose="02010609060101010101" pitchFamily="49" charset="-122"/>
                <a:ea typeface="黑体" panose="02010609060101010101" pitchFamily="49" charset="-122"/>
              </a:rPr>
              <a:t>在生活中的应用价值</a:t>
            </a:r>
            <a:r>
              <a:rPr kumimoji="1" lang="zh-CN" altLang="en-US" sz="2400" b="1" dirty="0">
                <a:solidFill>
                  <a:prstClr val="black"/>
                </a:solidFill>
                <a:latin typeface="黑体" panose="02010609060101010101" pitchFamily="49" charset="-122"/>
                <a:ea typeface="黑体" panose="02010609060101010101" pitchFamily="49" charset="-122"/>
              </a:rPr>
              <a:t>，引导学生学会利用化学知识</a:t>
            </a:r>
            <a:r>
              <a:rPr kumimoji="1" lang="zh-CN" altLang="en-US" sz="2400" b="1" dirty="0">
                <a:solidFill>
                  <a:srgbClr val="C00000"/>
                </a:solidFill>
                <a:latin typeface="黑体" panose="02010609060101010101" pitchFamily="49" charset="-122"/>
                <a:ea typeface="黑体" panose="02010609060101010101" pitchFamily="49" charset="-122"/>
              </a:rPr>
              <a:t>解决实际问题</a:t>
            </a:r>
            <a:r>
              <a:rPr kumimoji="1" lang="zh-CN" altLang="en-US" sz="2400" b="1" dirty="0">
                <a:solidFill>
                  <a:prstClr val="black"/>
                </a:solidFill>
                <a:latin typeface="黑体" panose="02010609060101010101" pitchFamily="49" charset="-122"/>
                <a:ea typeface="黑体" panose="02010609060101010101" pitchFamily="49" charset="-122"/>
              </a:rPr>
              <a:t>，体会化学学科的价值，发展科学态度与社会责任学科核心素养。</a:t>
            </a:r>
          </a:p>
        </p:txBody>
      </p:sp>
      <p:pic>
        <p:nvPicPr>
          <p:cNvPr id="3" name="图片 2">
            <a:extLst>
              <a:ext uri="{FF2B5EF4-FFF2-40B4-BE49-F238E27FC236}">
                <a16:creationId xmlns:a16="http://schemas.microsoft.com/office/drawing/2014/main" id="{F0320C33-E9B2-1629-2D4F-C4BF9F3C38AC}"/>
              </a:ext>
            </a:extLst>
          </p:cNvPr>
          <p:cNvPicPr>
            <a:picLocks noChangeAspect="1"/>
          </p:cNvPicPr>
          <p:nvPr/>
        </p:nvPicPr>
        <p:blipFill>
          <a:blip r:embed="rId3"/>
          <a:srcRect l="15490" r="3115" b="8995"/>
          <a:stretch>
            <a:fillRect/>
          </a:stretch>
        </p:blipFill>
        <p:spPr>
          <a:xfrm>
            <a:off x="5955027" y="1288516"/>
            <a:ext cx="1630924" cy="1367872"/>
          </a:xfrm>
          <a:prstGeom prst="roundRect">
            <a:avLst/>
          </a:prstGeom>
        </p:spPr>
      </p:pic>
      <p:pic>
        <p:nvPicPr>
          <p:cNvPr id="9" name="图片 8">
            <a:extLst>
              <a:ext uri="{FF2B5EF4-FFF2-40B4-BE49-F238E27FC236}">
                <a16:creationId xmlns:a16="http://schemas.microsoft.com/office/drawing/2014/main" id="{6D3B59D2-853F-8E97-62E2-CE0EBFFADC15}"/>
              </a:ext>
            </a:extLst>
          </p:cNvPr>
          <p:cNvPicPr>
            <a:picLocks noChangeAspect="1"/>
          </p:cNvPicPr>
          <p:nvPr>
            <p:custDataLst>
              <p:tags r:id="rId1"/>
            </p:custDataLst>
          </p:nvPr>
        </p:nvPicPr>
        <p:blipFill>
          <a:blip r:embed="rId4">
            <a:grayscl/>
            <a:lum contrast="-17999"/>
          </a:blip>
          <a:stretch>
            <a:fillRect/>
          </a:stretch>
        </p:blipFill>
        <p:spPr>
          <a:xfrm>
            <a:off x="7611343" y="1161964"/>
            <a:ext cx="4127785" cy="810488"/>
          </a:xfrm>
          <a:prstGeom prst="rect">
            <a:avLst/>
          </a:prstGeom>
          <a:noFill/>
          <a:ln w="9525">
            <a:noFill/>
          </a:ln>
        </p:spPr>
      </p:pic>
    </p:spTree>
    <p:extLst>
      <p:ext uri="{BB962C8B-B14F-4D97-AF65-F5344CB8AC3E}">
        <p14:creationId xmlns:p14="http://schemas.microsoft.com/office/powerpoint/2010/main" val="1931369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E40FC-CACB-B9BD-A06F-A1F37A952145}"/>
            </a:ext>
          </a:extLst>
        </p:cNvPr>
        <p:cNvGrpSpPr/>
        <p:nvPr/>
      </p:nvGrpSpPr>
      <p:grpSpPr>
        <a:xfrm>
          <a:off x="0" y="0"/>
          <a:ext cx="0" cy="0"/>
          <a:chOff x="0" y="0"/>
          <a:chExt cx="0" cy="0"/>
        </a:xfrm>
      </p:grpSpPr>
      <p:grpSp>
        <p:nvGrpSpPr>
          <p:cNvPr id="4" name="Group 9">
            <a:extLst>
              <a:ext uri="{FF2B5EF4-FFF2-40B4-BE49-F238E27FC236}">
                <a16:creationId xmlns:a16="http://schemas.microsoft.com/office/drawing/2014/main" id="{BCB73630-90AD-AAE2-76A9-A2D09B994FC5}"/>
              </a:ext>
            </a:extLst>
          </p:cNvPr>
          <p:cNvGrpSpPr>
            <a:grpSpLocks noChangeAspect="1"/>
          </p:cNvGrpSpPr>
          <p:nvPr/>
        </p:nvGrpSpPr>
        <p:grpSpPr bwMode="auto">
          <a:xfrm>
            <a:off x="2311400" y="980886"/>
            <a:ext cx="7575550" cy="201688"/>
            <a:chOff x="1927" y="2201"/>
            <a:chExt cx="4019" cy="107"/>
          </a:xfrm>
        </p:grpSpPr>
        <p:sp>
          <p:nvSpPr>
            <p:cNvPr id="5" name="Line 10">
              <a:extLst>
                <a:ext uri="{FF2B5EF4-FFF2-40B4-BE49-F238E27FC236}">
                  <a16:creationId xmlns:a16="http://schemas.microsoft.com/office/drawing/2014/main" id="{AB1DAA74-0891-3229-7C44-9D36CB21F0B7}"/>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1">
              <a:extLst>
                <a:ext uri="{FF2B5EF4-FFF2-40B4-BE49-F238E27FC236}">
                  <a16:creationId xmlns:a16="http://schemas.microsoft.com/office/drawing/2014/main" id="{ABEC2F87-A134-FAB0-90C8-62CF8655872F}"/>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Freeform 12">
              <a:extLst>
                <a:ext uri="{FF2B5EF4-FFF2-40B4-BE49-F238E27FC236}">
                  <a16:creationId xmlns:a16="http://schemas.microsoft.com/office/drawing/2014/main" id="{671ED44C-F755-F46B-F2C2-01A3C5161C2C}"/>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TextBox 42">
            <a:extLst>
              <a:ext uri="{FF2B5EF4-FFF2-40B4-BE49-F238E27FC236}">
                <a16:creationId xmlns:a16="http://schemas.microsoft.com/office/drawing/2014/main" id="{D0B12BBB-6C0B-C274-F48C-452D44A5B473}"/>
              </a:ext>
            </a:extLst>
          </p:cNvPr>
          <p:cNvSpPr txBox="1"/>
          <p:nvPr/>
        </p:nvSpPr>
        <p:spPr>
          <a:xfrm>
            <a:off x="3878814" y="507690"/>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二、课例分享</a:t>
            </a:r>
          </a:p>
        </p:txBody>
      </p:sp>
      <p:sp>
        <p:nvSpPr>
          <p:cNvPr id="2" name="内容占位符 2">
            <a:extLst>
              <a:ext uri="{FF2B5EF4-FFF2-40B4-BE49-F238E27FC236}">
                <a16:creationId xmlns:a16="http://schemas.microsoft.com/office/drawing/2014/main" id="{C56A17B1-65CC-1332-D447-5C697BF313AA}"/>
              </a:ext>
            </a:extLst>
          </p:cNvPr>
          <p:cNvSpPr>
            <a:spLocks noGrp="1"/>
          </p:cNvSpPr>
          <p:nvPr>
            <p:ph idx="1"/>
          </p:nvPr>
        </p:nvSpPr>
        <p:spPr>
          <a:xfrm>
            <a:off x="841375" y="1086828"/>
            <a:ext cx="10515600" cy="4276725"/>
          </a:xfrm>
        </p:spPr>
        <p:txBody>
          <a:bodyPr/>
          <a:lstStyle/>
          <a:p>
            <a:pPr marL="0" indent="0">
              <a:buNone/>
            </a:pPr>
            <a:r>
              <a:rPr lang="en-US" altLang="zh-CN" sz="2800" b="1" kern="1200" dirty="0">
                <a:solidFill>
                  <a:schemeClr val="bg1"/>
                </a:solidFill>
                <a:latin typeface="+mj-ea"/>
                <a:ea typeface="+mj-ea"/>
              </a:rPr>
              <a:t>5.</a:t>
            </a:r>
            <a:r>
              <a:rPr lang="zh-CN" altLang="en-US" sz="2800" b="1" kern="1200" dirty="0">
                <a:solidFill>
                  <a:schemeClr val="bg1"/>
                </a:solidFill>
                <a:latin typeface="+mj-ea"/>
                <a:ea typeface="+mj-ea"/>
              </a:rPr>
              <a:t>教学环节</a:t>
            </a:r>
            <a:endParaRPr lang="zh-CN" altLang="en-US" dirty="0"/>
          </a:p>
        </p:txBody>
      </p:sp>
      <p:sp>
        <p:nvSpPr>
          <p:cNvPr id="10" name="文本框 9">
            <a:extLst>
              <a:ext uri="{FF2B5EF4-FFF2-40B4-BE49-F238E27FC236}">
                <a16:creationId xmlns:a16="http://schemas.microsoft.com/office/drawing/2014/main" id="{4CB63ABB-3B7A-2A03-54C3-9E40D18EEF61}"/>
              </a:ext>
            </a:extLst>
          </p:cNvPr>
          <p:cNvSpPr txBox="1"/>
          <p:nvPr/>
        </p:nvSpPr>
        <p:spPr>
          <a:xfrm>
            <a:off x="914599" y="1628800"/>
            <a:ext cx="6768752" cy="1938992"/>
          </a:xfrm>
          <a:prstGeom prst="rect">
            <a:avLst/>
          </a:prstGeom>
          <a:noFill/>
        </p:spPr>
        <p:txBody>
          <a:bodyPr wrap="square">
            <a:spAutoFit/>
          </a:bodyPr>
          <a:lstStyle/>
          <a:p>
            <a:r>
              <a:rPr lang="zh-CN" altLang="en-US" sz="2400" kern="100" dirty="0">
                <a:solidFill>
                  <a:schemeClr val="bg1">
                    <a:lumMod val="50000"/>
                  </a:schemeClr>
                </a:solidFill>
                <a:effectLst/>
                <a:latin typeface="+mn-ea"/>
                <a:ea typeface="+mn-ea"/>
                <a:cs typeface="Times New Roman" panose="02020603050405020304" pitchFamily="18" charset="0"/>
              </a:rPr>
              <a:t>回顾补铁剂中铁元素价态的检验过程，</a:t>
            </a:r>
            <a:r>
              <a:rPr kumimoji="1" lang="zh-CN" altLang="en-US" sz="2400" dirty="0">
                <a:solidFill>
                  <a:prstClr val="black"/>
                </a:solidFill>
                <a:latin typeface="黑体" panose="02010609060101010101" pitchFamily="49" charset="-122"/>
                <a:ea typeface="黑体" panose="02010609060101010101" pitchFamily="49" charset="-122"/>
              </a:rPr>
              <a:t>总结</a:t>
            </a:r>
            <a:r>
              <a:rPr kumimoji="1" lang="en-US" altLang="zh-CN" sz="2400" dirty="0">
                <a:solidFill>
                  <a:prstClr val="black"/>
                </a:solidFill>
                <a:latin typeface="黑体" panose="02010609060101010101" pitchFamily="49" charset="-122"/>
                <a:ea typeface="黑体" panose="02010609060101010101" pitchFamily="49" charset="-122"/>
              </a:rPr>
              <a:t>Fe</a:t>
            </a:r>
            <a:r>
              <a:rPr kumimoji="1" lang="zh-CN" altLang="en-US" sz="2400" baseline="30000" dirty="0">
                <a:solidFill>
                  <a:prstClr val="black"/>
                </a:solidFill>
                <a:latin typeface="黑体" panose="02010609060101010101" pitchFamily="49" charset="-122"/>
                <a:ea typeface="黑体" panose="02010609060101010101" pitchFamily="49" charset="-122"/>
              </a:rPr>
              <a:t>２＋</a:t>
            </a:r>
            <a:r>
              <a:rPr kumimoji="1" lang="zh-CN" altLang="en-US" sz="2400" dirty="0">
                <a:solidFill>
                  <a:prstClr val="black"/>
                </a:solidFill>
                <a:latin typeface="黑体" panose="02010609060101010101" pitchFamily="49" charset="-122"/>
                <a:ea typeface="黑体" panose="02010609060101010101" pitchFamily="49" charset="-122"/>
              </a:rPr>
              <a:t>和</a:t>
            </a:r>
            <a:r>
              <a:rPr kumimoji="1" lang="en-US" altLang="zh-CN" sz="2400" dirty="0">
                <a:solidFill>
                  <a:prstClr val="black"/>
                </a:solidFill>
                <a:latin typeface="黑体" panose="02010609060101010101" pitchFamily="49" charset="-122"/>
                <a:ea typeface="黑体" panose="02010609060101010101" pitchFamily="49" charset="-122"/>
              </a:rPr>
              <a:t>Fe</a:t>
            </a:r>
            <a:r>
              <a:rPr kumimoji="1" lang="zh-CN" altLang="en-US" sz="2400" baseline="30000" dirty="0">
                <a:solidFill>
                  <a:prstClr val="black"/>
                </a:solidFill>
                <a:latin typeface="黑体" panose="02010609060101010101" pitchFamily="49" charset="-122"/>
                <a:ea typeface="黑体" panose="02010609060101010101" pitchFamily="49" charset="-122"/>
              </a:rPr>
              <a:t>３＋</a:t>
            </a:r>
            <a:r>
              <a:rPr kumimoji="1" lang="zh-CN" altLang="en-US" sz="2400" dirty="0">
                <a:solidFill>
                  <a:prstClr val="black"/>
                </a:solidFill>
                <a:latin typeface="黑体" panose="02010609060101010101" pitchFamily="49" charset="-122"/>
                <a:ea typeface="黑体" panose="02010609060101010101" pitchFamily="49" charset="-122"/>
              </a:rPr>
              <a:t>的转化方法，</a:t>
            </a:r>
            <a:r>
              <a:rPr lang="zh-CN" altLang="en-US" sz="2400" kern="100" dirty="0">
                <a:solidFill>
                  <a:schemeClr val="bg1">
                    <a:lumMod val="50000"/>
                  </a:schemeClr>
                </a:solidFill>
                <a:effectLst/>
                <a:latin typeface="+mn-ea"/>
                <a:ea typeface="+mn-ea"/>
                <a:cs typeface="Times New Roman" panose="02020603050405020304" pitchFamily="18" charset="0"/>
              </a:rPr>
              <a:t>梳理真实复杂体系中微粒检验的一般思路和方法。</a:t>
            </a:r>
            <a:endParaRPr lang="en-US" altLang="zh-CN" sz="2400" kern="100" dirty="0">
              <a:solidFill>
                <a:schemeClr val="bg1">
                  <a:lumMod val="50000"/>
                </a:schemeClr>
              </a:solidFill>
              <a:latin typeface="+mn-ea"/>
              <a:ea typeface="+mn-ea"/>
              <a:cs typeface="Times New Roman" panose="02020603050405020304" pitchFamily="18" charset="0"/>
            </a:endParaRPr>
          </a:p>
          <a:p>
            <a:endParaRPr lang="en-US" altLang="zh-CN" sz="2400" kern="100" dirty="0">
              <a:solidFill>
                <a:schemeClr val="bg1">
                  <a:lumMod val="50000"/>
                </a:schemeClr>
              </a:solidFill>
              <a:effectLst/>
              <a:latin typeface="+mn-ea"/>
              <a:ea typeface="+mn-ea"/>
              <a:cs typeface="Times New Roman" panose="02020603050405020304" pitchFamily="18" charset="0"/>
            </a:endParaRPr>
          </a:p>
          <a:p>
            <a:endParaRPr lang="en-US" altLang="zh-CN" sz="2400" kern="100" dirty="0">
              <a:solidFill>
                <a:schemeClr val="bg1">
                  <a:lumMod val="50000"/>
                </a:schemeClr>
              </a:solidFill>
              <a:effectLst/>
              <a:latin typeface="+mn-ea"/>
              <a:ea typeface="+mn-ea"/>
              <a:cs typeface="Times New Roman" panose="02020603050405020304" pitchFamily="18" charset="0"/>
            </a:endParaRPr>
          </a:p>
        </p:txBody>
      </p:sp>
      <p:sp>
        <p:nvSpPr>
          <p:cNvPr id="14" name="内容占位符 4">
            <a:extLst>
              <a:ext uri="{FF2B5EF4-FFF2-40B4-BE49-F238E27FC236}">
                <a16:creationId xmlns:a16="http://schemas.microsoft.com/office/drawing/2014/main" id="{82B07F2F-5332-8A53-FD90-E768C2CDABF6}"/>
              </a:ext>
            </a:extLst>
          </p:cNvPr>
          <p:cNvSpPr txBox="1">
            <a:spLocks/>
          </p:cNvSpPr>
          <p:nvPr/>
        </p:nvSpPr>
        <p:spPr>
          <a:xfrm>
            <a:off x="7754877" y="1628800"/>
            <a:ext cx="3947785" cy="4242370"/>
          </a:xfrm>
          <a:prstGeom prst="rect">
            <a:avLst/>
          </a:prstGeom>
          <a:solidFill>
            <a:schemeClr val="accent5">
              <a:lumMod val="20000"/>
              <a:lumOff val="80000"/>
            </a:schemeClr>
          </a:solidFill>
        </p:spPr>
        <p:txBody>
          <a:bodyPr/>
          <a:lstStyle>
            <a:lvl1pPr algn="ctr" rtl="0" eaLnBrk="1" fontAlgn="base" hangingPunct="1">
              <a:lnSpc>
                <a:spcPct val="90000"/>
              </a:lnSpc>
              <a:spcBef>
                <a:spcPts val="900"/>
              </a:spcBef>
              <a:spcAft>
                <a:spcPct val="0"/>
              </a:spcAft>
              <a:buFont typeface="Arial" panose="020B0604020202020204" pitchFamily="34" charset="0"/>
              <a:defRPr sz="2800" kern="1200">
                <a:solidFill>
                  <a:schemeClr val="tx1"/>
                </a:solidFill>
                <a:latin typeface="楷体" panose="02010609060101010101" pitchFamily="49" charset="-122"/>
                <a:ea typeface="楷体" panose="02010609060101010101" pitchFamily="49" charset="-122"/>
                <a:cs typeface="+mn-cs"/>
              </a:defRPr>
            </a:lvl1pPr>
            <a:lvl2pPr marL="617220" indent="-205740" algn="l" rtl="0" eaLnBrk="1" fontAlgn="base" hangingPunct="1">
              <a:lnSpc>
                <a:spcPct val="90000"/>
              </a:lnSpc>
              <a:spcBef>
                <a:spcPts val="450"/>
              </a:spcBef>
              <a:spcAft>
                <a:spcPct val="0"/>
              </a:spcAft>
              <a:buFont typeface="Arial" panose="020B0604020202020204" pitchFamily="34" charset="0"/>
              <a:buChar char="•"/>
              <a:defRPr sz="2160" kern="1200">
                <a:solidFill>
                  <a:schemeClr val="tx1"/>
                </a:solidFill>
                <a:latin typeface="+mn-lt"/>
                <a:ea typeface="+mn-ea"/>
                <a:cs typeface="+mn-cs"/>
              </a:defRPr>
            </a:lvl2pPr>
            <a:lvl3pPr marL="1028700" indent="-205740" algn="l" rtl="0" eaLnBrk="1" fontAlgn="base" hangingPunct="1">
              <a:lnSpc>
                <a:spcPct val="90000"/>
              </a:lnSpc>
              <a:spcBef>
                <a:spcPts val="450"/>
              </a:spcBef>
              <a:spcAft>
                <a:spcPct val="0"/>
              </a:spcAft>
              <a:buFont typeface="Arial" panose="020B0604020202020204" pitchFamily="34" charset="0"/>
              <a:buChar char="•"/>
              <a:defRPr sz="1800" kern="1200">
                <a:solidFill>
                  <a:schemeClr val="tx1"/>
                </a:solidFill>
                <a:latin typeface="+mn-lt"/>
                <a:ea typeface="+mn-ea"/>
                <a:cs typeface="+mn-cs"/>
              </a:defRPr>
            </a:lvl3pPr>
            <a:lvl4pPr marL="144018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4pPr>
            <a:lvl5pPr marL="185166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gn="l">
              <a:lnSpc>
                <a:spcPct val="100000"/>
              </a:lnSpc>
            </a:pPr>
            <a:r>
              <a:rPr kumimoji="1" lang="en-US" altLang="zh-CN" sz="2400" b="1" dirty="0">
                <a:solidFill>
                  <a:prstClr val="black"/>
                </a:solidFill>
                <a:latin typeface="黑体" panose="02010609060101010101" pitchFamily="49" charset="-122"/>
                <a:ea typeface="黑体" panose="02010609060101010101" pitchFamily="49" charset="-122"/>
              </a:rPr>
              <a:t>【</a:t>
            </a:r>
            <a:r>
              <a:rPr kumimoji="1" lang="zh-CN" altLang="en-US" sz="2400" b="1" dirty="0">
                <a:solidFill>
                  <a:prstClr val="black"/>
                </a:solidFill>
                <a:latin typeface="黑体" panose="02010609060101010101" pitchFamily="49" charset="-122"/>
                <a:ea typeface="黑体" panose="02010609060101010101" pitchFamily="49" charset="-122"/>
              </a:rPr>
              <a:t>环节四</a:t>
            </a:r>
            <a:r>
              <a:rPr kumimoji="1" lang="en-US" altLang="zh-CN" sz="2400" b="1" dirty="0">
                <a:solidFill>
                  <a:prstClr val="black"/>
                </a:solidFill>
                <a:latin typeface="黑体" panose="02010609060101010101" pitchFamily="49" charset="-122"/>
                <a:ea typeface="黑体" panose="02010609060101010101" pitchFamily="49" charset="-122"/>
              </a:rPr>
              <a:t>】</a:t>
            </a:r>
            <a:r>
              <a:rPr kumimoji="1" lang="zh-CN" altLang="en-US" sz="2400" b="1" dirty="0">
                <a:solidFill>
                  <a:prstClr val="black"/>
                </a:solidFill>
                <a:latin typeface="黑体" panose="02010609060101010101" pitchFamily="49" charset="-122"/>
                <a:ea typeface="黑体" panose="02010609060101010101" pitchFamily="49" charset="-122"/>
              </a:rPr>
              <a:t>模型建构</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设计意图：</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通过归纳总结</a:t>
            </a:r>
            <a:r>
              <a:rPr kumimoji="1" lang="en-US" altLang="zh-CN" sz="2400" b="1" dirty="0">
                <a:solidFill>
                  <a:prstClr val="black"/>
                </a:solidFill>
                <a:latin typeface="黑体" panose="02010609060101010101" pitchFamily="49" charset="-122"/>
                <a:ea typeface="黑体" panose="02010609060101010101" pitchFamily="49" charset="-122"/>
              </a:rPr>
              <a:t>Fe</a:t>
            </a:r>
            <a:r>
              <a:rPr kumimoji="1" lang="zh-CN" altLang="en-US" sz="2400" b="1" baseline="30000" dirty="0">
                <a:solidFill>
                  <a:prstClr val="black"/>
                </a:solidFill>
                <a:latin typeface="黑体" panose="02010609060101010101" pitchFamily="49" charset="-122"/>
                <a:ea typeface="黑体" panose="02010609060101010101" pitchFamily="49" charset="-122"/>
              </a:rPr>
              <a:t>２＋</a:t>
            </a:r>
            <a:r>
              <a:rPr kumimoji="1" lang="zh-CN" altLang="en-US" sz="2400" b="1" dirty="0">
                <a:solidFill>
                  <a:prstClr val="black"/>
                </a:solidFill>
                <a:latin typeface="黑体" panose="02010609060101010101" pitchFamily="49" charset="-122"/>
                <a:ea typeface="黑体" panose="02010609060101010101" pitchFamily="49" charset="-122"/>
              </a:rPr>
              <a:t>和</a:t>
            </a:r>
            <a:r>
              <a:rPr kumimoji="1" lang="en-US" altLang="zh-CN" sz="2400" b="1" dirty="0">
                <a:solidFill>
                  <a:prstClr val="black"/>
                </a:solidFill>
                <a:latin typeface="黑体" panose="02010609060101010101" pitchFamily="49" charset="-122"/>
                <a:ea typeface="黑体" panose="02010609060101010101" pitchFamily="49" charset="-122"/>
              </a:rPr>
              <a:t>Fe</a:t>
            </a:r>
            <a:r>
              <a:rPr kumimoji="1" lang="zh-CN" altLang="en-US" sz="2400" b="1" baseline="30000" dirty="0">
                <a:solidFill>
                  <a:prstClr val="black"/>
                </a:solidFill>
                <a:latin typeface="黑体" panose="02010609060101010101" pitchFamily="49" charset="-122"/>
                <a:ea typeface="黑体" panose="02010609060101010101" pitchFamily="49" charset="-122"/>
              </a:rPr>
              <a:t>３＋</a:t>
            </a:r>
            <a:r>
              <a:rPr kumimoji="1" lang="zh-CN" altLang="en-US" sz="2400" b="1" dirty="0">
                <a:solidFill>
                  <a:prstClr val="black"/>
                </a:solidFill>
                <a:latin typeface="黑体" panose="02010609060101010101" pitchFamily="49" charset="-122"/>
                <a:ea typeface="黑体" panose="02010609060101010101" pitchFamily="49" charset="-122"/>
              </a:rPr>
              <a:t>的转化方法，回顾检验过程，</a:t>
            </a:r>
            <a:r>
              <a:rPr kumimoji="1" lang="zh-CN" altLang="en-US" sz="2400" b="1" dirty="0">
                <a:solidFill>
                  <a:srgbClr val="C00000"/>
                </a:solidFill>
                <a:latin typeface="黑体" panose="02010609060101010101" pitchFamily="49" charset="-122"/>
                <a:ea typeface="黑体" panose="02010609060101010101" pitchFamily="49" charset="-122"/>
              </a:rPr>
              <a:t>建立同种元素不同价态物质之间的转化模型</a:t>
            </a:r>
            <a:r>
              <a:rPr kumimoji="1" lang="zh-CN" altLang="en-US" sz="2400" b="1" dirty="0">
                <a:solidFill>
                  <a:prstClr val="black"/>
                </a:solidFill>
                <a:latin typeface="黑体" panose="02010609060101010101" pitchFamily="49" charset="-122"/>
                <a:ea typeface="黑体" panose="02010609060101010101" pitchFamily="49" charset="-122"/>
              </a:rPr>
              <a:t>，为后续学习其他元素化合物知识提供方法指导。发展学生归纳总结的能力，证据推理与模型认知的核心素养。</a:t>
            </a:r>
          </a:p>
        </p:txBody>
      </p:sp>
      <p:graphicFrame>
        <p:nvGraphicFramePr>
          <p:cNvPr id="11" name="内容占位符 5">
            <a:extLst>
              <a:ext uri="{FF2B5EF4-FFF2-40B4-BE49-F238E27FC236}">
                <a16:creationId xmlns:a16="http://schemas.microsoft.com/office/drawing/2014/main" id="{295FB99E-D3FD-778A-9837-DB41F8C769F6}"/>
              </a:ext>
            </a:extLst>
          </p:cNvPr>
          <p:cNvGraphicFramePr>
            <a:graphicFrameLocks/>
          </p:cNvGraphicFramePr>
          <p:nvPr>
            <p:extLst>
              <p:ext uri="{D42A27DB-BD31-4B8C-83A1-F6EECF244321}">
                <p14:modId xmlns:p14="http://schemas.microsoft.com/office/powerpoint/2010/main" val="2462867006"/>
              </p:ext>
            </p:extLst>
          </p:nvPr>
        </p:nvGraphicFramePr>
        <p:xfrm>
          <a:off x="1433574" y="2849812"/>
          <a:ext cx="4227354" cy="3727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4059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40854-9398-5720-9620-62E5EB5E840D}"/>
            </a:ext>
          </a:extLst>
        </p:cNvPr>
        <p:cNvGrpSpPr/>
        <p:nvPr/>
      </p:nvGrpSpPr>
      <p:grpSpPr>
        <a:xfrm>
          <a:off x="0" y="0"/>
          <a:ext cx="0" cy="0"/>
          <a:chOff x="0" y="0"/>
          <a:chExt cx="0" cy="0"/>
        </a:xfrm>
      </p:grpSpPr>
      <p:grpSp>
        <p:nvGrpSpPr>
          <p:cNvPr id="4" name="Group 9">
            <a:extLst>
              <a:ext uri="{FF2B5EF4-FFF2-40B4-BE49-F238E27FC236}">
                <a16:creationId xmlns:a16="http://schemas.microsoft.com/office/drawing/2014/main" id="{60447F5F-90FF-BC9F-5A2E-4E19468D36EC}"/>
              </a:ext>
            </a:extLst>
          </p:cNvPr>
          <p:cNvGrpSpPr>
            <a:grpSpLocks noChangeAspect="1"/>
          </p:cNvGrpSpPr>
          <p:nvPr/>
        </p:nvGrpSpPr>
        <p:grpSpPr bwMode="auto">
          <a:xfrm>
            <a:off x="2311400" y="980886"/>
            <a:ext cx="7575550" cy="201688"/>
            <a:chOff x="1927" y="2201"/>
            <a:chExt cx="4019" cy="107"/>
          </a:xfrm>
        </p:grpSpPr>
        <p:sp>
          <p:nvSpPr>
            <p:cNvPr id="5" name="Line 10">
              <a:extLst>
                <a:ext uri="{FF2B5EF4-FFF2-40B4-BE49-F238E27FC236}">
                  <a16:creationId xmlns:a16="http://schemas.microsoft.com/office/drawing/2014/main" id="{24540DC6-89C8-84E6-F443-7003D9B50C06}"/>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1">
              <a:extLst>
                <a:ext uri="{FF2B5EF4-FFF2-40B4-BE49-F238E27FC236}">
                  <a16:creationId xmlns:a16="http://schemas.microsoft.com/office/drawing/2014/main" id="{0E27FCEB-954D-5316-FAED-5A01435C2136}"/>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Freeform 12">
              <a:extLst>
                <a:ext uri="{FF2B5EF4-FFF2-40B4-BE49-F238E27FC236}">
                  <a16:creationId xmlns:a16="http://schemas.microsoft.com/office/drawing/2014/main" id="{BC09B160-D140-0E3B-DD6B-FFD208D5BBC4}"/>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TextBox 42">
            <a:extLst>
              <a:ext uri="{FF2B5EF4-FFF2-40B4-BE49-F238E27FC236}">
                <a16:creationId xmlns:a16="http://schemas.microsoft.com/office/drawing/2014/main" id="{8CEFE995-F672-22B6-8240-97B5F3111623}"/>
              </a:ext>
            </a:extLst>
          </p:cNvPr>
          <p:cNvSpPr txBox="1"/>
          <p:nvPr/>
        </p:nvSpPr>
        <p:spPr>
          <a:xfrm>
            <a:off x="3878814" y="507690"/>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二、课例分享</a:t>
            </a:r>
          </a:p>
        </p:txBody>
      </p:sp>
      <p:sp>
        <p:nvSpPr>
          <p:cNvPr id="2" name="内容占位符 2">
            <a:extLst>
              <a:ext uri="{FF2B5EF4-FFF2-40B4-BE49-F238E27FC236}">
                <a16:creationId xmlns:a16="http://schemas.microsoft.com/office/drawing/2014/main" id="{E45234D7-DDA0-71AF-15BE-E0BBE10FC679}"/>
              </a:ext>
            </a:extLst>
          </p:cNvPr>
          <p:cNvSpPr>
            <a:spLocks noGrp="1"/>
          </p:cNvSpPr>
          <p:nvPr>
            <p:ph idx="1"/>
          </p:nvPr>
        </p:nvSpPr>
        <p:spPr>
          <a:xfrm>
            <a:off x="841375" y="1086828"/>
            <a:ext cx="10515600" cy="4276725"/>
          </a:xfrm>
        </p:spPr>
        <p:txBody>
          <a:bodyPr/>
          <a:lstStyle/>
          <a:p>
            <a:pPr marL="0" indent="0">
              <a:buNone/>
            </a:pPr>
            <a:r>
              <a:rPr lang="en-US" altLang="zh-CN" sz="2800" b="1" kern="1200" dirty="0">
                <a:solidFill>
                  <a:schemeClr val="bg1"/>
                </a:solidFill>
                <a:latin typeface="+mj-ea"/>
                <a:ea typeface="+mj-ea"/>
              </a:rPr>
              <a:t>5.</a:t>
            </a:r>
            <a:r>
              <a:rPr lang="zh-CN" altLang="en-US" sz="2800" b="1" kern="1200" dirty="0">
                <a:solidFill>
                  <a:schemeClr val="bg1"/>
                </a:solidFill>
                <a:latin typeface="+mj-ea"/>
                <a:ea typeface="+mj-ea"/>
              </a:rPr>
              <a:t>教学环节</a:t>
            </a:r>
            <a:endParaRPr lang="zh-CN" altLang="en-US" dirty="0"/>
          </a:p>
        </p:txBody>
      </p:sp>
      <p:sp>
        <p:nvSpPr>
          <p:cNvPr id="10" name="文本框 9">
            <a:extLst>
              <a:ext uri="{FF2B5EF4-FFF2-40B4-BE49-F238E27FC236}">
                <a16:creationId xmlns:a16="http://schemas.microsoft.com/office/drawing/2014/main" id="{07D8BE09-B24A-B520-8F33-48A7FC494EB0}"/>
              </a:ext>
            </a:extLst>
          </p:cNvPr>
          <p:cNvSpPr txBox="1"/>
          <p:nvPr/>
        </p:nvSpPr>
        <p:spPr>
          <a:xfrm>
            <a:off x="914599" y="1628800"/>
            <a:ext cx="6768752" cy="3600986"/>
          </a:xfrm>
          <a:prstGeom prst="rect">
            <a:avLst/>
          </a:prstGeom>
          <a:noFill/>
        </p:spPr>
        <p:txBody>
          <a:bodyPr wrap="square">
            <a:spAutoFit/>
          </a:bodyPr>
          <a:lstStyle/>
          <a:p>
            <a:pPr indent="457200" algn="ctr">
              <a:lnSpc>
                <a:spcPct val="150000"/>
              </a:lnSpc>
            </a:pPr>
            <a:r>
              <a:rPr lang="zh-CN" altLang="en-US" sz="2400" kern="100" dirty="0">
                <a:solidFill>
                  <a:schemeClr val="bg1">
                    <a:lumMod val="50000"/>
                  </a:schemeClr>
                </a:solidFill>
                <a:effectLst/>
                <a:latin typeface="+mn-ea"/>
                <a:ea typeface="+mn-ea"/>
                <a:cs typeface="Times New Roman" panose="02020603050405020304" pitchFamily="18" charset="0"/>
              </a:rPr>
              <a:t>课后探究</a:t>
            </a:r>
            <a:endParaRPr lang="en-US" altLang="zh-CN" sz="2400" kern="100" dirty="0">
              <a:solidFill>
                <a:schemeClr val="bg1">
                  <a:lumMod val="50000"/>
                </a:schemeClr>
              </a:solidFill>
              <a:effectLst/>
              <a:latin typeface="+mn-ea"/>
              <a:ea typeface="+mn-ea"/>
              <a:cs typeface="Times New Roman" panose="02020603050405020304" pitchFamily="18" charset="0"/>
            </a:endParaRPr>
          </a:p>
          <a:p>
            <a:pPr indent="457200">
              <a:lnSpc>
                <a:spcPct val="150000"/>
              </a:lnSpc>
            </a:pPr>
            <a:r>
              <a:rPr lang="zh-CN" altLang="en-US" sz="2400" kern="100" dirty="0">
                <a:solidFill>
                  <a:schemeClr val="bg1">
                    <a:lumMod val="50000"/>
                  </a:schemeClr>
                </a:solidFill>
                <a:effectLst/>
                <a:latin typeface="+mn-ea"/>
                <a:ea typeface="+mn-ea"/>
                <a:cs typeface="Times New Roman" panose="02020603050405020304" pitchFamily="18" charset="0"/>
              </a:rPr>
              <a:t>菠菜、芹菜、黑木耳、蛋黄和动物肝脏等食品中富含铁元素。请以“菠菜中铁元素的检验”为例</a:t>
            </a:r>
            <a:r>
              <a:rPr lang="en-US" altLang="zh-CN" sz="2400" kern="100" dirty="0">
                <a:solidFill>
                  <a:schemeClr val="bg1">
                    <a:lumMod val="50000"/>
                  </a:schemeClr>
                </a:solidFill>
                <a:effectLst/>
                <a:latin typeface="+mn-ea"/>
                <a:ea typeface="+mn-ea"/>
                <a:cs typeface="Times New Roman" panose="02020603050405020304" pitchFamily="18" charset="0"/>
              </a:rPr>
              <a:t>(</a:t>
            </a:r>
            <a:r>
              <a:rPr lang="zh-CN" altLang="en-US" sz="2400" kern="100" dirty="0">
                <a:solidFill>
                  <a:schemeClr val="bg1">
                    <a:lumMod val="50000"/>
                  </a:schemeClr>
                </a:solidFill>
                <a:effectLst/>
                <a:latin typeface="+mn-ea"/>
                <a:ea typeface="+mn-ea"/>
                <a:cs typeface="Times New Roman" panose="02020603050405020304" pitchFamily="18" charset="0"/>
              </a:rPr>
              <a:t>也可以选择其他食品</a:t>
            </a:r>
            <a:r>
              <a:rPr lang="en-US" altLang="zh-CN" sz="2400" kern="100" dirty="0">
                <a:solidFill>
                  <a:schemeClr val="bg1">
                    <a:lumMod val="50000"/>
                  </a:schemeClr>
                </a:solidFill>
                <a:effectLst/>
                <a:latin typeface="+mn-ea"/>
                <a:ea typeface="+mn-ea"/>
                <a:cs typeface="Times New Roman" panose="02020603050405020304" pitchFamily="18" charset="0"/>
              </a:rPr>
              <a:t>)</a:t>
            </a:r>
            <a:r>
              <a:rPr lang="zh-CN" altLang="en-US" sz="2400" kern="100" dirty="0">
                <a:solidFill>
                  <a:schemeClr val="bg1">
                    <a:lumMod val="50000"/>
                  </a:schemeClr>
                </a:solidFill>
                <a:effectLst/>
                <a:latin typeface="+mn-ea"/>
                <a:ea typeface="+mn-ea"/>
                <a:cs typeface="Times New Roman" panose="02020603050405020304" pitchFamily="18" charset="0"/>
              </a:rPr>
              <a:t>进行研究。思考如何检测菠菜中的铁元素</a:t>
            </a:r>
            <a:r>
              <a:rPr lang="en-US" altLang="zh-CN" sz="2400" kern="100" dirty="0">
                <a:solidFill>
                  <a:schemeClr val="bg1">
                    <a:lumMod val="50000"/>
                  </a:schemeClr>
                </a:solidFill>
                <a:effectLst/>
                <a:latin typeface="+mn-ea"/>
                <a:ea typeface="+mn-ea"/>
                <a:cs typeface="Times New Roman" panose="02020603050405020304" pitchFamily="18" charset="0"/>
              </a:rPr>
              <a:t>?</a:t>
            </a:r>
            <a:endParaRPr lang="zh-CN" altLang="en-US" sz="2400" kern="100" dirty="0">
              <a:solidFill>
                <a:schemeClr val="bg1">
                  <a:lumMod val="50000"/>
                </a:schemeClr>
              </a:solidFill>
              <a:effectLst/>
              <a:latin typeface="+mn-ea"/>
              <a:ea typeface="+mn-ea"/>
              <a:cs typeface="Times New Roman" panose="02020603050405020304" pitchFamily="18" charset="0"/>
            </a:endParaRPr>
          </a:p>
          <a:p>
            <a:endParaRPr lang="en-US" altLang="zh-CN" sz="2400" kern="100" dirty="0">
              <a:solidFill>
                <a:schemeClr val="bg1">
                  <a:lumMod val="50000"/>
                </a:schemeClr>
              </a:solidFill>
              <a:effectLst/>
              <a:latin typeface="+mn-ea"/>
              <a:ea typeface="+mn-ea"/>
              <a:cs typeface="Times New Roman" panose="02020603050405020304" pitchFamily="18" charset="0"/>
            </a:endParaRPr>
          </a:p>
          <a:p>
            <a:endParaRPr lang="en-US" altLang="zh-CN" sz="2400" kern="100" dirty="0">
              <a:solidFill>
                <a:schemeClr val="bg1">
                  <a:lumMod val="50000"/>
                </a:schemeClr>
              </a:solidFill>
              <a:effectLst/>
              <a:latin typeface="+mn-ea"/>
              <a:ea typeface="+mn-ea"/>
              <a:cs typeface="Times New Roman" panose="02020603050405020304" pitchFamily="18" charset="0"/>
            </a:endParaRPr>
          </a:p>
        </p:txBody>
      </p:sp>
      <p:sp>
        <p:nvSpPr>
          <p:cNvPr id="14" name="内容占位符 4">
            <a:extLst>
              <a:ext uri="{FF2B5EF4-FFF2-40B4-BE49-F238E27FC236}">
                <a16:creationId xmlns:a16="http://schemas.microsoft.com/office/drawing/2014/main" id="{30FD716B-2E83-45AF-96A0-951FF0D8DD6A}"/>
              </a:ext>
            </a:extLst>
          </p:cNvPr>
          <p:cNvSpPr txBox="1">
            <a:spLocks/>
          </p:cNvSpPr>
          <p:nvPr/>
        </p:nvSpPr>
        <p:spPr>
          <a:xfrm>
            <a:off x="7754877" y="1628800"/>
            <a:ext cx="3947785" cy="3096344"/>
          </a:xfrm>
          <a:prstGeom prst="rect">
            <a:avLst/>
          </a:prstGeom>
          <a:solidFill>
            <a:schemeClr val="accent5">
              <a:lumMod val="20000"/>
              <a:lumOff val="80000"/>
            </a:schemeClr>
          </a:solidFill>
        </p:spPr>
        <p:txBody>
          <a:bodyPr/>
          <a:lstStyle>
            <a:lvl1pPr algn="ctr" rtl="0" eaLnBrk="1" fontAlgn="base" hangingPunct="1">
              <a:lnSpc>
                <a:spcPct val="90000"/>
              </a:lnSpc>
              <a:spcBef>
                <a:spcPts val="900"/>
              </a:spcBef>
              <a:spcAft>
                <a:spcPct val="0"/>
              </a:spcAft>
              <a:buFont typeface="Arial" panose="020B0604020202020204" pitchFamily="34" charset="0"/>
              <a:defRPr sz="2800" kern="1200">
                <a:solidFill>
                  <a:schemeClr val="tx1"/>
                </a:solidFill>
                <a:latin typeface="楷体" panose="02010609060101010101" pitchFamily="49" charset="-122"/>
                <a:ea typeface="楷体" panose="02010609060101010101" pitchFamily="49" charset="-122"/>
                <a:cs typeface="+mn-cs"/>
              </a:defRPr>
            </a:lvl1pPr>
            <a:lvl2pPr marL="617220" indent="-205740" algn="l" rtl="0" eaLnBrk="1" fontAlgn="base" hangingPunct="1">
              <a:lnSpc>
                <a:spcPct val="90000"/>
              </a:lnSpc>
              <a:spcBef>
                <a:spcPts val="450"/>
              </a:spcBef>
              <a:spcAft>
                <a:spcPct val="0"/>
              </a:spcAft>
              <a:buFont typeface="Arial" panose="020B0604020202020204" pitchFamily="34" charset="0"/>
              <a:buChar char="•"/>
              <a:defRPr sz="2160" kern="1200">
                <a:solidFill>
                  <a:schemeClr val="tx1"/>
                </a:solidFill>
                <a:latin typeface="+mn-lt"/>
                <a:ea typeface="+mn-ea"/>
                <a:cs typeface="+mn-cs"/>
              </a:defRPr>
            </a:lvl2pPr>
            <a:lvl3pPr marL="1028700" indent="-205740" algn="l" rtl="0" eaLnBrk="1" fontAlgn="base" hangingPunct="1">
              <a:lnSpc>
                <a:spcPct val="90000"/>
              </a:lnSpc>
              <a:spcBef>
                <a:spcPts val="450"/>
              </a:spcBef>
              <a:spcAft>
                <a:spcPct val="0"/>
              </a:spcAft>
              <a:buFont typeface="Arial" panose="020B0604020202020204" pitchFamily="34" charset="0"/>
              <a:buChar char="•"/>
              <a:defRPr sz="1800" kern="1200">
                <a:solidFill>
                  <a:schemeClr val="tx1"/>
                </a:solidFill>
                <a:latin typeface="+mn-lt"/>
                <a:ea typeface="+mn-ea"/>
                <a:cs typeface="+mn-cs"/>
              </a:defRPr>
            </a:lvl3pPr>
            <a:lvl4pPr marL="144018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4pPr>
            <a:lvl5pPr marL="185166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gn="l">
              <a:lnSpc>
                <a:spcPct val="100000"/>
              </a:lnSpc>
            </a:pPr>
            <a:r>
              <a:rPr kumimoji="1" lang="en-US" altLang="zh-CN" sz="2400" b="1" dirty="0">
                <a:solidFill>
                  <a:prstClr val="black"/>
                </a:solidFill>
                <a:latin typeface="黑体" panose="02010609060101010101" pitchFamily="49" charset="-122"/>
                <a:ea typeface="黑体" panose="02010609060101010101" pitchFamily="49" charset="-122"/>
              </a:rPr>
              <a:t>【</a:t>
            </a:r>
            <a:r>
              <a:rPr kumimoji="1" lang="zh-CN" altLang="en-US" sz="2400" b="1" dirty="0">
                <a:solidFill>
                  <a:prstClr val="black"/>
                </a:solidFill>
                <a:latin typeface="黑体" panose="02010609060101010101" pitchFamily="49" charset="-122"/>
                <a:ea typeface="黑体" panose="02010609060101010101" pitchFamily="49" charset="-122"/>
              </a:rPr>
              <a:t>环节五</a:t>
            </a:r>
            <a:r>
              <a:rPr kumimoji="1" lang="en-US" altLang="zh-CN" sz="2400" b="1" dirty="0">
                <a:solidFill>
                  <a:prstClr val="black"/>
                </a:solidFill>
                <a:latin typeface="黑体" panose="02010609060101010101" pitchFamily="49" charset="-122"/>
                <a:ea typeface="黑体" panose="02010609060101010101" pitchFamily="49" charset="-122"/>
              </a:rPr>
              <a:t>】</a:t>
            </a:r>
            <a:r>
              <a:rPr kumimoji="1" lang="zh-CN" altLang="en-US" sz="2400" b="1" dirty="0">
                <a:solidFill>
                  <a:prstClr val="black"/>
                </a:solidFill>
                <a:latin typeface="黑体" panose="02010609060101010101" pitchFamily="49" charset="-122"/>
                <a:ea typeface="黑体" panose="02010609060101010101" pitchFamily="49" charset="-122"/>
              </a:rPr>
              <a:t>应用模型</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设计意图：</a:t>
            </a:r>
            <a:endParaRPr kumimoji="1" lang="en-US" altLang="zh-CN" sz="2400" b="1" dirty="0">
              <a:solidFill>
                <a:prstClr val="black"/>
              </a:solidFill>
              <a:latin typeface="黑体" panose="02010609060101010101" pitchFamily="49" charset="-122"/>
              <a:ea typeface="黑体" panose="02010609060101010101" pitchFamily="49" charset="-122"/>
            </a:endParaRPr>
          </a:p>
          <a:p>
            <a:pPr algn="l">
              <a:lnSpc>
                <a:spcPct val="100000"/>
              </a:lnSpc>
            </a:pPr>
            <a:r>
              <a:rPr kumimoji="1" lang="zh-CN" altLang="en-US" sz="2400" b="1" dirty="0">
                <a:solidFill>
                  <a:prstClr val="black"/>
                </a:solidFill>
                <a:latin typeface="黑体" panose="02010609060101010101" pitchFamily="49" charset="-122"/>
                <a:ea typeface="黑体" panose="02010609060101010101" pitchFamily="49" charset="-122"/>
              </a:rPr>
              <a:t>发挥思维模型原型作用，理解其中的本质和原理，概括提炼进行检验真实复杂体系中微粒的思路和方法，</a:t>
            </a:r>
            <a:r>
              <a:rPr kumimoji="1" lang="zh-CN" altLang="en-US" sz="2400" b="1" dirty="0">
                <a:solidFill>
                  <a:srgbClr val="C00000"/>
                </a:solidFill>
                <a:latin typeface="黑体" panose="02010609060101010101" pitchFamily="49" charset="-122"/>
                <a:ea typeface="黑体" panose="02010609060101010101" pitchFamily="49" charset="-122"/>
              </a:rPr>
              <a:t>发展迁移应用的能力</a:t>
            </a:r>
            <a:r>
              <a:rPr kumimoji="1" lang="zh-CN" altLang="en-US" sz="2400" b="1" dirty="0">
                <a:solidFill>
                  <a:prstClr val="black"/>
                </a:solidFill>
                <a:latin typeface="黑体" panose="02010609060101010101" pitchFamily="49" charset="-122"/>
                <a:ea typeface="黑体" panose="02010609060101010101" pitchFamily="49" charset="-122"/>
              </a:rPr>
              <a:t>。</a:t>
            </a:r>
          </a:p>
        </p:txBody>
      </p:sp>
    </p:spTree>
    <p:extLst>
      <p:ext uri="{BB962C8B-B14F-4D97-AF65-F5344CB8AC3E}">
        <p14:creationId xmlns:p14="http://schemas.microsoft.com/office/powerpoint/2010/main" val="2835353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C10BB-7D4A-5A44-7166-D87E89BDF814}"/>
            </a:ext>
          </a:extLst>
        </p:cNvPr>
        <p:cNvGrpSpPr/>
        <p:nvPr/>
      </p:nvGrpSpPr>
      <p:grpSpPr>
        <a:xfrm>
          <a:off x="0" y="0"/>
          <a:ext cx="0" cy="0"/>
          <a:chOff x="0" y="0"/>
          <a:chExt cx="0" cy="0"/>
        </a:xfrm>
      </p:grpSpPr>
      <p:grpSp>
        <p:nvGrpSpPr>
          <p:cNvPr id="4" name="Group 9">
            <a:extLst>
              <a:ext uri="{FF2B5EF4-FFF2-40B4-BE49-F238E27FC236}">
                <a16:creationId xmlns:a16="http://schemas.microsoft.com/office/drawing/2014/main" id="{6E21BD96-B1F6-1B44-65BF-58FB4044BBBF}"/>
              </a:ext>
            </a:extLst>
          </p:cNvPr>
          <p:cNvGrpSpPr>
            <a:grpSpLocks noChangeAspect="1"/>
          </p:cNvGrpSpPr>
          <p:nvPr/>
        </p:nvGrpSpPr>
        <p:grpSpPr bwMode="auto">
          <a:xfrm>
            <a:off x="2311400" y="980886"/>
            <a:ext cx="7575550" cy="201688"/>
            <a:chOff x="1927" y="2201"/>
            <a:chExt cx="4019" cy="107"/>
          </a:xfrm>
        </p:grpSpPr>
        <p:sp>
          <p:nvSpPr>
            <p:cNvPr id="5" name="Line 10">
              <a:extLst>
                <a:ext uri="{FF2B5EF4-FFF2-40B4-BE49-F238E27FC236}">
                  <a16:creationId xmlns:a16="http://schemas.microsoft.com/office/drawing/2014/main" id="{C3A41EE8-2998-C293-DAAD-C2A3B170B258}"/>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1">
              <a:extLst>
                <a:ext uri="{FF2B5EF4-FFF2-40B4-BE49-F238E27FC236}">
                  <a16:creationId xmlns:a16="http://schemas.microsoft.com/office/drawing/2014/main" id="{045ADA73-CBBA-1D25-7D88-A84E16A5CB46}"/>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Freeform 12">
              <a:extLst>
                <a:ext uri="{FF2B5EF4-FFF2-40B4-BE49-F238E27FC236}">
                  <a16:creationId xmlns:a16="http://schemas.microsoft.com/office/drawing/2014/main" id="{C3845888-F902-8DDA-02F1-C27D09605CE5}"/>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TextBox 42">
            <a:extLst>
              <a:ext uri="{FF2B5EF4-FFF2-40B4-BE49-F238E27FC236}">
                <a16:creationId xmlns:a16="http://schemas.microsoft.com/office/drawing/2014/main" id="{7974143B-A571-902B-7E29-9F0A491436D8}"/>
              </a:ext>
            </a:extLst>
          </p:cNvPr>
          <p:cNvSpPr txBox="1"/>
          <p:nvPr/>
        </p:nvSpPr>
        <p:spPr>
          <a:xfrm>
            <a:off x="3878814" y="507690"/>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二、课例分享</a:t>
            </a:r>
          </a:p>
        </p:txBody>
      </p:sp>
      <p:sp>
        <p:nvSpPr>
          <p:cNvPr id="2" name="内容占位符 2">
            <a:extLst>
              <a:ext uri="{FF2B5EF4-FFF2-40B4-BE49-F238E27FC236}">
                <a16:creationId xmlns:a16="http://schemas.microsoft.com/office/drawing/2014/main" id="{DD8E0371-1831-681C-D341-1704E8ADA5D3}"/>
              </a:ext>
            </a:extLst>
          </p:cNvPr>
          <p:cNvSpPr>
            <a:spLocks noGrp="1"/>
          </p:cNvSpPr>
          <p:nvPr>
            <p:ph idx="1"/>
          </p:nvPr>
        </p:nvSpPr>
        <p:spPr>
          <a:xfrm>
            <a:off x="802375" y="1081730"/>
            <a:ext cx="10744562" cy="5268580"/>
          </a:xfrm>
        </p:spPr>
        <p:txBody>
          <a:bodyPr/>
          <a:lstStyle/>
          <a:p>
            <a:pPr marL="0" indent="0">
              <a:buNone/>
            </a:pPr>
            <a:r>
              <a:rPr lang="en-US" altLang="zh-CN" sz="2800" b="1" kern="1200" dirty="0">
                <a:solidFill>
                  <a:schemeClr val="bg1"/>
                </a:solidFill>
                <a:latin typeface="+mj-ea"/>
                <a:ea typeface="+mj-ea"/>
              </a:rPr>
              <a:t>6.</a:t>
            </a:r>
            <a:r>
              <a:rPr lang="zh-CN" altLang="en-US" sz="2800" b="1" kern="1200" dirty="0">
                <a:solidFill>
                  <a:schemeClr val="bg1"/>
                </a:solidFill>
                <a:latin typeface="+mj-ea"/>
                <a:ea typeface="+mj-ea"/>
              </a:rPr>
              <a:t>教学反思</a:t>
            </a:r>
            <a:endParaRPr lang="en-US" altLang="zh-CN" sz="2800" b="1" kern="1200" dirty="0">
              <a:solidFill>
                <a:schemeClr val="bg1"/>
              </a:solidFill>
              <a:latin typeface="+mj-ea"/>
              <a:ea typeface="+mj-ea"/>
            </a:endParaRPr>
          </a:p>
          <a:p>
            <a:pPr marL="457200" indent="-457200">
              <a:buFont typeface="+mj-ea"/>
              <a:buAutoNum type="circleNumDbPlain"/>
            </a:pPr>
            <a:r>
              <a:rPr lang="zh-CN" altLang="en-US" sz="2200" dirty="0"/>
              <a:t>学生在真实情境中，学习和巩固新知识，并能运用所学知识去分析和解决真实的问题，经历从设计方案、评价方案到层层递进的实验探究活动，构建同种元素不同价态物质之间转化关系的认知模型，</a:t>
            </a:r>
            <a:r>
              <a:rPr lang="zh-CN" altLang="en-US" sz="2200" dirty="0">
                <a:solidFill>
                  <a:srgbClr val="C00000"/>
                </a:solidFill>
              </a:rPr>
              <a:t>提高了解决问题的能力、实验探究的能力，同时发展了学科核心素养</a:t>
            </a:r>
            <a:r>
              <a:rPr lang="zh-CN" altLang="en-US" sz="2200" dirty="0"/>
              <a:t>。</a:t>
            </a:r>
          </a:p>
          <a:p>
            <a:pPr marL="457200" indent="-457200">
              <a:buFont typeface="+mj-ea"/>
              <a:buAutoNum type="circleNumDbPlain"/>
            </a:pPr>
            <a:r>
              <a:rPr lang="zh-CN" altLang="en-US" sz="2200" dirty="0"/>
              <a:t>学生经历从简单的理想体系进阶到真实复杂的体系，通过对实验方案进行分析，不断发现问题和弥补不足，考虑问题越来越全面和深刻。通过将教材中“食品中铁元素价态的检验”进行梯度教学，帮助学生的认识进阶，</a:t>
            </a:r>
            <a:r>
              <a:rPr lang="zh-CN" altLang="en-US" sz="2200" dirty="0">
                <a:solidFill>
                  <a:srgbClr val="C00000"/>
                </a:solidFill>
              </a:rPr>
              <a:t>促使学生形成完整的思维过程，有利于发展学生的高阶思维，实现深度学习</a:t>
            </a:r>
            <a:r>
              <a:rPr lang="zh-CN" altLang="en-US" sz="2200" dirty="0"/>
              <a:t>。</a:t>
            </a:r>
          </a:p>
          <a:p>
            <a:pPr marL="457200" indent="-457200">
              <a:buFont typeface="+mj-ea"/>
              <a:buAutoNum type="circleNumDbPlain"/>
            </a:pPr>
            <a:r>
              <a:rPr lang="zh-CN" altLang="en-US" sz="2200" dirty="0"/>
              <a:t>学生对于设计实验比较陌生，实验操作技能薄弱，同时教学时间有限，</a:t>
            </a:r>
            <a:r>
              <a:rPr lang="zh-CN" altLang="en-US" sz="2200" dirty="0">
                <a:solidFill>
                  <a:srgbClr val="C00000"/>
                </a:solidFill>
              </a:rPr>
              <a:t>需要提前做好准备，做好先行组织者</a:t>
            </a:r>
            <a:r>
              <a:rPr lang="zh-CN" altLang="en-US" sz="2200" dirty="0"/>
              <a:t>。可以将学生能够胜任的实验方案设计活动安排在课下进行，以此确保核心活动实施的空间和开放度。</a:t>
            </a:r>
            <a:endParaRPr lang="en-US" altLang="zh-CN" sz="2200" dirty="0"/>
          </a:p>
          <a:p>
            <a:pPr marL="457200" indent="-457200">
              <a:buFont typeface="+mj-ea"/>
              <a:buAutoNum type="circleNumDbPlain"/>
            </a:pPr>
            <a:r>
              <a:rPr lang="zh-CN" altLang="en-US" sz="2200" dirty="0"/>
              <a:t>本课虽设置了学生书写实验报告等环节，但</a:t>
            </a:r>
            <a:r>
              <a:rPr lang="zh-CN" altLang="en-US" sz="2200" dirty="0">
                <a:solidFill>
                  <a:srgbClr val="C00000"/>
                </a:solidFill>
              </a:rPr>
              <a:t>未能较好的与教学评价联系</a:t>
            </a:r>
            <a:r>
              <a:rPr lang="zh-CN" altLang="en-US" sz="2200" dirty="0"/>
              <a:t>，未融入评价量表等评价手段，评价方式、评价主体比较单一，</a:t>
            </a:r>
            <a:r>
              <a:rPr lang="zh-CN" altLang="en-US" sz="2200" dirty="0">
                <a:solidFill>
                  <a:srgbClr val="C00000"/>
                </a:solidFill>
              </a:rPr>
              <a:t>具体评价标准仍需探索</a:t>
            </a:r>
            <a:r>
              <a:rPr lang="zh-CN" altLang="en-US" sz="2200" dirty="0"/>
              <a:t>。</a:t>
            </a:r>
          </a:p>
        </p:txBody>
      </p:sp>
    </p:spTree>
    <p:extLst>
      <p:ext uri="{BB962C8B-B14F-4D97-AF65-F5344CB8AC3E}">
        <p14:creationId xmlns:p14="http://schemas.microsoft.com/office/powerpoint/2010/main" val="3673724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22439-6BB2-C72D-61F0-32EAA4377297}"/>
            </a:ext>
          </a:extLst>
        </p:cNvPr>
        <p:cNvGrpSpPr/>
        <p:nvPr/>
      </p:nvGrpSpPr>
      <p:grpSpPr>
        <a:xfrm>
          <a:off x="0" y="0"/>
          <a:ext cx="0" cy="0"/>
          <a:chOff x="0" y="0"/>
          <a:chExt cx="0" cy="0"/>
        </a:xfrm>
      </p:grpSpPr>
      <p:grpSp>
        <p:nvGrpSpPr>
          <p:cNvPr id="4" name="Group 9">
            <a:extLst>
              <a:ext uri="{FF2B5EF4-FFF2-40B4-BE49-F238E27FC236}">
                <a16:creationId xmlns:a16="http://schemas.microsoft.com/office/drawing/2014/main" id="{848896EA-A723-5787-4E51-CBA0543DC1EC}"/>
              </a:ext>
            </a:extLst>
          </p:cNvPr>
          <p:cNvGrpSpPr>
            <a:grpSpLocks noChangeAspect="1"/>
          </p:cNvGrpSpPr>
          <p:nvPr/>
        </p:nvGrpSpPr>
        <p:grpSpPr bwMode="auto">
          <a:xfrm>
            <a:off x="2311400" y="980886"/>
            <a:ext cx="7575550" cy="201688"/>
            <a:chOff x="1927" y="2201"/>
            <a:chExt cx="4019" cy="107"/>
          </a:xfrm>
        </p:grpSpPr>
        <p:sp>
          <p:nvSpPr>
            <p:cNvPr id="5" name="Line 10">
              <a:extLst>
                <a:ext uri="{FF2B5EF4-FFF2-40B4-BE49-F238E27FC236}">
                  <a16:creationId xmlns:a16="http://schemas.microsoft.com/office/drawing/2014/main" id="{62DFACFF-C79E-730F-E64F-E440FB441EF3}"/>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1">
              <a:extLst>
                <a:ext uri="{FF2B5EF4-FFF2-40B4-BE49-F238E27FC236}">
                  <a16:creationId xmlns:a16="http://schemas.microsoft.com/office/drawing/2014/main" id="{54E77183-569B-A235-23AC-00BD8FDEF17D}"/>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Freeform 12">
              <a:extLst>
                <a:ext uri="{FF2B5EF4-FFF2-40B4-BE49-F238E27FC236}">
                  <a16:creationId xmlns:a16="http://schemas.microsoft.com/office/drawing/2014/main" id="{CD94CD1C-E748-34BB-A815-162B34DCDF56}"/>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TextBox 42">
            <a:extLst>
              <a:ext uri="{FF2B5EF4-FFF2-40B4-BE49-F238E27FC236}">
                <a16:creationId xmlns:a16="http://schemas.microsoft.com/office/drawing/2014/main" id="{67E71ECC-EED1-9BCA-5C24-C4293E30621B}"/>
              </a:ext>
            </a:extLst>
          </p:cNvPr>
          <p:cNvSpPr txBox="1"/>
          <p:nvPr/>
        </p:nvSpPr>
        <p:spPr>
          <a:xfrm>
            <a:off x="2426767" y="507690"/>
            <a:ext cx="734481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三、“研究与实践”栏目的教学策略</a:t>
            </a:r>
          </a:p>
        </p:txBody>
      </p:sp>
      <p:sp>
        <p:nvSpPr>
          <p:cNvPr id="9" name="内容占位符 2">
            <a:extLst>
              <a:ext uri="{FF2B5EF4-FFF2-40B4-BE49-F238E27FC236}">
                <a16:creationId xmlns:a16="http://schemas.microsoft.com/office/drawing/2014/main" id="{D4D8888E-0883-5FD4-9AAC-427AC571F71E}"/>
              </a:ext>
            </a:extLst>
          </p:cNvPr>
          <p:cNvSpPr>
            <a:spLocks noGrp="1"/>
          </p:cNvSpPr>
          <p:nvPr>
            <p:ph idx="1"/>
          </p:nvPr>
        </p:nvSpPr>
        <p:spPr>
          <a:xfrm>
            <a:off x="841907" y="1081730"/>
            <a:ext cx="10514536" cy="763094"/>
          </a:xfrm>
        </p:spPr>
        <p:txBody>
          <a:bodyPr/>
          <a:lstStyle/>
          <a:p>
            <a:pPr marL="0" indent="0" algn="just">
              <a:lnSpc>
                <a:spcPct val="173000"/>
              </a:lnSpc>
              <a:spcBef>
                <a:spcPts val="1300"/>
              </a:spcBef>
              <a:spcAft>
                <a:spcPts val="1300"/>
              </a:spcAft>
              <a:buNone/>
            </a:pPr>
            <a:r>
              <a:rPr lang="en-US" altLang="zh-CN" sz="2800" b="1" kern="1200" dirty="0">
                <a:solidFill>
                  <a:schemeClr val="bg1"/>
                </a:solidFill>
                <a:latin typeface="+mj-ea"/>
                <a:ea typeface="+mj-ea"/>
              </a:rPr>
              <a:t>1.</a:t>
            </a:r>
            <a:r>
              <a:rPr lang="zh-CN" altLang="zh-CN" sz="2800" b="1" kern="1200" dirty="0">
                <a:solidFill>
                  <a:schemeClr val="bg1"/>
                </a:solidFill>
                <a:latin typeface="+mj-ea"/>
                <a:ea typeface="+mj-ea"/>
              </a:rPr>
              <a:t>认真研究栏目活动，精选活动内容</a:t>
            </a:r>
          </a:p>
        </p:txBody>
      </p:sp>
      <p:sp>
        <p:nvSpPr>
          <p:cNvPr id="15" name="矩形 14">
            <a:extLst>
              <a:ext uri="{FF2B5EF4-FFF2-40B4-BE49-F238E27FC236}">
                <a16:creationId xmlns:a16="http://schemas.microsoft.com/office/drawing/2014/main" id="{D7461214-99AD-7990-8E0B-2B557D6CED01}"/>
              </a:ext>
            </a:extLst>
          </p:cNvPr>
          <p:cNvSpPr/>
          <p:nvPr/>
        </p:nvSpPr>
        <p:spPr bwMode="auto">
          <a:xfrm>
            <a:off x="1026090" y="2094379"/>
            <a:ext cx="4973621" cy="4262864"/>
          </a:xfrm>
          <a:prstGeom prst="rect">
            <a:avLst/>
          </a:prstGeom>
          <a:solidFill>
            <a:schemeClr val="bg2">
              <a:lumMod val="95000"/>
            </a:schemeClr>
          </a:solidFill>
          <a:ln>
            <a:solidFill>
              <a:schemeClr val="bg2">
                <a:lumMod val="85000"/>
              </a:schemeClr>
            </a:solid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16" name="矩形 15">
            <a:extLst>
              <a:ext uri="{FF2B5EF4-FFF2-40B4-BE49-F238E27FC236}">
                <a16:creationId xmlns:a16="http://schemas.microsoft.com/office/drawing/2014/main" id="{A5D46DDF-209B-DCFF-903D-C4B7F5B1E431}"/>
              </a:ext>
            </a:extLst>
          </p:cNvPr>
          <p:cNvSpPr/>
          <p:nvPr/>
        </p:nvSpPr>
        <p:spPr bwMode="auto">
          <a:xfrm>
            <a:off x="6344048" y="2094379"/>
            <a:ext cx="4973621" cy="4262864"/>
          </a:xfrm>
          <a:prstGeom prst="rect">
            <a:avLst/>
          </a:prstGeom>
          <a:solidFill>
            <a:schemeClr val="bg2">
              <a:lumMod val="95000"/>
            </a:schemeClr>
          </a:solidFill>
          <a:ln>
            <a:solidFill>
              <a:schemeClr val="bg2">
                <a:lumMod val="85000"/>
              </a:schemeClr>
            </a:solid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17" name="Freeform 6">
            <a:extLst>
              <a:ext uri="{FF2B5EF4-FFF2-40B4-BE49-F238E27FC236}">
                <a16:creationId xmlns:a16="http://schemas.microsoft.com/office/drawing/2014/main" id="{1E9BEF15-24F8-69DA-538F-C4E281EBA95B}"/>
              </a:ext>
            </a:extLst>
          </p:cNvPr>
          <p:cNvSpPr/>
          <p:nvPr/>
        </p:nvSpPr>
        <p:spPr bwMode="auto">
          <a:xfrm>
            <a:off x="1331373" y="1943251"/>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8" name="Freeform 7">
            <a:extLst>
              <a:ext uri="{FF2B5EF4-FFF2-40B4-BE49-F238E27FC236}">
                <a16:creationId xmlns:a16="http://schemas.microsoft.com/office/drawing/2014/main" id="{A8760333-9B8D-7107-CE36-BF4166332698}"/>
              </a:ext>
            </a:extLst>
          </p:cNvPr>
          <p:cNvSpPr/>
          <p:nvPr/>
        </p:nvSpPr>
        <p:spPr bwMode="auto">
          <a:xfrm>
            <a:off x="1611916" y="1943251"/>
            <a:ext cx="3652018"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19" name="矩形 18">
            <a:extLst>
              <a:ext uri="{FF2B5EF4-FFF2-40B4-BE49-F238E27FC236}">
                <a16:creationId xmlns:a16="http://schemas.microsoft.com/office/drawing/2014/main" id="{417DC0AE-4E92-FBFB-2CEE-77EFAC4A5855}"/>
              </a:ext>
            </a:extLst>
          </p:cNvPr>
          <p:cNvSpPr/>
          <p:nvPr/>
        </p:nvSpPr>
        <p:spPr>
          <a:xfrm>
            <a:off x="2066442" y="2129475"/>
            <a:ext cx="2698175"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2800" b="1" i="0" u="none" strike="noStrike" kern="1200" cap="none" spc="0" normalizeH="0" baseline="0" noProof="0" dirty="0">
                <a:ln>
                  <a:noFill/>
                </a:ln>
                <a:solidFill>
                  <a:srgbClr val="FFFFFF"/>
                </a:solidFill>
                <a:effectLst/>
                <a:uLnTx/>
                <a:uFillTx/>
                <a:latin typeface="微软雅黑"/>
                <a:ea typeface="微软雅黑"/>
                <a:cs typeface="+mn-cs"/>
              </a:rPr>
              <a:t>应用现状及问题</a:t>
            </a:r>
          </a:p>
        </p:txBody>
      </p:sp>
      <p:sp>
        <p:nvSpPr>
          <p:cNvPr id="21" name="Freeform 6">
            <a:extLst>
              <a:ext uri="{FF2B5EF4-FFF2-40B4-BE49-F238E27FC236}">
                <a16:creationId xmlns:a16="http://schemas.microsoft.com/office/drawing/2014/main" id="{AEA660F5-8805-33C4-EF24-FF0CBC55B593}"/>
              </a:ext>
            </a:extLst>
          </p:cNvPr>
          <p:cNvSpPr/>
          <p:nvPr/>
        </p:nvSpPr>
        <p:spPr bwMode="auto">
          <a:xfrm>
            <a:off x="6733552" y="1943251"/>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2" name="Freeform 7">
            <a:extLst>
              <a:ext uri="{FF2B5EF4-FFF2-40B4-BE49-F238E27FC236}">
                <a16:creationId xmlns:a16="http://schemas.microsoft.com/office/drawing/2014/main" id="{C5A17C7E-299F-680A-29E9-4773150F0C37}"/>
              </a:ext>
            </a:extLst>
          </p:cNvPr>
          <p:cNvSpPr/>
          <p:nvPr/>
        </p:nvSpPr>
        <p:spPr bwMode="auto">
          <a:xfrm>
            <a:off x="7014095" y="1943251"/>
            <a:ext cx="3652018"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tx2">
              <a:lumMod val="50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23" name="矩形 22">
            <a:extLst>
              <a:ext uri="{FF2B5EF4-FFF2-40B4-BE49-F238E27FC236}">
                <a16:creationId xmlns:a16="http://schemas.microsoft.com/office/drawing/2014/main" id="{CFD488CC-52A8-9FCA-71E3-CF1F77D11B62}"/>
              </a:ext>
            </a:extLst>
          </p:cNvPr>
          <p:cNvSpPr/>
          <p:nvPr/>
        </p:nvSpPr>
        <p:spPr>
          <a:xfrm>
            <a:off x="7646268" y="2124151"/>
            <a:ext cx="2467788" cy="52322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2800" b="1" i="0" u="none" strike="noStrike" kern="1200" cap="none" spc="0" normalizeH="0" baseline="0" noProof="0" dirty="0">
                <a:ln>
                  <a:noFill/>
                </a:ln>
                <a:solidFill>
                  <a:srgbClr val="FFFFFF"/>
                </a:solidFill>
                <a:effectLst/>
                <a:uLnTx/>
                <a:uFillTx/>
                <a:latin typeface="微软雅黑"/>
                <a:ea typeface="微软雅黑"/>
                <a:cs typeface="+mn-cs"/>
              </a:rPr>
              <a:t>教学建议</a:t>
            </a:r>
          </a:p>
        </p:txBody>
      </p:sp>
      <p:sp>
        <p:nvSpPr>
          <p:cNvPr id="2" name="TextBox 10">
            <a:extLst>
              <a:ext uri="{FF2B5EF4-FFF2-40B4-BE49-F238E27FC236}">
                <a16:creationId xmlns:a16="http://schemas.microsoft.com/office/drawing/2014/main" id="{CD97FD79-D247-22B4-88CD-8FFA7FDCD02A}"/>
              </a:ext>
            </a:extLst>
          </p:cNvPr>
          <p:cNvSpPr txBox="1"/>
          <p:nvPr/>
        </p:nvSpPr>
        <p:spPr>
          <a:xfrm>
            <a:off x="1481244" y="2818056"/>
            <a:ext cx="4179684" cy="3886577"/>
          </a:xfrm>
          <a:prstGeom prst="rect">
            <a:avLst/>
          </a:prstGeom>
          <a:noFill/>
        </p:spPr>
        <p:txBody>
          <a:bodyPr wrap="square" rtlCol="0">
            <a:spAutoFit/>
          </a:bodyPr>
          <a:lstStyle/>
          <a:p>
            <a:pPr marL="285750" lvl="0" indent="-285750" algn="just">
              <a:lnSpc>
                <a:spcPct val="130000"/>
              </a:lnSpc>
              <a:buFont typeface="Wingdings" panose="05000000000000000000" charset="0"/>
              <a:buChar char="l"/>
            </a:pPr>
            <a:r>
              <a:rPr lang="zh-CN" altLang="en-US" sz="2400" dirty="0">
                <a:solidFill>
                  <a:srgbClr val="40474D"/>
                </a:solidFill>
                <a:latin typeface="微软雅黑"/>
                <a:ea typeface="微软雅黑"/>
              </a:rPr>
              <a:t>栏目位置特殊，容易被忽视，</a:t>
            </a:r>
            <a:r>
              <a:rPr lang="zh-CN" altLang="en-US" sz="2400" dirty="0">
                <a:solidFill>
                  <a:srgbClr val="C00000"/>
                </a:solidFill>
                <a:latin typeface="微软雅黑"/>
                <a:ea typeface="微软雅黑"/>
              </a:rPr>
              <a:t>使用频率不高</a:t>
            </a:r>
            <a:r>
              <a:rPr lang="zh-CN" altLang="en-US" sz="2400" dirty="0">
                <a:solidFill>
                  <a:srgbClr val="40474D"/>
                </a:solidFill>
                <a:latin typeface="微软雅黑"/>
                <a:ea typeface="微软雅黑"/>
              </a:rPr>
              <a:t>。</a:t>
            </a:r>
          </a:p>
          <a:p>
            <a:pPr marL="285750" lvl="0" indent="-285750" algn="just">
              <a:lnSpc>
                <a:spcPct val="130000"/>
              </a:lnSpc>
              <a:buFont typeface="Wingdings" panose="05000000000000000000" charset="0"/>
              <a:buChar char="l"/>
            </a:pPr>
            <a:r>
              <a:rPr lang="zh-CN" altLang="en-US" sz="2400" dirty="0">
                <a:solidFill>
                  <a:srgbClr val="40474D"/>
                </a:solidFill>
                <a:latin typeface="微软雅黑"/>
                <a:ea typeface="微软雅黑"/>
              </a:rPr>
              <a:t>栏目具有一定的</a:t>
            </a:r>
            <a:r>
              <a:rPr lang="zh-CN" altLang="en-US" sz="2400" dirty="0">
                <a:solidFill>
                  <a:srgbClr val="C00000"/>
                </a:solidFill>
                <a:latin typeface="微软雅黑"/>
                <a:ea typeface="微软雅黑"/>
              </a:rPr>
              <a:t>复杂性</a:t>
            </a:r>
            <a:r>
              <a:rPr lang="zh-CN" altLang="en-US" sz="2400" dirty="0">
                <a:solidFill>
                  <a:srgbClr val="40474D"/>
                </a:solidFill>
                <a:latin typeface="微软雅黑"/>
                <a:ea typeface="微软雅黑"/>
              </a:rPr>
              <a:t>，对</a:t>
            </a:r>
            <a:r>
              <a:rPr lang="zh-CN" altLang="en-US" sz="2400" dirty="0">
                <a:solidFill>
                  <a:srgbClr val="C00000"/>
                </a:solidFill>
                <a:latin typeface="微软雅黑"/>
                <a:ea typeface="微软雅黑"/>
              </a:rPr>
              <a:t>教师的知识储备要求也很高</a:t>
            </a:r>
            <a:r>
              <a:rPr lang="zh-CN" altLang="en-US" sz="2400" dirty="0">
                <a:solidFill>
                  <a:srgbClr val="40474D"/>
                </a:solidFill>
                <a:latin typeface="微软雅黑"/>
                <a:ea typeface="微软雅黑"/>
              </a:rPr>
              <a:t>。</a:t>
            </a:r>
            <a:endParaRPr lang="en-US" altLang="zh-CN" sz="2400" dirty="0">
              <a:solidFill>
                <a:srgbClr val="40474D"/>
              </a:solidFill>
              <a:latin typeface="微软雅黑"/>
              <a:ea typeface="微软雅黑"/>
            </a:endParaRPr>
          </a:p>
          <a:p>
            <a:pPr marL="285750" lvl="0" indent="-285750" algn="just">
              <a:lnSpc>
                <a:spcPct val="130000"/>
              </a:lnSpc>
              <a:buFont typeface="Wingdings" panose="05000000000000000000" charset="0"/>
              <a:buChar char="l"/>
            </a:pPr>
            <a:r>
              <a:rPr lang="zh-CN" altLang="en-US" sz="2400" dirty="0">
                <a:solidFill>
                  <a:srgbClr val="40474D"/>
                </a:solidFill>
                <a:latin typeface="微软雅黑"/>
                <a:ea typeface="微软雅黑"/>
              </a:rPr>
              <a:t>高中</a:t>
            </a:r>
            <a:r>
              <a:rPr lang="zh-CN" altLang="en-US" sz="2400" dirty="0">
                <a:solidFill>
                  <a:srgbClr val="C00000"/>
                </a:solidFill>
                <a:latin typeface="微软雅黑"/>
                <a:ea typeface="微软雅黑"/>
              </a:rPr>
              <a:t>教学任务重、课时紧</a:t>
            </a:r>
            <a:r>
              <a:rPr lang="zh-CN" altLang="en-US" sz="2400" dirty="0">
                <a:solidFill>
                  <a:srgbClr val="40474D"/>
                </a:solidFill>
                <a:latin typeface="微软雅黑"/>
                <a:ea typeface="微软雅黑"/>
              </a:rPr>
              <a:t>，学生假期短、可自由支配时间少。</a:t>
            </a:r>
          </a:p>
          <a:p>
            <a:pPr marL="285750" lvl="0" indent="-285750" algn="just">
              <a:lnSpc>
                <a:spcPct val="130000"/>
              </a:lnSpc>
              <a:buFont typeface="Wingdings" panose="05000000000000000000" charset="0"/>
              <a:buChar char="l"/>
            </a:pPr>
            <a:endParaRPr kumimoji="0" lang="zh-CN" altLang="en-US" sz="2400" b="0" i="0" u="none" strike="noStrike" kern="1200" cap="none" spc="0" normalizeH="0" baseline="0" noProof="0" dirty="0">
              <a:ln>
                <a:noFill/>
              </a:ln>
              <a:solidFill>
                <a:srgbClr val="40474D"/>
              </a:solidFill>
              <a:effectLst/>
              <a:uLnTx/>
              <a:uFillTx/>
              <a:latin typeface="微软雅黑"/>
              <a:ea typeface="微软雅黑"/>
            </a:endParaRPr>
          </a:p>
        </p:txBody>
      </p:sp>
      <p:sp>
        <p:nvSpPr>
          <p:cNvPr id="3" name="TextBox 10">
            <a:extLst>
              <a:ext uri="{FF2B5EF4-FFF2-40B4-BE49-F238E27FC236}">
                <a16:creationId xmlns:a16="http://schemas.microsoft.com/office/drawing/2014/main" id="{E9EE443C-C983-D103-E600-4D7B951B54C7}"/>
              </a:ext>
            </a:extLst>
          </p:cNvPr>
          <p:cNvSpPr txBox="1"/>
          <p:nvPr/>
        </p:nvSpPr>
        <p:spPr>
          <a:xfrm>
            <a:off x="6790320" y="2831936"/>
            <a:ext cx="4179684" cy="4154984"/>
          </a:xfrm>
          <a:prstGeom prst="rect">
            <a:avLst/>
          </a:prstGeom>
          <a:noFill/>
        </p:spPr>
        <p:txBody>
          <a:bodyPr wrap="square" rtlCol="0">
            <a:spAutoFit/>
          </a:bodyPr>
          <a:lstStyle/>
          <a:p>
            <a:pPr marL="285750" lvl="0" indent="-285750" algn="just">
              <a:buFont typeface="Wingdings" panose="05000000000000000000" charset="0"/>
              <a:buChar char="l"/>
            </a:pPr>
            <a:r>
              <a:rPr lang="zh-CN" altLang="en-US" sz="2400" dirty="0">
                <a:solidFill>
                  <a:srgbClr val="40474D"/>
                </a:solidFill>
                <a:latin typeface="微软雅黑"/>
                <a:ea typeface="微软雅黑"/>
              </a:rPr>
              <a:t>根据</a:t>
            </a:r>
            <a:r>
              <a:rPr lang="zh-CN" altLang="en-US" sz="2400" dirty="0">
                <a:solidFill>
                  <a:srgbClr val="C00000"/>
                </a:solidFill>
                <a:latin typeface="微软雅黑"/>
                <a:ea typeface="微软雅黑"/>
              </a:rPr>
              <a:t>教学实际</a:t>
            </a:r>
            <a:r>
              <a:rPr lang="zh-CN" altLang="en-US" sz="2400" dirty="0">
                <a:solidFill>
                  <a:srgbClr val="40474D"/>
                </a:solidFill>
                <a:latin typeface="微软雅黑"/>
                <a:ea typeface="微软雅黑"/>
              </a:rPr>
              <a:t>与学生的</a:t>
            </a:r>
            <a:r>
              <a:rPr lang="zh-CN" altLang="en-US" sz="2400" dirty="0">
                <a:solidFill>
                  <a:srgbClr val="C00000"/>
                </a:solidFill>
                <a:latin typeface="微软雅黑"/>
                <a:ea typeface="微软雅黑"/>
              </a:rPr>
              <a:t>认知水平</a:t>
            </a:r>
            <a:r>
              <a:rPr lang="zh-CN" altLang="en-US" sz="2400" dirty="0">
                <a:solidFill>
                  <a:srgbClr val="40474D"/>
                </a:solidFill>
                <a:latin typeface="微软雅黑"/>
                <a:ea typeface="微软雅黑"/>
              </a:rPr>
              <a:t>来设计活动方案，挖掘有价值的信息，</a:t>
            </a:r>
            <a:r>
              <a:rPr lang="zh-CN" altLang="en-US" sz="2400" dirty="0">
                <a:solidFill>
                  <a:srgbClr val="C00000"/>
                </a:solidFill>
                <a:latin typeface="微软雅黑"/>
                <a:ea typeface="微软雅黑"/>
              </a:rPr>
              <a:t>选择性</a:t>
            </a:r>
            <a:r>
              <a:rPr lang="zh-CN" altLang="en-US" sz="2400" dirty="0">
                <a:solidFill>
                  <a:srgbClr val="40474D"/>
                </a:solidFill>
                <a:latin typeface="微软雅黑"/>
                <a:ea typeface="微软雅黑"/>
              </a:rPr>
              <a:t>的利用栏目开展教学。</a:t>
            </a:r>
            <a:endParaRPr lang="en-US" altLang="zh-CN" sz="2400" dirty="0">
              <a:solidFill>
                <a:srgbClr val="40474D"/>
              </a:solidFill>
              <a:latin typeface="微软雅黑"/>
              <a:ea typeface="微软雅黑"/>
            </a:endParaRPr>
          </a:p>
          <a:p>
            <a:pPr marL="285750" lvl="0" indent="-285750" algn="just">
              <a:buFont typeface="Wingdings" panose="05000000000000000000" charset="0"/>
              <a:buChar char="l"/>
            </a:pPr>
            <a:r>
              <a:rPr lang="zh-CN" altLang="en-US" sz="2400" dirty="0">
                <a:solidFill>
                  <a:srgbClr val="40474D"/>
                </a:solidFill>
                <a:latin typeface="微软雅黑"/>
                <a:ea typeface="微软雅黑"/>
              </a:rPr>
              <a:t>教师</a:t>
            </a:r>
            <a:r>
              <a:rPr lang="zh-CN" altLang="en-US" sz="2400" dirty="0">
                <a:solidFill>
                  <a:srgbClr val="C00000"/>
                </a:solidFill>
                <a:latin typeface="微软雅黑"/>
                <a:ea typeface="微软雅黑"/>
              </a:rPr>
              <a:t>初期的准备</a:t>
            </a:r>
            <a:r>
              <a:rPr lang="zh-CN" altLang="en-US" sz="2400" dirty="0">
                <a:solidFill>
                  <a:srgbClr val="40474D"/>
                </a:solidFill>
                <a:latin typeface="微软雅黑"/>
                <a:ea typeface="微软雅黑"/>
              </a:rPr>
              <a:t>：预估项目难度，考虑所需场所、时长、药品、仪器等等，围绕具体内容合理创设情境</a:t>
            </a:r>
            <a:endParaRPr lang="en-US" altLang="zh-CN" sz="2400" dirty="0">
              <a:solidFill>
                <a:srgbClr val="40474D"/>
              </a:solidFill>
              <a:latin typeface="微软雅黑"/>
              <a:ea typeface="微软雅黑"/>
            </a:endParaRPr>
          </a:p>
          <a:p>
            <a:pPr marL="285750" lvl="0" indent="-285750" algn="just">
              <a:buFont typeface="Wingdings" panose="05000000000000000000" charset="0"/>
              <a:buChar char="l"/>
            </a:pPr>
            <a:r>
              <a:rPr lang="zh-CN" altLang="en-US" sz="2400" dirty="0">
                <a:solidFill>
                  <a:srgbClr val="40474D"/>
                </a:solidFill>
                <a:latin typeface="微软雅黑"/>
                <a:ea typeface="微软雅黑"/>
              </a:rPr>
              <a:t>充分了解</a:t>
            </a:r>
            <a:r>
              <a:rPr lang="zh-CN" altLang="en-US" sz="2400" dirty="0">
                <a:solidFill>
                  <a:srgbClr val="C00000"/>
                </a:solidFill>
                <a:latin typeface="微软雅黑"/>
                <a:ea typeface="微软雅黑"/>
              </a:rPr>
              <a:t>学生的意愿</a:t>
            </a:r>
          </a:p>
          <a:p>
            <a:pPr marL="285750" lvl="0" indent="-285750" algn="just">
              <a:buFont typeface="Wingdings" panose="05000000000000000000" charset="0"/>
              <a:buChar char="l"/>
            </a:pPr>
            <a:endParaRPr lang="en-US" altLang="zh-CN" sz="2400" dirty="0">
              <a:solidFill>
                <a:srgbClr val="40474D"/>
              </a:solidFill>
              <a:latin typeface="微软雅黑"/>
              <a:ea typeface="微软雅黑"/>
              <a:sym typeface="+mn-ea"/>
            </a:endParaRPr>
          </a:p>
          <a:p>
            <a:pPr marL="285750" lvl="0" indent="-285750" algn="just">
              <a:buFont typeface="Wingdings" panose="05000000000000000000" charset="0"/>
              <a:buChar char="l"/>
            </a:pPr>
            <a:endParaRPr kumimoji="0" lang="zh-CN" altLang="en-US" sz="2400" b="0" i="0" u="none" strike="noStrike" kern="1200" cap="none" spc="0" normalizeH="0" baseline="0" noProof="0" dirty="0">
              <a:ln>
                <a:noFill/>
              </a:ln>
              <a:solidFill>
                <a:srgbClr val="40474D"/>
              </a:solidFill>
              <a:effectLst/>
              <a:uLnTx/>
              <a:uFillTx/>
              <a:latin typeface="微软雅黑"/>
              <a:ea typeface="微软雅黑"/>
            </a:endParaRPr>
          </a:p>
        </p:txBody>
      </p:sp>
    </p:spTree>
    <p:extLst>
      <p:ext uri="{BB962C8B-B14F-4D97-AF65-F5344CB8AC3E}">
        <p14:creationId xmlns:p14="http://schemas.microsoft.com/office/powerpoint/2010/main" val="348395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CE594-2C53-ECA3-1F5A-2BCAD66B1674}"/>
            </a:ext>
          </a:extLst>
        </p:cNvPr>
        <p:cNvGrpSpPr/>
        <p:nvPr/>
      </p:nvGrpSpPr>
      <p:grpSpPr>
        <a:xfrm>
          <a:off x="0" y="0"/>
          <a:ext cx="0" cy="0"/>
          <a:chOff x="0" y="0"/>
          <a:chExt cx="0" cy="0"/>
        </a:xfrm>
      </p:grpSpPr>
      <p:grpSp>
        <p:nvGrpSpPr>
          <p:cNvPr id="49" name="Group 9">
            <a:extLst>
              <a:ext uri="{FF2B5EF4-FFF2-40B4-BE49-F238E27FC236}">
                <a16:creationId xmlns:a16="http://schemas.microsoft.com/office/drawing/2014/main" id="{D7AB1312-DDBF-837B-9214-28EF6549F2F9}"/>
              </a:ext>
            </a:extLst>
          </p:cNvPr>
          <p:cNvGrpSpPr>
            <a:grpSpLocks noChangeAspect="1"/>
          </p:cNvGrpSpPr>
          <p:nvPr/>
        </p:nvGrpSpPr>
        <p:grpSpPr bwMode="auto">
          <a:xfrm>
            <a:off x="2311400" y="980886"/>
            <a:ext cx="7575550" cy="201688"/>
            <a:chOff x="1927" y="2201"/>
            <a:chExt cx="4019" cy="107"/>
          </a:xfrm>
        </p:grpSpPr>
        <p:sp>
          <p:nvSpPr>
            <p:cNvPr id="50" name="Line 10">
              <a:extLst>
                <a:ext uri="{FF2B5EF4-FFF2-40B4-BE49-F238E27FC236}">
                  <a16:creationId xmlns:a16="http://schemas.microsoft.com/office/drawing/2014/main" id="{48E31A5A-F4DA-28CD-DEA4-5388C3FE0C39}"/>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51" name="Line 11">
              <a:extLst>
                <a:ext uri="{FF2B5EF4-FFF2-40B4-BE49-F238E27FC236}">
                  <a16:creationId xmlns:a16="http://schemas.microsoft.com/office/drawing/2014/main" id="{DE1D40D6-1D4F-458D-3667-ED7A498463DD}"/>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52" name="Freeform 12">
              <a:extLst>
                <a:ext uri="{FF2B5EF4-FFF2-40B4-BE49-F238E27FC236}">
                  <a16:creationId xmlns:a16="http://schemas.microsoft.com/office/drawing/2014/main" id="{5531FCDD-4684-91D0-B2C9-5881502F9029}"/>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grpSp>
      <p:sp>
        <p:nvSpPr>
          <p:cNvPr id="2" name="TextBox 15">
            <a:extLst>
              <a:ext uri="{FF2B5EF4-FFF2-40B4-BE49-F238E27FC236}">
                <a16:creationId xmlns:a16="http://schemas.microsoft.com/office/drawing/2014/main" id="{820124BE-574D-484E-DBC0-4F45E995D1E8}"/>
              </a:ext>
            </a:extLst>
          </p:cNvPr>
          <p:cNvSpPr txBox="1"/>
          <p:nvPr/>
        </p:nvSpPr>
        <p:spPr>
          <a:xfrm flipH="1">
            <a:off x="770583" y="1080963"/>
            <a:ext cx="10945216" cy="5003806"/>
          </a:xfrm>
          <a:prstGeom prst="rect">
            <a:avLst/>
          </a:prstGeom>
          <a:noFill/>
        </p:spPr>
        <p:txBody>
          <a:bodyPr wrap="square" rtlCol="0">
            <a:spAutoFit/>
          </a:bodyPr>
          <a:lstStyle/>
          <a:p>
            <a:pPr marL="0" marR="0" lvl="0" indent="457200" algn="just" defTabSz="914400" rtl="0" eaLnBrk="1" fontAlgn="base" latinLnBrk="0" hangingPunct="1">
              <a:lnSpc>
                <a:spcPct val="120000"/>
              </a:lnSpc>
              <a:spcBef>
                <a:spcPct val="0"/>
              </a:spcBef>
              <a:spcAft>
                <a:spcPct val="0"/>
              </a:spcAft>
              <a:buClrTx/>
              <a:buSzTx/>
              <a:buFont typeface="Arial" panose="020B0604020202020204" pitchFamily="34" charset="0"/>
              <a:buNone/>
              <a:tabLst/>
              <a:defRPr/>
            </a:pPr>
            <a:r>
              <a:rPr kumimoji="0" lang="en-US" altLang="zh-CN" sz="2800" b="1" i="0" u="none" strike="noStrike" kern="1200" cap="none" spc="0" normalizeH="0" baseline="0" noProof="0" dirty="0">
                <a:ln>
                  <a:noFill/>
                </a:ln>
                <a:solidFill>
                  <a:srgbClr val="40474D"/>
                </a:solidFill>
                <a:effectLst/>
                <a:uLnTx/>
                <a:uFillTx/>
                <a:latin typeface="微软雅黑"/>
                <a:ea typeface="微软雅黑"/>
                <a:cs typeface="+mn-cs"/>
              </a:rPr>
              <a:t>2.</a:t>
            </a:r>
            <a:r>
              <a:rPr kumimoji="0" lang="zh-CN" altLang="en-US" sz="2800" b="1" i="0" u="none" strike="noStrike" kern="1200" cap="none" spc="0" normalizeH="0" baseline="0" noProof="0" dirty="0">
                <a:ln>
                  <a:noFill/>
                </a:ln>
                <a:solidFill>
                  <a:srgbClr val="40474D"/>
                </a:solidFill>
                <a:effectLst/>
                <a:uLnTx/>
                <a:uFillTx/>
                <a:latin typeface="微软雅黑"/>
                <a:ea typeface="微软雅黑"/>
                <a:cs typeface="+mn-cs"/>
              </a:rPr>
              <a:t>合理利用栏目素材开展教学</a:t>
            </a:r>
            <a:endParaRPr kumimoji="0" lang="en-US" altLang="zh-CN" sz="2800" b="1" i="0" u="none" strike="noStrike" kern="1200" cap="none" spc="0" normalizeH="0" baseline="0" noProof="0" dirty="0">
              <a:ln>
                <a:noFill/>
              </a:ln>
              <a:solidFill>
                <a:srgbClr val="40474D"/>
              </a:solidFill>
              <a:effectLst/>
              <a:uLnTx/>
              <a:uFillTx/>
              <a:latin typeface="微软雅黑"/>
              <a:ea typeface="微软雅黑"/>
              <a:cs typeface="+mn-cs"/>
            </a:endParaRPr>
          </a:p>
          <a:p>
            <a:pPr marL="0" marR="0" lvl="0" indent="457200" algn="just" defTabSz="914400" rtl="0" eaLnBrk="1" fontAlgn="base" latinLnBrk="0" hangingPunct="1">
              <a:lnSpc>
                <a:spcPct val="12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40474D"/>
                </a:solidFill>
                <a:effectLst/>
                <a:uLnTx/>
                <a:uFillTx/>
                <a:latin typeface="微软雅黑"/>
                <a:ea typeface="微软雅黑"/>
                <a:cs typeface="+mn-cs"/>
              </a:rPr>
              <a:t>“研究与实践”栏目的选材是给教师的教学提供某种</a:t>
            </a:r>
            <a:r>
              <a:rPr kumimoji="0" lang="zh-CN" altLang="en-US" sz="2400" b="0" i="0" u="none" strike="noStrike" kern="1200" cap="none" spc="0" normalizeH="0" baseline="0" noProof="0" dirty="0">
                <a:ln>
                  <a:noFill/>
                </a:ln>
                <a:solidFill>
                  <a:srgbClr val="C00000"/>
                </a:solidFill>
                <a:effectLst/>
                <a:uLnTx/>
                <a:uFillTx/>
                <a:latin typeface="微软雅黑"/>
                <a:ea typeface="微软雅黑"/>
                <a:cs typeface="+mn-cs"/>
              </a:rPr>
              <a:t>范式</a:t>
            </a:r>
            <a:r>
              <a:rPr kumimoji="0" lang="zh-CN" altLang="en-US" sz="2400" b="0" i="0" u="none" strike="noStrike" kern="1200" cap="none" spc="0" normalizeH="0" baseline="0" noProof="0" dirty="0">
                <a:ln>
                  <a:noFill/>
                </a:ln>
                <a:solidFill>
                  <a:srgbClr val="40474D"/>
                </a:solidFill>
                <a:effectLst/>
                <a:uLnTx/>
                <a:uFillTx/>
                <a:latin typeface="微软雅黑"/>
                <a:ea typeface="微软雅黑"/>
                <a:cs typeface="+mn-cs"/>
              </a:rPr>
              <a:t>，同时也鼓励教师</a:t>
            </a:r>
            <a:r>
              <a:rPr kumimoji="0" lang="zh-CN" altLang="en-US" sz="2400" b="0" i="0" u="none" strike="noStrike" kern="1200" cap="none" spc="0" normalizeH="0" baseline="0" noProof="0" dirty="0">
                <a:ln>
                  <a:noFill/>
                </a:ln>
                <a:solidFill>
                  <a:srgbClr val="C00000"/>
                </a:solidFill>
                <a:effectLst/>
                <a:uLnTx/>
                <a:uFillTx/>
                <a:latin typeface="微软雅黑"/>
                <a:ea typeface="微软雅黑"/>
                <a:cs typeface="+mn-cs"/>
              </a:rPr>
              <a:t>创造性</a:t>
            </a:r>
            <a:r>
              <a:rPr kumimoji="0" lang="zh-CN" altLang="en-US" sz="2400" b="0" i="0" u="none" strike="noStrike" kern="1200" cap="none" spc="0" normalizeH="0" baseline="0" noProof="0" dirty="0">
                <a:ln>
                  <a:noFill/>
                </a:ln>
                <a:solidFill>
                  <a:srgbClr val="40474D"/>
                </a:solidFill>
                <a:effectLst/>
                <a:uLnTx/>
                <a:uFillTx/>
                <a:latin typeface="微软雅黑"/>
                <a:ea typeface="微软雅黑"/>
                <a:cs typeface="+mn-cs"/>
              </a:rPr>
              <a:t>地利用该</a:t>
            </a:r>
            <a:r>
              <a:rPr kumimoji="0" lang="zh-CN" altLang="en-US" sz="2400" b="0" i="0" u="none" strike="noStrike" kern="1200" cap="none" spc="0" normalizeH="0" baseline="0" noProof="0">
                <a:ln>
                  <a:noFill/>
                </a:ln>
                <a:solidFill>
                  <a:srgbClr val="40474D"/>
                </a:solidFill>
                <a:effectLst/>
                <a:uLnTx/>
                <a:uFillTx/>
                <a:latin typeface="微软雅黑"/>
                <a:ea typeface="微软雅黑"/>
                <a:cs typeface="+mn-cs"/>
              </a:rPr>
              <a:t>栏目。</a:t>
            </a:r>
            <a:endParaRPr kumimoji="0" lang="en-US" altLang="zh-CN" sz="2400" b="0" i="0" u="none" strike="noStrike" kern="1200" cap="none" spc="0" normalizeH="0" baseline="0" noProof="0" dirty="0">
              <a:ln>
                <a:noFill/>
              </a:ln>
              <a:solidFill>
                <a:srgbClr val="40474D"/>
              </a:solidFill>
              <a:effectLst/>
              <a:uLnTx/>
              <a:uFillTx/>
              <a:latin typeface="微软雅黑"/>
              <a:ea typeface="微软雅黑"/>
              <a:cs typeface="+mn-cs"/>
            </a:endParaRPr>
          </a:p>
          <a:p>
            <a:pPr marL="342900" marR="0" lvl="0" indent="-342900" algn="just" defTabSz="914400" rtl="0" eaLnBrk="1" fontAlgn="base" latinLnBrk="0" hangingPunct="1">
              <a:lnSpc>
                <a:spcPct val="120000"/>
              </a:lnSpc>
              <a:spcBef>
                <a:spcPct val="0"/>
              </a:spcBef>
              <a:spcAft>
                <a:spcPct val="0"/>
              </a:spcAft>
              <a:buClrTx/>
              <a:buSzTx/>
              <a:buFont typeface="Wingdings" panose="05000000000000000000" pitchFamily="2" charset="2"/>
              <a:buChar char="Ø"/>
              <a:tabLst/>
              <a:defRPr/>
            </a:pPr>
            <a:r>
              <a:rPr kumimoji="0" lang="zh-CN" altLang="en-US" sz="2400" b="0" i="0" u="none" strike="noStrike" kern="1200" cap="none" spc="0" normalizeH="0" baseline="0" noProof="0" dirty="0">
                <a:ln>
                  <a:noFill/>
                </a:ln>
                <a:solidFill>
                  <a:srgbClr val="40474D"/>
                </a:solidFill>
                <a:effectLst/>
                <a:uLnTx/>
                <a:uFillTx/>
                <a:latin typeface="微软雅黑"/>
                <a:ea typeface="微软雅黑"/>
                <a:cs typeface="+mn-cs"/>
              </a:rPr>
              <a:t>“实践体验型”：</a:t>
            </a:r>
            <a:r>
              <a:rPr kumimoji="0" lang="zh-CN" altLang="en-US" sz="2400" b="0" i="0" u="none" strike="noStrike" kern="1200" cap="none" spc="0" normalizeH="0" baseline="0" noProof="0" dirty="0">
                <a:ln>
                  <a:noFill/>
                </a:ln>
                <a:solidFill>
                  <a:srgbClr val="C00000"/>
                </a:solidFill>
                <a:effectLst/>
                <a:uLnTx/>
                <a:uFillTx/>
                <a:latin typeface="微软雅黑"/>
                <a:ea typeface="微软雅黑"/>
                <a:cs typeface="+mn-cs"/>
              </a:rPr>
              <a:t>校本课程的开发项目</a:t>
            </a:r>
            <a:r>
              <a:rPr kumimoji="0" lang="zh-CN" altLang="en-US" sz="2400" b="0" i="0" u="none" strike="noStrike" kern="1200" cap="none" spc="0" normalizeH="0" baseline="0" noProof="0" dirty="0">
                <a:ln>
                  <a:noFill/>
                </a:ln>
                <a:solidFill>
                  <a:srgbClr val="40474D"/>
                </a:solidFill>
                <a:effectLst/>
                <a:uLnTx/>
                <a:uFillTx/>
                <a:latin typeface="微软雅黑"/>
                <a:ea typeface="微软雅黑"/>
                <a:cs typeface="+mn-cs"/>
              </a:rPr>
              <a:t>，提高自主学习的能力和解决实际问题的能力。</a:t>
            </a:r>
            <a:endParaRPr kumimoji="0" lang="en-US" altLang="zh-CN" sz="2400" b="0" i="0" u="none" strike="noStrike" kern="1200" cap="none" spc="0" normalizeH="0" baseline="0" noProof="0" dirty="0">
              <a:ln>
                <a:noFill/>
              </a:ln>
              <a:solidFill>
                <a:srgbClr val="40474D"/>
              </a:solidFill>
              <a:effectLst/>
              <a:uLnTx/>
              <a:uFillTx/>
              <a:latin typeface="微软雅黑"/>
              <a:ea typeface="微软雅黑"/>
              <a:cs typeface="+mn-cs"/>
            </a:endParaRPr>
          </a:p>
          <a:p>
            <a:pPr marL="342900" marR="0" lvl="0" indent="-342900" algn="just" defTabSz="914400" rtl="0" eaLnBrk="1" fontAlgn="base" latinLnBrk="0" hangingPunct="1">
              <a:lnSpc>
                <a:spcPct val="120000"/>
              </a:lnSpc>
              <a:spcBef>
                <a:spcPct val="0"/>
              </a:spcBef>
              <a:spcAft>
                <a:spcPct val="0"/>
              </a:spcAft>
              <a:buClrTx/>
              <a:buSzTx/>
              <a:buFont typeface="Wingdings" panose="05000000000000000000" pitchFamily="2" charset="2"/>
              <a:buChar char="Ø"/>
              <a:tabLst/>
              <a:defRPr/>
            </a:pPr>
            <a:r>
              <a:rPr kumimoji="0" lang="zh-CN" altLang="en-US" sz="2400" b="0" i="0" u="none" strike="noStrike" kern="1200" cap="none" spc="0" normalizeH="0" baseline="0" noProof="0" dirty="0">
                <a:ln>
                  <a:noFill/>
                </a:ln>
                <a:solidFill>
                  <a:srgbClr val="40474D"/>
                </a:solidFill>
                <a:effectLst/>
                <a:uLnTx/>
                <a:uFillTx/>
                <a:latin typeface="微软雅黑"/>
                <a:ea typeface="微软雅黑"/>
                <a:cs typeface="+mn-cs"/>
              </a:rPr>
              <a:t>“实验探究型”：设计成</a:t>
            </a:r>
            <a:r>
              <a:rPr kumimoji="0" lang="zh-CN" altLang="en-US" sz="2400" b="0" i="0" u="none" strike="noStrike" kern="1200" cap="none" spc="0" normalizeH="0" baseline="0" noProof="0" dirty="0">
                <a:ln>
                  <a:noFill/>
                </a:ln>
                <a:solidFill>
                  <a:srgbClr val="C00000"/>
                </a:solidFill>
                <a:effectLst/>
                <a:uLnTx/>
                <a:uFillTx/>
                <a:latin typeface="微软雅黑"/>
                <a:ea typeface="微软雅黑"/>
                <a:cs typeface="+mn-cs"/>
              </a:rPr>
              <a:t>实验课</a:t>
            </a:r>
            <a:r>
              <a:rPr kumimoji="0" lang="zh-CN" altLang="en-US" sz="2400" b="0" i="0" u="none" strike="noStrike" kern="1200" cap="none" spc="0" normalizeH="0" baseline="0" noProof="0" dirty="0">
                <a:ln>
                  <a:noFill/>
                </a:ln>
                <a:solidFill>
                  <a:srgbClr val="40474D"/>
                </a:solidFill>
                <a:effectLst/>
                <a:uLnTx/>
                <a:uFillTx/>
                <a:latin typeface="微软雅黑"/>
                <a:ea typeface="微软雅黑"/>
                <a:cs typeface="+mn-cs"/>
              </a:rPr>
              <a:t>，培养学生科学探究与创新意识素养。</a:t>
            </a:r>
            <a:endParaRPr kumimoji="0" lang="en-US" altLang="zh-CN" sz="2400" b="0" i="0" u="none" strike="noStrike" kern="1200" cap="none" spc="0" normalizeH="0" baseline="0" noProof="0" dirty="0">
              <a:ln>
                <a:noFill/>
              </a:ln>
              <a:solidFill>
                <a:srgbClr val="40474D"/>
              </a:solidFill>
              <a:effectLst/>
              <a:uLnTx/>
              <a:uFillTx/>
              <a:latin typeface="微软雅黑"/>
              <a:ea typeface="微软雅黑"/>
              <a:cs typeface="+mn-cs"/>
            </a:endParaRPr>
          </a:p>
          <a:p>
            <a:pPr marL="342900" marR="0" lvl="0" indent="-342900" algn="just" defTabSz="914400" rtl="0" eaLnBrk="1" fontAlgn="base" latinLnBrk="0" hangingPunct="1">
              <a:lnSpc>
                <a:spcPct val="120000"/>
              </a:lnSpc>
              <a:spcBef>
                <a:spcPct val="0"/>
              </a:spcBef>
              <a:spcAft>
                <a:spcPct val="0"/>
              </a:spcAft>
              <a:buClrTx/>
              <a:buSzTx/>
              <a:buFont typeface="Wingdings" panose="05000000000000000000" pitchFamily="2" charset="2"/>
              <a:buChar char="Ø"/>
              <a:tabLst/>
              <a:defRPr/>
            </a:pPr>
            <a:r>
              <a:rPr kumimoji="0" lang="zh-CN" altLang="en-US" sz="2400" b="0" i="0" u="none" strike="noStrike" kern="1200" cap="none" spc="0" normalizeH="0" baseline="0" noProof="0" dirty="0">
                <a:ln>
                  <a:noFill/>
                </a:ln>
                <a:solidFill>
                  <a:srgbClr val="40474D"/>
                </a:solidFill>
                <a:effectLst/>
                <a:uLnTx/>
                <a:uFillTx/>
                <a:latin typeface="微软雅黑"/>
                <a:ea typeface="微软雅黑"/>
                <a:cs typeface="+mn-cs"/>
              </a:rPr>
              <a:t>“调查研讨型”：栏目数目较多，在时间紧凑的情况下，可以作为</a:t>
            </a:r>
            <a:r>
              <a:rPr kumimoji="0" lang="zh-CN" altLang="en-US" sz="2400" b="0" i="0" u="none" strike="noStrike" kern="1200" cap="none" spc="0" normalizeH="0" baseline="0" noProof="0" dirty="0">
                <a:ln>
                  <a:noFill/>
                </a:ln>
                <a:solidFill>
                  <a:srgbClr val="C00000"/>
                </a:solidFill>
                <a:effectLst/>
                <a:uLnTx/>
                <a:uFillTx/>
                <a:latin typeface="微软雅黑"/>
                <a:ea typeface="微软雅黑"/>
                <a:cs typeface="+mn-cs"/>
              </a:rPr>
              <a:t>课堂教学的情境素材</a:t>
            </a:r>
            <a:r>
              <a:rPr kumimoji="0" lang="zh-CN" altLang="en-US" sz="2400" b="0" i="0" u="none" strike="noStrike" kern="1200" cap="none" spc="0" normalizeH="0" baseline="0" noProof="0" dirty="0">
                <a:ln>
                  <a:noFill/>
                </a:ln>
                <a:solidFill>
                  <a:srgbClr val="40474D"/>
                </a:solidFill>
                <a:effectLst/>
                <a:uLnTx/>
                <a:uFillTx/>
                <a:latin typeface="微软雅黑"/>
                <a:ea typeface="微软雅黑"/>
                <a:cs typeface="+mn-cs"/>
              </a:rPr>
              <a:t>。</a:t>
            </a:r>
            <a:endParaRPr kumimoji="0" lang="en-US" altLang="zh-CN" sz="2400" b="0" i="0" u="none" strike="noStrike" kern="1200" cap="none" spc="0" normalizeH="0" baseline="0" noProof="0" dirty="0">
              <a:ln>
                <a:noFill/>
              </a:ln>
              <a:solidFill>
                <a:srgbClr val="40474D"/>
              </a:solidFill>
              <a:effectLst/>
              <a:uLnTx/>
              <a:uFillTx/>
              <a:latin typeface="微软雅黑"/>
              <a:ea typeface="微软雅黑"/>
              <a:cs typeface="+mn-cs"/>
            </a:endParaRPr>
          </a:p>
          <a:p>
            <a:pPr marL="342900" marR="0" lvl="0" indent="-342900" algn="just" defTabSz="914400" rtl="0" eaLnBrk="1" fontAlgn="base" latinLnBrk="0" hangingPunct="1">
              <a:lnSpc>
                <a:spcPct val="120000"/>
              </a:lnSpc>
              <a:spcBef>
                <a:spcPct val="0"/>
              </a:spcBef>
              <a:spcAft>
                <a:spcPct val="0"/>
              </a:spcAft>
              <a:buClrTx/>
              <a:buSzTx/>
              <a:buFont typeface="Wingdings" panose="05000000000000000000" pitchFamily="2" charset="2"/>
              <a:buChar char="Ø"/>
              <a:tabLst/>
              <a:defRPr/>
            </a:pPr>
            <a:r>
              <a:rPr lang="zh-CN" altLang="en-US" sz="2400" dirty="0">
                <a:solidFill>
                  <a:srgbClr val="40474D"/>
                </a:solidFill>
                <a:latin typeface="微软雅黑"/>
                <a:ea typeface="微软雅黑"/>
              </a:rPr>
              <a:t>课型选择：</a:t>
            </a:r>
            <a:r>
              <a:rPr kumimoji="0" lang="zh-CN" altLang="en-US" sz="2400" b="0" i="0" u="none" strike="noStrike" kern="1200" cap="none" spc="0" normalizeH="0" baseline="0" noProof="0" dirty="0">
                <a:ln>
                  <a:noFill/>
                </a:ln>
                <a:solidFill>
                  <a:srgbClr val="40474D"/>
                </a:solidFill>
                <a:effectLst/>
                <a:uLnTx/>
                <a:uFillTx/>
                <a:latin typeface="微软雅黑"/>
                <a:ea typeface="微软雅黑"/>
                <a:cs typeface="+mn-cs"/>
              </a:rPr>
              <a:t>新授课、复习课、实验课。</a:t>
            </a:r>
            <a:endParaRPr kumimoji="0" lang="en-US" altLang="zh-CN" sz="2400" b="0" i="0" u="none" strike="noStrike" kern="1200" cap="none" spc="0" normalizeH="0" baseline="0" noProof="0" dirty="0">
              <a:ln>
                <a:noFill/>
              </a:ln>
              <a:solidFill>
                <a:srgbClr val="40474D"/>
              </a:solidFill>
              <a:effectLst/>
              <a:uLnTx/>
              <a:uFillTx/>
              <a:latin typeface="微软雅黑"/>
              <a:ea typeface="微软雅黑"/>
              <a:cs typeface="+mn-cs"/>
            </a:endParaRPr>
          </a:p>
          <a:p>
            <a:pPr marL="342900" lvl="0" indent="-342900" algn="just">
              <a:lnSpc>
                <a:spcPct val="120000"/>
              </a:lnSpc>
              <a:buFont typeface="Wingdings" panose="05000000000000000000" pitchFamily="2" charset="2"/>
              <a:buChar char="Ø"/>
            </a:pPr>
            <a:r>
              <a:rPr lang="zh-CN" altLang="en-US" sz="2400" dirty="0">
                <a:solidFill>
                  <a:srgbClr val="40474D"/>
                </a:solidFill>
                <a:latin typeface="微软雅黑"/>
                <a:ea typeface="微软雅黑"/>
              </a:rPr>
              <a:t>创造性利用：对栏目内容进行变式，</a:t>
            </a:r>
            <a:r>
              <a:rPr lang="zh-CN" altLang="en-US" sz="2400" dirty="0">
                <a:solidFill>
                  <a:srgbClr val="C00000"/>
                </a:solidFill>
                <a:latin typeface="微软雅黑"/>
                <a:ea typeface="微软雅黑"/>
              </a:rPr>
              <a:t>编制成单元复习的资料或素养导向的习题</a:t>
            </a:r>
            <a:r>
              <a:rPr lang="zh-CN" altLang="en-US" sz="2400" dirty="0">
                <a:solidFill>
                  <a:srgbClr val="40474D"/>
                </a:solidFill>
                <a:latin typeface="微软雅黑"/>
                <a:ea typeface="微软雅黑"/>
              </a:rPr>
              <a:t>。</a:t>
            </a:r>
            <a:endParaRPr lang="en-US" altLang="zh-CN" sz="2400" dirty="0">
              <a:solidFill>
                <a:srgbClr val="40474D"/>
              </a:solidFill>
              <a:latin typeface="微软雅黑"/>
              <a:ea typeface="微软雅黑"/>
            </a:endParaRPr>
          </a:p>
          <a:p>
            <a:pPr lvl="0" algn="just">
              <a:lnSpc>
                <a:spcPct val="120000"/>
              </a:lnSpc>
            </a:pPr>
            <a:r>
              <a:rPr lang="zh-CN" altLang="en-US" sz="2400">
                <a:solidFill>
                  <a:srgbClr val="40474D"/>
                </a:solidFill>
                <a:latin typeface="微软雅黑"/>
                <a:ea typeface="微软雅黑"/>
              </a:rPr>
              <a:t>教师</a:t>
            </a:r>
            <a:r>
              <a:rPr lang="zh-CN" altLang="en-US" sz="2400" dirty="0">
                <a:solidFill>
                  <a:srgbClr val="40474D"/>
                </a:solidFill>
                <a:latin typeface="微软雅黑"/>
                <a:ea typeface="微软雅黑"/>
              </a:rPr>
              <a:t>可将新课标中包含的大量素材</a:t>
            </a:r>
            <a:r>
              <a:rPr lang="zh-CN" altLang="en-US" sz="2400" dirty="0">
                <a:solidFill>
                  <a:srgbClr val="C00000"/>
                </a:solidFill>
                <a:latin typeface="微软雅黑"/>
                <a:ea typeface="微软雅黑"/>
              </a:rPr>
              <a:t>改编成“研究与实践”活动</a:t>
            </a:r>
            <a:r>
              <a:rPr lang="zh-CN" altLang="en-US" sz="2400" dirty="0">
                <a:solidFill>
                  <a:srgbClr val="40474D"/>
                </a:solidFill>
                <a:latin typeface="微软雅黑"/>
                <a:ea typeface="微软雅黑"/>
              </a:rPr>
              <a:t>。</a:t>
            </a:r>
            <a:endParaRPr kumimoji="0" lang="zh-CN" altLang="en-US" sz="2400" b="0" i="0" u="none" strike="noStrike" kern="1200" cap="none" spc="0" normalizeH="0" baseline="0" noProof="0" dirty="0">
              <a:ln>
                <a:noFill/>
              </a:ln>
              <a:solidFill>
                <a:srgbClr val="40474D"/>
              </a:solidFill>
              <a:effectLst/>
              <a:uLnTx/>
              <a:uFillTx/>
              <a:latin typeface="微软雅黑"/>
              <a:ea typeface="微软雅黑"/>
              <a:cs typeface="+mn-cs"/>
            </a:endParaRPr>
          </a:p>
        </p:txBody>
      </p:sp>
      <p:sp>
        <p:nvSpPr>
          <p:cNvPr id="5" name="TextBox 42">
            <a:extLst>
              <a:ext uri="{FF2B5EF4-FFF2-40B4-BE49-F238E27FC236}">
                <a16:creationId xmlns:a16="http://schemas.microsoft.com/office/drawing/2014/main" id="{77A00891-BFE1-DE50-B0BA-E514F2ADD55A}"/>
              </a:ext>
            </a:extLst>
          </p:cNvPr>
          <p:cNvSpPr txBox="1"/>
          <p:nvPr/>
        </p:nvSpPr>
        <p:spPr>
          <a:xfrm>
            <a:off x="2426767" y="507690"/>
            <a:ext cx="734481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三、“研究与实践”栏目的教学策略</a:t>
            </a:r>
          </a:p>
        </p:txBody>
      </p:sp>
    </p:spTree>
    <p:extLst>
      <p:ext uri="{BB962C8B-B14F-4D97-AF65-F5344CB8AC3E}">
        <p14:creationId xmlns:p14="http://schemas.microsoft.com/office/powerpoint/2010/main" val="2697840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438D0-80CA-FC64-5E2B-D167C583B0D3}"/>
            </a:ext>
          </a:extLst>
        </p:cNvPr>
        <p:cNvGrpSpPr/>
        <p:nvPr/>
      </p:nvGrpSpPr>
      <p:grpSpPr>
        <a:xfrm>
          <a:off x="0" y="0"/>
          <a:ext cx="0" cy="0"/>
          <a:chOff x="0" y="0"/>
          <a:chExt cx="0" cy="0"/>
        </a:xfrm>
      </p:grpSpPr>
      <p:sp>
        <p:nvSpPr>
          <p:cNvPr id="24" name="Oval 6">
            <a:extLst>
              <a:ext uri="{FF2B5EF4-FFF2-40B4-BE49-F238E27FC236}">
                <a16:creationId xmlns:a16="http://schemas.microsoft.com/office/drawing/2014/main" id="{9521999A-8368-3725-E602-C532A6BDAE45}"/>
              </a:ext>
            </a:extLst>
          </p:cNvPr>
          <p:cNvSpPr>
            <a:spLocks noChangeArrowheads="1"/>
          </p:cNvSpPr>
          <p:nvPr/>
        </p:nvSpPr>
        <p:spPr bwMode="auto">
          <a:xfrm flipH="1">
            <a:off x="985428" y="2909777"/>
            <a:ext cx="1907896" cy="1906222"/>
          </a:xfrm>
          <a:prstGeom prst="ellipse">
            <a:avLst/>
          </a:prstGeom>
          <a:solidFill>
            <a:schemeClr val="bg2">
              <a:lumMod val="20000"/>
              <a:lumOff val="8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25" name="Freeform 7">
            <a:extLst>
              <a:ext uri="{FF2B5EF4-FFF2-40B4-BE49-F238E27FC236}">
                <a16:creationId xmlns:a16="http://schemas.microsoft.com/office/drawing/2014/main" id="{5E31E8BB-2627-19D4-E1A2-DA5A17ADDA72}"/>
              </a:ext>
            </a:extLst>
          </p:cNvPr>
          <p:cNvSpPr/>
          <p:nvPr/>
        </p:nvSpPr>
        <p:spPr bwMode="auto">
          <a:xfrm flipH="1">
            <a:off x="3755477" y="1785644"/>
            <a:ext cx="1292225" cy="4079875"/>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2">
              <a:lumMod val="85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26" name="Oval 8">
            <a:extLst>
              <a:ext uri="{FF2B5EF4-FFF2-40B4-BE49-F238E27FC236}">
                <a16:creationId xmlns:a16="http://schemas.microsoft.com/office/drawing/2014/main" id="{CA11ADF0-15CB-F1B7-2F55-B57A6F1B6153}"/>
              </a:ext>
            </a:extLst>
          </p:cNvPr>
          <p:cNvSpPr>
            <a:spLocks noChangeArrowheads="1"/>
          </p:cNvSpPr>
          <p:nvPr/>
        </p:nvSpPr>
        <p:spPr bwMode="auto">
          <a:xfrm flipH="1">
            <a:off x="3428452" y="1347494"/>
            <a:ext cx="1219200" cy="1220788"/>
          </a:xfrm>
          <a:prstGeom prst="ellips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7" name="Oval 9">
            <a:extLst>
              <a:ext uri="{FF2B5EF4-FFF2-40B4-BE49-F238E27FC236}">
                <a16:creationId xmlns:a16="http://schemas.microsoft.com/office/drawing/2014/main" id="{39C0FE9A-01E0-79FF-8420-2372C92C48C7}"/>
              </a:ext>
            </a:extLst>
          </p:cNvPr>
          <p:cNvSpPr>
            <a:spLocks noChangeArrowheads="1"/>
          </p:cNvSpPr>
          <p:nvPr/>
        </p:nvSpPr>
        <p:spPr bwMode="auto">
          <a:xfrm flipH="1">
            <a:off x="4303164" y="3206457"/>
            <a:ext cx="1220788" cy="1219200"/>
          </a:xfrm>
          <a:prstGeom prst="ellips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8" name="Oval 10">
            <a:extLst>
              <a:ext uri="{FF2B5EF4-FFF2-40B4-BE49-F238E27FC236}">
                <a16:creationId xmlns:a16="http://schemas.microsoft.com/office/drawing/2014/main" id="{D9579A04-BF6C-5BB6-D25E-D6DB1DFF501D}"/>
              </a:ext>
            </a:extLst>
          </p:cNvPr>
          <p:cNvSpPr>
            <a:spLocks noChangeArrowheads="1"/>
          </p:cNvSpPr>
          <p:nvPr/>
        </p:nvSpPr>
        <p:spPr bwMode="auto">
          <a:xfrm flipH="1">
            <a:off x="3303039" y="5008269"/>
            <a:ext cx="1220788" cy="1219200"/>
          </a:xfrm>
          <a:prstGeom prst="ellips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9" name="Line 11">
            <a:extLst>
              <a:ext uri="{FF2B5EF4-FFF2-40B4-BE49-F238E27FC236}">
                <a16:creationId xmlns:a16="http://schemas.microsoft.com/office/drawing/2014/main" id="{DC325AC5-8C2A-4E12-8359-D3772D4860C3}"/>
              </a:ext>
            </a:extLst>
          </p:cNvPr>
          <p:cNvSpPr>
            <a:spLocks noChangeShapeType="1"/>
          </p:cNvSpPr>
          <p:nvPr/>
        </p:nvSpPr>
        <p:spPr bwMode="auto">
          <a:xfrm flipH="1">
            <a:off x="2658672" y="2429695"/>
            <a:ext cx="873456" cy="641446"/>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0" name="Line 13">
            <a:extLst>
              <a:ext uri="{FF2B5EF4-FFF2-40B4-BE49-F238E27FC236}">
                <a16:creationId xmlns:a16="http://schemas.microsoft.com/office/drawing/2014/main" id="{3C234F84-BC81-04EF-AAE2-2567869562DA}"/>
              </a:ext>
            </a:extLst>
          </p:cNvPr>
          <p:cNvSpPr>
            <a:spLocks noChangeShapeType="1"/>
          </p:cNvSpPr>
          <p:nvPr/>
        </p:nvSpPr>
        <p:spPr bwMode="auto">
          <a:xfrm flipH="1">
            <a:off x="3009352" y="3798594"/>
            <a:ext cx="1164222" cy="0"/>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1" name="Oval 14">
            <a:extLst>
              <a:ext uri="{FF2B5EF4-FFF2-40B4-BE49-F238E27FC236}">
                <a16:creationId xmlns:a16="http://schemas.microsoft.com/office/drawing/2014/main" id="{92275799-6647-9C33-DBB0-EB1537E3E434}"/>
              </a:ext>
            </a:extLst>
          </p:cNvPr>
          <p:cNvSpPr>
            <a:spLocks noChangeArrowheads="1"/>
          </p:cNvSpPr>
          <p:nvPr/>
        </p:nvSpPr>
        <p:spPr bwMode="auto">
          <a:xfrm flipH="1">
            <a:off x="598307" y="3049294"/>
            <a:ext cx="2153870" cy="2153870"/>
          </a:xfrm>
          <a:prstGeom prst="ellipse">
            <a:avLst/>
          </a:prstGeom>
          <a:solidFill>
            <a:schemeClr val="tx1"/>
          </a:solidFill>
          <a:ln w="5715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2" name="TextBox 11">
            <a:extLst>
              <a:ext uri="{FF2B5EF4-FFF2-40B4-BE49-F238E27FC236}">
                <a16:creationId xmlns:a16="http://schemas.microsoft.com/office/drawing/2014/main" id="{0B59A89C-D36D-EC3C-F4BD-55F8CB1C270A}"/>
              </a:ext>
            </a:extLst>
          </p:cNvPr>
          <p:cNvSpPr txBox="1"/>
          <p:nvPr/>
        </p:nvSpPr>
        <p:spPr>
          <a:xfrm flipH="1">
            <a:off x="3561861" y="1522017"/>
            <a:ext cx="1008704" cy="954107"/>
          </a:xfrm>
          <a:prstGeom prst="rect">
            <a:avLst/>
          </a:prstGeom>
          <a:noFill/>
        </p:spPr>
        <p:txBody>
          <a:bodyPr wrap="square" rtlCol="0">
            <a:spAutoFit/>
          </a:bodyPr>
          <a:lstStyle/>
          <a:p>
            <a:pPr algn="ctr"/>
            <a:r>
              <a:rPr lang="zh-CN" altLang="en-US" sz="2800" b="1"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rPr>
              <a:t>设计留白</a:t>
            </a:r>
          </a:p>
        </p:txBody>
      </p:sp>
      <p:sp>
        <p:nvSpPr>
          <p:cNvPr id="33" name="TextBox 12">
            <a:extLst>
              <a:ext uri="{FF2B5EF4-FFF2-40B4-BE49-F238E27FC236}">
                <a16:creationId xmlns:a16="http://schemas.microsoft.com/office/drawing/2014/main" id="{BE596191-FAF0-71A7-D028-6143C38D8618}"/>
              </a:ext>
            </a:extLst>
          </p:cNvPr>
          <p:cNvSpPr txBox="1"/>
          <p:nvPr/>
        </p:nvSpPr>
        <p:spPr>
          <a:xfrm flipH="1">
            <a:off x="4367190" y="3410082"/>
            <a:ext cx="987442" cy="954107"/>
          </a:xfrm>
          <a:prstGeom prst="rect">
            <a:avLst/>
          </a:prstGeom>
          <a:noFill/>
        </p:spPr>
        <p:txBody>
          <a:bodyPr wrap="square" rtlCol="0">
            <a:spAutoFit/>
          </a:bodyPr>
          <a:lstStyle/>
          <a:p>
            <a:pPr algn="ctr"/>
            <a:r>
              <a:rPr lang="zh-CN" altLang="en-US" sz="2800" b="1"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rPr>
              <a:t>小组合作</a:t>
            </a:r>
          </a:p>
        </p:txBody>
      </p:sp>
      <p:sp>
        <p:nvSpPr>
          <p:cNvPr id="34" name="TextBox 13">
            <a:extLst>
              <a:ext uri="{FF2B5EF4-FFF2-40B4-BE49-F238E27FC236}">
                <a16:creationId xmlns:a16="http://schemas.microsoft.com/office/drawing/2014/main" id="{D73F6A54-B4A9-C498-F4CB-948B3BD186A7}"/>
              </a:ext>
            </a:extLst>
          </p:cNvPr>
          <p:cNvSpPr txBox="1"/>
          <p:nvPr/>
        </p:nvSpPr>
        <p:spPr>
          <a:xfrm flipH="1">
            <a:off x="3357245" y="5159375"/>
            <a:ext cx="1112520" cy="954107"/>
          </a:xfrm>
          <a:prstGeom prst="rect">
            <a:avLst/>
          </a:prstGeom>
          <a:noFill/>
        </p:spPr>
        <p:txBody>
          <a:bodyPr wrap="square" rtlCol="0">
            <a:spAutoFit/>
          </a:bodyPr>
          <a:lstStyle/>
          <a:p>
            <a:pPr algn="ctr"/>
            <a:r>
              <a:rPr lang="zh-CN" altLang="en-US" sz="2800" b="1"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rPr>
              <a:t>教师指导</a:t>
            </a:r>
          </a:p>
        </p:txBody>
      </p:sp>
      <p:sp>
        <p:nvSpPr>
          <p:cNvPr id="35" name="TextBox 14">
            <a:extLst>
              <a:ext uri="{FF2B5EF4-FFF2-40B4-BE49-F238E27FC236}">
                <a16:creationId xmlns:a16="http://schemas.microsoft.com/office/drawing/2014/main" id="{15FAF1A1-2D93-8585-1A4D-C46378938C45}"/>
              </a:ext>
            </a:extLst>
          </p:cNvPr>
          <p:cNvSpPr txBox="1"/>
          <p:nvPr/>
        </p:nvSpPr>
        <p:spPr>
          <a:xfrm flipH="1">
            <a:off x="672603" y="3441963"/>
            <a:ext cx="1976485" cy="1384995"/>
          </a:xfrm>
          <a:prstGeom prst="rect">
            <a:avLst/>
          </a:prstGeom>
          <a:noFill/>
        </p:spPr>
        <p:txBody>
          <a:bodyPr wrap="square" rtlCol="0">
            <a:spAutoFit/>
          </a:bodyPr>
          <a:lstStyle/>
          <a:p>
            <a:pPr algn="ctr"/>
            <a:r>
              <a:rPr lang="en-US" altLang="zh-CN" sz="2800" b="1" dirty="0">
                <a:solidFill>
                  <a:schemeClr val="bg2"/>
                </a:solidFill>
                <a:latin typeface="+mn-ea"/>
                <a:ea typeface="+mn-ea"/>
              </a:rPr>
              <a:t>3.</a:t>
            </a:r>
            <a:r>
              <a:rPr lang="zh-CN" altLang="en-US" sz="2800" b="1" dirty="0">
                <a:solidFill>
                  <a:schemeClr val="bg2"/>
                </a:solidFill>
                <a:latin typeface="+mn-ea"/>
                <a:ea typeface="+mn-ea"/>
              </a:rPr>
              <a:t>以学生为主体，教师提供支架</a:t>
            </a:r>
          </a:p>
        </p:txBody>
      </p:sp>
      <p:sp>
        <p:nvSpPr>
          <p:cNvPr id="36" name="TextBox 15">
            <a:extLst>
              <a:ext uri="{FF2B5EF4-FFF2-40B4-BE49-F238E27FC236}">
                <a16:creationId xmlns:a16="http://schemas.microsoft.com/office/drawing/2014/main" id="{8DD11065-E349-0AC2-C982-25B863E8A385}"/>
              </a:ext>
            </a:extLst>
          </p:cNvPr>
          <p:cNvSpPr txBox="1"/>
          <p:nvPr/>
        </p:nvSpPr>
        <p:spPr>
          <a:xfrm flipH="1">
            <a:off x="4679746" y="1230703"/>
            <a:ext cx="6964044" cy="1107996"/>
          </a:xfrm>
          <a:prstGeom prst="rect">
            <a:avLst/>
          </a:prstGeom>
          <a:noFill/>
        </p:spPr>
        <p:txBody>
          <a:bodyPr wrap="square" rtlCol="0">
            <a:spAutoFit/>
          </a:bodyPr>
          <a:lstStyle/>
          <a:p>
            <a:pPr marL="285750" indent="-285750" algn="just" eaLnBrk="1" latinLnBrk="0" hangingPunct="1">
              <a:buFont typeface="Arial" panose="020B0604020202020204" pitchFamily="34" charset="0"/>
              <a:buChar char="•"/>
            </a:pPr>
            <a:r>
              <a:rPr lang="zh-CN" altLang="en-US" sz="2200" dirty="0">
                <a:solidFill>
                  <a:schemeClr val="bg1"/>
                </a:solidFill>
                <a:latin typeface="+mj-ea"/>
                <a:ea typeface="+mj-ea"/>
              </a:rPr>
              <a:t>关注培养学生</a:t>
            </a:r>
            <a:r>
              <a:rPr lang="zh-CN" altLang="en-US" sz="2200" dirty="0">
                <a:solidFill>
                  <a:srgbClr val="C00000"/>
                </a:solidFill>
                <a:latin typeface="+mj-ea"/>
                <a:ea typeface="+mj-ea"/>
              </a:rPr>
              <a:t>自主提出问题并解决问题的能力</a:t>
            </a:r>
            <a:endParaRPr lang="en-US" altLang="zh-CN" sz="2200" dirty="0">
              <a:solidFill>
                <a:srgbClr val="C00000"/>
              </a:solidFill>
              <a:latin typeface="+mj-ea"/>
              <a:ea typeface="+mj-ea"/>
            </a:endParaRPr>
          </a:p>
          <a:p>
            <a:pPr marL="285750" indent="-285750" algn="just" eaLnBrk="1" latinLnBrk="0" hangingPunct="1">
              <a:buFont typeface="Arial" panose="020B0604020202020204" pitchFamily="34" charset="0"/>
              <a:buChar char="•"/>
            </a:pPr>
            <a:r>
              <a:rPr lang="zh-CN" altLang="en-US" sz="2200" dirty="0">
                <a:solidFill>
                  <a:schemeClr val="bg1"/>
                </a:solidFill>
                <a:latin typeface="+mj-ea"/>
                <a:ea typeface="+mj-ea"/>
              </a:rPr>
              <a:t>允许学生可以根据内容进行自由创作，将自身的优势和兴趣与学习融合在一起，培养</a:t>
            </a:r>
            <a:r>
              <a:rPr lang="zh-CN" altLang="en-US" sz="2200" dirty="0">
                <a:solidFill>
                  <a:srgbClr val="C00000"/>
                </a:solidFill>
                <a:latin typeface="+mj-ea"/>
                <a:ea typeface="+mj-ea"/>
              </a:rPr>
              <a:t>自主意识与创新能力</a:t>
            </a:r>
          </a:p>
        </p:txBody>
      </p:sp>
      <p:sp>
        <p:nvSpPr>
          <p:cNvPr id="37" name="TextBox 16">
            <a:extLst>
              <a:ext uri="{FF2B5EF4-FFF2-40B4-BE49-F238E27FC236}">
                <a16:creationId xmlns:a16="http://schemas.microsoft.com/office/drawing/2014/main" id="{C40307EE-2899-5129-F2B5-039A31C970A2}"/>
              </a:ext>
            </a:extLst>
          </p:cNvPr>
          <p:cNvSpPr txBox="1"/>
          <p:nvPr/>
        </p:nvSpPr>
        <p:spPr>
          <a:xfrm flipH="1">
            <a:off x="5494027" y="2568282"/>
            <a:ext cx="6005574" cy="2123658"/>
          </a:xfrm>
          <a:prstGeom prst="rect">
            <a:avLst/>
          </a:prstGeom>
          <a:noFill/>
        </p:spPr>
        <p:txBody>
          <a:bodyPr wrap="square" rtlCol="0">
            <a:spAutoFit/>
          </a:bodyPr>
          <a:lstStyle/>
          <a:p>
            <a:pPr marL="285750" indent="-285750" algn="just">
              <a:buFont typeface="Arial" panose="020B0604020202020204" pitchFamily="34" charset="0"/>
              <a:buChar char="•"/>
            </a:pPr>
            <a:r>
              <a:rPr lang="zh-CN" altLang="en-US" sz="2200" dirty="0">
                <a:solidFill>
                  <a:schemeClr val="bg1"/>
                </a:solidFill>
                <a:latin typeface="+mj-ea"/>
                <a:ea typeface="+mj-ea"/>
              </a:rPr>
              <a:t>栏目活动内容具有较大的</a:t>
            </a:r>
            <a:r>
              <a:rPr lang="zh-CN" altLang="en-US" sz="2200" dirty="0">
                <a:solidFill>
                  <a:srgbClr val="C00000"/>
                </a:solidFill>
                <a:latin typeface="+mj-ea"/>
                <a:ea typeface="+mj-ea"/>
              </a:rPr>
              <a:t>开放性、探究性，</a:t>
            </a:r>
            <a:r>
              <a:rPr lang="zh-CN" altLang="en-US" sz="2200" dirty="0">
                <a:solidFill>
                  <a:schemeClr val="bg1"/>
                </a:solidFill>
                <a:latin typeface="+mj-ea"/>
                <a:ea typeface="+mj-ea"/>
              </a:rPr>
              <a:t>个体完成难度较大</a:t>
            </a:r>
            <a:endParaRPr lang="en-US" altLang="zh-CN" sz="2200" dirty="0">
              <a:solidFill>
                <a:schemeClr val="bg1"/>
              </a:solidFill>
              <a:latin typeface="+mj-ea"/>
              <a:ea typeface="+mj-ea"/>
            </a:endParaRPr>
          </a:p>
          <a:p>
            <a:pPr marL="285750" indent="-285750" algn="just">
              <a:buFont typeface="Arial" panose="020B0604020202020204" pitchFamily="34" charset="0"/>
              <a:buChar char="•"/>
            </a:pPr>
            <a:r>
              <a:rPr lang="zh-CN" altLang="en-US" sz="2200" dirty="0">
                <a:solidFill>
                  <a:schemeClr val="bg1"/>
                </a:solidFill>
                <a:latin typeface="+mj-ea"/>
                <a:ea typeface="+mj-ea"/>
              </a:rPr>
              <a:t>科学分组，综合考虑学生的特长兴趣和个体差异，遵循“</a:t>
            </a:r>
            <a:r>
              <a:rPr lang="zh-CN" altLang="en-US" sz="2200" dirty="0">
                <a:solidFill>
                  <a:srgbClr val="C00000"/>
                </a:solidFill>
                <a:latin typeface="+mj-ea"/>
                <a:ea typeface="+mj-ea"/>
              </a:rPr>
              <a:t>组内异质，组间同质</a:t>
            </a:r>
            <a:r>
              <a:rPr lang="zh-CN" altLang="en-US" sz="2200" dirty="0">
                <a:solidFill>
                  <a:schemeClr val="bg1"/>
                </a:solidFill>
                <a:latin typeface="+mj-ea"/>
                <a:ea typeface="+mj-ea"/>
              </a:rPr>
              <a:t>”原则</a:t>
            </a:r>
            <a:endParaRPr lang="en-US" altLang="zh-CN" sz="2200" dirty="0">
              <a:solidFill>
                <a:schemeClr val="bg1"/>
              </a:solidFill>
              <a:latin typeface="+mj-ea"/>
              <a:ea typeface="+mj-ea"/>
            </a:endParaRPr>
          </a:p>
          <a:p>
            <a:pPr marL="285750" indent="-285750" algn="just">
              <a:buFont typeface="Arial" panose="020B0604020202020204" pitchFamily="34" charset="0"/>
              <a:buChar char="•"/>
            </a:pPr>
            <a:r>
              <a:rPr lang="zh-CN" altLang="en-US" sz="2200" dirty="0">
                <a:solidFill>
                  <a:schemeClr val="bg1"/>
                </a:solidFill>
                <a:latin typeface="+mj-ea"/>
                <a:ea typeface="+mj-ea"/>
              </a:rPr>
              <a:t>教师设置</a:t>
            </a:r>
            <a:r>
              <a:rPr lang="zh-CN" altLang="en-US" sz="2200" dirty="0">
                <a:solidFill>
                  <a:srgbClr val="C00000"/>
                </a:solidFill>
                <a:latin typeface="+mj-ea"/>
                <a:ea typeface="+mj-ea"/>
              </a:rPr>
              <a:t>启发性的问题</a:t>
            </a:r>
            <a:r>
              <a:rPr lang="zh-CN" altLang="en-US" sz="2200" dirty="0">
                <a:solidFill>
                  <a:schemeClr val="bg1"/>
                </a:solidFill>
                <a:latin typeface="+mj-ea"/>
                <a:ea typeface="+mj-ea"/>
              </a:rPr>
              <a:t>，引导学生展开</a:t>
            </a:r>
            <a:r>
              <a:rPr lang="zh-CN" altLang="en-US" sz="2200" dirty="0">
                <a:solidFill>
                  <a:srgbClr val="C00000"/>
                </a:solidFill>
                <a:latin typeface="+mj-ea"/>
                <a:ea typeface="+mj-ea"/>
              </a:rPr>
              <a:t>小组讨论</a:t>
            </a:r>
            <a:endParaRPr sz="2200" dirty="0">
              <a:solidFill>
                <a:srgbClr val="C00000"/>
              </a:solidFill>
              <a:latin typeface="+mj-ea"/>
              <a:ea typeface="+mj-ea"/>
            </a:endParaRPr>
          </a:p>
        </p:txBody>
      </p:sp>
      <p:sp>
        <p:nvSpPr>
          <p:cNvPr id="38" name="TextBox 17">
            <a:extLst>
              <a:ext uri="{FF2B5EF4-FFF2-40B4-BE49-F238E27FC236}">
                <a16:creationId xmlns:a16="http://schemas.microsoft.com/office/drawing/2014/main" id="{F7D52D27-92BE-4524-8D41-4CBF0AD34D49}"/>
              </a:ext>
            </a:extLst>
          </p:cNvPr>
          <p:cNvSpPr txBox="1"/>
          <p:nvPr/>
        </p:nvSpPr>
        <p:spPr>
          <a:xfrm flipH="1">
            <a:off x="4747175" y="4933659"/>
            <a:ext cx="6964042" cy="1446550"/>
          </a:xfrm>
          <a:prstGeom prst="rect">
            <a:avLst/>
          </a:prstGeom>
          <a:noFill/>
        </p:spPr>
        <p:txBody>
          <a:bodyPr wrap="square" rtlCol="0">
            <a:spAutoFit/>
          </a:bodyPr>
          <a:lstStyle/>
          <a:p>
            <a:pPr marL="285750" indent="-285750" algn="just" eaLnBrk="1" latinLnBrk="0" hangingPunct="1">
              <a:buFont typeface="Arial" panose="020B0604020202020204" pitchFamily="34" charset="0"/>
              <a:buChar char="•"/>
            </a:pPr>
            <a:r>
              <a:rPr lang="zh-CN" altLang="en-US" sz="2200" dirty="0">
                <a:solidFill>
                  <a:schemeClr val="bg1"/>
                </a:solidFill>
                <a:latin typeface="+mj-ea"/>
                <a:ea typeface="+mj-ea"/>
              </a:rPr>
              <a:t>教师应课堂活动的</a:t>
            </a:r>
            <a:r>
              <a:rPr lang="zh-CN" altLang="en-US" sz="2200" dirty="0">
                <a:solidFill>
                  <a:srgbClr val="C00000"/>
                </a:solidFill>
                <a:latin typeface="+mj-ea"/>
                <a:ea typeface="+mj-ea"/>
              </a:rPr>
              <a:t>组织者</a:t>
            </a:r>
            <a:r>
              <a:rPr lang="zh-CN" altLang="en-US" sz="2200" dirty="0">
                <a:solidFill>
                  <a:schemeClr val="bg1"/>
                </a:solidFill>
                <a:latin typeface="+mj-ea"/>
                <a:ea typeface="+mj-ea"/>
              </a:rPr>
              <a:t>、学生思维的</a:t>
            </a:r>
            <a:r>
              <a:rPr lang="zh-CN" altLang="en-US" sz="2200" dirty="0">
                <a:solidFill>
                  <a:srgbClr val="C00000"/>
                </a:solidFill>
                <a:latin typeface="+mj-ea"/>
                <a:ea typeface="+mj-ea"/>
              </a:rPr>
              <a:t>引导者</a:t>
            </a:r>
            <a:endParaRPr lang="en-US" altLang="zh-CN" sz="2200" dirty="0">
              <a:solidFill>
                <a:srgbClr val="C00000"/>
              </a:solidFill>
              <a:latin typeface="+mj-ea"/>
              <a:ea typeface="+mj-ea"/>
            </a:endParaRPr>
          </a:p>
          <a:p>
            <a:pPr marL="285750" indent="-285750" algn="just" eaLnBrk="1" latinLnBrk="0" hangingPunct="1">
              <a:buFont typeface="Arial" panose="020B0604020202020204" pitchFamily="34" charset="0"/>
              <a:buChar char="•"/>
            </a:pPr>
            <a:r>
              <a:rPr lang="zh-CN" altLang="en-US" sz="2200" dirty="0">
                <a:solidFill>
                  <a:schemeClr val="bg1"/>
                </a:solidFill>
                <a:latin typeface="+mj-ea"/>
                <a:ea typeface="+mj-ea"/>
              </a:rPr>
              <a:t>密切关注学生的</a:t>
            </a:r>
            <a:r>
              <a:rPr lang="zh-CN" altLang="en-US" sz="2200" dirty="0">
                <a:solidFill>
                  <a:srgbClr val="C00000"/>
                </a:solidFill>
                <a:latin typeface="+mj-ea"/>
                <a:ea typeface="+mj-ea"/>
              </a:rPr>
              <a:t>实验操作与探究行为</a:t>
            </a:r>
            <a:r>
              <a:rPr lang="zh-CN" altLang="en-US" sz="2200" dirty="0">
                <a:solidFill>
                  <a:schemeClr val="bg1"/>
                </a:solidFill>
                <a:latin typeface="+mj-ea"/>
                <a:ea typeface="+mj-ea"/>
              </a:rPr>
              <a:t>，给予</a:t>
            </a:r>
            <a:r>
              <a:rPr lang="zh-CN" altLang="en-US" sz="2200" dirty="0">
                <a:solidFill>
                  <a:srgbClr val="C00000"/>
                </a:solidFill>
                <a:latin typeface="+mj-ea"/>
                <a:ea typeface="+mj-ea"/>
              </a:rPr>
              <a:t>点拨指导</a:t>
            </a:r>
            <a:r>
              <a:rPr lang="zh-CN" altLang="en-US" sz="2200" dirty="0">
                <a:solidFill>
                  <a:schemeClr val="bg1"/>
                </a:solidFill>
                <a:latin typeface="+mj-ea"/>
                <a:ea typeface="+mj-ea"/>
              </a:rPr>
              <a:t>，对学生的实验结论进行</a:t>
            </a:r>
            <a:r>
              <a:rPr lang="zh-CN" altLang="en-US" sz="2200" dirty="0">
                <a:solidFill>
                  <a:srgbClr val="C00000"/>
                </a:solidFill>
                <a:latin typeface="+mj-ea"/>
                <a:ea typeface="+mj-ea"/>
              </a:rPr>
              <a:t>补充总结</a:t>
            </a:r>
            <a:endParaRPr lang="en-US" altLang="zh-CN" sz="2200" dirty="0">
              <a:solidFill>
                <a:srgbClr val="C00000"/>
              </a:solidFill>
              <a:latin typeface="+mj-ea"/>
              <a:ea typeface="+mj-ea"/>
            </a:endParaRPr>
          </a:p>
          <a:p>
            <a:pPr marL="285750" indent="-285750" algn="just" eaLnBrk="1" latinLnBrk="0" hangingPunct="1">
              <a:buFont typeface="Arial" panose="020B0604020202020204" pitchFamily="34" charset="0"/>
              <a:buChar char="•"/>
            </a:pPr>
            <a:r>
              <a:rPr lang="zh-CN" altLang="en-US" sz="2200" dirty="0">
                <a:solidFill>
                  <a:schemeClr val="bg1"/>
                </a:solidFill>
                <a:latin typeface="+mj-ea"/>
                <a:ea typeface="+mj-ea"/>
              </a:rPr>
              <a:t>多与学生</a:t>
            </a:r>
            <a:r>
              <a:rPr lang="zh-CN" altLang="en-US" sz="2200" dirty="0">
                <a:solidFill>
                  <a:srgbClr val="C00000"/>
                </a:solidFill>
                <a:latin typeface="+mj-ea"/>
                <a:ea typeface="+mj-ea"/>
              </a:rPr>
              <a:t>沟通交流，分析教学效果并改进不足之处</a:t>
            </a:r>
          </a:p>
        </p:txBody>
      </p:sp>
      <p:sp>
        <p:nvSpPr>
          <p:cNvPr id="39" name="Line 11">
            <a:extLst>
              <a:ext uri="{FF2B5EF4-FFF2-40B4-BE49-F238E27FC236}">
                <a16:creationId xmlns:a16="http://schemas.microsoft.com/office/drawing/2014/main" id="{046C069C-7C7E-5EF5-809B-EA58664992AE}"/>
              </a:ext>
            </a:extLst>
          </p:cNvPr>
          <p:cNvSpPr>
            <a:spLocks noChangeShapeType="1"/>
          </p:cNvSpPr>
          <p:nvPr/>
        </p:nvSpPr>
        <p:spPr bwMode="auto">
          <a:xfrm flipH="1" flipV="1">
            <a:off x="2645025" y="4626985"/>
            <a:ext cx="723331" cy="586853"/>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grpSp>
        <p:nvGrpSpPr>
          <p:cNvPr id="40" name="Group 9">
            <a:extLst>
              <a:ext uri="{FF2B5EF4-FFF2-40B4-BE49-F238E27FC236}">
                <a16:creationId xmlns:a16="http://schemas.microsoft.com/office/drawing/2014/main" id="{F57D7949-73F4-2F18-A4FC-289E81FF1B33}"/>
              </a:ext>
            </a:extLst>
          </p:cNvPr>
          <p:cNvGrpSpPr>
            <a:grpSpLocks noChangeAspect="1"/>
          </p:cNvGrpSpPr>
          <p:nvPr/>
        </p:nvGrpSpPr>
        <p:grpSpPr bwMode="auto">
          <a:xfrm>
            <a:off x="2311400" y="980886"/>
            <a:ext cx="7575550" cy="201688"/>
            <a:chOff x="1927" y="2201"/>
            <a:chExt cx="4019" cy="107"/>
          </a:xfrm>
        </p:grpSpPr>
        <p:sp>
          <p:nvSpPr>
            <p:cNvPr id="41" name="Line 10">
              <a:extLst>
                <a:ext uri="{FF2B5EF4-FFF2-40B4-BE49-F238E27FC236}">
                  <a16:creationId xmlns:a16="http://schemas.microsoft.com/office/drawing/2014/main" id="{2A4B09EE-25E6-74E4-2190-6DF01667DAAF}"/>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2" name="Line 11">
              <a:extLst>
                <a:ext uri="{FF2B5EF4-FFF2-40B4-BE49-F238E27FC236}">
                  <a16:creationId xmlns:a16="http://schemas.microsoft.com/office/drawing/2014/main" id="{86476743-2D6D-A9B5-66E1-25B13B0253EA}"/>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3" name="Freeform 12">
              <a:extLst>
                <a:ext uri="{FF2B5EF4-FFF2-40B4-BE49-F238E27FC236}">
                  <a16:creationId xmlns:a16="http://schemas.microsoft.com/office/drawing/2014/main" id="{0C0B1E7C-CE23-12F0-7B4A-A3FCA253834C}"/>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TextBox 42">
            <a:extLst>
              <a:ext uri="{FF2B5EF4-FFF2-40B4-BE49-F238E27FC236}">
                <a16:creationId xmlns:a16="http://schemas.microsoft.com/office/drawing/2014/main" id="{9C4B60B6-E583-2FDA-071F-824B262808EC}"/>
              </a:ext>
            </a:extLst>
          </p:cNvPr>
          <p:cNvSpPr txBox="1"/>
          <p:nvPr/>
        </p:nvSpPr>
        <p:spPr>
          <a:xfrm>
            <a:off x="2426767" y="507690"/>
            <a:ext cx="734481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三、“研究与实践”栏目的教学策略</a:t>
            </a:r>
          </a:p>
        </p:txBody>
      </p:sp>
    </p:spTree>
    <p:extLst>
      <p:ext uri="{BB962C8B-B14F-4D97-AF65-F5344CB8AC3E}">
        <p14:creationId xmlns:p14="http://schemas.microsoft.com/office/powerpoint/2010/main" val="4279515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560E0-6CF9-EE53-5920-5D46D4866200}"/>
            </a:ext>
          </a:extLst>
        </p:cNvPr>
        <p:cNvGrpSpPr/>
        <p:nvPr/>
      </p:nvGrpSpPr>
      <p:grpSpPr>
        <a:xfrm>
          <a:off x="0" y="0"/>
          <a:ext cx="0" cy="0"/>
          <a:chOff x="0" y="0"/>
          <a:chExt cx="0" cy="0"/>
        </a:xfrm>
      </p:grpSpPr>
      <p:sp>
        <p:nvSpPr>
          <p:cNvPr id="45" name="Freeform 5">
            <a:extLst>
              <a:ext uri="{FF2B5EF4-FFF2-40B4-BE49-F238E27FC236}">
                <a16:creationId xmlns:a16="http://schemas.microsoft.com/office/drawing/2014/main" id="{C65475AF-B4FE-6D17-B833-A33EA1805C6D}"/>
              </a:ext>
            </a:extLst>
          </p:cNvPr>
          <p:cNvSpPr/>
          <p:nvPr/>
        </p:nvSpPr>
        <p:spPr bwMode="auto">
          <a:xfrm>
            <a:off x="1556167" y="3514178"/>
            <a:ext cx="1900602"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7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7" y="1834"/>
                </a:cubicBezTo>
                <a:lnTo>
                  <a:pt x="575" y="1005"/>
                </a:lnTo>
                <a:cubicBezTo>
                  <a:pt x="734" y="729"/>
                  <a:pt x="894" y="453"/>
                  <a:pt x="1053" y="178"/>
                </a:cubicBezTo>
                <a:cubicBezTo>
                  <a:pt x="1178" y="2"/>
                  <a:pt x="1297" y="0"/>
                  <a:pt x="1408" y="175"/>
                </a:cubicBezTo>
                <a:close/>
              </a:path>
            </a:pathLst>
          </a:cu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46" name="Freeform 6">
            <a:extLst>
              <a:ext uri="{FF2B5EF4-FFF2-40B4-BE49-F238E27FC236}">
                <a16:creationId xmlns:a16="http://schemas.microsoft.com/office/drawing/2014/main" id="{DA3A212A-53B7-80A7-1792-2D7DE2C824C3}"/>
              </a:ext>
            </a:extLst>
          </p:cNvPr>
          <p:cNvSpPr/>
          <p:nvPr/>
        </p:nvSpPr>
        <p:spPr bwMode="auto">
          <a:xfrm>
            <a:off x="4892733" y="3514178"/>
            <a:ext cx="1898864" cy="1389570"/>
          </a:xfrm>
          <a:custGeom>
            <a:avLst/>
            <a:gdLst>
              <a:gd name="T0" fmla="*/ 1407 w 2453"/>
              <a:gd name="T1" fmla="*/ 175 h 2140"/>
              <a:gd name="T2" fmla="*/ 1886 w 2453"/>
              <a:gd name="T3" fmla="*/ 1005 h 2140"/>
              <a:gd name="T4" fmla="*/ 2364 w 2453"/>
              <a:gd name="T5" fmla="*/ 1832 h 2140"/>
              <a:gd name="T6" fmla="*/ 2188 w 2453"/>
              <a:gd name="T7" fmla="*/ 2140 h 2140"/>
              <a:gd name="T8" fmla="*/ 1231 w 2453"/>
              <a:gd name="T9" fmla="*/ 2140 h 2140"/>
              <a:gd name="T10" fmla="*/ 276 w 2453"/>
              <a:gd name="T11" fmla="*/ 2140 h 2140"/>
              <a:gd name="T12" fmla="*/ 96 w 2453"/>
              <a:gd name="T13" fmla="*/ 1834 h 2140"/>
              <a:gd name="T14" fmla="*/ 575 w 2453"/>
              <a:gd name="T15" fmla="*/ 1005 h 2140"/>
              <a:gd name="T16" fmla="*/ 1052 w 2453"/>
              <a:gd name="T17" fmla="*/ 178 h 2140"/>
              <a:gd name="T18" fmla="*/ 1407 w 2453"/>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0">
                <a:moveTo>
                  <a:pt x="1407" y="175"/>
                </a:moveTo>
                <a:lnTo>
                  <a:pt x="1886" y="1005"/>
                </a:lnTo>
                <a:cubicBezTo>
                  <a:pt x="2045" y="1280"/>
                  <a:pt x="2205" y="1556"/>
                  <a:pt x="2364" y="1832"/>
                </a:cubicBezTo>
                <a:cubicBezTo>
                  <a:pt x="2453" y="2028"/>
                  <a:pt x="2396" y="2132"/>
                  <a:pt x="2188" y="2140"/>
                </a:cubicBezTo>
                <a:lnTo>
                  <a:pt x="1231" y="2140"/>
                </a:lnTo>
                <a:cubicBezTo>
                  <a:pt x="912" y="2140"/>
                  <a:pt x="594" y="2140"/>
                  <a:pt x="276" y="2140"/>
                </a:cubicBezTo>
                <a:cubicBezTo>
                  <a:pt x="61" y="2119"/>
                  <a:pt x="0" y="2018"/>
                  <a:pt x="96" y="1834"/>
                </a:cubicBezTo>
                <a:lnTo>
                  <a:pt x="575" y="1005"/>
                </a:lnTo>
                <a:cubicBezTo>
                  <a:pt x="734" y="729"/>
                  <a:pt x="893" y="453"/>
                  <a:pt x="1052" y="178"/>
                </a:cubicBezTo>
                <a:cubicBezTo>
                  <a:pt x="1178" y="2"/>
                  <a:pt x="1296" y="0"/>
                  <a:pt x="1407" y="175"/>
                </a:cubicBezTo>
                <a:close/>
              </a:path>
            </a:pathLst>
          </a:cu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47" name="Freeform 7">
            <a:extLst>
              <a:ext uri="{FF2B5EF4-FFF2-40B4-BE49-F238E27FC236}">
                <a16:creationId xmlns:a16="http://schemas.microsoft.com/office/drawing/2014/main" id="{43AAD39C-FAA7-F33F-4508-F7AE46CB1739}"/>
              </a:ext>
            </a:extLst>
          </p:cNvPr>
          <p:cNvSpPr/>
          <p:nvPr/>
        </p:nvSpPr>
        <p:spPr bwMode="auto">
          <a:xfrm>
            <a:off x="8229224" y="3514178"/>
            <a:ext cx="1898864"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6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6" y="1834"/>
                </a:cubicBezTo>
                <a:lnTo>
                  <a:pt x="575" y="1005"/>
                </a:lnTo>
                <a:cubicBezTo>
                  <a:pt x="734" y="729"/>
                  <a:pt x="894" y="453"/>
                  <a:pt x="1053" y="178"/>
                </a:cubicBezTo>
                <a:cubicBezTo>
                  <a:pt x="1178" y="2"/>
                  <a:pt x="1297" y="0"/>
                  <a:pt x="1408" y="175"/>
                </a:cubicBezTo>
                <a:close/>
              </a:path>
            </a:pathLst>
          </a:cu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48" name="Freeform 8">
            <a:extLst>
              <a:ext uri="{FF2B5EF4-FFF2-40B4-BE49-F238E27FC236}">
                <a16:creationId xmlns:a16="http://schemas.microsoft.com/office/drawing/2014/main" id="{1E18A470-EF20-E029-4384-C90DD09F5198}"/>
              </a:ext>
            </a:extLst>
          </p:cNvPr>
          <p:cNvSpPr/>
          <p:nvPr/>
        </p:nvSpPr>
        <p:spPr bwMode="auto">
          <a:xfrm>
            <a:off x="3224412" y="3457036"/>
            <a:ext cx="1900602" cy="1389570"/>
          </a:xfrm>
          <a:custGeom>
            <a:avLst/>
            <a:gdLst>
              <a:gd name="T0" fmla="*/ 1408 w 2454"/>
              <a:gd name="T1" fmla="*/ 1966 h 2141"/>
              <a:gd name="T2" fmla="*/ 1887 w 2454"/>
              <a:gd name="T3" fmla="*/ 1136 h 2141"/>
              <a:gd name="T4" fmla="*/ 2365 w 2454"/>
              <a:gd name="T5" fmla="*/ 309 h 2141"/>
              <a:gd name="T6" fmla="*/ 2189 w 2454"/>
              <a:gd name="T7" fmla="*/ 0 h 2141"/>
              <a:gd name="T8" fmla="*/ 1231 w 2454"/>
              <a:gd name="T9" fmla="*/ 0 h 2141"/>
              <a:gd name="T10" fmla="*/ 276 w 2454"/>
              <a:gd name="T11" fmla="*/ 0 h 2141"/>
              <a:gd name="T12" fmla="*/ 97 w 2454"/>
              <a:gd name="T13" fmla="*/ 307 h 2141"/>
              <a:gd name="T14" fmla="*/ 576 w 2454"/>
              <a:gd name="T15" fmla="*/ 1136 h 2141"/>
              <a:gd name="T16" fmla="*/ 1053 w 2454"/>
              <a:gd name="T17" fmla="*/ 1963 h 2141"/>
              <a:gd name="T18" fmla="*/ 1408 w 2454"/>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1">
                <a:moveTo>
                  <a:pt x="1408" y="1966"/>
                </a:moveTo>
                <a:lnTo>
                  <a:pt x="1887" y="1136"/>
                </a:lnTo>
                <a:cubicBezTo>
                  <a:pt x="2046" y="861"/>
                  <a:pt x="2205" y="585"/>
                  <a:pt x="2365" y="309"/>
                </a:cubicBezTo>
                <a:cubicBezTo>
                  <a:pt x="2454" y="113"/>
                  <a:pt x="2396" y="9"/>
                  <a:pt x="2189" y="0"/>
                </a:cubicBezTo>
                <a:lnTo>
                  <a:pt x="1231" y="0"/>
                </a:lnTo>
                <a:cubicBezTo>
                  <a:pt x="913" y="0"/>
                  <a:pt x="595" y="0"/>
                  <a:pt x="276" y="0"/>
                </a:cubicBezTo>
                <a:cubicBezTo>
                  <a:pt x="61" y="21"/>
                  <a:pt x="0" y="123"/>
                  <a:pt x="97" y="307"/>
                </a:cubicBezTo>
                <a:lnTo>
                  <a:pt x="576" y="1136"/>
                </a:lnTo>
                <a:cubicBezTo>
                  <a:pt x="735" y="1412"/>
                  <a:pt x="894" y="1688"/>
                  <a:pt x="1053" y="1963"/>
                </a:cubicBezTo>
                <a:cubicBezTo>
                  <a:pt x="1179" y="2139"/>
                  <a:pt x="1297" y="2141"/>
                  <a:pt x="1408" y="1966"/>
                </a:cubicBezTo>
                <a:close/>
              </a:path>
            </a:pathLst>
          </a:cu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49" name="Freeform 9">
            <a:extLst>
              <a:ext uri="{FF2B5EF4-FFF2-40B4-BE49-F238E27FC236}">
                <a16:creationId xmlns:a16="http://schemas.microsoft.com/office/drawing/2014/main" id="{F4DFF328-8976-20DF-38B9-6B418DE72812}"/>
              </a:ext>
            </a:extLst>
          </p:cNvPr>
          <p:cNvSpPr/>
          <p:nvPr/>
        </p:nvSpPr>
        <p:spPr bwMode="auto">
          <a:xfrm>
            <a:off x="6560978" y="3457036"/>
            <a:ext cx="1898864" cy="1389570"/>
          </a:xfrm>
          <a:custGeom>
            <a:avLst/>
            <a:gdLst>
              <a:gd name="T0" fmla="*/ 1408 w 2453"/>
              <a:gd name="T1" fmla="*/ 1966 h 2141"/>
              <a:gd name="T2" fmla="*/ 1886 w 2453"/>
              <a:gd name="T3" fmla="*/ 1136 h 2141"/>
              <a:gd name="T4" fmla="*/ 2364 w 2453"/>
              <a:gd name="T5" fmla="*/ 309 h 2141"/>
              <a:gd name="T6" fmla="*/ 2188 w 2453"/>
              <a:gd name="T7" fmla="*/ 0 h 2141"/>
              <a:gd name="T8" fmla="*/ 1231 w 2453"/>
              <a:gd name="T9" fmla="*/ 0 h 2141"/>
              <a:gd name="T10" fmla="*/ 276 w 2453"/>
              <a:gd name="T11" fmla="*/ 0 h 2141"/>
              <a:gd name="T12" fmla="*/ 96 w 2453"/>
              <a:gd name="T13" fmla="*/ 307 h 2141"/>
              <a:gd name="T14" fmla="*/ 575 w 2453"/>
              <a:gd name="T15" fmla="*/ 1136 h 2141"/>
              <a:gd name="T16" fmla="*/ 1052 w 2453"/>
              <a:gd name="T17" fmla="*/ 1963 h 2141"/>
              <a:gd name="T18" fmla="*/ 1408 w 2453"/>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1">
                <a:moveTo>
                  <a:pt x="1408" y="1966"/>
                </a:moveTo>
                <a:lnTo>
                  <a:pt x="1886" y="1136"/>
                </a:lnTo>
                <a:cubicBezTo>
                  <a:pt x="2046" y="861"/>
                  <a:pt x="2205" y="585"/>
                  <a:pt x="2364" y="309"/>
                </a:cubicBezTo>
                <a:cubicBezTo>
                  <a:pt x="2453" y="113"/>
                  <a:pt x="2396" y="9"/>
                  <a:pt x="2188" y="0"/>
                </a:cubicBezTo>
                <a:lnTo>
                  <a:pt x="1231" y="0"/>
                </a:lnTo>
                <a:cubicBezTo>
                  <a:pt x="912" y="0"/>
                  <a:pt x="594" y="0"/>
                  <a:pt x="276" y="0"/>
                </a:cubicBezTo>
                <a:cubicBezTo>
                  <a:pt x="61" y="21"/>
                  <a:pt x="0" y="123"/>
                  <a:pt x="96" y="307"/>
                </a:cubicBezTo>
                <a:lnTo>
                  <a:pt x="575" y="1136"/>
                </a:lnTo>
                <a:cubicBezTo>
                  <a:pt x="734" y="1412"/>
                  <a:pt x="893" y="1688"/>
                  <a:pt x="1052" y="1963"/>
                </a:cubicBezTo>
                <a:cubicBezTo>
                  <a:pt x="1178" y="2139"/>
                  <a:pt x="1297" y="2141"/>
                  <a:pt x="1408" y="1966"/>
                </a:cubicBezTo>
                <a:close/>
              </a:path>
            </a:pathLst>
          </a:cu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50" name="Freeform 10">
            <a:extLst>
              <a:ext uri="{FF2B5EF4-FFF2-40B4-BE49-F238E27FC236}">
                <a16:creationId xmlns:a16="http://schemas.microsoft.com/office/drawing/2014/main" id="{7A4BFF42-3199-3D1C-DAD9-8C71DFAA56ED}"/>
              </a:ext>
            </a:extLst>
          </p:cNvPr>
          <p:cNvSpPr/>
          <p:nvPr/>
        </p:nvSpPr>
        <p:spPr bwMode="auto">
          <a:xfrm>
            <a:off x="1608061" y="2025641"/>
            <a:ext cx="842853" cy="1684119"/>
          </a:xfrm>
          <a:custGeom>
            <a:avLst/>
            <a:gdLst>
              <a:gd name="T0" fmla="*/ 1191 w 1191"/>
              <a:gd name="T1" fmla="*/ 2372 h 2372"/>
              <a:gd name="T2" fmla="*/ 0 w 1191"/>
              <a:gd name="T3" fmla="*/ 2372 h 2372"/>
              <a:gd name="T4" fmla="*/ 0 w 1191"/>
              <a:gd name="T5" fmla="*/ 0 h 2372"/>
            </a:gdLst>
            <a:ahLst/>
            <a:cxnLst>
              <a:cxn ang="0">
                <a:pos x="T0" y="T1"/>
              </a:cxn>
              <a:cxn ang="0">
                <a:pos x="T2" y="T3"/>
              </a:cxn>
              <a:cxn ang="0">
                <a:pos x="T4" y="T5"/>
              </a:cxn>
            </a:cxnLst>
            <a:rect l="0" t="0" r="r" b="b"/>
            <a:pathLst>
              <a:path w="1191" h="2372">
                <a:moveTo>
                  <a:pt x="1191" y="2372"/>
                </a:moveTo>
                <a:lnTo>
                  <a:pt x="0" y="2372"/>
                </a:lnTo>
                <a:lnTo>
                  <a:pt x="0" y="0"/>
                </a:lnTo>
              </a:path>
            </a:pathLst>
          </a:custGeom>
          <a:noFill/>
          <a:ln w="14288"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1" name="Freeform 11">
            <a:extLst>
              <a:ext uri="{FF2B5EF4-FFF2-40B4-BE49-F238E27FC236}">
                <a16:creationId xmlns:a16="http://schemas.microsoft.com/office/drawing/2014/main" id="{11CB8807-8C8C-FC24-BA09-E1168E7D9030}"/>
              </a:ext>
            </a:extLst>
          </p:cNvPr>
          <p:cNvSpPr/>
          <p:nvPr/>
        </p:nvSpPr>
        <p:spPr bwMode="auto">
          <a:xfrm>
            <a:off x="5301693" y="2025641"/>
            <a:ext cx="493649" cy="1684119"/>
          </a:xfrm>
          <a:custGeom>
            <a:avLst/>
            <a:gdLst>
              <a:gd name="T0" fmla="*/ 697 w 697"/>
              <a:gd name="T1" fmla="*/ 2372 h 2372"/>
              <a:gd name="T2" fmla="*/ 0 w 697"/>
              <a:gd name="T3" fmla="*/ 2372 h 2372"/>
              <a:gd name="T4" fmla="*/ 0 w 697"/>
              <a:gd name="T5" fmla="*/ 0 h 2372"/>
            </a:gdLst>
            <a:ahLst/>
            <a:cxnLst>
              <a:cxn ang="0">
                <a:pos x="T0" y="T1"/>
              </a:cxn>
              <a:cxn ang="0">
                <a:pos x="T2" y="T3"/>
              </a:cxn>
              <a:cxn ang="0">
                <a:pos x="T4" y="T5"/>
              </a:cxn>
            </a:cxnLst>
            <a:rect l="0" t="0" r="r" b="b"/>
            <a:pathLst>
              <a:path w="697" h="2372">
                <a:moveTo>
                  <a:pt x="697" y="2372"/>
                </a:moveTo>
                <a:lnTo>
                  <a:pt x="0" y="2372"/>
                </a:lnTo>
                <a:lnTo>
                  <a:pt x="0" y="0"/>
                </a:lnTo>
              </a:path>
            </a:pathLst>
          </a:custGeom>
          <a:noFill/>
          <a:ln w="14288"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2" name="Freeform 12">
            <a:extLst>
              <a:ext uri="{FF2B5EF4-FFF2-40B4-BE49-F238E27FC236}">
                <a16:creationId xmlns:a16="http://schemas.microsoft.com/office/drawing/2014/main" id="{ABFCD1E2-C66A-3274-7D44-B744F7847725}"/>
              </a:ext>
            </a:extLst>
          </p:cNvPr>
          <p:cNvSpPr/>
          <p:nvPr/>
        </p:nvSpPr>
        <p:spPr bwMode="auto">
          <a:xfrm>
            <a:off x="8620723" y="2025641"/>
            <a:ext cx="523807" cy="1684119"/>
          </a:xfrm>
          <a:custGeom>
            <a:avLst/>
            <a:gdLst>
              <a:gd name="T0" fmla="*/ 741 w 741"/>
              <a:gd name="T1" fmla="*/ 2372 h 2372"/>
              <a:gd name="T2" fmla="*/ 0 w 741"/>
              <a:gd name="T3" fmla="*/ 2372 h 2372"/>
              <a:gd name="T4" fmla="*/ 0 w 741"/>
              <a:gd name="T5" fmla="*/ 0 h 2372"/>
            </a:gdLst>
            <a:ahLst/>
            <a:cxnLst>
              <a:cxn ang="0">
                <a:pos x="T0" y="T1"/>
              </a:cxn>
              <a:cxn ang="0">
                <a:pos x="T2" y="T3"/>
              </a:cxn>
              <a:cxn ang="0">
                <a:pos x="T4" y="T5"/>
              </a:cxn>
            </a:cxnLst>
            <a:rect l="0" t="0" r="r" b="b"/>
            <a:pathLst>
              <a:path w="741" h="2372">
                <a:moveTo>
                  <a:pt x="741" y="2372"/>
                </a:moveTo>
                <a:lnTo>
                  <a:pt x="0" y="2372"/>
                </a:lnTo>
                <a:lnTo>
                  <a:pt x="0" y="0"/>
                </a:lnTo>
              </a:path>
            </a:pathLst>
          </a:custGeom>
          <a:noFill/>
          <a:ln w="14288"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3" name="Freeform 13">
            <a:extLst>
              <a:ext uri="{FF2B5EF4-FFF2-40B4-BE49-F238E27FC236}">
                <a16:creationId xmlns:a16="http://schemas.microsoft.com/office/drawing/2014/main" id="{2F348024-D964-A400-CB88-47B6B66C67BE}"/>
              </a:ext>
            </a:extLst>
          </p:cNvPr>
          <p:cNvSpPr/>
          <p:nvPr/>
        </p:nvSpPr>
        <p:spPr bwMode="auto">
          <a:xfrm>
            <a:off x="3579479" y="4679595"/>
            <a:ext cx="599997" cy="1652373"/>
          </a:xfrm>
          <a:custGeom>
            <a:avLst/>
            <a:gdLst>
              <a:gd name="T0" fmla="*/ 847 w 847"/>
              <a:gd name="T1" fmla="*/ 0 h 2329"/>
              <a:gd name="T2" fmla="*/ 0 w 847"/>
              <a:gd name="T3" fmla="*/ 0 h 2329"/>
              <a:gd name="T4" fmla="*/ 0 w 847"/>
              <a:gd name="T5" fmla="*/ 2329 h 2329"/>
            </a:gdLst>
            <a:ahLst/>
            <a:cxnLst>
              <a:cxn ang="0">
                <a:pos x="T0" y="T1"/>
              </a:cxn>
              <a:cxn ang="0">
                <a:pos x="T2" y="T3"/>
              </a:cxn>
              <a:cxn ang="0">
                <a:pos x="T4" y="T5"/>
              </a:cxn>
            </a:cxnLst>
            <a:rect l="0" t="0" r="r" b="b"/>
            <a:pathLst>
              <a:path w="847" h="2329">
                <a:moveTo>
                  <a:pt x="847" y="0"/>
                </a:moveTo>
                <a:lnTo>
                  <a:pt x="0" y="0"/>
                </a:lnTo>
                <a:lnTo>
                  <a:pt x="0" y="2329"/>
                </a:lnTo>
              </a:path>
            </a:pathLst>
          </a:custGeom>
          <a:noFill/>
          <a:ln w="14288"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4" name="Freeform 14">
            <a:extLst>
              <a:ext uri="{FF2B5EF4-FFF2-40B4-BE49-F238E27FC236}">
                <a16:creationId xmlns:a16="http://schemas.microsoft.com/office/drawing/2014/main" id="{2E1C949F-7A59-9688-7F3C-81D861B4D711}"/>
              </a:ext>
            </a:extLst>
          </p:cNvPr>
          <p:cNvSpPr/>
          <p:nvPr/>
        </p:nvSpPr>
        <p:spPr bwMode="auto">
          <a:xfrm>
            <a:off x="7036604" y="4679595"/>
            <a:ext cx="455554" cy="1652373"/>
          </a:xfrm>
          <a:custGeom>
            <a:avLst/>
            <a:gdLst>
              <a:gd name="T0" fmla="*/ 644 w 644"/>
              <a:gd name="T1" fmla="*/ 0 h 2329"/>
              <a:gd name="T2" fmla="*/ 0 w 644"/>
              <a:gd name="T3" fmla="*/ 0 h 2329"/>
              <a:gd name="T4" fmla="*/ 0 w 644"/>
              <a:gd name="T5" fmla="*/ 2329 h 2329"/>
            </a:gdLst>
            <a:ahLst/>
            <a:cxnLst>
              <a:cxn ang="0">
                <a:pos x="T0" y="T1"/>
              </a:cxn>
              <a:cxn ang="0">
                <a:pos x="T2" y="T3"/>
              </a:cxn>
              <a:cxn ang="0">
                <a:pos x="T4" y="T5"/>
              </a:cxn>
            </a:cxnLst>
            <a:rect l="0" t="0" r="r" b="b"/>
            <a:pathLst>
              <a:path w="644" h="2329">
                <a:moveTo>
                  <a:pt x="644" y="0"/>
                </a:moveTo>
                <a:lnTo>
                  <a:pt x="0" y="0"/>
                </a:lnTo>
                <a:lnTo>
                  <a:pt x="0" y="2329"/>
                </a:lnTo>
              </a:path>
            </a:pathLst>
          </a:custGeom>
          <a:noFill/>
          <a:ln w="14288"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6" name="矩形 55">
            <a:extLst>
              <a:ext uri="{FF2B5EF4-FFF2-40B4-BE49-F238E27FC236}">
                <a16:creationId xmlns:a16="http://schemas.microsoft.com/office/drawing/2014/main" id="{8BBA4A2F-6283-259B-6D6A-9F945D9B7EE1}"/>
              </a:ext>
            </a:extLst>
          </p:cNvPr>
          <p:cNvSpPr/>
          <p:nvPr/>
        </p:nvSpPr>
        <p:spPr>
          <a:xfrm>
            <a:off x="1645844" y="1942039"/>
            <a:ext cx="2053254" cy="1384995"/>
          </a:xfrm>
          <a:prstGeom prst="rect">
            <a:avLst/>
          </a:prstGeom>
        </p:spPr>
        <p:txBody>
          <a:bodyPr wrap="none">
            <a:spAutoFit/>
          </a:bodyPr>
          <a:lstStyle/>
          <a:p>
            <a:pPr algn="l"/>
            <a:r>
              <a:rPr lang="zh-CN" altLang="en-US" sz="2800" b="1" dirty="0">
                <a:solidFill>
                  <a:schemeClr val="bg1"/>
                </a:solidFill>
                <a:latin typeface="+mj-ea"/>
                <a:ea typeface="+mj-ea"/>
              </a:rPr>
              <a:t>评价原则：</a:t>
            </a:r>
            <a:endParaRPr lang="en-US" altLang="zh-CN" sz="2800" b="1" dirty="0">
              <a:solidFill>
                <a:schemeClr val="bg1"/>
              </a:solidFill>
              <a:latin typeface="+mj-ea"/>
              <a:ea typeface="+mj-ea"/>
            </a:endParaRPr>
          </a:p>
          <a:p>
            <a:pPr algn="l"/>
            <a:r>
              <a:rPr lang="zh-CN" altLang="en-US" sz="2800" b="1" dirty="0">
                <a:solidFill>
                  <a:schemeClr val="bg1"/>
                </a:solidFill>
                <a:latin typeface="+mj-ea"/>
                <a:ea typeface="+mj-ea"/>
              </a:rPr>
              <a:t>立足过程</a:t>
            </a:r>
            <a:endParaRPr lang="en-US" altLang="zh-CN" sz="2800" b="1" dirty="0">
              <a:solidFill>
                <a:schemeClr val="bg1"/>
              </a:solidFill>
              <a:latin typeface="+mj-ea"/>
              <a:ea typeface="+mj-ea"/>
            </a:endParaRPr>
          </a:p>
          <a:p>
            <a:pPr algn="l"/>
            <a:r>
              <a:rPr lang="zh-CN" altLang="en-US" sz="2800" b="1" dirty="0">
                <a:solidFill>
                  <a:schemeClr val="bg1"/>
                </a:solidFill>
                <a:latin typeface="+mj-ea"/>
                <a:ea typeface="+mj-ea"/>
              </a:rPr>
              <a:t>促进发展</a:t>
            </a:r>
          </a:p>
        </p:txBody>
      </p:sp>
      <p:sp>
        <p:nvSpPr>
          <p:cNvPr id="57" name="文本框 56">
            <a:extLst>
              <a:ext uri="{FF2B5EF4-FFF2-40B4-BE49-F238E27FC236}">
                <a16:creationId xmlns:a16="http://schemas.microsoft.com/office/drawing/2014/main" id="{56217100-A950-1296-EC52-4199638D8400}"/>
              </a:ext>
            </a:extLst>
          </p:cNvPr>
          <p:cNvSpPr txBox="1"/>
          <p:nvPr/>
        </p:nvSpPr>
        <p:spPr>
          <a:xfrm>
            <a:off x="2148392" y="3973431"/>
            <a:ext cx="630301" cy="769441"/>
          </a:xfrm>
          <a:prstGeom prst="rect">
            <a:avLst/>
          </a:prstGeom>
          <a:noFill/>
        </p:spPr>
        <p:txBody>
          <a:bodyPr wrap="none" rtlCol="0">
            <a:spAutoFit/>
          </a:bodyPr>
          <a:lstStyle/>
          <a:p>
            <a:r>
              <a:rPr lang="en-US" altLang="zh-CN" sz="4400" dirty="0">
                <a:solidFill>
                  <a:schemeClr val="bg2"/>
                </a:solidFill>
                <a:latin typeface="Lifeline JL" panose="00000400000000000000" pitchFamily="2" charset="0"/>
              </a:rPr>
              <a:t>01</a:t>
            </a:r>
            <a:endParaRPr lang="zh-CN" altLang="en-US" sz="4400" dirty="0">
              <a:solidFill>
                <a:schemeClr val="bg2"/>
              </a:solidFill>
              <a:latin typeface="Lifeline JL" panose="00000400000000000000" pitchFamily="2" charset="0"/>
            </a:endParaRPr>
          </a:p>
        </p:txBody>
      </p:sp>
      <p:sp>
        <p:nvSpPr>
          <p:cNvPr id="58" name="文本框 57">
            <a:extLst>
              <a:ext uri="{FF2B5EF4-FFF2-40B4-BE49-F238E27FC236}">
                <a16:creationId xmlns:a16="http://schemas.microsoft.com/office/drawing/2014/main" id="{B218165E-38E8-7A0C-ED4D-A3AC5916EDF0}"/>
              </a:ext>
            </a:extLst>
          </p:cNvPr>
          <p:cNvSpPr txBox="1"/>
          <p:nvPr/>
        </p:nvSpPr>
        <p:spPr>
          <a:xfrm>
            <a:off x="3749766" y="3503945"/>
            <a:ext cx="803425" cy="769441"/>
          </a:xfrm>
          <a:prstGeom prst="rect">
            <a:avLst/>
          </a:prstGeom>
          <a:noFill/>
        </p:spPr>
        <p:txBody>
          <a:bodyPr wrap="none" rtlCol="0">
            <a:spAutoFit/>
          </a:bodyPr>
          <a:lstStyle/>
          <a:p>
            <a:r>
              <a:rPr lang="en-US" altLang="zh-CN" sz="4400" dirty="0">
                <a:solidFill>
                  <a:schemeClr val="bg2"/>
                </a:solidFill>
                <a:latin typeface="Lifeline JL" panose="00000400000000000000" pitchFamily="2" charset="0"/>
              </a:rPr>
              <a:t>02</a:t>
            </a:r>
            <a:endParaRPr lang="zh-CN" altLang="en-US" sz="4400" dirty="0">
              <a:solidFill>
                <a:schemeClr val="bg2"/>
              </a:solidFill>
              <a:latin typeface="Lifeline JL" panose="00000400000000000000" pitchFamily="2" charset="0"/>
            </a:endParaRPr>
          </a:p>
        </p:txBody>
      </p:sp>
      <p:sp>
        <p:nvSpPr>
          <p:cNvPr id="59" name="文本框 58">
            <a:extLst>
              <a:ext uri="{FF2B5EF4-FFF2-40B4-BE49-F238E27FC236}">
                <a16:creationId xmlns:a16="http://schemas.microsoft.com/office/drawing/2014/main" id="{F24557AD-6E43-6EA5-14B5-A786F4BC631E}"/>
              </a:ext>
            </a:extLst>
          </p:cNvPr>
          <p:cNvSpPr txBox="1"/>
          <p:nvPr/>
        </p:nvSpPr>
        <p:spPr>
          <a:xfrm>
            <a:off x="5417203" y="3973431"/>
            <a:ext cx="809837" cy="769441"/>
          </a:xfrm>
          <a:prstGeom prst="rect">
            <a:avLst/>
          </a:prstGeom>
          <a:noFill/>
        </p:spPr>
        <p:txBody>
          <a:bodyPr wrap="none" rtlCol="0">
            <a:spAutoFit/>
          </a:bodyPr>
          <a:lstStyle/>
          <a:p>
            <a:r>
              <a:rPr lang="en-US" altLang="zh-CN" sz="4400" dirty="0">
                <a:solidFill>
                  <a:schemeClr val="bg2"/>
                </a:solidFill>
                <a:latin typeface="Lifeline JL" panose="00000400000000000000" pitchFamily="2" charset="0"/>
              </a:rPr>
              <a:t>03</a:t>
            </a:r>
            <a:endParaRPr lang="zh-CN" altLang="en-US" sz="4400" dirty="0">
              <a:solidFill>
                <a:schemeClr val="bg2"/>
              </a:solidFill>
              <a:latin typeface="Lifeline JL" panose="00000400000000000000" pitchFamily="2" charset="0"/>
            </a:endParaRPr>
          </a:p>
        </p:txBody>
      </p:sp>
      <p:sp>
        <p:nvSpPr>
          <p:cNvPr id="60" name="文本框 59">
            <a:extLst>
              <a:ext uri="{FF2B5EF4-FFF2-40B4-BE49-F238E27FC236}">
                <a16:creationId xmlns:a16="http://schemas.microsoft.com/office/drawing/2014/main" id="{51C7E6D0-128E-5085-59EF-27591FF2105A}"/>
              </a:ext>
            </a:extLst>
          </p:cNvPr>
          <p:cNvSpPr txBox="1"/>
          <p:nvPr/>
        </p:nvSpPr>
        <p:spPr>
          <a:xfrm>
            <a:off x="7091744" y="3503945"/>
            <a:ext cx="817853" cy="769441"/>
          </a:xfrm>
          <a:prstGeom prst="rect">
            <a:avLst/>
          </a:prstGeom>
          <a:noFill/>
        </p:spPr>
        <p:txBody>
          <a:bodyPr wrap="none" rtlCol="0">
            <a:spAutoFit/>
          </a:bodyPr>
          <a:lstStyle/>
          <a:p>
            <a:r>
              <a:rPr lang="en-US" altLang="zh-CN" sz="4400" dirty="0">
                <a:solidFill>
                  <a:schemeClr val="bg2"/>
                </a:solidFill>
                <a:latin typeface="Lifeline JL" panose="00000400000000000000" pitchFamily="2" charset="0"/>
              </a:rPr>
              <a:t>04</a:t>
            </a:r>
            <a:endParaRPr lang="zh-CN" altLang="en-US" sz="4400" dirty="0">
              <a:solidFill>
                <a:schemeClr val="bg2"/>
              </a:solidFill>
              <a:latin typeface="Lifeline JL" panose="00000400000000000000" pitchFamily="2" charset="0"/>
            </a:endParaRPr>
          </a:p>
        </p:txBody>
      </p:sp>
      <p:sp>
        <p:nvSpPr>
          <p:cNvPr id="61" name="文本框 60">
            <a:extLst>
              <a:ext uri="{FF2B5EF4-FFF2-40B4-BE49-F238E27FC236}">
                <a16:creationId xmlns:a16="http://schemas.microsoft.com/office/drawing/2014/main" id="{44A20783-73F4-8414-0217-CD746FB45EB8}"/>
              </a:ext>
            </a:extLst>
          </p:cNvPr>
          <p:cNvSpPr txBox="1"/>
          <p:nvPr/>
        </p:nvSpPr>
        <p:spPr>
          <a:xfrm>
            <a:off x="8795771" y="3973431"/>
            <a:ext cx="803425" cy="769441"/>
          </a:xfrm>
          <a:prstGeom prst="rect">
            <a:avLst/>
          </a:prstGeom>
          <a:noFill/>
        </p:spPr>
        <p:txBody>
          <a:bodyPr wrap="none" rtlCol="0">
            <a:spAutoFit/>
          </a:bodyPr>
          <a:lstStyle/>
          <a:p>
            <a:r>
              <a:rPr lang="en-US" altLang="zh-CN" sz="4400" dirty="0">
                <a:solidFill>
                  <a:schemeClr val="bg2"/>
                </a:solidFill>
                <a:latin typeface="Lifeline JL" panose="00000400000000000000" pitchFamily="2" charset="0"/>
              </a:rPr>
              <a:t>05</a:t>
            </a:r>
            <a:endParaRPr lang="zh-CN" altLang="en-US" sz="4400" dirty="0">
              <a:solidFill>
                <a:schemeClr val="bg2"/>
              </a:solidFill>
              <a:latin typeface="Lifeline JL" panose="00000400000000000000" pitchFamily="2" charset="0"/>
            </a:endParaRPr>
          </a:p>
        </p:txBody>
      </p:sp>
      <p:sp>
        <p:nvSpPr>
          <p:cNvPr id="86" name="矩形 85">
            <a:extLst>
              <a:ext uri="{FF2B5EF4-FFF2-40B4-BE49-F238E27FC236}">
                <a16:creationId xmlns:a16="http://schemas.microsoft.com/office/drawing/2014/main" id="{058BD859-956F-6B78-283A-AB41F6126647}"/>
              </a:ext>
            </a:extLst>
          </p:cNvPr>
          <p:cNvSpPr/>
          <p:nvPr/>
        </p:nvSpPr>
        <p:spPr>
          <a:xfrm>
            <a:off x="3721992" y="4679595"/>
            <a:ext cx="1261884" cy="1815882"/>
          </a:xfrm>
          <a:prstGeom prst="rect">
            <a:avLst/>
          </a:prstGeom>
        </p:spPr>
        <p:txBody>
          <a:bodyPr wrap="none">
            <a:spAutoFit/>
          </a:bodyPr>
          <a:lstStyle/>
          <a:p>
            <a:pPr algn="l"/>
            <a:r>
              <a:rPr lang="zh-CN" altLang="en-US" sz="2800" b="1" dirty="0">
                <a:solidFill>
                  <a:schemeClr val="bg1"/>
                </a:solidFill>
                <a:latin typeface="+mj-ea"/>
                <a:ea typeface="+mj-ea"/>
              </a:rPr>
              <a:t>特点：</a:t>
            </a:r>
            <a:endParaRPr lang="en-US" altLang="zh-CN" sz="2800" b="1" dirty="0">
              <a:solidFill>
                <a:schemeClr val="bg1"/>
              </a:solidFill>
              <a:latin typeface="+mj-ea"/>
              <a:ea typeface="+mj-ea"/>
            </a:endParaRPr>
          </a:p>
          <a:p>
            <a:pPr algn="l"/>
            <a:r>
              <a:rPr lang="zh-CN" altLang="en-US" sz="2800" b="1" dirty="0">
                <a:solidFill>
                  <a:schemeClr val="bg1"/>
                </a:solidFill>
                <a:latin typeface="+mj-ea"/>
                <a:ea typeface="+mj-ea"/>
              </a:rPr>
              <a:t>综合性</a:t>
            </a:r>
            <a:endParaRPr lang="en-US" altLang="zh-CN" sz="2800" b="1" dirty="0">
              <a:solidFill>
                <a:schemeClr val="bg1"/>
              </a:solidFill>
              <a:latin typeface="+mj-ea"/>
              <a:ea typeface="+mj-ea"/>
            </a:endParaRPr>
          </a:p>
          <a:p>
            <a:pPr algn="l"/>
            <a:r>
              <a:rPr lang="zh-CN" altLang="en-US" sz="2800" b="1" dirty="0">
                <a:solidFill>
                  <a:schemeClr val="bg1"/>
                </a:solidFill>
                <a:latin typeface="+mj-ea"/>
                <a:ea typeface="+mj-ea"/>
              </a:rPr>
              <a:t>动态化</a:t>
            </a:r>
            <a:endParaRPr lang="en-US" altLang="zh-CN" sz="2800" b="1" dirty="0">
              <a:solidFill>
                <a:schemeClr val="bg1"/>
              </a:solidFill>
              <a:latin typeface="+mj-ea"/>
              <a:ea typeface="+mj-ea"/>
            </a:endParaRPr>
          </a:p>
          <a:p>
            <a:pPr algn="l"/>
            <a:r>
              <a:rPr lang="zh-CN" altLang="en-US" sz="2800" b="1" dirty="0">
                <a:solidFill>
                  <a:schemeClr val="bg1"/>
                </a:solidFill>
                <a:latin typeface="+mj-ea"/>
                <a:ea typeface="+mj-ea"/>
              </a:rPr>
              <a:t>多元化</a:t>
            </a:r>
          </a:p>
        </p:txBody>
      </p:sp>
      <p:sp>
        <p:nvSpPr>
          <p:cNvPr id="88" name="矩形 87">
            <a:extLst>
              <a:ext uri="{FF2B5EF4-FFF2-40B4-BE49-F238E27FC236}">
                <a16:creationId xmlns:a16="http://schemas.microsoft.com/office/drawing/2014/main" id="{3AD5E2F2-B25E-56B1-0E8C-77E3727D9636}"/>
              </a:ext>
            </a:extLst>
          </p:cNvPr>
          <p:cNvSpPr/>
          <p:nvPr/>
        </p:nvSpPr>
        <p:spPr>
          <a:xfrm>
            <a:off x="5351319" y="1941992"/>
            <a:ext cx="2750820" cy="953135"/>
          </a:xfrm>
          <a:prstGeom prst="rect">
            <a:avLst/>
          </a:prstGeom>
        </p:spPr>
        <p:txBody>
          <a:bodyPr wrap="square">
            <a:spAutoFit/>
          </a:bodyPr>
          <a:lstStyle/>
          <a:p>
            <a:pPr algn="l"/>
            <a:r>
              <a:rPr lang="zh-CN" altLang="en-US" sz="2800" b="1" dirty="0">
                <a:solidFill>
                  <a:schemeClr val="bg1"/>
                </a:solidFill>
                <a:latin typeface="+mj-ea"/>
                <a:ea typeface="+mj-ea"/>
              </a:rPr>
              <a:t>总结性评价</a:t>
            </a:r>
            <a:endParaRPr lang="en-US" altLang="zh-CN" sz="2800" b="1" dirty="0">
              <a:solidFill>
                <a:schemeClr val="bg1"/>
              </a:solidFill>
              <a:latin typeface="+mj-ea"/>
              <a:ea typeface="+mj-ea"/>
            </a:endParaRPr>
          </a:p>
          <a:p>
            <a:pPr algn="l"/>
            <a:r>
              <a:rPr lang="zh-CN" altLang="en-US" sz="2800" b="1" dirty="0">
                <a:solidFill>
                  <a:schemeClr val="bg1"/>
                </a:solidFill>
                <a:latin typeface="+mj-ea"/>
                <a:ea typeface="+mj-ea"/>
              </a:rPr>
              <a:t>形成性评价</a:t>
            </a:r>
          </a:p>
        </p:txBody>
      </p:sp>
      <p:sp>
        <p:nvSpPr>
          <p:cNvPr id="90" name="矩形 89">
            <a:extLst>
              <a:ext uri="{FF2B5EF4-FFF2-40B4-BE49-F238E27FC236}">
                <a16:creationId xmlns:a16="http://schemas.microsoft.com/office/drawing/2014/main" id="{ECC7EAB1-56EA-823E-C703-39855C8B0758}"/>
              </a:ext>
            </a:extLst>
          </p:cNvPr>
          <p:cNvSpPr/>
          <p:nvPr/>
        </p:nvSpPr>
        <p:spPr>
          <a:xfrm>
            <a:off x="7091744" y="5069425"/>
            <a:ext cx="2698175" cy="1384995"/>
          </a:xfrm>
          <a:prstGeom prst="rect">
            <a:avLst/>
          </a:prstGeom>
        </p:spPr>
        <p:txBody>
          <a:bodyPr wrap="none">
            <a:spAutoFit/>
          </a:bodyPr>
          <a:lstStyle/>
          <a:p>
            <a:pPr algn="l"/>
            <a:r>
              <a:rPr lang="zh-CN" altLang="en-US" sz="2800" b="1" dirty="0">
                <a:solidFill>
                  <a:schemeClr val="bg1"/>
                </a:solidFill>
                <a:latin typeface="+mj-ea"/>
                <a:ea typeface="+mj-ea"/>
              </a:rPr>
              <a:t>形成性评价量表</a:t>
            </a:r>
            <a:endParaRPr lang="en-US" altLang="zh-CN" sz="2800" b="1" dirty="0">
              <a:solidFill>
                <a:schemeClr val="bg1"/>
              </a:solidFill>
              <a:latin typeface="+mj-ea"/>
              <a:ea typeface="+mj-ea"/>
            </a:endParaRPr>
          </a:p>
          <a:p>
            <a:pPr algn="l"/>
            <a:r>
              <a:rPr lang="zh-CN" altLang="en-US" sz="2800" b="1" dirty="0">
                <a:solidFill>
                  <a:schemeClr val="bg1"/>
                </a:solidFill>
                <a:latin typeface="+mj-ea"/>
                <a:ea typeface="+mj-ea"/>
              </a:rPr>
              <a:t>知识获取</a:t>
            </a:r>
            <a:endParaRPr lang="en-US" altLang="zh-CN" sz="2800" b="1" dirty="0">
              <a:solidFill>
                <a:schemeClr val="bg1"/>
              </a:solidFill>
              <a:latin typeface="+mj-ea"/>
              <a:ea typeface="+mj-ea"/>
            </a:endParaRPr>
          </a:p>
          <a:p>
            <a:pPr algn="l"/>
            <a:r>
              <a:rPr lang="zh-CN" altLang="en-US" sz="2800" b="1" dirty="0">
                <a:solidFill>
                  <a:schemeClr val="bg1"/>
                </a:solidFill>
                <a:latin typeface="+mj-ea"/>
                <a:ea typeface="+mj-ea"/>
              </a:rPr>
              <a:t>能力提升</a:t>
            </a:r>
          </a:p>
        </p:txBody>
      </p:sp>
      <p:sp>
        <p:nvSpPr>
          <p:cNvPr id="92" name="矩形 91">
            <a:extLst>
              <a:ext uri="{FF2B5EF4-FFF2-40B4-BE49-F238E27FC236}">
                <a16:creationId xmlns:a16="http://schemas.microsoft.com/office/drawing/2014/main" id="{A0CEE41A-35AC-49B4-8118-5BAC6E7E832C}"/>
              </a:ext>
            </a:extLst>
          </p:cNvPr>
          <p:cNvSpPr/>
          <p:nvPr/>
        </p:nvSpPr>
        <p:spPr>
          <a:xfrm>
            <a:off x="8632905" y="1726595"/>
            <a:ext cx="1980029" cy="1815882"/>
          </a:xfrm>
          <a:prstGeom prst="rect">
            <a:avLst/>
          </a:prstGeom>
        </p:spPr>
        <p:txBody>
          <a:bodyPr wrap="none">
            <a:spAutoFit/>
          </a:bodyPr>
          <a:lstStyle/>
          <a:p>
            <a:pPr algn="l"/>
            <a:r>
              <a:rPr lang="zh-CN" altLang="en-US" sz="2800" b="1" dirty="0">
                <a:solidFill>
                  <a:schemeClr val="bg1"/>
                </a:solidFill>
                <a:latin typeface="+mj-ea"/>
                <a:ea typeface="+mj-ea"/>
              </a:rPr>
              <a:t>评价主体：</a:t>
            </a:r>
            <a:endParaRPr lang="en-US" altLang="zh-CN" sz="2800" b="1" dirty="0">
              <a:solidFill>
                <a:schemeClr val="bg1"/>
              </a:solidFill>
              <a:latin typeface="+mj-ea"/>
              <a:ea typeface="+mj-ea"/>
            </a:endParaRPr>
          </a:p>
          <a:p>
            <a:pPr algn="l"/>
            <a:r>
              <a:rPr lang="zh-CN" altLang="en-US" sz="2800" b="1" dirty="0">
                <a:solidFill>
                  <a:schemeClr val="bg1"/>
                </a:solidFill>
                <a:latin typeface="+mj-ea"/>
                <a:ea typeface="+mj-ea"/>
              </a:rPr>
              <a:t>教师评价</a:t>
            </a:r>
            <a:endParaRPr lang="en-US" altLang="zh-CN" sz="2800" b="1" dirty="0">
              <a:solidFill>
                <a:schemeClr val="bg1"/>
              </a:solidFill>
              <a:latin typeface="+mj-ea"/>
              <a:ea typeface="+mj-ea"/>
            </a:endParaRPr>
          </a:p>
          <a:p>
            <a:pPr algn="l"/>
            <a:r>
              <a:rPr lang="zh-CN" altLang="en-US" sz="2800" b="1" dirty="0">
                <a:solidFill>
                  <a:schemeClr val="bg1"/>
                </a:solidFill>
                <a:latin typeface="+mj-ea"/>
                <a:ea typeface="+mj-ea"/>
              </a:rPr>
              <a:t>同学评价</a:t>
            </a:r>
            <a:endParaRPr lang="en-US" altLang="zh-CN" sz="2800" b="1" dirty="0">
              <a:solidFill>
                <a:schemeClr val="bg1"/>
              </a:solidFill>
              <a:latin typeface="+mj-ea"/>
              <a:ea typeface="+mj-ea"/>
            </a:endParaRPr>
          </a:p>
          <a:p>
            <a:pPr algn="l"/>
            <a:r>
              <a:rPr lang="zh-CN" altLang="en-US" sz="2800" b="1" dirty="0">
                <a:solidFill>
                  <a:schemeClr val="bg1"/>
                </a:solidFill>
                <a:latin typeface="+mj-ea"/>
                <a:ea typeface="+mj-ea"/>
              </a:rPr>
              <a:t>自我评价</a:t>
            </a:r>
          </a:p>
        </p:txBody>
      </p:sp>
      <p:grpSp>
        <p:nvGrpSpPr>
          <p:cNvPr id="31" name="Group 9">
            <a:extLst>
              <a:ext uri="{FF2B5EF4-FFF2-40B4-BE49-F238E27FC236}">
                <a16:creationId xmlns:a16="http://schemas.microsoft.com/office/drawing/2014/main" id="{332E15D3-BA2E-E704-3B7F-120B45CD1511}"/>
              </a:ext>
            </a:extLst>
          </p:cNvPr>
          <p:cNvGrpSpPr>
            <a:grpSpLocks noChangeAspect="1"/>
          </p:cNvGrpSpPr>
          <p:nvPr/>
        </p:nvGrpSpPr>
        <p:grpSpPr bwMode="auto">
          <a:xfrm>
            <a:off x="2311400" y="980886"/>
            <a:ext cx="7575550" cy="201688"/>
            <a:chOff x="1927" y="2201"/>
            <a:chExt cx="4019" cy="107"/>
          </a:xfrm>
        </p:grpSpPr>
        <p:sp>
          <p:nvSpPr>
            <p:cNvPr id="32" name="Line 10">
              <a:extLst>
                <a:ext uri="{FF2B5EF4-FFF2-40B4-BE49-F238E27FC236}">
                  <a16:creationId xmlns:a16="http://schemas.microsoft.com/office/drawing/2014/main" id="{F1C3B2AE-FF3F-A5DA-FB59-ED76963D4D32}"/>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Line 11">
              <a:extLst>
                <a:ext uri="{FF2B5EF4-FFF2-40B4-BE49-F238E27FC236}">
                  <a16:creationId xmlns:a16="http://schemas.microsoft.com/office/drawing/2014/main" id="{DECD10CD-3A46-F115-464B-249BB6051F5E}"/>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4" name="Freeform 12">
              <a:extLst>
                <a:ext uri="{FF2B5EF4-FFF2-40B4-BE49-F238E27FC236}">
                  <a16:creationId xmlns:a16="http://schemas.microsoft.com/office/drawing/2014/main" id="{469E5C61-C51A-6546-5EE1-D921E1F3DFF4}"/>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TextBox 42">
            <a:extLst>
              <a:ext uri="{FF2B5EF4-FFF2-40B4-BE49-F238E27FC236}">
                <a16:creationId xmlns:a16="http://schemas.microsoft.com/office/drawing/2014/main" id="{2DEE1ABA-3B5E-1014-1033-225BED916B72}"/>
              </a:ext>
            </a:extLst>
          </p:cNvPr>
          <p:cNvSpPr txBox="1"/>
          <p:nvPr/>
        </p:nvSpPr>
        <p:spPr>
          <a:xfrm>
            <a:off x="2426767" y="507690"/>
            <a:ext cx="734481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三、“研究与实践”栏目的教学策略</a:t>
            </a:r>
          </a:p>
        </p:txBody>
      </p:sp>
      <p:sp>
        <p:nvSpPr>
          <p:cNvPr id="3" name="TextBox 15">
            <a:extLst>
              <a:ext uri="{FF2B5EF4-FFF2-40B4-BE49-F238E27FC236}">
                <a16:creationId xmlns:a16="http://schemas.microsoft.com/office/drawing/2014/main" id="{B8A92AB0-3749-A80C-8F09-74A005D2EB6C}"/>
              </a:ext>
            </a:extLst>
          </p:cNvPr>
          <p:cNvSpPr txBox="1"/>
          <p:nvPr/>
        </p:nvSpPr>
        <p:spPr>
          <a:xfrm flipH="1">
            <a:off x="770583" y="1080963"/>
            <a:ext cx="10945216" cy="565604"/>
          </a:xfrm>
          <a:prstGeom prst="rect">
            <a:avLst/>
          </a:prstGeom>
          <a:noFill/>
        </p:spPr>
        <p:txBody>
          <a:bodyPr wrap="square" rtlCol="0">
            <a:spAutoFit/>
          </a:bodyPr>
          <a:lstStyle/>
          <a:p>
            <a:pPr marL="0" marR="0" lvl="0" indent="457200" algn="just" defTabSz="914400" rtl="0" eaLnBrk="1" fontAlgn="base" latinLnBrk="0" hangingPunct="1">
              <a:lnSpc>
                <a:spcPct val="120000"/>
              </a:lnSpc>
              <a:spcBef>
                <a:spcPct val="0"/>
              </a:spcBef>
              <a:spcAft>
                <a:spcPct val="0"/>
              </a:spcAft>
              <a:buClrTx/>
              <a:buSzTx/>
              <a:buFont typeface="Arial" panose="020B0604020202020204" pitchFamily="34" charset="0"/>
              <a:buNone/>
              <a:tabLst/>
              <a:defRPr/>
            </a:pPr>
            <a:r>
              <a:rPr kumimoji="0" lang="en-US" altLang="zh-CN" sz="2800" b="1" i="0" u="none" strike="noStrike" kern="1200" cap="none" spc="0" normalizeH="0" baseline="0" noProof="0" dirty="0">
                <a:ln>
                  <a:noFill/>
                </a:ln>
                <a:solidFill>
                  <a:srgbClr val="40474D"/>
                </a:solidFill>
                <a:effectLst/>
                <a:uLnTx/>
                <a:uFillTx/>
                <a:latin typeface="微软雅黑"/>
                <a:ea typeface="微软雅黑"/>
                <a:cs typeface="+mn-cs"/>
              </a:rPr>
              <a:t>4.</a:t>
            </a:r>
            <a:r>
              <a:rPr kumimoji="0" lang="zh-CN" altLang="en-US" sz="2800" b="1" i="0" u="none" strike="noStrike" kern="1200" cap="none" spc="0" normalizeH="0" baseline="0" noProof="0" dirty="0">
                <a:ln>
                  <a:noFill/>
                </a:ln>
                <a:solidFill>
                  <a:srgbClr val="40474D"/>
                </a:solidFill>
                <a:effectLst/>
                <a:uLnTx/>
                <a:uFillTx/>
                <a:latin typeface="微软雅黑"/>
                <a:ea typeface="微软雅黑"/>
                <a:cs typeface="+mn-cs"/>
              </a:rPr>
              <a:t>优化评价方式，提高学生素养</a:t>
            </a:r>
            <a:endParaRPr kumimoji="0" lang="en-US" altLang="zh-CN" sz="2800" b="1" i="0" u="none" strike="noStrike" kern="1200" cap="none" spc="0" normalizeH="0" baseline="0" noProof="0" dirty="0">
              <a:ln>
                <a:noFill/>
              </a:ln>
              <a:solidFill>
                <a:srgbClr val="40474D"/>
              </a:solidFill>
              <a:effectLst/>
              <a:uLnTx/>
              <a:uFillTx/>
              <a:latin typeface="微软雅黑"/>
              <a:ea typeface="微软雅黑"/>
              <a:cs typeface="+mn-cs"/>
            </a:endParaRPr>
          </a:p>
        </p:txBody>
      </p:sp>
    </p:spTree>
    <p:extLst>
      <p:ext uri="{BB962C8B-B14F-4D97-AF65-F5344CB8AC3E}">
        <p14:creationId xmlns:p14="http://schemas.microsoft.com/office/powerpoint/2010/main" val="3078648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5202673" y="917846"/>
            <a:ext cx="1793004" cy="1770062"/>
            <a:chOff x="3347" y="572"/>
            <a:chExt cx="1016" cy="1003"/>
          </a:xfrm>
        </p:grpSpPr>
        <p:sp>
          <p:nvSpPr>
            <p:cNvPr id="9" name="Freeform 5"/>
            <p:cNvSpPr>
              <a:spLocks noEditPoints="1"/>
            </p:cNvSpPr>
            <p:nvPr/>
          </p:nvSpPr>
          <p:spPr bwMode="auto">
            <a:xfrm>
              <a:off x="3347" y="572"/>
              <a:ext cx="1016" cy="1003"/>
            </a:xfrm>
            <a:custGeom>
              <a:avLst/>
              <a:gdLst>
                <a:gd name="T0" fmla="*/ 1189 w 2343"/>
                <a:gd name="T1" fmla="*/ 2128 h 2280"/>
                <a:gd name="T2" fmla="*/ 1226 w 2343"/>
                <a:gd name="T3" fmla="*/ 2156 h 2280"/>
                <a:gd name="T4" fmla="*/ 669 w 2343"/>
                <a:gd name="T5" fmla="*/ 1624 h 2280"/>
                <a:gd name="T6" fmla="*/ 1724 w 2343"/>
                <a:gd name="T7" fmla="*/ 1589 h 2280"/>
                <a:gd name="T8" fmla="*/ 1608 w 2343"/>
                <a:gd name="T9" fmla="*/ 1587 h 2280"/>
                <a:gd name="T10" fmla="*/ 957 w 2343"/>
                <a:gd name="T11" fmla="*/ 1811 h 2280"/>
                <a:gd name="T12" fmla="*/ 1452 w 2343"/>
                <a:gd name="T13" fmla="*/ 1653 h 2280"/>
                <a:gd name="T14" fmla="*/ 1415 w 2343"/>
                <a:gd name="T15" fmla="*/ 1755 h 2280"/>
                <a:gd name="T16" fmla="*/ 1211 w 2343"/>
                <a:gd name="T17" fmla="*/ 1805 h 2280"/>
                <a:gd name="T18" fmla="*/ 1178 w 2343"/>
                <a:gd name="T19" fmla="*/ 1707 h 2280"/>
                <a:gd name="T20" fmla="*/ 940 w 2343"/>
                <a:gd name="T21" fmla="*/ 164 h 2280"/>
                <a:gd name="T22" fmla="*/ 949 w 2343"/>
                <a:gd name="T23" fmla="*/ 139 h 2280"/>
                <a:gd name="T24" fmla="*/ 759 w 2343"/>
                <a:gd name="T25" fmla="*/ 227 h 2280"/>
                <a:gd name="T26" fmla="*/ 762 w 2343"/>
                <a:gd name="T27" fmla="*/ 237 h 2280"/>
                <a:gd name="T28" fmla="*/ 585 w 2343"/>
                <a:gd name="T29" fmla="*/ 194 h 2280"/>
                <a:gd name="T30" fmla="*/ 591 w 2343"/>
                <a:gd name="T31" fmla="*/ 327 h 2280"/>
                <a:gd name="T32" fmla="*/ 493 w 2343"/>
                <a:gd name="T33" fmla="*/ 207 h 2280"/>
                <a:gd name="T34" fmla="*/ 485 w 2343"/>
                <a:gd name="T35" fmla="*/ 434 h 2280"/>
                <a:gd name="T36" fmla="*/ 308 w 2343"/>
                <a:gd name="T37" fmla="*/ 464 h 2280"/>
                <a:gd name="T38" fmla="*/ 391 w 2343"/>
                <a:gd name="T39" fmla="*/ 586 h 2280"/>
                <a:gd name="T40" fmla="*/ 190 w 2343"/>
                <a:gd name="T41" fmla="*/ 795 h 2280"/>
                <a:gd name="T42" fmla="*/ 406 w 2343"/>
                <a:gd name="T43" fmla="*/ 740 h 2280"/>
                <a:gd name="T44" fmla="*/ 152 w 2343"/>
                <a:gd name="T45" fmla="*/ 1123 h 2280"/>
                <a:gd name="T46" fmla="*/ 264 w 2343"/>
                <a:gd name="T47" fmla="*/ 1139 h 2280"/>
                <a:gd name="T48" fmla="*/ 152 w 2343"/>
                <a:gd name="T49" fmla="*/ 1123 h 2280"/>
                <a:gd name="T50" fmla="*/ 242 w 2343"/>
                <a:gd name="T51" fmla="*/ 1459 h 2280"/>
                <a:gd name="T52" fmla="*/ 204 w 2343"/>
                <a:gd name="T53" fmla="*/ 1443 h 2280"/>
                <a:gd name="T54" fmla="*/ 311 w 2343"/>
                <a:gd name="T55" fmla="*/ 1690 h 2280"/>
                <a:gd name="T56" fmla="*/ 325 w 2343"/>
                <a:gd name="T57" fmla="*/ 1686 h 2280"/>
                <a:gd name="T58" fmla="*/ 319 w 2343"/>
                <a:gd name="T59" fmla="*/ 1874 h 2280"/>
                <a:gd name="T60" fmla="*/ 464 w 2343"/>
                <a:gd name="T61" fmla="*/ 1824 h 2280"/>
                <a:gd name="T62" fmla="*/ 340 w 2343"/>
                <a:gd name="T63" fmla="*/ 1943 h 2280"/>
                <a:gd name="T64" fmla="*/ 591 w 2343"/>
                <a:gd name="T65" fmla="*/ 1904 h 2280"/>
                <a:gd name="T66" fmla="*/ 614 w 2343"/>
                <a:gd name="T67" fmla="*/ 2044 h 2280"/>
                <a:gd name="T68" fmla="*/ 744 w 2343"/>
                <a:gd name="T69" fmla="*/ 1937 h 2280"/>
                <a:gd name="T70" fmla="*/ 936 w 2343"/>
                <a:gd name="T71" fmla="*/ 2133 h 2280"/>
                <a:gd name="T72" fmla="*/ 873 w 2343"/>
                <a:gd name="T73" fmla="*/ 1879 h 2280"/>
                <a:gd name="T74" fmla="*/ 1399 w 2343"/>
                <a:gd name="T75" fmla="*/ 131 h 2280"/>
                <a:gd name="T76" fmla="*/ 1384 w 2343"/>
                <a:gd name="T77" fmla="*/ 205 h 2280"/>
                <a:gd name="T78" fmla="*/ 1399 w 2343"/>
                <a:gd name="T79" fmla="*/ 131 h 2280"/>
                <a:gd name="T80" fmla="*/ 1609 w 2343"/>
                <a:gd name="T81" fmla="*/ 272 h 2280"/>
                <a:gd name="T82" fmla="*/ 1605 w 2343"/>
                <a:gd name="T83" fmla="*/ 242 h 2280"/>
                <a:gd name="T84" fmla="*/ 1817 w 2343"/>
                <a:gd name="T85" fmla="*/ 345 h 2280"/>
                <a:gd name="T86" fmla="*/ 1814 w 2343"/>
                <a:gd name="T87" fmla="*/ 357 h 2280"/>
                <a:gd name="T88" fmla="*/ 1991 w 2343"/>
                <a:gd name="T89" fmla="*/ 351 h 2280"/>
                <a:gd name="T90" fmla="*/ 1953 w 2343"/>
                <a:gd name="T91" fmla="*/ 490 h 2280"/>
                <a:gd name="T92" fmla="*/ 2103 w 2343"/>
                <a:gd name="T93" fmla="*/ 434 h 2280"/>
                <a:gd name="T94" fmla="*/ 2033 w 2343"/>
                <a:gd name="T95" fmla="*/ 649 h 2280"/>
                <a:gd name="T96" fmla="*/ 2205 w 2343"/>
                <a:gd name="T97" fmla="*/ 742 h 2280"/>
                <a:gd name="T98" fmla="*/ 2082 w 2343"/>
                <a:gd name="T99" fmla="*/ 842 h 2280"/>
                <a:gd name="T100" fmla="*/ 2211 w 2343"/>
                <a:gd name="T101" fmla="*/ 1092 h 2280"/>
                <a:gd name="T102" fmla="*/ 2022 w 2343"/>
                <a:gd name="T103" fmla="*/ 972 h 2280"/>
                <a:gd name="T104" fmla="*/ 2156 w 2343"/>
                <a:gd name="T105" fmla="*/ 1420 h 2280"/>
                <a:gd name="T106" fmla="*/ 2045 w 2343"/>
                <a:gd name="T107" fmla="*/ 1398 h 2280"/>
                <a:gd name="T108" fmla="*/ 2156 w 2343"/>
                <a:gd name="T109" fmla="*/ 1420 h 2280"/>
                <a:gd name="T110" fmla="*/ 1978 w 2343"/>
                <a:gd name="T111" fmla="*/ 1701 h 2280"/>
                <a:gd name="T112" fmla="*/ 2018 w 2343"/>
                <a:gd name="T113" fmla="*/ 1697 h 2280"/>
                <a:gd name="T114" fmla="*/ 1853 w 2343"/>
                <a:gd name="T115" fmla="*/ 1886 h 2280"/>
                <a:gd name="T116" fmla="*/ 1840 w 2343"/>
                <a:gd name="T117" fmla="*/ 1879 h 2280"/>
                <a:gd name="T118" fmla="*/ 1826 w 2343"/>
                <a:gd name="T119" fmla="*/ 2067 h 2280"/>
                <a:gd name="T120" fmla="*/ 1681 w 2343"/>
                <a:gd name="T121" fmla="*/ 1993 h 2280"/>
                <a:gd name="T122" fmla="*/ 1767 w 2343"/>
                <a:gd name="T123" fmla="*/ 2115 h 2280"/>
                <a:gd name="T124" fmla="*/ 1532 w 2343"/>
                <a:gd name="T125" fmla="*/ 2015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3" h="2280">
                  <a:moveTo>
                    <a:pt x="1296" y="2145"/>
                  </a:moveTo>
                  <a:cubicBezTo>
                    <a:pt x="1325" y="2141"/>
                    <a:pt x="1354" y="2139"/>
                    <a:pt x="1375" y="2141"/>
                  </a:cubicBezTo>
                  <a:cubicBezTo>
                    <a:pt x="1410" y="2145"/>
                    <a:pt x="1446" y="2162"/>
                    <a:pt x="1475" y="2183"/>
                  </a:cubicBezTo>
                  <a:cubicBezTo>
                    <a:pt x="1503" y="2204"/>
                    <a:pt x="1526" y="2229"/>
                    <a:pt x="1535" y="2251"/>
                  </a:cubicBezTo>
                  <a:cubicBezTo>
                    <a:pt x="1482" y="2269"/>
                    <a:pt x="1406" y="2280"/>
                    <a:pt x="1346" y="2279"/>
                  </a:cubicBezTo>
                  <a:cubicBezTo>
                    <a:pt x="1290" y="2278"/>
                    <a:pt x="1228" y="2229"/>
                    <a:pt x="1206" y="2176"/>
                  </a:cubicBezTo>
                  <a:cubicBezTo>
                    <a:pt x="1196" y="2151"/>
                    <a:pt x="1177" y="2154"/>
                    <a:pt x="1189" y="2128"/>
                  </a:cubicBezTo>
                  <a:cubicBezTo>
                    <a:pt x="1205" y="2093"/>
                    <a:pt x="1227" y="2049"/>
                    <a:pt x="1250" y="2020"/>
                  </a:cubicBezTo>
                  <a:cubicBezTo>
                    <a:pt x="1298" y="1961"/>
                    <a:pt x="1399" y="1908"/>
                    <a:pt x="1448" y="1890"/>
                  </a:cubicBezTo>
                  <a:cubicBezTo>
                    <a:pt x="1425" y="1932"/>
                    <a:pt x="1400" y="1984"/>
                    <a:pt x="1364" y="2038"/>
                  </a:cubicBezTo>
                  <a:cubicBezTo>
                    <a:pt x="1350" y="2057"/>
                    <a:pt x="1330" y="2077"/>
                    <a:pt x="1307" y="2095"/>
                  </a:cubicBezTo>
                  <a:cubicBezTo>
                    <a:pt x="1279" y="2117"/>
                    <a:pt x="1262" y="2126"/>
                    <a:pt x="1232" y="2142"/>
                  </a:cubicBezTo>
                  <a:lnTo>
                    <a:pt x="1198" y="2161"/>
                  </a:lnTo>
                  <a:lnTo>
                    <a:pt x="1226" y="2156"/>
                  </a:lnTo>
                  <a:cubicBezTo>
                    <a:pt x="1250" y="2153"/>
                    <a:pt x="1273" y="2148"/>
                    <a:pt x="1296" y="2145"/>
                  </a:cubicBezTo>
                  <a:close/>
                  <a:moveTo>
                    <a:pt x="671" y="1505"/>
                  </a:moveTo>
                  <a:lnTo>
                    <a:pt x="692" y="1570"/>
                  </a:lnTo>
                  <a:lnTo>
                    <a:pt x="763" y="1571"/>
                  </a:lnTo>
                  <a:lnTo>
                    <a:pt x="705" y="1604"/>
                  </a:lnTo>
                  <a:lnTo>
                    <a:pt x="726" y="1666"/>
                  </a:lnTo>
                  <a:lnTo>
                    <a:pt x="669" y="1624"/>
                  </a:lnTo>
                  <a:lnTo>
                    <a:pt x="611" y="1662"/>
                  </a:lnTo>
                  <a:lnTo>
                    <a:pt x="634" y="1603"/>
                  </a:lnTo>
                  <a:lnTo>
                    <a:pt x="577" y="1568"/>
                  </a:lnTo>
                  <a:lnTo>
                    <a:pt x="648" y="1569"/>
                  </a:lnTo>
                  <a:lnTo>
                    <a:pt x="671" y="1505"/>
                  </a:lnTo>
                  <a:close/>
                  <a:moveTo>
                    <a:pt x="1703" y="1524"/>
                  </a:moveTo>
                  <a:lnTo>
                    <a:pt x="1724" y="1589"/>
                  </a:lnTo>
                  <a:lnTo>
                    <a:pt x="1795" y="1590"/>
                  </a:lnTo>
                  <a:lnTo>
                    <a:pt x="1736" y="1623"/>
                  </a:lnTo>
                  <a:lnTo>
                    <a:pt x="1757" y="1685"/>
                  </a:lnTo>
                  <a:lnTo>
                    <a:pt x="1700" y="1643"/>
                  </a:lnTo>
                  <a:lnTo>
                    <a:pt x="1642" y="1681"/>
                  </a:lnTo>
                  <a:lnTo>
                    <a:pt x="1665" y="1622"/>
                  </a:lnTo>
                  <a:lnTo>
                    <a:pt x="1608" y="1587"/>
                  </a:lnTo>
                  <a:lnTo>
                    <a:pt x="1680" y="1588"/>
                  </a:lnTo>
                  <a:lnTo>
                    <a:pt x="1703" y="1524"/>
                  </a:lnTo>
                  <a:close/>
                  <a:moveTo>
                    <a:pt x="903" y="1643"/>
                  </a:moveTo>
                  <a:lnTo>
                    <a:pt x="924" y="1707"/>
                  </a:lnTo>
                  <a:lnTo>
                    <a:pt x="995" y="1708"/>
                  </a:lnTo>
                  <a:lnTo>
                    <a:pt x="936" y="1747"/>
                  </a:lnTo>
                  <a:lnTo>
                    <a:pt x="957" y="1811"/>
                  </a:lnTo>
                  <a:lnTo>
                    <a:pt x="900" y="1770"/>
                  </a:lnTo>
                  <a:lnTo>
                    <a:pt x="842" y="1809"/>
                  </a:lnTo>
                  <a:lnTo>
                    <a:pt x="865" y="1745"/>
                  </a:lnTo>
                  <a:lnTo>
                    <a:pt x="809" y="1705"/>
                  </a:lnTo>
                  <a:lnTo>
                    <a:pt x="880" y="1706"/>
                  </a:lnTo>
                  <a:lnTo>
                    <a:pt x="903" y="1643"/>
                  </a:lnTo>
                  <a:close/>
                  <a:moveTo>
                    <a:pt x="1452" y="1653"/>
                  </a:moveTo>
                  <a:lnTo>
                    <a:pt x="1473" y="1717"/>
                  </a:lnTo>
                  <a:lnTo>
                    <a:pt x="1544" y="1718"/>
                  </a:lnTo>
                  <a:lnTo>
                    <a:pt x="1486" y="1757"/>
                  </a:lnTo>
                  <a:lnTo>
                    <a:pt x="1507" y="1821"/>
                  </a:lnTo>
                  <a:lnTo>
                    <a:pt x="1450" y="1780"/>
                  </a:lnTo>
                  <a:lnTo>
                    <a:pt x="1392" y="1819"/>
                  </a:lnTo>
                  <a:lnTo>
                    <a:pt x="1415" y="1755"/>
                  </a:lnTo>
                  <a:lnTo>
                    <a:pt x="1358" y="1715"/>
                  </a:lnTo>
                  <a:lnTo>
                    <a:pt x="1429" y="1716"/>
                  </a:lnTo>
                  <a:lnTo>
                    <a:pt x="1452" y="1653"/>
                  </a:lnTo>
                  <a:close/>
                  <a:moveTo>
                    <a:pt x="1178" y="1707"/>
                  </a:moveTo>
                  <a:lnTo>
                    <a:pt x="1198" y="1771"/>
                  </a:lnTo>
                  <a:lnTo>
                    <a:pt x="1269" y="1772"/>
                  </a:lnTo>
                  <a:lnTo>
                    <a:pt x="1211" y="1805"/>
                  </a:lnTo>
                  <a:lnTo>
                    <a:pt x="1232" y="1866"/>
                  </a:lnTo>
                  <a:lnTo>
                    <a:pt x="1175" y="1824"/>
                  </a:lnTo>
                  <a:lnTo>
                    <a:pt x="1117" y="1861"/>
                  </a:lnTo>
                  <a:lnTo>
                    <a:pt x="1140" y="1804"/>
                  </a:lnTo>
                  <a:lnTo>
                    <a:pt x="1083" y="1769"/>
                  </a:lnTo>
                  <a:lnTo>
                    <a:pt x="1154" y="1770"/>
                  </a:lnTo>
                  <a:lnTo>
                    <a:pt x="1178" y="1707"/>
                  </a:lnTo>
                  <a:close/>
                  <a:moveTo>
                    <a:pt x="987" y="123"/>
                  </a:moveTo>
                  <a:cubicBezTo>
                    <a:pt x="1002" y="116"/>
                    <a:pt x="1017" y="109"/>
                    <a:pt x="1026" y="102"/>
                  </a:cubicBezTo>
                  <a:cubicBezTo>
                    <a:pt x="1042" y="89"/>
                    <a:pt x="1055" y="70"/>
                    <a:pt x="1063" y="51"/>
                  </a:cubicBezTo>
                  <a:cubicBezTo>
                    <a:pt x="1071" y="32"/>
                    <a:pt x="1075" y="13"/>
                    <a:pt x="1073" y="0"/>
                  </a:cubicBezTo>
                  <a:cubicBezTo>
                    <a:pt x="1042" y="7"/>
                    <a:pt x="1002" y="24"/>
                    <a:pt x="973" y="43"/>
                  </a:cubicBezTo>
                  <a:cubicBezTo>
                    <a:pt x="946" y="60"/>
                    <a:pt x="930" y="102"/>
                    <a:pt x="934" y="135"/>
                  </a:cubicBezTo>
                  <a:cubicBezTo>
                    <a:pt x="936" y="150"/>
                    <a:pt x="926" y="155"/>
                    <a:pt x="940" y="164"/>
                  </a:cubicBezTo>
                  <a:cubicBezTo>
                    <a:pt x="957" y="176"/>
                    <a:pt x="980" y="191"/>
                    <a:pt x="999" y="198"/>
                  </a:cubicBezTo>
                  <a:cubicBezTo>
                    <a:pt x="1040" y="213"/>
                    <a:pt x="1104" y="208"/>
                    <a:pt x="1133" y="202"/>
                  </a:cubicBezTo>
                  <a:cubicBezTo>
                    <a:pt x="1110" y="189"/>
                    <a:pt x="1083" y="171"/>
                    <a:pt x="1050" y="156"/>
                  </a:cubicBezTo>
                  <a:cubicBezTo>
                    <a:pt x="1038" y="150"/>
                    <a:pt x="1023" y="146"/>
                    <a:pt x="1006" y="144"/>
                  </a:cubicBezTo>
                  <a:cubicBezTo>
                    <a:pt x="987" y="142"/>
                    <a:pt x="975" y="143"/>
                    <a:pt x="956" y="144"/>
                  </a:cubicBezTo>
                  <a:lnTo>
                    <a:pt x="934" y="145"/>
                  </a:lnTo>
                  <a:lnTo>
                    <a:pt x="949" y="139"/>
                  </a:lnTo>
                  <a:cubicBezTo>
                    <a:pt x="962" y="133"/>
                    <a:pt x="974" y="129"/>
                    <a:pt x="987" y="123"/>
                  </a:cubicBezTo>
                  <a:close/>
                  <a:moveTo>
                    <a:pt x="813" y="201"/>
                  </a:moveTo>
                  <a:cubicBezTo>
                    <a:pt x="828" y="190"/>
                    <a:pt x="842" y="179"/>
                    <a:pt x="850" y="168"/>
                  </a:cubicBezTo>
                  <a:cubicBezTo>
                    <a:pt x="865" y="151"/>
                    <a:pt x="874" y="128"/>
                    <a:pt x="878" y="106"/>
                  </a:cubicBezTo>
                  <a:cubicBezTo>
                    <a:pt x="882" y="83"/>
                    <a:pt x="882" y="62"/>
                    <a:pt x="877" y="48"/>
                  </a:cubicBezTo>
                  <a:cubicBezTo>
                    <a:pt x="846" y="63"/>
                    <a:pt x="807" y="91"/>
                    <a:pt x="780" y="119"/>
                  </a:cubicBezTo>
                  <a:cubicBezTo>
                    <a:pt x="755" y="144"/>
                    <a:pt x="747" y="193"/>
                    <a:pt x="759" y="227"/>
                  </a:cubicBezTo>
                  <a:cubicBezTo>
                    <a:pt x="765" y="242"/>
                    <a:pt x="755" y="250"/>
                    <a:pt x="772" y="256"/>
                  </a:cubicBezTo>
                  <a:cubicBezTo>
                    <a:pt x="793" y="265"/>
                    <a:pt x="821" y="275"/>
                    <a:pt x="844" y="278"/>
                  </a:cubicBezTo>
                  <a:cubicBezTo>
                    <a:pt x="890" y="284"/>
                    <a:pt x="958" y="264"/>
                    <a:pt x="988" y="251"/>
                  </a:cubicBezTo>
                  <a:cubicBezTo>
                    <a:pt x="960" y="242"/>
                    <a:pt x="927" y="229"/>
                    <a:pt x="888" y="221"/>
                  </a:cubicBezTo>
                  <a:cubicBezTo>
                    <a:pt x="874" y="218"/>
                    <a:pt x="857" y="217"/>
                    <a:pt x="839" y="219"/>
                  </a:cubicBezTo>
                  <a:cubicBezTo>
                    <a:pt x="817" y="222"/>
                    <a:pt x="805" y="225"/>
                    <a:pt x="785" y="231"/>
                  </a:cubicBezTo>
                  <a:lnTo>
                    <a:pt x="762" y="237"/>
                  </a:lnTo>
                  <a:lnTo>
                    <a:pt x="776" y="227"/>
                  </a:lnTo>
                  <a:cubicBezTo>
                    <a:pt x="788" y="218"/>
                    <a:pt x="801" y="210"/>
                    <a:pt x="813" y="201"/>
                  </a:cubicBezTo>
                  <a:close/>
                  <a:moveTo>
                    <a:pt x="624" y="292"/>
                  </a:moveTo>
                  <a:cubicBezTo>
                    <a:pt x="641" y="279"/>
                    <a:pt x="658" y="265"/>
                    <a:pt x="668" y="253"/>
                  </a:cubicBezTo>
                  <a:cubicBezTo>
                    <a:pt x="685" y="233"/>
                    <a:pt x="696" y="205"/>
                    <a:pt x="701" y="179"/>
                  </a:cubicBezTo>
                  <a:cubicBezTo>
                    <a:pt x="706" y="153"/>
                    <a:pt x="706" y="127"/>
                    <a:pt x="700" y="111"/>
                  </a:cubicBezTo>
                  <a:cubicBezTo>
                    <a:pt x="662" y="129"/>
                    <a:pt x="617" y="162"/>
                    <a:pt x="585" y="194"/>
                  </a:cubicBezTo>
                  <a:cubicBezTo>
                    <a:pt x="555" y="224"/>
                    <a:pt x="546" y="282"/>
                    <a:pt x="561" y="322"/>
                  </a:cubicBezTo>
                  <a:cubicBezTo>
                    <a:pt x="567" y="340"/>
                    <a:pt x="556" y="349"/>
                    <a:pt x="575" y="356"/>
                  </a:cubicBezTo>
                  <a:cubicBezTo>
                    <a:pt x="601" y="367"/>
                    <a:pt x="634" y="379"/>
                    <a:pt x="660" y="383"/>
                  </a:cubicBezTo>
                  <a:cubicBezTo>
                    <a:pt x="715" y="390"/>
                    <a:pt x="796" y="365"/>
                    <a:pt x="831" y="350"/>
                  </a:cubicBezTo>
                  <a:cubicBezTo>
                    <a:pt x="798" y="339"/>
                    <a:pt x="759" y="324"/>
                    <a:pt x="713" y="314"/>
                  </a:cubicBezTo>
                  <a:cubicBezTo>
                    <a:pt x="696" y="311"/>
                    <a:pt x="676" y="311"/>
                    <a:pt x="654" y="313"/>
                  </a:cubicBezTo>
                  <a:cubicBezTo>
                    <a:pt x="629" y="316"/>
                    <a:pt x="615" y="320"/>
                    <a:pt x="591" y="327"/>
                  </a:cubicBezTo>
                  <a:lnTo>
                    <a:pt x="564" y="334"/>
                  </a:lnTo>
                  <a:lnTo>
                    <a:pt x="581" y="322"/>
                  </a:lnTo>
                  <a:cubicBezTo>
                    <a:pt x="595" y="312"/>
                    <a:pt x="610" y="302"/>
                    <a:pt x="624" y="292"/>
                  </a:cubicBezTo>
                  <a:close/>
                  <a:moveTo>
                    <a:pt x="448" y="418"/>
                  </a:moveTo>
                  <a:cubicBezTo>
                    <a:pt x="464" y="400"/>
                    <a:pt x="479" y="382"/>
                    <a:pt x="488" y="366"/>
                  </a:cubicBezTo>
                  <a:cubicBezTo>
                    <a:pt x="502" y="341"/>
                    <a:pt x="508" y="309"/>
                    <a:pt x="509" y="280"/>
                  </a:cubicBezTo>
                  <a:cubicBezTo>
                    <a:pt x="508" y="251"/>
                    <a:pt x="503" y="223"/>
                    <a:pt x="493" y="207"/>
                  </a:cubicBezTo>
                  <a:cubicBezTo>
                    <a:pt x="457" y="234"/>
                    <a:pt x="414" y="280"/>
                    <a:pt x="386" y="321"/>
                  </a:cubicBezTo>
                  <a:cubicBezTo>
                    <a:pt x="361" y="359"/>
                    <a:pt x="363" y="423"/>
                    <a:pt x="386" y="463"/>
                  </a:cubicBezTo>
                  <a:cubicBezTo>
                    <a:pt x="397" y="481"/>
                    <a:pt x="387" y="493"/>
                    <a:pt x="409" y="497"/>
                  </a:cubicBezTo>
                  <a:cubicBezTo>
                    <a:pt x="438" y="503"/>
                    <a:pt x="477" y="509"/>
                    <a:pt x="506" y="508"/>
                  </a:cubicBezTo>
                  <a:cubicBezTo>
                    <a:pt x="566" y="504"/>
                    <a:pt x="647" y="460"/>
                    <a:pt x="682" y="436"/>
                  </a:cubicBezTo>
                  <a:cubicBezTo>
                    <a:pt x="645" y="432"/>
                    <a:pt x="600" y="424"/>
                    <a:pt x="549" y="423"/>
                  </a:cubicBezTo>
                  <a:cubicBezTo>
                    <a:pt x="530" y="423"/>
                    <a:pt x="508" y="427"/>
                    <a:pt x="485" y="434"/>
                  </a:cubicBezTo>
                  <a:cubicBezTo>
                    <a:pt x="458" y="442"/>
                    <a:pt x="444" y="450"/>
                    <a:pt x="420" y="462"/>
                  </a:cubicBezTo>
                  <a:lnTo>
                    <a:pt x="392" y="476"/>
                  </a:lnTo>
                  <a:lnTo>
                    <a:pt x="408" y="459"/>
                  </a:lnTo>
                  <a:cubicBezTo>
                    <a:pt x="421" y="445"/>
                    <a:pt x="435" y="432"/>
                    <a:pt x="448" y="418"/>
                  </a:cubicBezTo>
                  <a:close/>
                  <a:moveTo>
                    <a:pt x="294" y="614"/>
                  </a:moveTo>
                  <a:cubicBezTo>
                    <a:pt x="304" y="592"/>
                    <a:pt x="313" y="570"/>
                    <a:pt x="316" y="553"/>
                  </a:cubicBezTo>
                  <a:cubicBezTo>
                    <a:pt x="321" y="524"/>
                    <a:pt x="317" y="492"/>
                    <a:pt x="308" y="464"/>
                  </a:cubicBezTo>
                  <a:cubicBezTo>
                    <a:pt x="299" y="436"/>
                    <a:pt x="286" y="412"/>
                    <a:pt x="272" y="400"/>
                  </a:cubicBezTo>
                  <a:cubicBezTo>
                    <a:pt x="245" y="438"/>
                    <a:pt x="219" y="494"/>
                    <a:pt x="206" y="543"/>
                  </a:cubicBezTo>
                  <a:cubicBezTo>
                    <a:pt x="193" y="587"/>
                    <a:pt x="215" y="647"/>
                    <a:pt x="250" y="678"/>
                  </a:cubicBezTo>
                  <a:cubicBezTo>
                    <a:pt x="266" y="691"/>
                    <a:pt x="259" y="706"/>
                    <a:pt x="282" y="703"/>
                  </a:cubicBezTo>
                  <a:cubicBezTo>
                    <a:pt x="311" y="698"/>
                    <a:pt x="350" y="691"/>
                    <a:pt x="377" y="680"/>
                  </a:cubicBezTo>
                  <a:cubicBezTo>
                    <a:pt x="433" y="657"/>
                    <a:pt x="496" y="589"/>
                    <a:pt x="522" y="555"/>
                  </a:cubicBezTo>
                  <a:cubicBezTo>
                    <a:pt x="485" y="563"/>
                    <a:pt x="440" y="570"/>
                    <a:pt x="391" y="586"/>
                  </a:cubicBezTo>
                  <a:cubicBezTo>
                    <a:pt x="373" y="592"/>
                    <a:pt x="353" y="603"/>
                    <a:pt x="334" y="617"/>
                  </a:cubicBezTo>
                  <a:cubicBezTo>
                    <a:pt x="312" y="634"/>
                    <a:pt x="300" y="646"/>
                    <a:pt x="281" y="666"/>
                  </a:cubicBezTo>
                  <a:lnTo>
                    <a:pt x="259" y="688"/>
                  </a:lnTo>
                  <a:lnTo>
                    <a:pt x="269" y="666"/>
                  </a:lnTo>
                  <a:cubicBezTo>
                    <a:pt x="277" y="649"/>
                    <a:pt x="286" y="632"/>
                    <a:pt x="294" y="614"/>
                  </a:cubicBezTo>
                  <a:close/>
                  <a:moveTo>
                    <a:pt x="184" y="865"/>
                  </a:moveTo>
                  <a:cubicBezTo>
                    <a:pt x="188" y="839"/>
                    <a:pt x="191" y="813"/>
                    <a:pt x="190" y="795"/>
                  </a:cubicBezTo>
                  <a:cubicBezTo>
                    <a:pt x="188" y="763"/>
                    <a:pt x="176" y="731"/>
                    <a:pt x="159" y="704"/>
                  </a:cubicBezTo>
                  <a:cubicBezTo>
                    <a:pt x="142" y="678"/>
                    <a:pt x="122" y="656"/>
                    <a:pt x="103" y="647"/>
                  </a:cubicBezTo>
                  <a:cubicBezTo>
                    <a:pt x="86" y="694"/>
                    <a:pt x="74" y="761"/>
                    <a:pt x="72" y="815"/>
                  </a:cubicBezTo>
                  <a:cubicBezTo>
                    <a:pt x="71" y="865"/>
                    <a:pt x="110" y="922"/>
                    <a:pt x="154" y="944"/>
                  </a:cubicBezTo>
                  <a:cubicBezTo>
                    <a:pt x="174" y="953"/>
                    <a:pt x="172" y="970"/>
                    <a:pt x="194" y="961"/>
                  </a:cubicBezTo>
                  <a:cubicBezTo>
                    <a:pt x="224" y="948"/>
                    <a:pt x="262" y="930"/>
                    <a:pt x="287" y="911"/>
                  </a:cubicBezTo>
                  <a:cubicBezTo>
                    <a:pt x="340" y="871"/>
                    <a:pt x="388" y="782"/>
                    <a:pt x="406" y="740"/>
                  </a:cubicBezTo>
                  <a:cubicBezTo>
                    <a:pt x="369" y="758"/>
                    <a:pt x="324" y="778"/>
                    <a:pt x="278" y="809"/>
                  </a:cubicBezTo>
                  <a:cubicBezTo>
                    <a:pt x="260" y="820"/>
                    <a:pt x="243" y="837"/>
                    <a:pt x="226" y="857"/>
                  </a:cubicBezTo>
                  <a:cubicBezTo>
                    <a:pt x="207" y="881"/>
                    <a:pt x="199" y="896"/>
                    <a:pt x="183" y="922"/>
                  </a:cubicBezTo>
                  <a:lnTo>
                    <a:pt x="166" y="952"/>
                  </a:lnTo>
                  <a:lnTo>
                    <a:pt x="171" y="927"/>
                  </a:lnTo>
                  <a:cubicBezTo>
                    <a:pt x="175" y="906"/>
                    <a:pt x="180" y="885"/>
                    <a:pt x="184" y="865"/>
                  </a:cubicBezTo>
                  <a:close/>
                  <a:moveTo>
                    <a:pt x="152" y="1123"/>
                  </a:moveTo>
                  <a:cubicBezTo>
                    <a:pt x="150" y="1097"/>
                    <a:pt x="146" y="1071"/>
                    <a:pt x="140" y="1054"/>
                  </a:cubicBezTo>
                  <a:cubicBezTo>
                    <a:pt x="130" y="1024"/>
                    <a:pt x="109" y="996"/>
                    <a:pt x="86" y="975"/>
                  </a:cubicBezTo>
                  <a:cubicBezTo>
                    <a:pt x="62" y="955"/>
                    <a:pt x="37" y="939"/>
                    <a:pt x="18" y="936"/>
                  </a:cubicBezTo>
                  <a:cubicBezTo>
                    <a:pt x="13" y="986"/>
                    <a:pt x="19" y="1054"/>
                    <a:pt x="32" y="1106"/>
                  </a:cubicBezTo>
                  <a:cubicBezTo>
                    <a:pt x="44" y="1155"/>
                    <a:pt x="96" y="1198"/>
                    <a:pt x="145" y="1207"/>
                  </a:cubicBezTo>
                  <a:cubicBezTo>
                    <a:pt x="167" y="1211"/>
                    <a:pt x="169" y="1228"/>
                    <a:pt x="188" y="1212"/>
                  </a:cubicBezTo>
                  <a:cubicBezTo>
                    <a:pt x="213" y="1192"/>
                    <a:pt x="245" y="1164"/>
                    <a:pt x="264" y="1139"/>
                  </a:cubicBezTo>
                  <a:cubicBezTo>
                    <a:pt x="304" y="1085"/>
                    <a:pt x="328" y="987"/>
                    <a:pt x="333" y="941"/>
                  </a:cubicBezTo>
                  <a:cubicBezTo>
                    <a:pt x="303" y="969"/>
                    <a:pt x="265" y="1001"/>
                    <a:pt x="228" y="1043"/>
                  </a:cubicBezTo>
                  <a:cubicBezTo>
                    <a:pt x="214" y="1059"/>
                    <a:pt x="202" y="1080"/>
                    <a:pt x="191" y="1104"/>
                  </a:cubicBezTo>
                  <a:cubicBezTo>
                    <a:pt x="179" y="1132"/>
                    <a:pt x="175" y="1149"/>
                    <a:pt x="167" y="1178"/>
                  </a:cubicBezTo>
                  <a:lnTo>
                    <a:pt x="159" y="1211"/>
                  </a:lnTo>
                  <a:lnTo>
                    <a:pt x="157" y="1186"/>
                  </a:lnTo>
                  <a:cubicBezTo>
                    <a:pt x="155" y="1165"/>
                    <a:pt x="154" y="1144"/>
                    <a:pt x="152" y="1123"/>
                  </a:cubicBezTo>
                  <a:close/>
                  <a:moveTo>
                    <a:pt x="182" y="1384"/>
                  </a:moveTo>
                  <a:cubicBezTo>
                    <a:pt x="173" y="1360"/>
                    <a:pt x="161" y="1336"/>
                    <a:pt x="151" y="1321"/>
                  </a:cubicBezTo>
                  <a:cubicBezTo>
                    <a:pt x="133" y="1296"/>
                    <a:pt x="105" y="1276"/>
                    <a:pt x="76" y="1262"/>
                  </a:cubicBezTo>
                  <a:cubicBezTo>
                    <a:pt x="48" y="1250"/>
                    <a:pt x="20" y="1243"/>
                    <a:pt x="0" y="1246"/>
                  </a:cubicBezTo>
                  <a:cubicBezTo>
                    <a:pt x="10" y="1295"/>
                    <a:pt x="35" y="1358"/>
                    <a:pt x="63" y="1404"/>
                  </a:cubicBezTo>
                  <a:cubicBezTo>
                    <a:pt x="87" y="1447"/>
                    <a:pt x="150" y="1473"/>
                    <a:pt x="199" y="1466"/>
                  </a:cubicBezTo>
                  <a:cubicBezTo>
                    <a:pt x="221" y="1464"/>
                    <a:pt x="228" y="1479"/>
                    <a:pt x="242" y="1459"/>
                  </a:cubicBezTo>
                  <a:cubicBezTo>
                    <a:pt x="260" y="1431"/>
                    <a:pt x="283" y="1395"/>
                    <a:pt x="294" y="1365"/>
                  </a:cubicBezTo>
                  <a:cubicBezTo>
                    <a:pt x="317" y="1302"/>
                    <a:pt x="311" y="1201"/>
                    <a:pt x="303" y="1155"/>
                  </a:cubicBezTo>
                  <a:cubicBezTo>
                    <a:pt x="282" y="1191"/>
                    <a:pt x="255" y="1233"/>
                    <a:pt x="232" y="1285"/>
                  </a:cubicBezTo>
                  <a:cubicBezTo>
                    <a:pt x="223" y="1304"/>
                    <a:pt x="217" y="1328"/>
                    <a:pt x="214" y="1354"/>
                  </a:cubicBezTo>
                  <a:cubicBezTo>
                    <a:pt x="211" y="1384"/>
                    <a:pt x="211" y="1402"/>
                    <a:pt x="212" y="1432"/>
                  </a:cubicBezTo>
                  <a:lnTo>
                    <a:pt x="214" y="1466"/>
                  </a:lnTo>
                  <a:lnTo>
                    <a:pt x="204" y="1443"/>
                  </a:lnTo>
                  <a:cubicBezTo>
                    <a:pt x="197" y="1423"/>
                    <a:pt x="190" y="1403"/>
                    <a:pt x="182" y="1384"/>
                  </a:cubicBezTo>
                  <a:close/>
                  <a:moveTo>
                    <a:pt x="274" y="1615"/>
                  </a:moveTo>
                  <a:cubicBezTo>
                    <a:pt x="258" y="1595"/>
                    <a:pt x="241" y="1575"/>
                    <a:pt x="227" y="1563"/>
                  </a:cubicBezTo>
                  <a:cubicBezTo>
                    <a:pt x="203" y="1544"/>
                    <a:pt x="171" y="1532"/>
                    <a:pt x="140" y="1527"/>
                  </a:cubicBezTo>
                  <a:cubicBezTo>
                    <a:pt x="110" y="1522"/>
                    <a:pt x="81" y="1523"/>
                    <a:pt x="62" y="1531"/>
                  </a:cubicBezTo>
                  <a:cubicBezTo>
                    <a:pt x="84" y="1576"/>
                    <a:pt x="125" y="1630"/>
                    <a:pt x="163" y="1667"/>
                  </a:cubicBezTo>
                  <a:cubicBezTo>
                    <a:pt x="198" y="1701"/>
                    <a:pt x="265" y="1710"/>
                    <a:pt x="311" y="1690"/>
                  </a:cubicBezTo>
                  <a:cubicBezTo>
                    <a:pt x="332" y="1681"/>
                    <a:pt x="342" y="1695"/>
                    <a:pt x="350" y="1671"/>
                  </a:cubicBezTo>
                  <a:cubicBezTo>
                    <a:pt x="361" y="1640"/>
                    <a:pt x="374" y="1599"/>
                    <a:pt x="377" y="1567"/>
                  </a:cubicBezTo>
                  <a:cubicBezTo>
                    <a:pt x="383" y="1500"/>
                    <a:pt x="351" y="1404"/>
                    <a:pt x="332" y="1362"/>
                  </a:cubicBezTo>
                  <a:cubicBezTo>
                    <a:pt x="321" y="1402"/>
                    <a:pt x="305" y="1450"/>
                    <a:pt x="296" y="1506"/>
                  </a:cubicBezTo>
                  <a:cubicBezTo>
                    <a:pt x="293" y="1527"/>
                    <a:pt x="293" y="1551"/>
                    <a:pt x="297" y="1577"/>
                  </a:cubicBezTo>
                  <a:cubicBezTo>
                    <a:pt x="301" y="1608"/>
                    <a:pt x="306" y="1625"/>
                    <a:pt x="315" y="1654"/>
                  </a:cubicBezTo>
                  <a:lnTo>
                    <a:pt x="325" y="1686"/>
                  </a:lnTo>
                  <a:lnTo>
                    <a:pt x="310" y="1666"/>
                  </a:lnTo>
                  <a:cubicBezTo>
                    <a:pt x="298" y="1649"/>
                    <a:pt x="286" y="1632"/>
                    <a:pt x="274" y="1615"/>
                  </a:cubicBezTo>
                  <a:close/>
                  <a:moveTo>
                    <a:pt x="415" y="1797"/>
                  </a:moveTo>
                  <a:cubicBezTo>
                    <a:pt x="395" y="1781"/>
                    <a:pt x="374" y="1766"/>
                    <a:pt x="358" y="1757"/>
                  </a:cubicBezTo>
                  <a:cubicBezTo>
                    <a:pt x="330" y="1744"/>
                    <a:pt x="296" y="1740"/>
                    <a:pt x="265" y="1743"/>
                  </a:cubicBezTo>
                  <a:cubicBezTo>
                    <a:pt x="235" y="1746"/>
                    <a:pt x="206" y="1754"/>
                    <a:pt x="190" y="1766"/>
                  </a:cubicBezTo>
                  <a:cubicBezTo>
                    <a:pt x="222" y="1804"/>
                    <a:pt x="273" y="1847"/>
                    <a:pt x="319" y="1874"/>
                  </a:cubicBezTo>
                  <a:cubicBezTo>
                    <a:pt x="361" y="1899"/>
                    <a:pt x="428" y="1891"/>
                    <a:pt x="468" y="1861"/>
                  </a:cubicBezTo>
                  <a:cubicBezTo>
                    <a:pt x="486" y="1847"/>
                    <a:pt x="500" y="1858"/>
                    <a:pt x="502" y="1833"/>
                  </a:cubicBezTo>
                  <a:cubicBezTo>
                    <a:pt x="505" y="1800"/>
                    <a:pt x="508" y="1757"/>
                    <a:pt x="504" y="1725"/>
                  </a:cubicBezTo>
                  <a:cubicBezTo>
                    <a:pt x="495" y="1659"/>
                    <a:pt x="442" y="1573"/>
                    <a:pt x="414" y="1537"/>
                  </a:cubicBezTo>
                  <a:cubicBezTo>
                    <a:pt x="412" y="1579"/>
                    <a:pt x="408" y="1629"/>
                    <a:pt x="412" y="1685"/>
                  </a:cubicBezTo>
                  <a:cubicBezTo>
                    <a:pt x="413" y="1706"/>
                    <a:pt x="419" y="1730"/>
                    <a:pt x="429" y="1755"/>
                  </a:cubicBezTo>
                  <a:cubicBezTo>
                    <a:pt x="440" y="1783"/>
                    <a:pt x="449" y="1798"/>
                    <a:pt x="464" y="1824"/>
                  </a:cubicBezTo>
                  <a:lnTo>
                    <a:pt x="481" y="1854"/>
                  </a:lnTo>
                  <a:lnTo>
                    <a:pt x="462" y="1837"/>
                  </a:lnTo>
                  <a:cubicBezTo>
                    <a:pt x="446" y="1824"/>
                    <a:pt x="431" y="1810"/>
                    <a:pt x="415" y="1797"/>
                  </a:cubicBezTo>
                  <a:close/>
                  <a:moveTo>
                    <a:pt x="581" y="1950"/>
                  </a:moveTo>
                  <a:cubicBezTo>
                    <a:pt x="558" y="1935"/>
                    <a:pt x="535" y="1922"/>
                    <a:pt x="516" y="1915"/>
                  </a:cubicBezTo>
                  <a:cubicBezTo>
                    <a:pt x="486" y="1904"/>
                    <a:pt x="449" y="1904"/>
                    <a:pt x="417" y="1910"/>
                  </a:cubicBezTo>
                  <a:cubicBezTo>
                    <a:pt x="385" y="1916"/>
                    <a:pt x="356" y="1928"/>
                    <a:pt x="340" y="1943"/>
                  </a:cubicBezTo>
                  <a:cubicBezTo>
                    <a:pt x="377" y="1979"/>
                    <a:pt x="436" y="2019"/>
                    <a:pt x="488" y="2042"/>
                  </a:cubicBezTo>
                  <a:cubicBezTo>
                    <a:pt x="535" y="2064"/>
                    <a:pt x="605" y="2048"/>
                    <a:pt x="644" y="2012"/>
                  </a:cubicBezTo>
                  <a:cubicBezTo>
                    <a:pt x="662" y="1996"/>
                    <a:pt x="677" y="2005"/>
                    <a:pt x="677" y="1979"/>
                  </a:cubicBezTo>
                  <a:cubicBezTo>
                    <a:pt x="677" y="1943"/>
                    <a:pt x="676" y="1898"/>
                    <a:pt x="668" y="1864"/>
                  </a:cubicBezTo>
                  <a:cubicBezTo>
                    <a:pt x="651" y="1795"/>
                    <a:pt x="586" y="1710"/>
                    <a:pt x="552" y="1675"/>
                  </a:cubicBezTo>
                  <a:cubicBezTo>
                    <a:pt x="555" y="1720"/>
                    <a:pt x="556" y="1773"/>
                    <a:pt x="566" y="1833"/>
                  </a:cubicBezTo>
                  <a:cubicBezTo>
                    <a:pt x="570" y="1855"/>
                    <a:pt x="579" y="1879"/>
                    <a:pt x="591" y="1904"/>
                  </a:cubicBezTo>
                  <a:cubicBezTo>
                    <a:pt x="606" y="1933"/>
                    <a:pt x="617" y="1948"/>
                    <a:pt x="636" y="1974"/>
                  </a:cubicBezTo>
                  <a:lnTo>
                    <a:pt x="657" y="2003"/>
                  </a:lnTo>
                  <a:lnTo>
                    <a:pt x="635" y="1988"/>
                  </a:lnTo>
                  <a:cubicBezTo>
                    <a:pt x="617" y="1976"/>
                    <a:pt x="599" y="1962"/>
                    <a:pt x="581" y="1950"/>
                  </a:cubicBezTo>
                  <a:close/>
                  <a:moveTo>
                    <a:pt x="783" y="2049"/>
                  </a:moveTo>
                  <a:cubicBezTo>
                    <a:pt x="758" y="2039"/>
                    <a:pt x="732" y="2031"/>
                    <a:pt x="713" y="2028"/>
                  </a:cubicBezTo>
                  <a:cubicBezTo>
                    <a:pt x="681" y="2024"/>
                    <a:pt x="645" y="2032"/>
                    <a:pt x="614" y="2044"/>
                  </a:cubicBezTo>
                  <a:cubicBezTo>
                    <a:pt x="584" y="2058"/>
                    <a:pt x="558" y="2075"/>
                    <a:pt x="546" y="2093"/>
                  </a:cubicBezTo>
                  <a:cubicBezTo>
                    <a:pt x="590" y="2121"/>
                    <a:pt x="655" y="2147"/>
                    <a:pt x="711" y="2159"/>
                  </a:cubicBezTo>
                  <a:cubicBezTo>
                    <a:pt x="761" y="2170"/>
                    <a:pt x="827" y="2139"/>
                    <a:pt x="858" y="2096"/>
                  </a:cubicBezTo>
                  <a:cubicBezTo>
                    <a:pt x="872" y="2076"/>
                    <a:pt x="889" y="2082"/>
                    <a:pt x="883" y="2056"/>
                  </a:cubicBezTo>
                  <a:cubicBezTo>
                    <a:pt x="876" y="2022"/>
                    <a:pt x="865" y="1977"/>
                    <a:pt x="851" y="1946"/>
                  </a:cubicBezTo>
                  <a:cubicBezTo>
                    <a:pt x="820" y="1882"/>
                    <a:pt x="739" y="1813"/>
                    <a:pt x="699" y="1786"/>
                  </a:cubicBezTo>
                  <a:cubicBezTo>
                    <a:pt x="711" y="1829"/>
                    <a:pt x="723" y="1881"/>
                    <a:pt x="744" y="1937"/>
                  </a:cubicBezTo>
                  <a:cubicBezTo>
                    <a:pt x="753" y="1958"/>
                    <a:pt x="767" y="1980"/>
                    <a:pt x="784" y="2002"/>
                  </a:cubicBezTo>
                  <a:cubicBezTo>
                    <a:pt x="804" y="2027"/>
                    <a:pt x="818" y="2039"/>
                    <a:pt x="842" y="2060"/>
                  </a:cubicBezTo>
                  <a:lnTo>
                    <a:pt x="868" y="2084"/>
                  </a:lnTo>
                  <a:lnTo>
                    <a:pt x="844" y="2074"/>
                  </a:lnTo>
                  <a:cubicBezTo>
                    <a:pt x="823" y="2066"/>
                    <a:pt x="804" y="2057"/>
                    <a:pt x="783" y="2049"/>
                  </a:cubicBezTo>
                  <a:close/>
                  <a:moveTo>
                    <a:pt x="1015" y="2140"/>
                  </a:moveTo>
                  <a:cubicBezTo>
                    <a:pt x="986" y="2135"/>
                    <a:pt x="957" y="2132"/>
                    <a:pt x="936" y="2133"/>
                  </a:cubicBezTo>
                  <a:cubicBezTo>
                    <a:pt x="902" y="2136"/>
                    <a:pt x="865" y="2151"/>
                    <a:pt x="835" y="2171"/>
                  </a:cubicBezTo>
                  <a:cubicBezTo>
                    <a:pt x="806" y="2191"/>
                    <a:pt x="782" y="2216"/>
                    <a:pt x="772" y="2237"/>
                  </a:cubicBezTo>
                  <a:cubicBezTo>
                    <a:pt x="825" y="2257"/>
                    <a:pt x="900" y="2271"/>
                    <a:pt x="961" y="2271"/>
                  </a:cubicBezTo>
                  <a:cubicBezTo>
                    <a:pt x="1016" y="2273"/>
                    <a:pt x="1079" y="2226"/>
                    <a:pt x="1103" y="2174"/>
                  </a:cubicBezTo>
                  <a:cubicBezTo>
                    <a:pt x="1114" y="2150"/>
                    <a:pt x="1133" y="2153"/>
                    <a:pt x="1122" y="2126"/>
                  </a:cubicBezTo>
                  <a:cubicBezTo>
                    <a:pt x="1108" y="2091"/>
                    <a:pt x="1087" y="2047"/>
                    <a:pt x="1066" y="2017"/>
                  </a:cubicBezTo>
                  <a:cubicBezTo>
                    <a:pt x="1020" y="1956"/>
                    <a:pt x="921" y="1900"/>
                    <a:pt x="873" y="1879"/>
                  </a:cubicBezTo>
                  <a:cubicBezTo>
                    <a:pt x="894" y="1922"/>
                    <a:pt x="917" y="1975"/>
                    <a:pt x="951" y="2030"/>
                  </a:cubicBezTo>
                  <a:cubicBezTo>
                    <a:pt x="964" y="2050"/>
                    <a:pt x="983" y="2071"/>
                    <a:pt x="1006" y="2090"/>
                  </a:cubicBezTo>
                  <a:cubicBezTo>
                    <a:pt x="1033" y="2112"/>
                    <a:pt x="1050" y="2122"/>
                    <a:pt x="1079" y="2139"/>
                  </a:cubicBezTo>
                  <a:lnTo>
                    <a:pt x="1112" y="2159"/>
                  </a:lnTo>
                  <a:lnTo>
                    <a:pt x="1084" y="2154"/>
                  </a:lnTo>
                  <a:cubicBezTo>
                    <a:pt x="1061" y="2149"/>
                    <a:pt x="1038" y="2144"/>
                    <a:pt x="1015" y="2140"/>
                  </a:cubicBezTo>
                  <a:close/>
                  <a:moveTo>
                    <a:pt x="1399" y="131"/>
                  </a:moveTo>
                  <a:cubicBezTo>
                    <a:pt x="1384" y="124"/>
                    <a:pt x="1369" y="115"/>
                    <a:pt x="1360" y="108"/>
                  </a:cubicBezTo>
                  <a:cubicBezTo>
                    <a:pt x="1345" y="95"/>
                    <a:pt x="1333" y="75"/>
                    <a:pt x="1325" y="56"/>
                  </a:cubicBezTo>
                  <a:cubicBezTo>
                    <a:pt x="1318" y="37"/>
                    <a:pt x="1315" y="18"/>
                    <a:pt x="1317" y="5"/>
                  </a:cubicBezTo>
                  <a:cubicBezTo>
                    <a:pt x="1348" y="13"/>
                    <a:pt x="1387" y="31"/>
                    <a:pt x="1416" y="51"/>
                  </a:cubicBezTo>
                  <a:cubicBezTo>
                    <a:pt x="1442" y="69"/>
                    <a:pt x="1457" y="112"/>
                    <a:pt x="1451" y="145"/>
                  </a:cubicBezTo>
                  <a:cubicBezTo>
                    <a:pt x="1448" y="160"/>
                    <a:pt x="1458" y="164"/>
                    <a:pt x="1445" y="173"/>
                  </a:cubicBezTo>
                  <a:cubicBezTo>
                    <a:pt x="1427" y="184"/>
                    <a:pt x="1403" y="198"/>
                    <a:pt x="1384" y="205"/>
                  </a:cubicBezTo>
                  <a:cubicBezTo>
                    <a:pt x="1343" y="218"/>
                    <a:pt x="1279" y="211"/>
                    <a:pt x="1250" y="205"/>
                  </a:cubicBezTo>
                  <a:cubicBezTo>
                    <a:pt x="1273" y="192"/>
                    <a:pt x="1301" y="175"/>
                    <a:pt x="1334" y="161"/>
                  </a:cubicBezTo>
                  <a:cubicBezTo>
                    <a:pt x="1347" y="156"/>
                    <a:pt x="1362" y="153"/>
                    <a:pt x="1379" y="151"/>
                  </a:cubicBezTo>
                  <a:cubicBezTo>
                    <a:pt x="1399" y="150"/>
                    <a:pt x="1410" y="151"/>
                    <a:pt x="1429" y="153"/>
                  </a:cubicBezTo>
                  <a:lnTo>
                    <a:pt x="1450" y="155"/>
                  </a:lnTo>
                  <a:lnTo>
                    <a:pt x="1436" y="148"/>
                  </a:lnTo>
                  <a:cubicBezTo>
                    <a:pt x="1424" y="142"/>
                    <a:pt x="1411" y="137"/>
                    <a:pt x="1399" y="131"/>
                  </a:cubicBezTo>
                  <a:close/>
                  <a:moveTo>
                    <a:pt x="1570" y="215"/>
                  </a:moveTo>
                  <a:cubicBezTo>
                    <a:pt x="1555" y="204"/>
                    <a:pt x="1542" y="192"/>
                    <a:pt x="1534" y="181"/>
                  </a:cubicBezTo>
                  <a:cubicBezTo>
                    <a:pt x="1520" y="164"/>
                    <a:pt x="1512" y="140"/>
                    <a:pt x="1508" y="117"/>
                  </a:cubicBezTo>
                  <a:cubicBezTo>
                    <a:pt x="1505" y="95"/>
                    <a:pt x="1505" y="73"/>
                    <a:pt x="1511" y="60"/>
                  </a:cubicBezTo>
                  <a:cubicBezTo>
                    <a:pt x="1542" y="76"/>
                    <a:pt x="1580" y="106"/>
                    <a:pt x="1606" y="134"/>
                  </a:cubicBezTo>
                  <a:cubicBezTo>
                    <a:pt x="1630" y="160"/>
                    <a:pt x="1636" y="209"/>
                    <a:pt x="1622" y="243"/>
                  </a:cubicBezTo>
                  <a:cubicBezTo>
                    <a:pt x="1616" y="258"/>
                    <a:pt x="1626" y="266"/>
                    <a:pt x="1609" y="272"/>
                  </a:cubicBezTo>
                  <a:cubicBezTo>
                    <a:pt x="1587" y="280"/>
                    <a:pt x="1559" y="289"/>
                    <a:pt x="1536" y="291"/>
                  </a:cubicBezTo>
                  <a:cubicBezTo>
                    <a:pt x="1489" y="296"/>
                    <a:pt x="1422" y="272"/>
                    <a:pt x="1393" y="258"/>
                  </a:cubicBezTo>
                  <a:cubicBezTo>
                    <a:pt x="1421" y="250"/>
                    <a:pt x="1455" y="238"/>
                    <a:pt x="1494" y="232"/>
                  </a:cubicBezTo>
                  <a:cubicBezTo>
                    <a:pt x="1508" y="229"/>
                    <a:pt x="1525" y="230"/>
                    <a:pt x="1544" y="232"/>
                  </a:cubicBezTo>
                  <a:cubicBezTo>
                    <a:pt x="1565" y="235"/>
                    <a:pt x="1577" y="239"/>
                    <a:pt x="1597" y="246"/>
                  </a:cubicBezTo>
                  <a:lnTo>
                    <a:pt x="1620" y="253"/>
                  </a:lnTo>
                  <a:lnTo>
                    <a:pt x="1605" y="242"/>
                  </a:lnTo>
                  <a:cubicBezTo>
                    <a:pt x="1594" y="233"/>
                    <a:pt x="1582" y="225"/>
                    <a:pt x="1570" y="215"/>
                  </a:cubicBezTo>
                  <a:close/>
                  <a:moveTo>
                    <a:pt x="1755" y="313"/>
                  </a:moveTo>
                  <a:cubicBezTo>
                    <a:pt x="1738" y="299"/>
                    <a:pt x="1722" y="285"/>
                    <a:pt x="1712" y="272"/>
                  </a:cubicBezTo>
                  <a:cubicBezTo>
                    <a:pt x="1697" y="252"/>
                    <a:pt x="1687" y="224"/>
                    <a:pt x="1682" y="197"/>
                  </a:cubicBezTo>
                  <a:cubicBezTo>
                    <a:pt x="1679" y="171"/>
                    <a:pt x="1679" y="145"/>
                    <a:pt x="1686" y="129"/>
                  </a:cubicBezTo>
                  <a:cubicBezTo>
                    <a:pt x="1723" y="148"/>
                    <a:pt x="1767" y="183"/>
                    <a:pt x="1798" y="217"/>
                  </a:cubicBezTo>
                  <a:cubicBezTo>
                    <a:pt x="1827" y="247"/>
                    <a:pt x="1833" y="305"/>
                    <a:pt x="1817" y="345"/>
                  </a:cubicBezTo>
                  <a:cubicBezTo>
                    <a:pt x="1810" y="363"/>
                    <a:pt x="1821" y="372"/>
                    <a:pt x="1802" y="379"/>
                  </a:cubicBezTo>
                  <a:cubicBezTo>
                    <a:pt x="1776" y="389"/>
                    <a:pt x="1742" y="399"/>
                    <a:pt x="1716" y="402"/>
                  </a:cubicBezTo>
                  <a:cubicBezTo>
                    <a:pt x="1660" y="407"/>
                    <a:pt x="1581" y="380"/>
                    <a:pt x="1546" y="363"/>
                  </a:cubicBezTo>
                  <a:cubicBezTo>
                    <a:pt x="1580" y="354"/>
                    <a:pt x="1619" y="340"/>
                    <a:pt x="1665" y="332"/>
                  </a:cubicBezTo>
                  <a:cubicBezTo>
                    <a:pt x="1682" y="329"/>
                    <a:pt x="1703" y="330"/>
                    <a:pt x="1724" y="333"/>
                  </a:cubicBezTo>
                  <a:cubicBezTo>
                    <a:pt x="1750" y="337"/>
                    <a:pt x="1763" y="341"/>
                    <a:pt x="1787" y="349"/>
                  </a:cubicBezTo>
                  <a:lnTo>
                    <a:pt x="1814" y="357"/>
                  </a:lnTo>
                  <a:lnTo>
                    <a:pt x="1797" y="344"/>
                  </a:lnTo>
                  <a:cubicBezTo>
                    <a:pt x="1783" y="334"/>
                    <a:pt x="1769" y="324"/>
                    <a:pt x="1755" y="313"/>
                  </a:cubicBezTo>
                  <a:close/>
                  <a:moveTo>
                    <a:pt x="1926" y="445"/>
                  </a:moveTo>
                  <a:cubicBezTo>
                    <a:pt x="1911" y="427"/>
                    <a:pt x="1896" y="408"/>
                    <a:pt x="1888" y="392"/>
                  </a:cubicBezTo>
                  <a:cubicBezTo>
                    <a:pt x="1875" y="367"/>
                    <a:pt x="1870" y="335"/>
                    <a:pt x="1871" y="305"/>
                  </a:cubicBezTo>
                  <a:cubicBezTo>
                    <a:pt x="1872" y="276"/>
                    <a:pt x="1878" y="249"/>
                    <a:pt x="1889" y="233"/>
                  </a:cubicBezTo>
                  <a:cubicBezTo>
                    <a:pt x="1925" y="261"/>
                    <a:pt x="1965" y="308"/>
                    <a:pt x="1991" y="351"/>
                  </a:cubicBezTo>
                  <a:cubicBezTo>
                    <a:pt x="2016" y="390"/>
                    <a:pt x="2011" y="454"/>
                    <a:pt x="1986" y="493"/>
                  </a:cubicBezTo>
                  <a:cubicBezTo>
                    <a:pt x="1975" y="511"/>
                    <a:pt x="1985" y="523"/>
                    <a:pt x="1963" y="526"/>
                  </a:cubicBezTo>
                  <a:cubicBezTo>
                    <a:pt x="1933" y="531"/>
                    <a:pt x="1894" y="535"/>
                    <a:pt x="1866" y="533"/>
                  </a:cubicBezTo>
                  <a:cubicBezTo>
                    <a:pt x="1805" y="527"/>
                    <a:pt x="1726" y="480"/>
                    <a:pt x="1692" y="455"/>
                  </a:cubicBezTo>
                  <a:cubicBezTo>
                    <a:pt x="1729" y="452"/>
                    <a:pt x="1775" y="445"/>
                    <a:pt x="1826" y="447"/>
                  </a:cubicBezTo>
                  <a:cubicBezTo>
                    <a:pt x="1845" y="447"/>
                    <a:pt x="1867" y="452"/>
                    <a:pt x="1889" y="460"/>
                  </a:cubicBezTo>
                  <a:cubicBezTo>
                    <a:pt x="1915" y="469"/>
                    <a:pt x="1929" y="477"/>
                    <a:pt x="1953" y="490"/>
                  </a:cubicBezTo>
                  <a:lnTo>
                    <a:pt x="1980" y="505"/>
                  </a:lnTo>
                  <a:lnTo>
                    <a:pt x="1965" y="488"/>
                  </a:lnTo>
                  <a:cubicBezTo>
                    <a:pt x="1952" y="473"/>
                    <a:pt x="1939" y="460"/>
                    <a:pt x="1926" y="445"/>
                  </a:cubicBezTo>
                  <a:close/>
                  <a:moveTo>
                    <a:pt x="2073" y="647"/>
                  </a:moveTo>
                  <a:cubicBezTo>
                    <a:pt x="2064" y="625"/>
                    <a:pt x="2056" y="602"/>
                    <a:pt x="2053" y="585"/>
                  </a:cubicBezTo>
                  <a:cubicBezTo>
                    <a:pt x="2049" y="556"/>
                    <a:pt x="2054" y="524"/>
                    <a:pt x="2064" y="496"/>
                  </a:cubicBezTo>
                  <a:cubicBezTo>
                    <a:pt x="2075" y="469"/>
                    <a:pt x="2089" y="445"/>
                    <a:pt x="2103" y="434"/>
                  </a:cubicBezTo>
                  <a:cubicBezTo>
                    <a:pt x="2128" y="472"/>
                    <a:pt x="2152" y="530"/>
                    <a:pt x="2164" y="579"/>
                  </a:cubicBezTo>
                  <a:cubicBezTo>
                    <a:pt x="2175" y="624"/>
                    <a:pt x="2151" y="683"/>
                    <a:pt x="2115" y="712"/>
                  </a:cubicBezTo>
                  <a:cubicBezTo>
                    <a:pt x="2098" y="725"/>
                    <a:pt x="2104" y="740"/>
                    <a:pt x="2082" y="736"/>
                  </a:cubicBezTo>
                  <a:cubicBezTo>
                    <a:pt x="2052" y="730"/>
                    <a:pt x="2014" y="722"/>
                    <a:pt x="1988" y="710"/>
                  </a:cubicBezTo>
                  <a:cubicBezTo>
                    <a:pt x="1933" y="685"/>
                    <a:pt x="1872" y="615"/>
                    <a:pt x="1847" y="579"/>
                  </a:cubicBezTo>
                  <a:cubicBezTo>
                    <a:pt x="1884" y="589"/>
                    <a:pt x="1929" y="598"/>
                    <a:pt x="1977" y="616"/>
                  </a:cubicBezTo>
                  <a:cubicBezTo>
                    <a:pt x="1995" y="622"/>
                    <a:pt x="2014" y="634"/>
                    <a:pt x="2033" y="649"/>
                  </a:cubicBezTo>
                  <a:cubicBezTo>
                    <a:pt x="2055" y="666"/>
                    <a:pt x="2065" y="678"/>
                    <a:pt x="2084" y="699"/>
                  </a:cubicBezTo>
                  <a:lnTo>
                    <a:pt x="2105" y="722"/>
                  </a:lnTo>
                  <a:lnTo>
                    <a:pt x="2096" y="700"/>
                  </a:lnTo>
                  <a:cubicBezTo>
                    <a:pt x="2089" y="682"/>
                    <a:pt x="2080" y="665"/>
                    <a:pt x="2073" y="647"/>
                  </a:cubicBezTo>
                  <a:close/>
                  <a:moveTo>
                    <a:pt x="2174" y="902"/>
                  </a:moveTo>
                  <a:cubicBezTo>
                    <a:pt x="2170" y="876"/>
                    <a:pt x="2168" y="850"/>
                    <a:pt x="2170" y="831"/>
                  </a:cubicBezTo>
                  <a:cubicBezTo>
                    <a:pt x="2173" y="800"/>
                    <a:pt x="2187" y="768"/>
                    <a:pt x="2205" y="742"/>
                  </a:cubicBezTo>
                  <a:cubicBezTo>
                    <a:pt x="2223" y="716"/>
                    <a:pt x="2244" y="695"/>
                    <a:pt x="2262" y="687"/>
                  </a:cubicBezTo>
                  <a:cubicBezTo>
                    <a:pt x="2278" y="735"/>
                    <a:pt x="2288" y="802"/>
                    <a:pt x="2287" y="856"/>
                  </a:cubicBezTo>
                  <a:cubicBezTo>
                    <a:pt x="2287" y="906"/>
                    <a:pt x="2246" y="961"/>
                    <a:pt x="2201" y="981"/>
                  </a:cubicBezTo>
                  <a:cubicBezTo>
                    <a:pt x="2180" y="991"/>
                    <a:pt x="2182" y="1008"/>
                    <a:pt x="2160" y="997"/>
                  </a:cubicBezTo>
                  <a:cubicBezTo>
                    <a:pt x="2131" y="983"/>
                    <a:pt x="2093" y="964"/>
                    <a:pt x="2069" y="944"/>
                  </a:cubicBezTo>
                  <a:cubicBezTo>
                    <a:pt x="2018" y="902"/>
                    <a:pt x="1972" y="812"/>
                    <a:pt x="1956" y="769"/>
                  </a:cubicBezTo>
                  <a:cubicBezTo>
                    <a:pt x="1992" y="788"/>
                    <a:pt x="2037" y="810"/>
                    <a:pt x="2082" y="842"/>
                  </a:cubicBezTo>
                  <a:cubicBezTo>
                    <a:pt x="2099" y="854"/>
                    <a:pt x="2116" y="872"/>
                    <a:pt x="2132" y="893"/>
                  </a:cubicBezTo>
                  <a:cubicBezTo>
                    <a:pt x="2150" y="917"/>
                    <a:pt x="2158" y="932"/>
                    <a:pt x="2172" y="959"/>
                  </a:cubicBezTo>
                  <a:lnTo>
                    <a:pt x="2188" y="989"/>
                  </a:lnTo>
                  <a:lnTo>
                    <a:pt x="2184" y="964"/>
                  </a:lnTo>
                  <a:cubicBezTo>
                    <a:pt x="2181" y="943"/>
                    <a:pt x="2177" y="922"/>
                    <a:pt x="2174" y="902"/>
                  </a:cubicBezTo>
                  <a:close/>
                  <a:moveTo>
                    <a:pt x="2196" y="1161"/>
                  </a:moveTo>
                  <a:cubicBezTo>
                    <a:pt x="2199" y="1135"/>
                    <a:pt x="2204" y="1110"/>
                    <a:pt x="2211" y="1092"/>
                  </a:cubicBezTo>
                  <a:cubicBezTo>
                    <a:pt x="2222" y="1063"/>
                    <a:pt x="2244" y="1036"/>
                    <a:pt x="2268" y="1016"/>
                  </a:cubicBezTo>
                  <a:cubicBezTo>
                    <a:pt x="2292" y="996"/>
                    <a:pt x="2318" y="982"/>
                    <a:pt x="2337" y="979"/>
                  </a:cubicBezTo>
                  <a:cubicBezTo>
                    <a:pt x="2340" y="1029"/>
                    <a:pt x="2332" y="1096"/>
                    <a:pt x="2317" y="1149"/>
                  </a:cubicBezTo>
                  <a:cubicBezTo>
                    <a:pt x="2303" y="1197"/>
                    <a:pt x="2249" y="1238"/>
                    <a:pt x="2200" y="1245"/>
                  </a:cubicBezTo>
                  <a:cubicBezTo>
                    <a:pt x="2178" y="1248"/>
                    <a:pt x="2176" y="1265"/>
                    <a:pt x="2157" y="1249"/>
                  </a:cubicBezTo>
                  <a:cubicBezTo>
                    <a:pt x="2133" y="1227"/>
                    <a:pt x="2102" y="1199"/>
                    <a:pt x="2083" y="1173"/>
                  </a:cubicBezTo>
                  <a:cubicBezTo>
                    <a:pt x="2045" y="1118"/>
                    <a:pt x="2026" y="1018"/>
                    <a:pt x="2022" y="972"/>
                  </a:cubicBezTo>
                  <a:cubicBezTo>
                    <a:pt x="2051" y="1001"/>
                    <a:pt x="2088" y="1035"/>
                    <a:pt x="2123" y="1078"/>
                  </a:cubicBezTo>
                  <a:cubicBezTo>
                    <a:pt x="2136" y="1094"/>
                    <a:pt x="2148" y="1116"/>
                    <a:pt x="2157" y="1140"/>
                  </a:cubicBezTo>
                  <a:cubicBezTo>
                    <a:pt x="2169" y="1169"/>
                    <a:pt x="2172" y="1186"/>
                    <a:pt x="2179" y="1216"/>
                  </a:cubicBezTo>
                  <a:lnTo>
                    <a:pt x="2186" y="1249"/>
                  </a:lnTo>
                  <a:lnTo>
                    <a:pt x="2189" y="1224"/>
                  </a:lnTo>
                  <a:cubicBezTo>
                    <a:pt x="2192" y="1203"/>
                    <a:pt x="2193" y="1182"/>
                    <a:pt x="2196" y="1161"/>
                  </a:cubicBezTo>
                  <a:close/>
                  <a:moveTo>
                    <a:pt x="2156" y="1420"/>
                  </a:moveTo>
                  <a:cubicBezTo>
                    <a:pt x="2167" y="1397"/>
                    <a:pt x="2179" y="1374"/>
                    <a:pt x="2190" y="1359"/>
                  </a:cubicBezTo>
                  <a:cubicBezTo>
                    <a:pt x="2209" y="1335"/>
                    <a:pt x="2238" y="1315"/>
                    <a:pt x="2266" y="1303"/>
                  </a:cubicBezTo>
                  <a:cubicBezTo>
                    <a:pt x="2295" y="1292"/>
                    <a:pt x="2324" y="1286"/>
                    <a:pt x="2343" y="1289"/>
                  </a:cubicBezTo>
                  <a:cubicBezTo>
                    <a:pt x="2332" y="1338"/>
                    <a:pt x="2305" y="1400"/>
                    <a:pt x="2275" y="1445"/>
                  </a:cubicBezTo>
                  <a:cubicBezTo>
                    <a:pt x="2249" y="1487"/>
                    <a:pt x="2185" y="1510"/>
                    <a:pt x="2136" y="1502"/>
                  </a:cubicBezTo>
                  <a:cubicBezTo>
                    <a:pt x="2114" y="1499"/>
                    <a:pt x="2107" y="1514"/>
                    <a:pt x="2094" y="1493"/>
                  </a:cubicBezTo>
                  <a:cubicBezTo>
                    <a:pt x="2077" y="1465"/>
                    <a:pt x="2055" y="1428"/>
                    <a:pt x="2045" y="1398"/>
                  </a:cubicBezTo>
                  <a:cubicBezTo>
                    <a:pt x="2025" y="1334"/>
                    <a:pt x="2034" y="1233"/>
                    <a:pt x="2044" y="1188"/>
                  </a:cubicBezTo>
                  <a:cubicBezTo>
                    <a:pt x="2063" y="1224"/>
                    <a:pt x="2089" y="1267"/>
                    <a:pt x="2110" y="1319"/>
                  </a:cubicBezTo>
                  <a:cubicBezTo>
                    <a:pt x="2118" y="1339"/>
                    <a:pt x="2123" y="1363"/>
                    <a:pt x="2125" y="1389"/>
                  </a:cubicBezTo>
                  <a:cubicBezTo>
                    <a:pt x="2128" y="1420"/>
                    <a:pt x="2126" y="1437"/>
                    <a:pt x="2124" y="1468"/>
                  </a:cubicBezTo>
                  <a:lnTo>
                    <a:pt x="2122" y="1502"/>
                  </a:lnTo>
                  <a:lnTo>
                    <a:pt x="2132" y="1478"/>
                  </a:lnTo>
                  <a:cubicBezTo>
                    <a:pt x="2140" y="1459"/>
                    <a:pt x="2148" y="1440"/>
                    <a:pt x="2156" y="1420"/>
                  </a:cubicBezTo>
                  <a:close/>
                  <a:moveTo>
                    <a:pt x="2056" y="1648"/>
                  </a:moveTo>
                  <a:cubicBezTo>
                    <a:pt x="2073" y="1628"/>
                    <a:pt x="2090" y="1609"/>
                    <a:pt x="2105" y="1598"/>
                  </a:cubicBezTo>
                  <a:cubicBezTo>
                    <a:pt x="2129" y="1580"/>
                    <a:pt x="2162" y="1569"/>
                    <a:pt x="2193" y="1565"/>
                  </a:cubicBezTo>
                  <a:cubicBezTo>
                    <a:pt x="2223" y="1561"/>
                    <a:pt x="2253" y="1563"/>
                    <a:pt x="2271" y="1572"/>
                  </a:cubicBezTo>
                  <a:cubicBezTo>
                    <a:pt x="2247" y="1616"/>
                    <a:pt x="2205" y="1668"/>
                    <a:pt x="2165" y="1704"/>
                  </a:cubicBezTo>
                  <a:cubicBezTo>
                    <a:pt x="2128" y="1737"/>
                    <a:pt x="2061" y="1743"/>
                    <a:pt x="2016" y="1722"/>
                  </a:cubicBezTo>
                  <a:cubicBezTo>
                    <a:pt x="1996" y="1712"/>
                    <a:pt x="1985" y="1725"/>
                    <a:pt x="1978" y="1701"/>
                  </a:cubicBezTo>
                  <a:cubicBezTo>
                    <a:pt x="1968" y="1670"/>
                    <a:pt x="1957" y="1628"/>
                    <a:pt x="1955" y="1596"/>
                  </a:cubicBezTo>
                  <a:cubicBezTo>
                    <a:pt x="1952" y="1529"/>
                    <a:pt x="1987" y="1434"/>
                    <a:pt x="2008" y="1393"/>
                  </a:cubicBezTo>
                  <a:cubicBezTo>
                    <a:pt x="2017" y="1434"/>
                    <a:pt x="2031" y="1482"/>
                    <a:pt x="2038" y="1538"/>
                  </a:cubicBezTo>
                  <a:cubicBezTo>
                    <a:pt x="2041" y="1559"/>
                    <a:pt x="2039" y="1584"/>
                    <a:pt x="2035" y="1610"/>
                  </a:cubicBezTo>
                  <a:cubicBezTo>
                    <a:pt x="2029" y="1640"/>
                    <a:pt x="2023" y="1656"/>
                    <a:pt x="2013" y="1685"/>
                  </a:cubicBezTo>
                  <a:lnTo>
                    <a:pt x="2002" y="1717"/>
                  </a:lnTo>
                  <a:lnTo>
                    <a:pt x="2018" y="1697"/>
                  </a:lnTo>
                  <a:cubicBezTo>
                    <a:pt x="2031" y="1681"/>
                    <a:pt x="2043" y="1664"/>
                    <a:pt x="2056" y="1648"/>
                  </a:cubicBezTo>
                  <a:close/>
                  <a:moveTo>
                    <a:pt x="1908" y="1824"/>
                  </a:moveTo>
                  <a:cubicBezTo>
                    <a:pt x="1929" y="1809"/>
                    <a:pt x="1950" y="1795"/>
                    <a:pt x="1967" y="1787"/>
                  </a:cubicBezTo>
                  <a:cubicBezTo>
                    <a:pt x="1995" y="1775"/>
                    <a:pt x="2029" y="1772"/>
                    <a:pt x="2060" y="1776"/>
                  </a:cubicBezTo>
                  <a:cubicBezTo>
                    <a:pt x="2090" y="1780"/>
                    <a:pt x="2118" y="1789"/>
                    <a:pt x="2134" y="1802"/>
                  </a:cubicBezTo>
                  <a:cubicBezTo>
                    <a:pt x="2101" y="1839"/>
                    <a:pt x="2048" y="1879"/>
                    <a:pt x="2001" y="1905"/>
                  </a:cubicBezTo>
                  <a:cubicBezTo>
                    <a:pt x="1958" y="1928"/>
                    <a:pt x="1892" y="1918"/>
                    <a:pt x="1853" y="1886"/>
                  </a:cubicBezTo>
                  <a:cubicBezTo>
                    <a:pt x="1835" y="1872"/>
                    <a:pt x="1821" y="1882"/>
                    <a:pt x="1820" y="1857"/>
                  </a:cubicBezTo>
                  <a:cubicBezTo>
                    <a:pt x="1818" y="1824"/>
                    <a:pt x="1817" y="1781"/>
                    <a:pt x="1822" y="1750"/>
                  </a:cubicBezTo>
                  <a:cubicBezTo>
                    <a:pt x="1834" y="1684"/>
                    <a:pt x="1890" y="1600"/>
                    <a:pt x="1919" y="1565"/>
                  </a:cubicBezTo>
                  <a:cubicBezTo>
                    <a:pt x="1919" y="1607"/>
                    <a:pt x="1922" y="1657"/>
                    <a:pt x="1916" y="1713"/>
                  </a:cubicBezTo>
                  <a:cubicBezTo>
                    <a:pt x="1913" y="1734"/>
                    <a:pt x="1906" y="1758"/>
                    <a:pt x="1896" y="1782"/>
                  </a:cubicBezTo>
                  <a:cubicBezTo>
                    <a:pt x="1884" y="1810"/>
                    <a:pt x="1874" y="1825"/>
                    <a:pt x="1858" y="1850"/>
                  </a:cubicBezTo>
                  <a:lnTo>
                    <a:pt x="1840" y="1879"/>
                  </a:lnTo>
                  <a:lnTo>
                    <a:pt x="1860" y="1863"/>
                  </a:lnTo>
                  <a:cubicBezTo>
                    <a:pt x="1876" y="1851"/>
                    <a:pt x="1892" y="1837"/>
                    <a:pt x="1908" y="1824"/>
                  </a:cubicBezTo>
                  <a:close/>
                  <a:moveTo>
                    <a:pt x="1737" y="1972"/>
                  </a:moveTo>
                  <a:cubicBezTo>
                    <a:pt x="1760" y="1957"/>
                    <a:pt x="1784" y="1945"/>
                    <a:pt x="1803" y="1939"/>
                  </a:cubicBezTo>
                  <a:cubicBezTo>
                    <a:pt x="1834" y="1929"/>
                    <a:pt x="1870" y="1930"/>
                    <a:pt x="1902" y="1937"/>
                  </a:cubicBezTo>
                  <a:cubicBezTo>
                    <a:pt x="1934" y="1945"/>
                    <a:pt x="1963" y="1958"/>
                    <a:pt x="1978" y="1973"/>
                  </a:cubicBezTo>
                  <a:cubicBezTo>
                    <a:pt x="1939" y="2008"/>
                    <a:pt x="1879" y="2045"/>
                    <a:pt x="1826" y="2067"/>
                  </a:cubicBezTo>
                  <a:cubicBezTo>
                    <a:pt x="1778" y="2087"/>
                    <a:pt x="1709" y="2068"/>
                    <a:pt x="1671" y="2031"/>
                  </a:cubicBezTo>
                  <a:cubicBezTo>
                    <a:pt x="1654" y="2014"/>
                    <a:pt x="1638" y="2023"/>
                    <a:pt x="1640" y="1997"/>
                  </a:cubicBezTo>
                  <a:cubicBezTo>
                    <a:pt x="1641" y="1961"/>
                    <a:pt x="1644" y="1916"/>
                    <a:pt x="1653" y="1883"/>
                  </a:cubicBezTo>
                  <a:cubicBezTo>
                    <a:pt x="1673" y="1814"/>
                    <a:pt x="1741" y="1732"/>
                    <a:pt x="1776" y="1698"/>
                  </a:cubicBezTo>
                  <a:cubicBezTo>
                    <a:pt x="1771" y="1742"/>
                    <a:pt x="1768" y="1796"/>
                    <a:pt x="1756" y="1855"/>
                  </a:cubicBezTo>
                  <a:cubicBezTo>
                    <a:pt x="1752" y="1877"/>
                    <a:pt x="1742" y="1901"/>
                    <a:pt x="1728" y="1925"/>
                  </a:cubicBezTo>
                  <a:cubicBezTo>
                    <a:pt x="1712" y="1954"/>
                    <a:pt x="1701" y="1968"/>
                    <a:pt x="1681" y="1993"/>
                  </a:cubicBezTo>
                  <a:lnTo>
                    <a:pt x="1659" y="2021"/>
                  </a:lnTo>
                  <a:lnTo>
                    <a:pt x="1681" y="2007"/>
                  </a:lnTo>
                  <a:cubicBezTo>
                    <a:pt x="1700" y="1996"/>
                    <a:pt x="1718" y="1983"/>
                    <a:pt x="1737" y="1972"/>
                  </a:cubicBezTo>
                  <a:close/>
                  <a:moveTo>
                    <a:pt x="1531" y="2063"/>
                  </a:moveTo>
                  <a:cubicBezTo>
                    <a:pt x="1557" y="2054"/>
                    <a:pt x="1583" y="2047"/>
                    <a:pt x="1602" y="2045"/>
                  </a:cubicBezTo>
                  <a:cubicBezTo>
                    <a:pt x="1634" y="2042"/>
                    <a:pt x="1670" y="2051"/>
                    <a:pt x="1700" y="2064"/>
                  </a:cubicBezTo>
                  <a:cubicBezTo>
                    <a:pt x="1730" y="2079"/>
                    <a:pt x="1755" y="2097"/>
                    <a:pt x="1767" y="2115"/>
                  </a:cubicBezTo>
                  <a:cubicBezTo>
                    <a:pt x="1722" y="2142"/>
                    <a:pt x="1655" y="2165"/>
                    <a:pt x="1599" y="2175"/>
                  </a:cubicBezTo>
                  <a:cubicBezTo>
                    <a:pt x="1548" y="2185"/>
                    <a:pt x="1484" y="2152"/>
                    <a:pt x="1455" y="2107"/>
                  </a:cubicBezTo>
                  <a:cubicBezTo>
                    <a:pt x="1441" y="2087"/>
                    <a:pt x="1425" y="2092"/>
                    <a:pt x="1431" y="2066"/>
                  </a:cubicBezTo>
                  <a:cubicBezTo>
                    <a:pt x="1439" y="2032"/>
                    <a:pt x="1452" y="1988"/>
                    <a:pt x="1467" y="1958"/>
                  </a:cubicBezTo>
                  <a:cubicBezTo>
                    <a:pt x="1500" y="1895"/>
                    <a:pt x="1583" y="1829"/>
                    <a:pt x="1625" y="1803"/>
                  </a:cubicBezTo>
                  <a:cubicBezTo>
                    <a:pt x="1611" y="1846"/>
                    <a:pt x="1598" y="1898"/>
                    <a:pt x="1574" y="1953"/>
                  </a:cubicBezTo>
                  <a:cubicBezTo>
                    <a:pt x="1565" y="1973"/>
                    <a:pt x="1550" y="1995"/>
                    <a:pt x="1532" y="2015"/>
                  </a:cubicBezTo>
                  <a:cubicBezTo>
                    <a:pt x="1511" y="2040"/>
                    <a:pt x="1496" y="2052"/>
                    <a:pt x="1472" y="2072"/>
                  </a:cubicBezTo>
                  <a:lnTo>
                    <a:pt x="1445" y="2095"/>
                  </a:lnTo>
                  <a:lnTo>
                    <a:pt x="1470" y="2086"/>
                  </a:lnTo>
                  <a:cubicBezTo>
                    <a:pt x="1490" y="2078"/>
                    <a:pt x="1510" y="2070"/>
                    <a:pt x="1531" y="2063"/>
                  </a:cubicBezTo>
                  <a:close/>
                </a:path>
              </a:pathLst>
            </a:custGeom>
            <a:solidFill>
              <a:srgbClr val="404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10" name="Freeform 6"/>
            <p:cNvSpPr>
              <a:spLocks noEditPoints="1"/>
            </p:cNvSpPr>
            <p:nvPr/>
          </p:nvSpPr>
          <p:spPr bwMode="auto">
            <a:xfrm>
              <a:off x="3595" y="803"/>
              <a:ext cx="456" cy="488"/>
            </a:xfrm>
            <a:custGeom>
              <a:avLst/>
              <a:gdLst>
                <a:gd name="T0" fmla="*/ 801 w 1050"/>
                <a:gd name="T1" fmla="*/ 242 h 1110"/>
                <a:gd name="T2" fmla="*/ 782 w 1050"/>
                <a:gd name="T3" fmla="*/ 118 h 1110"/>
                <a:gd name="T4" fmla="*/ 859 w 1050"/>
                <a:gd name="T5" fmla="*/ 317 h 1110"/>
                <a:gd name="T6" fmla="*/ 427 w 1050"/>
                <a:gd name="T7" fmla="*/ 373 h 1110"/>
                <a:gd name="T8" fmla="*/ 859 w 1050"/>
                <a:gd name="T9" fmla="*/ 317 h 1110"/>
                <a:gd name="T10" fmla="*/ 427 w 1050"/>
                <a:gd name="T11" fmla="*/ 437 h 1110"/>
                <a:gd name="T12" fmla="*/ 859 w 1050"/>
                <a:gd name="T13" fmla="*/ 493 h 1110"/>
                <a:gd name="T14" fmla="*/ 859 w 1050"/>
                <a:gd name="T15" fmla="*/ 566 h 1110"/>
                <a:gd name="T16" fmla="*/ 717 w 1050"/>
                <a:gd name="T17" fmla="*/ 622 h 1110"/>
                <a:gd name="T18" fmla="*/ 859 w 1050"/>
                <a:gd name="T19" fmla="*/ 566 h 1110"/>
                <a:gd name="T20" fmla="*/ 427 w 1050"/>
                <a:gd name="T21" fmla="*/ 194 h 1110"/>
                <a:gd name="T22" fmla="*/ 670 w 1050"/>
                <a:gd name="T23" fmla="*/ 250 h 1110"/>
                <a:gd name="T24" fmla="*/ 326 w 1050"/>
                <a:gd name="T25" fmla="*/ 914 h 1110"/>
                <a:gd name="T26" fmla="*/ 494 w 1050"/>
                <a:gd name="T27" fmla="*/ 818 h 1110"/>
                <a:gd name="T28" fmla="*/ 326 w 1050"/>
                <a:gd name="T29" fmla="*/ 914 h 1110"/>
                <a:gd name="T30" fmla="*/ 211 w 1050"/>
                <a:gd name="T31" fmla="*/ 750 h 1110"/>
                <a:gd name="T32" fmla="*/ 388 w 1050"/>
                <a:gd name="T33" fmla="*/ 836 h 1110"/>
                <a:gd name="T34" fmla="*/ 410 w 1050"/>
                <a:gd name="T35" fmla="*/ 636 h 1110"/>
                <a:gd name="T36" fmla="*/ 183 w 1050"/>
                <a:gd name="T37" fmla="*/ 470 h 1110"/>
                <a:gd name="T38" fmla="*/ 118 w 1050"/>
                <a:gd name="T39" fmla="*/ 358 h 1110"/>
                <a:gd name="T40" fmla="*/ 13 w 1050"/>
                <a:gd name="T41" fmla="*/ 464 h 1110"/>
                <a:gd name="T42" fmla="*/ 136 w 1050"/>
                <a:gd name="T43" fmla="*/ 761 h 1110"/>
                <a:gd name="T44" fmla="*/ 65 w 1050"/>
                <a:gd name="T45" fmla="*/ 534 h 1110"/>
                <a:gd name="T46" fmla="*/ 92 w 1050"/>
                <a:gd name="T47" fmla="*/ 470 h 1110"/>
                <a:gd name="T48" fmla="*/ 228 w 1050"/>
                <a:gd name="T49" fmla="*/ 391 h 1110"/>
                <a:gd name="T50" fmla="*/ 820 w 1050"/>
                <a:gd name="T51" fmla="*/ 0 h 1110"/>
                <a:gd name="T52" fmla="*/ 248 w 1050"/>
                <a:gd name="T53" fmla="*/ 146 h 1110"/>
                <a:gd name="T54" fmla="*/ 359 w 1050"/>
                <a:gd name="T55" fmla="*/ 461 h 1110"/>
                <a:gd name="T56" fmla="*/ 395 w 1050"/>
                <a:gd name="T57" fmla="*/ 111 h 1110"/>
                <a:gd name="T58" fmla="*/ 732 w 1050"/>
                <a:gd name="T59" fmla="*/ 265 h 1110"/>
                <a:gd name="T60" fmla="*/ 940 w 1050"/>
                <a:gd name="T61" fmla="*/ 293 h 1110"/>
                <a:gd name="T62" fmla="*/ 904 w 1050"/>
                <a:gd name="T63" fmla="*/ 868 h 1110"/>
                <a:gd name="T64" fmla="*/ 594 w 1050"/>
                <a:gd name="T65" fmla="*/ 978 h 1110"/>
                <a:gd name="T66" fmla="*/ 1050 w 1050"/>
                <a:gd name="T67" fmla="*/ 832 h 1110"/>
                <a:gd name="T68" fmla="*/ 820 w 1050"/>
                <a:gd name="T69" fmla="*/ 0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0" h="1110">
                  <a:moveTo>
                    <a:pt x="906" y="242"/>
                  </a:moveTo>
                  <a:lnTo>
                    <a:pt x="801" y="242"/>
                  </a:lnTo>
                  <a:cubicBezTo>
                    <a:pt x="791" y="242"/>
                    <a:pt x="782" y="234"/>
                    <a:pt x="782" y="224"/>
                  </a:cubicBezTo>
                  <a:lnTo>
                    <a:pt x="782" y="118"/>
                  </a:lnTo>
                  <a:lnTo>
                    <a:pt x="906" y="242"/>
                  </a:lnTo>
                  <a:close/>
                  <a:moveTo>
                    <a:pt x="859" y="317"/>
                  </a:moveTo>
                  <a:lnTo>
                    <a:pt x="427" y="317"/>
                  </a:lnTo>
                  <a:lnTo>
                    <a:pt x="427" y="373"/>
                  </a:lnTo>
                  <a:lnTo>
                    <a:pt x="859" y="373"/>
                  </a:lnTo>
                  <a:lnTo>
                    <a:pt x="859" y="317"/>
                  </a:lnTo>
                  <a:close/>
                  <a:moveTo>
                    <a:pt x="859" y="437"/>
                  </a:moveTo>
                  <a:lnTo>
                    <a:pt x="427" y="437"/>
                  </a:lnTo>
                  <a:lnTo>
                    <a:pt x="427" y="493"/>
                  </a:lnTo>
                  <a:lnTo>
                    <a:pt x="859" y="493"/>
                  </a:lnTo>
                  <a:lnTo>
                    <a:pt x="859" y="437"/>
                  </a:lnTo>
                  <a:close/>
                  <a:moveTo>
                    <a:pt x="859" y="566"/>
                  </a:moveTo>
                  <a:lnTo>
                    <a:pt x="717" y="566"/>
                  </a:lnTo>
                  <a:lnTo>
                    <a:pt x="717" y="622"/>
                  </a:lnTo>
                  <a:lnTo>
                    <a:pt x="859" y="622"/>
                  </a:lnTo>
                  <a:lnTo>
                    <a:pt x="859" y="566"/>
                  </a:lnTo>
                  <a:close/>
                  <a:moveTo>
                    <a:pt x="670" y="194"/>
                  </a:moveTo>
                  <a:lnTo>
                    <a:pt x="427" y="194"/>
                  </a:lnTo>
                  <a:lnTo>
                    <a:pt x="427" y="250"/>
                  </a:lnTo>
                  <a:lnTo>
                    <a:pt x="670" y="250"/>
                  </a:lnTo>
                  <a:lnTo>
                    <a:pt x="670" y="194"/>
                  </a:lnTo>
                  <a:close/>
                  <a:moveTo>
                    <a:pt x="326" y="914"/>
                  </a:moveTo>
                  <a:cubicBezTo>
                    <a:pt x="422" y="1032"/>
                    <a:pt x="520" y="1110"/>
                    <a:pt x="543" y="1097"/>
                  </a:cubicBezTo>
                  <a:cubicBezTo>
                    <a:pt x="566" y="1084"/>
                    <a:pt x="547" y="960"/>
                    <a:pt x="494" y="818"/>
                  </a:cubicBezTo>
                  <a:cubicBezTo>
                    <a:pt x="467" y="835"/>
                    <a:pt x="440" y="853"/>
                    <a:pt x="411" y="869"/>
                  </a:cubicBezTo>
                  <a:cubicBezTo>
                    <a:pt x="383" y="886"/>
                    <a:pt x="355" y="900"/>
                    <a:pt x="326" y="914"/>
                  </a:cubicBezTo>
                  <a:close/>
                  <a:moveTo>
                    <a:pt x="102" y="511"/>
                  </a:moveTo>
                  <a:cubicBezTo>
                    <a:pt x="121" y="576"/>
                    <a:pt x="159" y="658"/>
                    <a:pt x="211" y="750"/>
                  </a:cubicBezTo>
                  <a:cubicBezTo>
                    <a:pt x="238" y="796"/>
                    <a:pt x="269" y="841"/>
                    <a:pt x="300" y="882"/>
                  </a:cubicBezTo>
                  <a:cubicBezTo>
                    <a:pt x="330" y="867"/>
                    <a:pt x="359" y="852"/>
                    <a:pt x="388" y="836"/>
                  </a:cubicBezTo>
                  <a:cubicBezTo>
                    <a:pt x="419" y="819"/>
                    <a:pt x="449" y="798"/>
                    <a:pt x="479" y="778"/>
                  </a:cubicBezTo>
                  <a:cubicBezTo>
                    <a:pt x="459" y="731"/>
                    <a:pt x="436" y="682"/>
                    <a:pt x="410" y="636"/>
                  </a:cubicBezTo>
                  <a:cubicBezTo>
                    <a:pt x="357" y="544"/>
                    <a:pt x="305" y="471"/>
                    <a:pt x="259" y="421"/>
                  </a:cubicBezTo>
                  <a:cubicBezTo>
                    <a:pt x="234" y="437"/>
                    <a:pt x="210" y="455"/>
                    <a:pt x="183" y="470"/>
                  </a:cubicBezTo>
                  <a:cubicBezTo>
                    <a:pt x="156" y="486"/>
                    <a:pt x="129" y="497"/>
                    <a:pt x="102" y="511"/>
                  </a:cubicBezTo>
                  <a:close/>
                  <a:moveTo>
                    <a:pt x="118" y="358"/>
                  </a:moveTo>
                  <a:cubicBezTo>
                    <a:pt x="103" y="367"/>
                    <a:pt x="94" y="381"/>
                    <a:pt x="90" y="401"/>
                  </a:cubicBezTo>
                  <a:cubicBezTo>
                    <a:pt x="61" y="409"/>
                    <a:pt x="33" y="428"/>
                    <a:pt x="13" y="464"/>
                  </a:cubicBezTo>
                  <a:cubicBezTo>
                    <a:pt x="0" y="495"/>
                    <a:pt x="5" y="539"/>
                    <a:pt x="24" y="573"/>
                  </a:cubicBezTo>
                  <a:cubicBezTo>
                    <a:pt x="55" y="631"/>
                    <a:pt x="98" y="702"/>
                    <a:pt x="136" y="761"/>
                  </a:cubicBezTo>
                  <a:cubicBezTo>
                    <a:pt x="160" y="770"/>
                    <a:pt x="156" y="719"/>
                    <a:pt x="147" y="707"/>
                  </a:cubicBezTo>
                  <a:cubicBezTo>
                    <a:pt x="116" y="660"/>
                    <a:pt x="90" y="617"/>
                    <a:pt x="65" y="534"/>
                  </a:cubicBezTo>
                  <a:cubicBezTo>
                    <a:pt x="60" y="495"/>
                    <a:pt x="78" y="477"/>
                    <a:pt x="90" y="459"/>
                  </a:cubicBezTo>
                  <a:cubicBezTo>
                    <a:pt x="90" y="463"/>
                    <a:pt x="91" y="467"/>
                    <a:pt x="92" y="470"/>
                  </a:cubicBezTo>
                  <a:cubicBezTo>
                    <a:pt x="115" y="460"/>
                    <a:pt x="138" y="448"/>
                    <a:pt x="161" y="436"/>
                  </a:cubicBezTo>
                  <a:cubicBezTo>
                    <a:pt x="184" y="423"/>
                    <a:pt x="206" y="407"/>
                    <a:pt x="228" y="391"/>
                  </a:cubicBezTo>
                  <a:cubicBezTo>
                    <a:pt x="185" y="354"/>
                    <a:pt x="147" y="341"/>
                    <a:pt x="118" y="358"/>
                  </a:cubicBezTo>
                  <a:close/>
                  <a:moveTo>
                    <a:pt x="820" y="0"/>
                  </a:moveTo>
                  <a:lnTo>
                    <a:pt x="395" y="0"/>
                  </a:lnTo>
                  <a:cubicBezTo>
                    <a:pt x="314" y="0"/>
                    <a:pt x="248" y="66"/>
                    <a:pt x="248" y="146"/>
                  </a:cubicBezTo>
                  <a:lnTo>
                    <a:pt x="248" y="342"/>
                  </a:lnTo>
                  <a:cubicBezTo>
                    <a:pt x="295" y="378"/>
                    <a:pt x="322" y="412"/>
                    <a:pt x="359" y="461"/>
                  </a:cubicBezTo>
                  <a:lnTo>
                    <a:pt x="359" y="146"/>
                  </a:lnTo>
                  <a:cubicBezTo>
                    <a:pt x="359" y="127"/>
                    <a:pt x="375" y="111"/>
                    <a:pt x="395" y="111"/>
                  </a:cubicBezTo>
                  <a:lnTo>
                    <a:pt x="732" y="111"/>
                  </a:lnTo>
                  <a:lnTo>
                    <a:pt x="732" y="265"/>
                  </a:lnTo>
                  <a:cubicBezTo>
                    <a:pt x="732" y="280"/>
                    <a:pt x="744" y="293"/>
                    <a:pt x="760" y="293"/>
                  </a:cubicBezTo>
                  <a:lnTo>
                    <a:pt x="940" y="293"/>
                  </a:lnTo>
                  <a:lnTo>
                    <a:pt x="940" y="832"/>
                  </a:lnTo>
                  <a:cubicBezTo>
                    <a:pt x="940" y="852"/>
                    <a:pt x="924" y="868"/>
                    <a:pt x="904" y="868"/>
                  </a:cubicBezTo>
                  <a:lnTo>
                    <a:pt x="566" y="868"/>
                  </a:lnTo>
                  <a:cubicBezTo>
                    <a:pt x="577" y="904"/>
                    <a:pt x="587" y="941"/>
                    <a:pt x="594" y="978"/>
                  </a:cubicBezTo>
                  <a:lnTo>
                    <a:pt x="904" y="978"/>
                  </a:lnTo>
                  <a:cubicBezTo>
                    <a:pt x="984" y="978"/>
                    <a:pt x="1050" y="912"/>
                    <a:pt x="1050" y="832"/>
                  </a:cubicBezTo>
                  <a:lnTo>
                    <a:pt x="1050" y="231"/>
                  </a:lnTo>
                  <a:lnTo>
                    <a:pt x="820" y="0"/>
                  </a:lnTo>
                  <a:close/>
                </a:path>
              </a:pathLst>
            </a:custGeom>
            <a:solidFill>
              <a:srgbClr val="404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grpSp>
      <p:sp>
        <p:nvSpPr>
          <p:cNvPr id="29" name="Rectangle 3"/>
          <p:cNvSpPr txBox="1">
            <a:spLocks noChangeArrowheads="1"/>
          </p:cNvSpPr>
          <p:nvPr/>
        </p:nvSpPr>
        <p:spPr bwMode="auto">
          <a:xfrm>
            <a:off x="954801" y="2794642"/>
            <a:ext cx="10288748" cy="860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7200" b="1" dirty="0">
                <a:solidFill>
                  <a:schemeClr val="bg1"/>
                </a:solidFill>
                <a:latin typeface="微软雅黑" panose="020B0503020204020204" pitchFamily="34" charset="-122"/>
              </a:rPr>
              <a:t>报告完毕　</a:t>
            </a:r>
          </a:p>
        </p:txBody>
      </p:sp>
      <p:sp>
        <p:nvSpPr>
          <p:cNvPr id="30" name="Rectangle 4"/>
          <p:cNvSpPr txBox="1">
            <a:spLocks noChangeArrowheads="1"/>
          </p:cNvSpPr>
          <p:nvPr/>
        </p:nvSpPr>
        <p:spPr bwMode="auto">
          <a:xfrm>
            <a:off x="1606362" y="4101665"/>
            <a:ext cx="8990234" cy="319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600" b="0" dirty="0">
                <a:solidFill>
                  <a:srgbClr val="40474D"/>
                </a:solidFill>
                <a:latin typeface="微软雅黑" panose="020B0503020204020204" pitchFamily="34" charset="-122"/>
                <a:ea typeface="微软雅黑" panose="020B0503020204020204" pitchFamily="34" charset="-122"/>
              </a:rPr>
              <a:t>恳请各位老师批评指正</a:t>
            </a:r>
            <a:endParaRPr kumimoji="0" lang="zh-CN" altLang="zh-CN" sz="3600" b="0"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endParaRPr>
          </a:p>
        </p:txBody>
      </p:sp>
      <p:grpSp>
        <p:nvGrpSpPr>
          <p:cNvPr id="11" name="Group 9">
            <a:extLst>
              <a:ext uri="{FF2B5EF4-FFF2-40B4-BE49-F238E27FC236}">
                <a16:creationId xmlns:a16="http://schemas.microsoft.com/office/drawing/2014/main" id="{5D970BCF-5894-8019-2A8A-D4F29996F2E3}"/>
              </a:ext>
            </a:extLst>
          </p:cNvPr>
          <p:cNvGrpSpPr>
            <a:grpSpLocks noChangeAspect="1"/>
          </p:cNvGrpSpPr>
          <p:nvPr/>
        </p:nvGrpSpPr>
        <p:grpSpPr bwMode="auto">
          <a:xfrm>
            <a:off x="2940869" y="5532493"/>
            <a:ext cx="6380162" cy="169862"/>
            <a:chOff x="1927" y="2201"/>
            <a:chExt cx="4019" cy="107"/>
          </a:xfrm>
        </p:grpSpPr>
        <p:sp>
          <p:nvSpPr>
            <p:cNvPr id="12" name="Line 10">
              <a:extLst>
                <a:ext uri="{FF2B5EF4-FFF2-40B4-BE49-F238E27FC236}">
                  <a16:creationId xmlns:a16="http://schemas.microsoft.com/office/drawing/2014/main" id="{7E5E88A0-D31E-D227-0255-08CA1601192A}"/>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 name="Line 11">
              <a:extLst>
                <a:ext uri="{FF2B5EF4-FFF2-40B4-BE49-F238E27FC236}">
                  <a16:creationId xmlns:a16="http://schemas.microsoft.com/office/drawing/2014/main" id="{B65777B4-5523-2CC2-FAC2-690FD15DE940}"/>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Freeform 12">
              <a:extLst>
                <a:ext uri="{FF2B5EF4-FFF2-40B4-BE49-F238E27FC236}">
                  <a16:creationId xmlns:a16="http://schemas.microsoft.com/office/drawing/2014/main" id="{9DB618E1-9373-83D1-6A14-03BE15F43C23}"/>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Rectangle 4">
            <a:extLst>
              <a:ext uri="{FF2B5EF4-FFF2-40B4-BE49-F238E27FC236}">
                <a16:creationId xmlns:a16="http://schemas.microsoft.com/office/drawing/2014/main" id="{A49CD55D-4438-D9C6-FE7D-1BD48A88540E}"/>
              </a:ext>
            </a:extLst>
          </p:cNvPr>
          <p:cNvSpPr txBox="1">
            <a:spLocks noChangeArrowheads="1"/>
          </p:cNvSpPr>
          <p:nvPr/>
        </p:nvSpPr>
        <p:spPr bwMode="auto">
          <a:xfrm>
            <a:off x="2877319" y="5167280"/>
            <a:ext cx="2420453" cy="354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b="0" dirty="0">
                <a:solidFill>
                  <a:schemeClr val="accent1"/>
                </a:solidFill>
                <a:latin typeface="+mn-ea"/>
                <a:ea typeface="+mn-ea"/>
              </a:rPr>
              <a:t>昆明八中</a:t>
            </a:r>
            <a:endParaRPr lang="zh-CN" sz="2800" b="0" dirty="0">
              <a:solidFill>
                <a:schemeClr val="accent1"/>
              </a:solidFill>
              <a:latin typeface="+mn-ea"/>
              <a:ea typeface="+mn-ea"/>
            </a:endParaRPr>
          </a:p>
        </p:txBody>
      </p:sp>
      <p:sp>
        <p:nvSpPr>
          <p:cNvPr id="16" name="Rectangle 4">
            <a:extLst>
              <a:ext uri="{FF2B5EF4-FFF2-40B4-BE49-F238E27FC236}">
                <a16:creationId xmlns:a16="http://schemas.microsoft.com/office/drawing/2014/main" id="{2724A2C0-9374-719C-BBE2-D384084FB096}"/>
              </a:ext>
            </a:extLst>
          </p:cNvPr>
          <p:cNvSpPr txBox="1">
            <a:spLocks noChangeArrowheads="1"/>
          </p:cNvSpPr>
          <p:nvPr/>
        </p:nvSpPr>
        <p:spPr bwMode="auto">
          <a:xfrm>
            <a:off x="7404253" y="5167280"/>
            <a:ext cx="2685415" cy="354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800" b="0" dirty="0">
                <a:solidFill>
                  <a:schemeClr val="accent1"/>
                </a:solidFill>
                <a:latin typeface="+mn-ea"/>
                <a:ea typeface="+mn-ea"/>
              </a:rPr>
              <a:t>张馨元</a:t>
            </a:r>
            <a:endParaRPr lang="zh-CN" altLang="zh-CN" sz="2800" b="0" dirty="0">
              <a:solidFill>
                <a:schemeClr val="accent1"/>
              </a:solidFill>
              <a:latin typeface="+mn-ea"/>
              <a:ea typeface="+mn-ea"/>
            </a:endParaRPr>
          </a:p>
        </p:txBody>
      </p:sp>
      <p:sp>
        <p:nvSpPr>
          <p:cNvPr id="18" name="Rectangle 4">
            <a:extLst>
              <a:ext uri="{FF2B5EF4-FFF2-40B4-BE49-F238E27FC236}">
                <a16:creationId xmlns:a16="http://schemas.microsoft.com/office/drawing/2014/main" id="{512ED13A-67CA-8E79-0963-947DBF7869B1}"/>
              </a:ext>
            </a:extLst>
          </p:cNvPr>
          <p:cNvSpPr txBox="1">
            <a:spLocks noChangeArrowheads="1"/>
          </p:cNvSpPr>
          <p:nvPr/>
        </p:nvSpPr>
        <p:spPr bwMode="auto">
          <a:xfrm>
            <a:off x="4766863" y="5129556"/>
            <a:ext cx="3060504" cy="354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800" b="0" dirty="0">
                <a:solidFill>
                  <a:schemeClr val="accent1"/>
                </a:solidFill>
                <a:latin typeface="+mn-ea"/>
                <a:ea typeface="+mn-ea"/>
              </a:rPr>
              <a:t>付映红名师工作室</a:t>
            </a:r>
            <a:endParaRPr lang="zh-CN" altLang="zh-CN" sz="2800" b="0" dirty="0">
              <a:solidFill>
                <a:schemeClr val="accent1"/>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1F159-33D4-1A58-9115-E48C04CFAB28}"/>
            </a:ext>
          </a:extLst>
        </p:cNvPr>
        <p:cNvGrpSpPr/>
        <p:nvPr/>
      </p:nvGrpSpPr>
      <p:grpSpPr>
        <a:xfrm>
          <a:off x="0" y="0"/>
          <a:ext cx="0" cy="0"/>
          <a:chOff x="0" y="0"/>
          <a:chExt cx="0" cy="0"/>
        </a:xfrm>
      </p:grpSpPr>
      <p:grpSp>
        <p:nvGrpSpPr>
          <p:cNvPr id="49" name="Group 9">
            <a:extLst>
              <a:ext uri="{FF2B5EF4-FFF2-40B4-BE49-F238E27FC236}">
                <a16:creationId xmlns:a16="http://schemas.microsoft.com/office/drawing/2014/main" id="{38BD95AF-9BA1-631D-79B3-DC77BB14D516}"/>
              </a:ext>
            </a:extLst>
          </p:cNvPr>
          <p:cNvGrpSpPr>
            <a:grpSpLocks noChangeAspect="1"/>
          </p:cNvGrpSpPr>
          <p:nvPr/>
        </p:nvGrpSpPr>
        <p:grpSpPr bwMode="auto">
          <a:xfrm>
            <a:off x="2311400" y="980886"/>
            <a:ext cx="7575550" cy="201688"/>
            <a:chOff x="1927" y="2201"/>
            <a:chExt cx="4019" cy="107"/>
          </a:xfrm>
        </p:grpSpPr>
        <p:sp>
          <p:nvSpPr>
            <p:cNvPr id="50" name="Line 10">
              <a:extLst>
                <a:ext uri="{FF2B5EF4-FFF2-40B4-BE49-F238E27FC236}">
                  <a16:creationId xmlns:a16="http://schemas.microsoft.com/office/drawing/2014/main" id="{D73B1CC2-EB85-2525-856A-54C99252442E}"/>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1" name="Line 11">
              <a:extLst>
                <a:ext uri="{FF2B5EF4-FFF2-40B4-BE49-F238E27FC236}">
                  <a16:creationId xmlns:a16="http://schemas.microsoft.com/office/drawing/2014/main" id="{85E261EB-40D5-3376-D702-8643270B7475}"/>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2" name="Freeform 12">
              <a:extLst>
                <a:ext uri="{FF2B5EF4-FFF2-40B4-BE49-F238E27FC236}">
                  <a16:creationId xmlns:a16="http://schemas.microsoft.com/office/drawing/2014/main" id="{62D6D340-8A3D-87E0-6F90-9342D6DB5EC4}"/>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 name="Freeform 5">
            <a:extLst>
              <a:ext uri="{FF2B5EF4-FFF2-40B4-BE49-F238E27FC236}">
                <a16:creationId xmlns:a16="http://schemas.microsoft.com/office/drawing/2014/main" id="{814D97FF-CBD4-4717-B593-6EDAA82E970D}"/>
              </a:ext>
            </a:extLst>
          </p:cNvPr>
          <p:cNvSpPr/>
          <p:nvPr/>
        </p:nvSpPr>
        <p:spPr bwMode="auto">
          <a:xfrm>
            <a:off x="1012375" y="3773353"/>
            <a:ext cx="3031218" cy="2677656"/>
          </a:xfrm>
          <a:custGeom>
            <a:avLst/>
            <a:gdLst>
              <a:gd name="T0" fmla="*/ 2177 w 3905"/>
              <a:gd name="T1" fmla="*/ 80 h 7262"/>
              <a:gd name="T2" fmla="*/ 2929 w 3905"/>
              <a:gd name="T3" fmla="*/ 514 h 7262"/>
              <a:gd name="T4" fmla="*/ 3684 w 3905"/>
              <a:gd name="T5" fmla="*/ 950 h 7262"/>
              <a:gd name="T6" fmla="*/ 3905 w 3905"/>
              <a:gd name="T7" fmla="*/ 1337 h 7262"/>
              <a:gd name="T8" fmla="*/ 3905 w 3905"/>
              <a:gd name="T9" fmla="*/ 5057 h 7262"/>
              <a:gd name="T10" fmla="*/ 3905 w 3905"/>
              <a:gd name="T11" fmla="*/ 5929 h 7262"/>
              <a:gd name="T12" fmla="*/ 3681 w 3905"/>
              <a:gd name="T13" fmla="*/ 6314 h 7262"/>
              <a:gd name="T14" fmla="*/ 2929 w 3905"/>
              <a:gd name="T15" fmla="*/ 6748 h 7262"/>
              <a:gd name="T16" fmla="*/ 2174 w 3905"/>
              <a:gd name="T17" fmla="*/ 7184 h 7262"/>
              <a:gd name="T18" fmla="*/ 1729 w 3905"/>
              <a:gd name="T19" fmla="*/ 7182 h 7262"/>
              <a:gd name="T20" fmla="*/ 976 w 3905"/>
              <a:gd name="T21" fmla="*/ 6748 h 7262"/>
              <a:gd name="T22" fmla="*/ 221 w 3905"/>
              <a:gd name="T23" fmla="*/ 6312 h 7262"/>
              <a:gd name="T24" fmla="*/ 0 w 3905"/>
              <a:gd name="T25" fmla="*/ 5925 h 7262"/>
              <a:gd name="T26" fmla="*/ 0 w 3905"/>
              <a:gd name="T27" fmla="*/ 5057 h 7262"/>
              <a:gd name="T28" fmla="*/ 0 w 3905"/>
              <a:gd name="T29" fmla="*/ 1333 h 7262"/>
              <a:gd name="T30" fmla="*/ 224 w 3905"/>
              <a:gd name="T31" fmla="*/ 949 h 7262"/>
              <a:gd name="T32" fmla="*/ 976 w 3905"/>
              <a:gd name="T33" fmla="*/ 514 h 7262"/>
              <a:gd name="T34" fmla="*/ 1731 w 3905"/>
              <a:gd name="T35" fmla="*/ 78 h 7262"/>
              <a:gd name="T36" fmla="*/ 2177 w 3905"/>
              <a:gd name="T37" fmla="*/ 80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5" h="7262">
                <a:moveTo>
                  <a:pt x="2177" y="80"/>
                </a:moveTo>
                <a:lnTo>
                  <a:pt x="2929" y="514"/>
                </a:lnTo>
                <a:cubicBezTo>
                  <a:pt x="3181" y="660"/>
                  <a:pt x="3432" y="805"/>
                  <a:pt x="3684" y="950"/>
                </a:cubicBezTo>
                <a:cubicBezTo>
                  <a:pt x="3829" y="1045"/>
                  <a:pt x="3903" y="1173"/>
                  <a:pt x="3905" y="1337"/>
                </a:cubicBezTo>
                <a:lnTo>
                  <a:pt x="3905" y="5057"/>
                </a:lnTo>
                <a:cubicBezTo>
                  <a:pt x="3905" y="5347"/>
                  <a:pt x="3905" y="5638"/>
                  <a:pt x="3905" y="5929"/>
                </a:cubicBezTo>
                <a:cubicBezTo>
                  <a:pt x="3896" y="6101"/>
                  <a:pt x="3822" y="6230"/>
                  <a:pt x="3681" y="6314"/>
                </a:cubicBezTo>
                <a:lnTo>
                  <a:pt x="2929" y="6748"/>
                </a:lnTo>
                <a:cubicBezTo>
                  <a:pt x="2677" y="6893"/>
                  <a:pt x="2426" y="7038"/>
                  <a:pt x="2174" y="7184"/>
                </a:cubicBezTo>
                <a:cubicBezTo>
                  <a:pt x="2020" y="7262"/>
                  <a:pt x="1871" y="7262"/>
                  <a:pt x="1729" y="7182"/>
                </a:cubicBezTo>
                <a:lnTo>
                  <a:pt x="976" y="6748"/>
                </a:lnTo>
                <a:cubicBezTo>
                  <a:pt x="725" y="6603"/>
                  <a:pt x="473" y="6457"/>
                  <a:pt x="221" y="6312"/>
                </a:cubicBezTo>
                <a:cubicBezTo>
                  <a:pt x="77" y="6217"/>
                  <a:pt x="2" y="6089"/>
                  <a:pt x="0" y="5925"/>
                </a:cubicBezTo>
                <a:lnTo>
                  <a:pt x="0" y="5057"/>
                </a:lnTo>
                <a:cubicBezTo>
                  <a:pt x="0" y="4766"/>
                  <a:pt x="0" y="1624"/>
                  <a:pt x="0" y="1333"/>
                </a:cubicBezTo>
                <a:cubicBezTo>
                  <a:pt x="10" y="1161"/>
                  <a:pt x="84" y="1032"/>
                  <a:pt x="224" y="949"/>
                </a:cubicBezTo>
                <a:lnTo>
                  <a:pt x="976" y="514"/>
                </a:lnTo>
                <a:cubicBezTo>
                  <a:pt x="1228" y="369"/>
                  <a:pt x="1480" y="224"/>
                  <a:pt x="1731" y="78"/>
                </a:cubicBezTo>
                <a:cubicBezTo>
                  <a:pt x="1886" y="0"/>
                  <a:pt x="2034" y="0"/>
                  <a:pt x="2177" y="80"/>
                </a:cubicBezTo>
                <a:close/>
              </a:path>
            </a:pathLst>
          </a:custGeom>
          <a:solidFill>
            <a:schemeClr val="bg2"/>
          </a:solidFill>
          <a:ln w="12700" cap="flat">
            <a:solidFill>
              <a:schemeClr val="accent1">
                <a:lumMod val="40000"/>
                <a:lumOff val="60000"/>
              </a:schemeClr>
            </a:solidFill>
            <a:prstDash val="solid"/>
            <a:miter lim="800000"/>
          </a:ln>
        </p:spPr>
        <p:txBody>
          <a:bodyPr vert="horz" wrap="square" lIns="91440" tIns="45720" rIns="91440" bIns="45720" numCol="1" anchor="t" anchorCtr="0" compatLnSpc="1"/>
          <a:lstStyle/>
          <a:p>
            <a:endParaRPr lang="zh-CN" altLang="en-US"/>
          </a:p>
        </p:txBody>
      </p:sp>
      <p:sp>
        <p:nvSpPr>
          <p:cNvPr id="53" name="Rectangle 6">
            <a:extLst>
              <a:ext uri="{FF2B5EF4-FFF2-40B4-BE49-F238E27FC236}">
                <a16:creationId xmlns:a16="http://schemas.microsoft.com/office/drawing/2014/main" id="{2EBA6D1A-9FC3-B2A5-8F2A-7409F376C6B2}"/>
              </a:ext>
            </a:extLst>
          </p:cNvPr>
          <p:cNvSpPr>
            <a:spLocks noChangeArrowheads="1"/>
          </p:cNvSpPr>
          <p:nvPr/>
        </p:nvSpPr>
        <p:spPr bwMode="auto">
          <a:xfrm>
            <a:off x="1027593" y="4250407"/>
            <a:ext cx="3041650" cy="523221"/>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54" name="Freeform 7">
            <a:extLst>
              <a:ext uri="{FF2B5EF4-FFF2-40B4-BE49-F238E27FC236}">
                <a16:creationId xmlns:a16="http://schemas.microsoft.com/office/drawing/2014/main" id="{7B1A556B-E63A-1BBC-4FC5-688AB35E08C8}"/>
              </a:ext>
            </a:extLst>
          </p:cNvPr>
          <p:cNvSpPr/>
          <p:nvPr/>
        </p:nvSpPr>
        <p:spPr bwMode="auto">
          <a:xfrm>
            <a:off x="4651798" y="3715679"/>
            <a:ext cx="3031218" cy="2677656"/>
          </a:xfrm>
          <a:custGeom>
            <a:avLst/>
            <a:gdLst>
              <a:gd name="T0" fmla="*/ 2176 w 3905"/>
              <a:gd name="T1" fmla="*/ 80 h 7262"/>
              <a:gd name="T2" fmla="*/ 2929 w 3905"/>
              <a:gd name="T3" fmla="*/ 514 h 7262"/>
              <a:gd name="T4" fmla="*/ 3684 w 3905"/>
              <a:gd name="T5" fmla="*/ 950 h 7262"/>
              <a:gd name="T6" fmla="*/ 3905 w 3905"/>
              <a:gd name="T7" fmla="*/ 1337 h 7262"/>
              <a:gd name="T8" fmla="*/ 3905 w 3905"/>
              <a:gd name="T9" fmla="*/ 5057 h 7262"/>
              <a:gd name="T10" fmla="*/ 3905 w 3905"/>
              <a:gd name="T11" fmla="*/ 5929 h 7262"/>
              <a:gd name="T12" fmla="*/ 3681 w 3905"/>
              <a:gd name="T13" fmla="*/ 6314 h 7262"/>
              <a:gd name="T14" fmla="*/ 2929 w 3905"/>
              <a:gd name="T15" fmla="*/ 6748 h 7262"/>
              <a:gd name="T16" fmla="*/ 2174 w 3905"/>
              <a:gd name="T17" fmla="*/ 7184 h 7262"/>
              <a:gd name="T18" fmla="*/ 1728 w 3905"/>
              <a:gd name="T19" fmla="*/ 7182 h 7262"/>
              <a:gd name="T20" fmla="*/ 976 w 3905"/>
              <a:gd name="T21" fmla="*/ 6748 h 7262"/>
              <a:gd name="T22" fmla="*/ 221 w 3905"/>
              <a:gd name="T23" fmla="*/ 6312 h 7262"/>
              <a:gd name="T24" fmla="*/ 0 w 3905"/>
              <a:gd name="T25" fmla="*/ 5925 h 7262"/>
              <a:gd name="T26" fmla="*/ 0 w 3905"/>
              <a:gd name="T27" fmla="*/ 5057 h 7262"/>
              <a:gd name="T28" fmla="*/ 0 w 3905"/>
              <a:gd name="T29" fmla="*/ 1333 h 7262"/>
              <a:gd name="T30" fmla="*/ 224 w 3905"/>
              <a:gd name="T31" fmla="*/ 949 h 7262"/>
              <a:gd name="T32" fmla="*/ 976 w 3905"/>
              <a:gd name="T33" fmla="*/ 514 h 7262"/>
              <a:gd name="T34" fmla="*/ 1731 w 3905"/>
              <a:gd name="T35" fmla="*/ 78 h 7262"/>
              <a:gd name="T36" fmla="*/ 2176 w 3905"/>
              <a:gd name="T37" fmla="*/ 80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5" h="7262">
                <a:moveTo>
                  <a:pt x="2176" y="80"/>
                </a:moveTo>
                <a:lnTo>
                  <a:pt x="2929" y="514"/>
                </a:lnTo>
                <a:cubicBezTo>
                  <a:pt x="3180" y="660"/>
                  <a:pt x="3432" y="805"/>
                  <a:pt x="3684" y="950"/>
                </a:cubicBezTo>
                <a:cubicBezTo>
                  <a:pt x="3828" y="1045"/>
                  <a:pt x="3903" y="1173"/>
                  <a:pt x="3905" y="1337"/>
                </a:cubicBezTo>
                <a:lnTo>
                  <a:pt x="3905" y="5057"/>
                </a:lnTo>
                <a:cubicBezTo>
                  <a:pt x="3905" y="5347"/>
                  <a:pt x="3905" y="5638"/>
                  <a:pt x="3905" y="5929"/>
                </a:cubicBezTo>
                <a:cubicBezTo>
                  <a:pt x="3895" y="6101"/>
                  <a:pt x="3821" y="6230"/>
                  <a:pt x="3681" y="6314"/>
                </a:cubicBezTo>
                <a:lnTo>
                  <a:pt x="2929" y="6748"/>
                </a:lnTo>
                <a:cubicBezTo>
                  <a:pt x="2677" y="6893"/>
                  <a:pt x="2425" y="7038"/>
                  <a:pt x="2174" y="7184"/>
                </a:cubicBezTo>
                <a:cubicBezTo>
                  <a:pt x="2019" y="7262"/>
                  <a:pt x="1871" y="7262"/>
                  <a:pt x="1728" y="7182"/>
                </a:cubicBezTo>
                <a:lnTo>
                  <a:pt x="976" y="6748"/>
                </a:lnTo>
                <a:cubicBezTo>
                  <a:pt x="724" y="6603"/>
                  <a:pt x="473" y="6457"/>
                  <a:pt x="221" y="6312"/>
                </a:cubicBezTo>
                <a:cubicBezTo>
                  <a:pt x="76" y="6217"/>
                  <a:pt x="2" y="6089"/>
                  <a:pt x="0" y="5925"/>
                </a:cubicBezTo>
                <a:lnTo>
                  <a:pt x="0" y="5057"/>
                </a:lnTo>
                <a:cubicBezTo>
                  <a:pt x="0" y="4766"/>
                  <a:pt x="0" y="1624"/>
                  <a:pt x="0" y="1333"/>
                </a:cubicBezTo>
                <a:cubicBezTo>
                  <a:pt x="9" y="1161"/>
                  <a:pt x="83" y="1032"/>
                  <a:pt x="224" y="949"/>
                </a:cubicBezTo>
                <a:lnTo>
                  <a:pt x="976" y="514"/>
                </a:lnTo>
                <a:cubicBezTo>
                  <a:pt x="1228" y="369"/>
                  <a:pt x="1479" y="224"/>
                  <a:pt x="1731" y="78"/>
                </a:cubicBezTo>
                <a:cubicBezTo>
                  <a:pt x="1885" y="0"/>
                  <a:pt x="2034" y="0"/>
                  <a:pt x="2176" y="80"/>
                </a:cubicBezTo>
                <a:close/>
              </a:path>
            </a:pathLst>
          </a:custGeom>
          <a:solidFill>
            <a:schemeClr val="bg2"/>
          </a:solidFill>
          <a:ln w="12700" cap="flat">
            <a:solidFill>
              <a:schemeClr val="accent1">
                <a:lumMod val="40000"/>
                <a:lumOff val="60000"/>
              </a:schemeClr>
            </a:solidFill>
            <a:prstDash val="solid"/>
            <a:miter lim="800000"/>
          </a:ln>
        </p:spPr>
        <p:txBody>
          <a:bodyPr vert="horz" wrap="square" lIns="91440" tIns="45720" rIns="91440" bIns="45720" numCol="1" anchor="t" anchorCtr="0" compatLnSpc="1"/>
          <a:lstStyle/>
          <a:p>
            <a:endParaRPr lang="zh-CN" altLang="en-US" dirty="0"/>
          </a:p>
        </p:txBody>
      </p:sp>
      <p:sp>
        <p:nvSpPr>
          <p:cNvPr id="55" name="Rectangle 8">
            <a:extLst>
              <a:ext uri="{FF2B5EF4-FFF2-40B4-BE49-F238E27FC236}">
                <a16:creationId xmlns:a16="http://schemas.microsoft.com/office/drawing/2014/main" id="{1415913D-B461-9283-D861-A3E339556D89}"/>
              </a:ext>
            </a:extLst>
          </p:cNvPr>
          <p:cNvSpPr>
            <a:spLocks noChangeArrowheads="1"/>
          </p:cNvSpPr>
          <p:nvPr/>
        </p:nvSpPr>
        <p:spPr bwMode="auto">
          <a:xfrm>
            <a:off x="4651798" y="4206239"/>
            <a:ext cx="3042920" cy="56739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56" name="文本框 55">
            <a:extLst>
              <a:ext uri="{FF2B5EF4-FFF2-40B4-BE49-F238E27FC236}">
                <a16:creationId xmlns:a16="http://schemas.microsoft.com/office/drawing/2014/main" id="{892CB9B6-E9CD-7225-5C5D-449D35D6E60C}"/>
              </a:ext>
            </a:extLst>
          </p:cNvPr>
          <p:cNvSpPr txBox="1"/>
          <p:nvPr/>
        </p:nvSpPr>
        <p:spPr>
          <a:xfrm>
            <a:off x="975733" y="4271563"/>
            <a:ext cx="3035935" cy="523220"/>
          </a:xfrm>
          <a:prstGeom prst="rect">
            <a:avLst/>
          </a:prstGeom>
          <a:noFill/>
        </p:spPr>
        <p:txBody>
          <a:bodyPr wrap="square" rtlCol="0">
            <a:spAutoFit/>
          </a:bodyPr>
          <a:lstStyle/>
          <a:p>
            <a:pPr algn="ctr"/>
            <a:r>
              <a:rPr lang="zh-CN" altLang="en-US" sz="2800" b="1" dirty="0">
                <a:solidFill>
                  <a:schemeClr val="bg2"/>
                </a:solidFill>
                <a:latin typeface="+mj-ea"/>
                <a:ea typeface="+mj-ea"/>
              </a:rPr>
              <a:t>研究目的</a:t>
            </a:r>
          </a:p>
        </p:txBody>
      </p:sp>
      <p:sp>
        <p:nvSpPr>
          <p:cNvPr id="57" name="文本框 56">
            <a:extLst>
              <a:ext uri="{FF2B5EF4-FFF2-40B4-BE49-F238E27FC236}">
                <a16:creationId xmlns:a16="http://schemas.microsoft.com/office/drawing/2014/main" id="{400E1B88-7FEE-BE17-3314-EBB5BF28A1BA}"/>
              </a:ext>
            </a:extLst>
          </p:cNvPr>
          <p:cNvSpPr txBox="1"/>
          <p:nvPr/>
        </p:nvSpPr>
        <p:spPr>
          <a:xfrm>
            <a:off x="4626148" y="4150936"/>
            <a:ext cx="3037840" cy="954107"/>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algn="ctr"/>
            <a:r>
              <a:rPr lang="zh-CN" altLang="en-US" sz="2800" b="1" dirty="0">
                <a:solidFill>
                  <a:schemeClr val="bg2"/>
                </a:solidFill>
                <a:latin typeface="微软雅黑" panose="020B0503020204020204" pitchFamily="34" charset="-122"/>
                <a:ea typeface="微软雅黑" panose="020B0503020204020204" pitchFamily="34" charset="-122"/>
              </a:rPr>
              <a:t>研究任务</a:t>
            </a:r>
            <a:endParaRPr lang="en-US" altLang="zh-CN" sz="2800" b="1" dirty="0">
              <a:solidFill>
                <a:schemeClr val="bg2"/>
              </a:solidFill>
              <a:latin typeface="微软雅黑" panose="020B0503020204020204" pitchFamily="34" charset="-122"/>
              <a:ea typeface="微软雅黑" panose="020B0503020204020204" pitchFamily="34" charset="-122"/>
            </a:endParaRPr>
          </a:p>
          <a:p>
            <a:pPr algn="ctr"/>
            <a:endParaRPr lang="zh-CN" altLang="en-US" sz="2800" b="1" dirty="0">
              <a:solidFill>
                <a:schemeClr val="bg2"/>
              </a:solidFill>
              <a:latin typeface="微软雅黑" panose="020B0503020204020204" pitchFamily="34" charset="-122"/>
              <a:ea typeface="微软雅黑" panose="020B0503020204020204" pitchFamily="34" charset="-122"/>
            </a:endParaRPr>
          </a:p>
        </p:txBody>
      </p:sp>
      <p:sp>
        <p:nvSpPr>
          <p:cNvPr id="63" name="Freeform 7">
            <a:extLst>
              <a:ext uri="{FF2B5EF4-FFF2-40B4-BE49-F238E27FC236}">
                <a16:creationId xmlns:a16="http://schemas.microsoft.com/office/drawing/2014/main" id="{70F439CE-2C22-A0DE-2F5B-E496EE956D21}"/>
              </a:ext>
            </a:extLst>
          </p:cNvPr>
          <p:cNvSpPr/>
          <p:nvPr/>
        </p:nvSpPr>
        <p:spPr bwMode="auto">
          <a:xfrm>
            <a:off x="8300533" y="3715678"/>
            <a:ext cx="3031218" cy="2677656"/>
          </a:xfrm>
          <a:custGeom>
            <a:avLst/>
            <a:gdLst>
              <a:gd name="T0" fmla="*/ 2176 w 3905"/>
              <a:gd name="T1" fmla="*/ 80 h 7262"/>
              <a:gd name="T2" fmla="*/ 2929 w 3905"/>
              <a:gd name="T3" fmla="*/ 514 h 7262"/>
              <a:gd name="T4" fmla="*/ 3684 w 3905"/>
              <a:gd name="T5" fmla="*/ 950 h 7262"/>
              <a:gd name="T6" fmla="*/ 3905 w 3905"/>
              <a:gd name="T7" fmla="*/ 1337 h 7262"/>
              <a:gd name="T8" fmla="*/ 3905 w 3905"/>
              <a:gd name="T9" fmla="*/ 5057 h 7262"/>
              <a:gd name="T10" fmla="*/ 3905 w 3905"/>
              <a:gd name="T11" fmla="*/ 5929 h 7262"/>
              <a:gd name="T12" fmla="*/ 3681 w 3905"/>
              <a:gd name="T13" fmla="*/ 6314 h 7262"/>
              <a:gd name="T14" fmla="*/ 2929 w 3905"/>
              <a:gd name="T15" fmla="*/ 6748 h 7262"/>
              <a:gd name="T16" fmla="*/ 2174 w 3905"/>
              <a:gd name="T17" fmla="*/ 7184 h 7262"/>
              <a:gd name="T18" fmla="*/ 1728 w 3905"/>
              <a:gd name="T19" fmla="*/ 7182 h 7262"/>
              <a:gd name="T20" fmla="*/ 976 w 3905"/>
              <a:gd name="T21" fmla="*/ 6748 h 7262"/>
              <a:gd name="T22" fmla="*/ 221 w 3905"/>
              <a:gd name="T23" fmla="*/ 6312 h 7262"/>
              <a:gd name="T24" fmla="*/ 0 w 3905"/>
              <a:gd name="T25" fmla="*/ 5925 h 7262"/>
              <a:gd name="T26" fmla="*/ 0 w 3905"/>
              <a:gd name="T27" fmla="*/ 5057 h 7262"/>
              <a:gd name="T28" fmla="*/ 0 w 3905"/>
              <a:gd name="T29" fmla="*/ 1333 h 7262"/>
              <a:gd name="T30" fmla="*/ 224 w 3905"/>
              <a:gd name="T31" fmla="*/ 949 h 7262"/>
              <a:gd name="T32" fmla="*/ 976 w 3905"/>
              <a:gd name="T33" fmla="*/ 514 h 7262"/>
              <a:gd name="T34" fmla="*/ 1731 w 3905"/>
              <a:gd name="T35" fmla="*/ 78 h 7262"/>
              <a:gd name="T36" fmla="*/ 2176 w 3905"/>
              <a:gd name="T37" fmla="*/ 80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5" h="7262">
                <a:moveTo>
                  <a:pt x="2176" y="80"/>
                </a:moveTo>
                <a:lnTo>
                  <a:pt x="2929" y="514"/>
                </a:lnTo>
                <a:cubicBezTo>
                  <a:pt x="3180" y="660"/>
                  <a:pt x="3432" y="805"/>
                  <a:pt x="3684" y="950"/>
                </a:cubicBezTo>
                <a:cubicBezTo>
                  <a:pt x="3828" y="1045"/>
                  <a:pt x="3903" y="1173"/>
                  <a:pt x="3905" y="1337"/>
                </a:cubicBezTo>
                <a:lnTo>
                  <a:pt x="3905" y="5057"/>
                </a:lnTo>
                <a:cubicBezTo>
                  <a:pt x="3905" y="5347"/>
                  <a:pt x="3905" y="5638"/>
                  <a:pt x="3905" y="5929"/>
                </a:cubicBezTo>
                <a:cubicBezTo>
                  <a:pt x="3895" y="6101"/>
                  <a:pt x="3821" y="6230"/>
                  <a:pt x="3681" y="6314"/>
                </a:cubicBezTo>
                <a:lnTo>
                  <a:pt x="2929" y="6748"/>
                </a:lnTo>
                <a:cubicBezTo>
                  <a:pt x="2677" y="6893"/>
                  <a:pt x="2425" y="7038"/>
                  <a:pt x="2174" y="7184"/>
                </a:cubicBezTo>
                <a:cubicBezTo>
                  <a:pt x="2019" y="7262"/>
                  <a:pt x="1871" y="7262"/>
                  <a:pt x="1728" y="7182"/>
                </a:cubicBezTo>
                <a:lnTo>
                  <a:pt x="976" y="6748"/>
                </a:lnTo>
                <a:cubicBezTo>
                  <a:pt x="724" y="6603"/>
                  <a:pt x="473" y="6457"/>
                  <a:pt x="221" y="6312"/>
                </a:cubicBezTo>
                <a:cubicBezTo>
                  <a:pt x="76" y="6217"/>
                  <a:pt x="2" y="6089"/>
                  <a:pt x="0" y="5925"/>
                </a:cubicBezTo>
                <a:lnTo>
                  <a:pt x="0" y="5057"/>
                </a:lnTo>
                <a:cubicBezTo>
                  <a:pt x="0" y="4766"/>
                  <a:pt x="0" y="1624"/>
                  <a:pt x="0" y="1333"/>
                </a:cubicBezTo>
                <a:cubicBezTo>
                  <a:pt x="9" y="1161"/>
                  <a:pt x="83" y="1032"/>
                  <a:pt x="224" y="949"/>
                </a:cubicBezTo>
                <a:lnTo>
                  <a:pt x="976" y="514"/>
                </a:lnTo>
                <a:cubicBezTo>
                  <a:pt x="1228" y="369"/>
                  <a:pt x="1479" y="224"/>
                  <a:pt x="1731" y="78"/>
                </a:cubicBezTo>
                <a:cubicBezTo>
                  <a:pt x="1885" y="0"/>
                  <a:pt x="2034" y="0"/>
                  <a:pt x="2176" y="80"/>
                </a:cubicBezTo>
                <a:close/>
              </a:path>
            </a:pathLst>
          </a:custGeom>
          <a:solidFill>
            <a:schemeClr val="bg2"/>
          </a:solidFill>
          <a:ln w="12700" cap="flat">
            <a:solidFill>
              <a:schemeClr val="accent1">
                <a:lumMod val="40000"/>
                <a:lumOff val="60000"/>
              </a:schemeClr>
            </a:solidFill>
            <a:prstDash val="solid"/>
            <a:miter lim="800000"/>
          </a:ln>
        </p:spPr>
        <p:txBody>
          <a:bodyPr vert="horz" wrap="square" lIns="91440" tIns="45720" rIns="91440" bIns="45720" numCol="1" anchor="t" anchorCtr="0" compatLnSpc="1"/>
          <a:lstStyle/>
          <a:p>
            <a:endParaRPr lang="zh-CN" altLang="en-US"/>
          </a:p>
        </p:txBody>
      </p:sp>
      <p:sp>
        <p:nvSpPr>
          <p:cNvPr id="64" name="Rectangle 8">
            <a:extLst>
              <a:ext uri="{FF2B5EF4-FFF2-40B4-BE49-F238E27FC236}">
                <a16:creationId xmlns:a16="http://schemas.microsoft.com/office/drawing/2014/main" id="{A343B449-3C7E-A537-36C8-2785C5D4EF14}"/>
              </a:ext>
            </a:extLst>
          </p:cNvPr>
          <p:cNvSpPr>
            <a:spLocks noChangeArrowheads="1"/>
          </p:cNvSpPr>
          <p:nvPr/>
        </p:nvSpPr>
        <p:spPr bwMode="auto">
          <a:xfrm>
            <a:off x="8276114" y="4206238"/>
            <a:ext cx="3042920" cy="588545"/>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65" name="文本框 64">
            <a:extLst>
              <a:ext uri="{FF2B5EF4-FFF2-40B4-BE49-F238E27FC236}">
                <a16:creationId xmlns:a16="http://schemas.microsoft.com/office/drawing/2014/main" id="{A70C722C-49DF-8EA7-1353-1600CFEB03A1}"/>
              </a:ext>
            </a:extLst>
          </p:cNvPr>
          <p:cNvSpPr txBox="1"/>
          <p:nvPr/>
        </p:nvSpPr>
        <p:spPr>
          <a:xfrm>
            <a:off x="8204964" y="4270776"/>
            <a:ext cx="3185219" cy="129266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algn="ctr"/>
            <a:r>
              <a:rPr lang="zh-CN" altLang="en-US" sz="2600" b="1" dirty="0">
                <a:solidFill>
                  <a:schemeClr val="bg2"/>
                </a:solidFill>
                <a:latin typeface="微软雅黑" panose="020B0503020204020204" pitchFamily="34" charset="-122"/>
                <a:ea typeface="微软雅黑" panose="020B0503020204020204" pitchFamily="34" charset="-122"/>
              </a:rPr>
              <a:t>结果与讨论</a:t>
            </a:r>
            <a:endParaRPr lang="en-US" altLang="zh-CN" sz="2600" b="1" dirty="0">
              <a:solidFill>
                <a:schemeClr val="bg2"/>
              </a:solidFill>
              <a:latin typeface="微软雅黑" panose="020B0503020204020204" pitchFamily="34" charset="-122"/>
              <a:ea typeface="微软雅黑" panose="020B0503020204020204" pitchFamily="34" charset="-122"/>
            </a:endParaRPr>
          </a:p>
          <a:p>
            <a:pPr algn="ctr"/>
            <a:endParaRPr lang="en-US" altLang="zh-CN" sz="2600" b="1" dirty="0">
              <a:solidFill>
                <a:schemeClr val="bg2"/>
              </a:solidFill>
              <a:latin typeface="微软雅黑" panose="020B0503020204020204" pitchFamily="34" charset="-122"/>
              <a:ea typeface="微软雅黑" panose="020B0503020204020204" pitchFamily="34" charset="-122"/>
            </a:endParaRPr>
          </a:p>
          <a:p>
            <a:pPr algn="ctr"/>
            <a:endParaRPr lang="zh-CN" altLang="en-US" sz="2600" b="1" dirty="0">
              <a:solidFill>
                <a:schemeClr val="bg2"/>
              </a:solidFill>
              <a:latin typeface="微软雅黑" panose="020B0503020204020204" pitchFamily="34" charset="-122"/>
              <a:ea typeface="微软雅黑" panose="020B0503020204020204" pitchFamily="34" charset="-122"/>
            </a:endParaRPr>
          </a:p>
        </p:txBody>
      </p:sp>
      <p:sp>
        <p:nvSpPr>
          <p:cNvPr id="69" name="文本框 68">
            <a:extLst>
              <a:ext uri="{FF2B5EF4-FFF2-40B4-BE49-F238E27FC236}">
                <a16:creationId xmlns:a16="http://schemas.microsoft.com/office/drawing/2014/main" id="{F24C757B-3A66-2037-CD8D-A6F684752EF7}"/>
              </a:ext>
            </a:extLst>
          </p:cNvPr>
          <p:cNvSpPr txBox="1"/>
          <p:nvPr/>
        </p:nvSpPr>
        <p:spPr>
          <a:xfrm>
            <a:off x="2217750" y="3773353"/>
            <a:ext cx="635466" cy="523220"/>
          </a:xfrm>
          <a:prstGeom prst="rect">
            <a:avLst/>
          </a:prstGeom>
          <a:noFill/>
        </p:spPr>
        <p:txBody>
          <a:bodyPr wrap="square" rtlCol="0">
            <a:spAutoFit/>
          </a:bodyPr>
          <a:lstStyle/>
          <a:p>
            <a:pPr algn="ctr"/>
            <a:r>
              <a:rPr lang="en-US" altLang="zh-CN" sz="2800" dirty="0">
                <a:latin typeface="Lifeline JL" panose="00000400000000000000" pitchFamily="2" charset="0"/>
              </a:rPr>
              <a:t>01</a:t>
            </a:r>
            <a:endParaRPr lang="zh-CN" altLang="en-US" sz="2800" dirty="0">
              <a:latin typeface="Lifeline JL" panose="00000400000000000000" pitchFamily="2" charset="0"/>
            </a:endParaRPr>
          </a:p>
        </p:txBody>
      </p:sp>
      <p:sp>
        <p:nvSpPr>
          <p:cNvPr id="70" name="文本框 69">
            <a:extLst>
              <a:ext uri="{FF2B5EF4-FFF2-40B4-BE49-F238E27FC236}">
                <a16:creationId xmlns:a16="http://schemas.microsoft.com/office/drawing/2014/main" id="{00D5D047-ABE0-7D8D-2224-160DC96BF4A3}"/>
              </a:ext>
            </a:extLst>
          </p:cNvPr>
          <p:cNvSpPr txBox="1"/>
          <p:nvPr/>
        </p:nvSpPr>
        <p:spPr>
          <a:xfrm>
            <a:off x="5711881" y="3715679"/>
            <a:ext cx="793728" cy="523220"/>
          </a:xfrm>
          <a:prstGeom prst="rect">
            <a:avLst/>
          </a:prstGeom>
          <a:noFill/>
        </p:spPr>
        <p:txBody>
          <a:bodyPr wrap="square" rtlCol="0">
            <a:spAutoFit/>
          </a:bodyPr>
          <a:lstStyle/>
          <a:p>
            <a:pPr algn="ctr"/>
            <a:r>
              <a:rPr lang="en-US" altLang="zh-CN" sz="2800" dirty="0">
                <a:latin typeface="Lifeline JL" panose="00000400000000000000" pitchFamily="2" charset="0"/>
              </a:rPr>
              <a:t>02</a:t>
            </a:r>
            <a:endParaRPr lang="zh-CN" altLang="en-US" sz="2800" dirty="0">
              <a:latin typeface="Lifeline JL" panose="00000400000000000000" pitchFamily="2" charset="0"/>
            </a:endParaRPr>
          </a:p>
        </p:txBody>
      </p:sp>
      <p:sp>
        <p:nvSpPr>
          <p:cNvPr id="71" name="文本框 70">
            <a:extLst>
              <a:ext uri="{FF2B5EF4-FFF2-40B4-BE49-F238E27FC236}">
                <a16:creationId xmlns:a16="http://schemas.microsoft.com/office/drawing/2014/main" id="{8F8D52D7-DBEC-3623-B868-DAEBA85FFADD}"/>
              </a:ext>
            </a:extLst>
          </p:cNvPr>
          <p:cNvSpPr txBox="1"/>
          <p:nvPr/>
        </p:nvSpPr>
        <p:spPr>
          <a:xfrm>
            <a:off x="9417487" y="3715679"/>
            <a:ext cx="799740" cy="523220"/>
          </a:xfrm>
          <a:prstGeom prst="rect">
            <a:avLst/>
          </a:prstGeom>
          <a:noFill/>
        </p:spPr>
        <p:txBody>
          <a:bodyPr wrap="square" rtlCol="0">
            <a:spAutoFit/>
          </a:bodyPr>
          <a:lstStyle/>
          <a:p>
            <a:pPr algn="ctr"/>
            <a:r>
              <a:rPr lang="en-US" altLang="zh-CN" sz="2800" dirty="0">
                <a:latin typeface="Lifeline JL" panose="00000400000000000000" pitchFamily="2" charset="0"/>
              </a:rPr>
              <a:t>03</a:t>
            </a:r>
            <a:endParaRPr lang="zh-CN" altLang="en-US" sz="2800" dirty="0">
              <a:latin typeface="Lifeline JL" panose="00000400000000000000" pitchFamily="2" charset="0"/>
            </a:endParaRPr>
          </a:p>
        </p:txBody>
      </p:sp>
      <p:sp>
        <p:nvSpPr>
          <p:cNvPr id="2" name="TextBox 15">
            <a:extLst>
              <a:ext uri="{FF2B5EF4-FFF2-40B4-BE49-F238E27FC236}">
                <a16:creationId xmlns:a16="http://schemas.microsoft.com/office/drawing/2014/main" id="{65221F19-4299-AF0C-D1CE-9DAF261617C7}"/>
              </a:ext>
            </a:extLst>
          </p:cNvPr>
          <p:cNvSpPr txBox="1"/>
          <p:nvPr/>
        </p:nvSpPr>
        <p:spPr>
          <a:xfrm flipH="1">
            <a:off x="770583" y="1199310"/>
            <a:ext cx="10945216" cy="2369880"/>
          </a:xfrm>
          <a:prstGeom prst="rect">
            <a:avLst/>
          </a:prstGeom>
          <a:noFill/>
        </p:spPr>
        <p:txBody>
          <a:bodyPr wrap="square" rtlCol="0">
            <a:spAutoFit/>
          </a:bodyPr>
          <a:lstStyle/>
          <a:p>
            <a:pPr indent="457200" algn="just" eaLnBrk="1" latinLnBrk="0" hangingPunct="1"/>
            <a:r>
              <a:rPr lang="en-US" altLang="zh-CN" sz="2800" b="1" dirty="0">
                <a:solidFill>
                  <a:schemeClr val="bg1"/>
                </a:solidFill>
                <a:latin typeface="+mj-ea"/>
                <a:ea typeface="+mj-ea"/>
              </a:rPr>
              <a:t>1.</a:t>
            </a:r>
            <a:r>
              <a:rPr lang="zh-CN" altLang="en-US" sz="2800" b="1" dirty="0">
                <a:solidFill>
                  <a:schemeClr val="bg1"/>
                </a:solidFill>
                <a:latin typeface="+mj-ea"/>
                <a:ea typeface="+mj-ea"/>
              </a:rPr>
              <a:t>栏目内容</a:t>
            </a:r>
            <a:endParaRPr lang="en-US" altLang="zh-CN" sz="2800" b="1" dirty="0">
              <a:solidFill>
                <a:schemeClr val="bg1"/>
              </a:solidFill>
              <a:latin typeface="+mj-ea"/>
              <a:ea typeface="+mj-ea"/>
            </a:endParaRPr>
          </a:p>
          <a:p>
            <a:pPr indent="457200" algn="just" eaLnBrk="1" latinLnBrk="0" hangingPunct="1"/>
            <a:r>
              <a:rPr lang="zh-CN" altLang="en-US" sz="2400" dirty="0">
                <a:solidFill>
                  <a:schemeClr val="bg1"/>
                </a:solidFill>
                <a:latin typeface="+mj-ea"/>
                <a:ea typeface="+mj-ea"/>
              </a:rPr>
              <a:t>该栏目的任务设置以</a:t>
            </a:r>
            <a:r>
              <a:rPr lang="zh-CN" altLang="en-US" sz="2400" dirty="0">
                <a:solidFill>
                  <a:srgbClr val="C00000"/>
                </a:solidFill>
                <a:latin typeface="+mj-ea"/>
                <a:ea typeface="+mj-ea"/>
              </a:rPr>
              <a:t>化学学科核心素养</a:t>
            </a:r>
            <a:r>
              <a:rPr lang="zh-CN" altLang="en-US" sz="2400" dirty="0">
                <a:solidFill>
                  <a:schemeClr val="bg1"/>
                </a:solidFill>
                <a:latin typeface="+mj-ea"/>
                <a:ea typeface="+mj-ea"/>
              </a:rPr>
              <a:t>和</a:t>
            </a:r>
            <a:r>
              <a:rPr lang="zh-CN" altLang="en-US" sz="2400" dirty="0">
                <a:solidFill>
                  <a:srgbClr val="C00000"/>
                </a:solidFill>
                <a:latin typeface="+mj-ea"/>
                <a:ea typeface="+mj-ea"/>
              </a:rPr>
              <a:t>学业质量标准</a:t>
            </a:r>
            <a:r>
              <a:rPr lang="zh-CN" altLang="en-US" sz="2400" dirty="0">
                <a:solidFill>
                  <a:schemeClr val="bg1"/>
                </a:solidFill>
                <a:latin typeface="+mj-ea"/>
                <a:ea typeface="+mj-ea"/>
              </a:rPr>
              <a:t>为依据。栏目中的</a:t>
            </a:r>
            <a:r>
              <a:rPr lang="zh-CN" altLang="en-US" sz="2400" dirty="0">
                <a:solidFill>
                  <a:srgbClr val="C00000"/>
                </a:solidFill>
                <a:latin typeface="+mj-ea"/>
                <a:ea typeface="+mj-ea"/>
              </a:rPr>
              <a:t>实践任务、情景素材都源自新课标</a:t>
            </a:r>
            <a:r>
              <a:rPr lang="zh-CN" altLang="en-US" sz="2400" dirty="0">
                <a:solidFill>
                  <a:schemeClr val="bg1"/>
                </a:solidFill>
                <a:latin typeface="+mj-ea"/>
                <a:ea typeface="+mj-ea"/>
              </a:rPr>
              <a:t>，栏目包含具有探究价值的问题。研究内容</a:t>
            </a:r>
            <a:r>
              <a:rPr lang="zh-CN" altLang="en-US" sz="2400" dirty="0">
                <a:solidFill>
                  <a:srgbClr val="C00000"/>
                </a:solidFill>
                <a:latin typeface="+mj-ea"/>
                <a:ea typeface="+mj-ea"/>
              </a:rPr>
              <a:t>以学生为中心</a:t>
            </a:r>
            <a:r>
              <a:rPr lang="zh-CN" altLang="en-US" sz="2400" dirty="0">
                <a:solidFill>
                  <a:schemeClr val="bg1"/>
                </a:solidFill>
                <a:latin typeface="+mj-ea"/>
                <a:ea typeface="+mj-ea"/>
              </a:rPr>
              <a:t>，聚焦</a:t>
            </a:r>
            <a:r>
              <a:rPr lang="zh-CN" altLang="en-US" sz="2400" dirty="0">
                <a:solidFill>
                  <a:srgbClr val="C00000"/>
                </a:solidFill>
                <a:latin typeface="+mj-ea"/>
                <a:ea typeface="+mj-ea"/>
              </a:rPr>
              <a:t>大概念</a:t>
            </a:r>
            <a:r>
              <a:rPr lang="zh-CN" altLang="en-US" sz="2400" dirty="0">
                <a:solidFill>
                  <a:schemeClr val="bg1"/>
                </a:solidFill>
                <a:latin typeface="+mj-ea"/>
                <a:ea typeface="+mj-ea"/>
              </a:rPr>
              <a:t>，通过</a:t>
            </a:r>
            <a:r>
              <a:rPr lang="zh-CN" altLang="en-US" sz="2400" dirty="0">
                <a:solidFill>
                  <a:srgbClr val="C00000"/>
                </a:solidFill>
                <a:latin typeface="+mj-ea"/>
                <a:ea typeface="+mj-ea"/>
              </a:rPr>
              <a:t>进阶式的学习内容设计</a:t>
            </a:r>
            <a:r>
              <a:rPr lang="zh-CN" altLang="en-US" sz="2400" dirty="0">
                <a:solidFill>
                  <a:schemeClr val="bg1"/>
                </a:solidFill>
                <a:latin typeface="+mj-ea"/>
                <a:ea typeface="+mj-ea"/>
              </a:rPr>
              <a:t>，能有效落实对学生学科核心素养的培育。通过解决研究任务拔高相关主题单元的教学目标，实现知识体系构建与学科能力提升。</a:t>
            </a:r>
          </a:p>
        </p:txBody>
      </p:sp>
      <p:sp>
        <p:nvSpPr>
          <p:cNvPr id="3" name="TextBox 42">
            <a:extLst>
              <a:ext uri="{FF2B5EF4-FFF2-40B4-BE49-F238E27FC236}">
                <a16:creationId xmlns:a16="http://schemas.microsoft.com/office/drawing/2014/main" id="{81F4FCF5-B924-3F8B-F0D2-DBBC6E32A941}"/>
              </a:ext>
            </a:extLst>
          </p:cNvPr>
          <p:cNvSpPr txBox="1"/>
          <p:nvPr/>
        </p:nvSpPr>
        <p:spPr>
          <a:xfrm>
            <a:off x="3878814" y="472422"/>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一、“研究与实践”栏目</a:t>
            </a:r>
          </a:p>
        </p:txBody>
      </p:sp>
      <p:sp>
        <p:nvSpPr>
          <p:cNvPr id="4" name="TextBox 22">
            <a:extLst>
              <a:ext uri="{FF2B5EF4-FFF2-40B4-BE49-F238E27FC236}">
                <a16:creationId xmlns:a16="http://schemas.microsoft.com/office/drawing/2014/main" id="{3ED400E8-101C-837D-FB42-DE8A92AB83B7}"/>
              </a:ext>
            </a:extLst>
          </p:cNvPr>
          <p:cNvSpPr txBox="1"/>
          <p:nvPr/>
        </p:nvSpPr>
        <p:spPr>
          <a:xfrm>
            <a:off x="1063315" y="4545291"/>
            <a:ext cx="2762375" cy="830997"/>
          </a:xfrm>
          <a:prstGeom prst="rect">
            <a:avLst/>
          </a:prstGeom>
          <a:noFill/>
        </p:spPr>
        <p:txBody>
          <a:bodyPr wrap="square" rtlCol="0">
            <a:spAutoFit/>
          </a:bodyPr>
          <a:lstStyle>
            <a:defPPr>
              <a:defRPr lang="zh-CN"/>
            </a:defPPr>
            <a:lvl1pPr algn="ctr">
              <a:defRPr sz="2400">
                <a:solidFill>
                  <a:schemeClr val="accent3"/>
                </a:solidFill>
                <a:latin typeface="+mj-ea"/>
                <a:ea typeface="+mj-ea"/>
              </a:defRPr>
            </a:lvl1pPr>
          </a:lstStyle>
          <a:p>
            <a:endParaRPr lang="zh-CN" altLang="en-US" dirty="0">
              <a:solidFill>
                <a:schemeClr val="bg1"/>
              </a:solidFill>
            </a:endParaRPr>
          </a:p>
          <a:p>
            <a:r>
              <a:rPr lang="zh-CN" altLang="en-US" dirty="0">
                <a:solidFill>
                  <a:schemeClr val="bg1"/>
                </a:solidFill>
              </a:rPr>
              <a:t>语言表达高度概括</a:t>
            </a:r>
          </a:p>
        </p:txBody>
      </p:sp>
      <p:sp>
        <p:nvSpPr>
          <p:cNvPr id="6" name="文本框 5">
            <a:extLst>
              <a:ext uri="{FF2B5EF4-FFF2-40B4-BE49-F238E27FC236}">
                <a16:creationId xmlns:a16="http://schemas.microsoft.com/office/drawing/2014/main" id="{1FFD2BA1-177A-7E1E-86CB-ADC1F7F6DF32}"/>
              </a:ext>
            </a:extLst>
          </p:cNvPr>
          <p:cNvSpPr txBox="1"/>
          <p:nvPr/>
        </p:nvSpPr>
        <p:spPr>
          <a:xfrm>
            <a:off x="5050846" y="4385388"/>
            <a:ext cx="2070889" cy="1569660"/>
          </a:xfrm>
          <a:prstGeom prst="rect">
            <a:avLst/>
          </a:prstGeom>
          <a:noFill/>
        </p:spPr>
        <p:txBody>
          <a:bodyPr wrap="square">
            <a:spAutoFit/>
          </a:bodyPr>
          <a:lstStyle/>
          <a:p>
            <a:pPr marL="342900" indent="-342900" algn="ctr">
              <a:buFont typeface="Arial" panose="020B0604020202020204" pitchFamily="34" charset="0"/>
              <a:buChar char="•"/>
            </a:pPr>
            <a:endParaRPr lang="en-US" altLang="zh-CN" sz="2400" dirty="0">
              <a:solidFill>
                <a:schemeClr val="bg1"/>
              </a:solidFill>
              <a:latin typeface="+mj-ea"/>
              <a:ea typeface="+mj-ea"/>
            </a:endParaRPr>
          </a:p>
          <a:p>
            <a:pPr marL="342900" indent="-342900" algn="ctr">
              <a:buFont typeface="Arial" panose="020B0604020202020204" pitchFamily="34" charset="0"/>
              <a:buChar char="•"/>
            </a:pPr>
            <a:r>
              <a:rPr lang="zh-CN" altLang="en-US" sz="2400" dirty="0">
                <a:solidFill>
                  <a:schemeClr val="bg1"/>
                </a:solidFill>
                <a:latin typeface="+mj-ea"/>
                <a:ea typeface="+mj-ea"/>
              </a:rPr>
              <a:t>资料收集</a:t>
            </a:r>
          </a:p>
          <a:p>
            <a:pPr marL="342900" indent="-342900" algn="ctr">
              <a:buFont typeface="Arial" panose="020B0604020202020204" pitchFamily="34" charset="0"/>
              <a:buChar char="•"/>
            </a:pPr>
            <a:r>
              <a:rPr lang="zh-CN" altLang="en-US" sz="2400" dirty="0">
                <a:solidFill>
                  <a:schemeClr val="bg1"/>
                </a:solidFill>
                <a:latin typeface="+mj-ea"/>
                <a:ea typeface="+mj-ea"/>
              </a:rPr>
              <a:t>实验准备</a:t>
            </a:r>
          </a:p>
          <a:p>
            <a:pPr marL="342900" indent="-342900" algn="ctr">
              <a:buFont typeface="Arial" panose="020B0604020202020204" pitchFamily="34" charset="0"/>
              <a:buChar char="•"/>
            </a:pPr>
            <a:r>
              <a:rPr lang="zh-CN" altLang="en-US" sz="2400" dirty="0">
                <a:solidFill>
                  <a:schemeClr val="bg1"/>
                </a:solidFill>
                <a:latin typeface="+mj-ea"/>
                <a:ea typeface="+mj-ea"/>
              </a:rPr>
              <a:t>实验操作</a:t>
            </a:r>
          </a:p>
        </p:txBody>
      </p:sp>
      <p:sp>
        <p:nvSpPr>
          <p:cNvPr id="7" name="文本框 6">
            <a:extLst>
              <a:ext uri="{FF2B5EF4-FFF2-40B4-BE49-F238E27FC236}">
                <a16:creationId xmlns:a16="http://schemas.microsoft.com/office/drawing/2014/main" id="{443F6558-2E55-0836-88A4-EB7FA02CF6D3}"/>
              </a:ext>
            </a:extLst>
          </p:cNvPr>
          <p:cNvSpPr txBox="1"/>
          <p:nvPr/>
        </p:nvSpPr>
        <p:spPr>
          <a:xfrm>
            <a:off x="8088292" y="4483027"/>
            <a:ext cx="3418561" cy="1569660"/>
          </a:xfrm>
          <a:prstGeom prst="rect">
            <a:avLst/>
          </a:prstGeom>
          <a:noFill/>
        </p:spPr>
        <p:txBody>
          <a:bodyPr wrap="square">
            <a:spAutoFit/>
          </a:bodyPr>
          <a:lstStyle/>
          <a:p>
            <a:pPr marL="342900" indent="-342900" algn="ctr">
              <a:buFont typeface="Arial" panose="020B0604020202020204" pitchFamily="34" charset="0"/>
              <a:buChar char="•"/>
            </a:pPr>
            <a:endParaRPr lang="en-US" altLang="zh-CN" sz="2400" dirty="0">
              <a:solidFill>
                <a:schemeClr val="bg1"/>
              </a:solidFill>
              <a:latin typeface="+mj-ea"/>
              <a:ea typeface="+mj-ea"/>
            </a:endParaRPr>
          </a:p>
          <a:p>
            <a:pPr marL="342900" indent="-342900" algn="ctr">
              <a:buFont typeface="Arial" panose="020B0604020202020204" pitchFamily="34" charset="0"/>
              <a:buChar char="•"/>
            </a:pPr>
            <a:r>
              <a:rPr lang="zh-CN" altLang="en-US" sz="2400" dirty="0">
                <a:solidFill>
                  <a:schemeClr val="bg1"/>
                </a:solidFill>
                <a:latin typeface="+mj-ea"/>
                <a:ea typeface="+mj-ea"/>
              </a:rPr>
              <a:t>结合研究过程及成果</a:t>
            </a:r>
          </a:p>
          <a:p>
            <a:pPr marL="342900" indent="-342900" algn="ctr">
              <a:buFont typeface="Arial" panose="020B0604020202020204" pitchFamily="34" charset="0"/>
              <a:buChar char="•"/>
            </a:pPr>
            <a:r>
              <a:rPr lang="zh-CN" altLang="en-US" sz="2400" dirty="0">
                <a:solidFill>
                  <a:schemeClr val="bg1"/>
                </a:solidFill>
                <a:latin typeface="+mj-ea"/>
                <a:ea typeface="+mj-ea"/>
              </a:rPr>
              <a:t>分享收获与心得</a:t>
            </a:r>
          </a:p>
          <a:p>
            <a:pPr marL="342900" indent="-342900" algn="ctr">
              <a:buFont typeface="Arial" panose="020B0604020202020204" pitchFamily="34" charset="0"/>
              <a:buChar char="•"/>
            </a:pPr>
            <a:r>
              <a:rPr lang="zh-CN" altLang="en-US" sz="2400" dirty="0">
                <a:solidFill>
                  <a:schemeClr val="bg1"/>
                </a:solidFill>
                <a:latin typeface="+mj-ea"/>
                <a:ea typeface="+mj-ea"/>
              </a:rPr>
              <a:t>汇总研究报告</a:t>
            </a:r>
          </a:p>
        </p:txBody>
      </p:sp>
    </p:spTree>
    <p:extLst>
      <p:ext uri="{BB962C8B-B14F-4D97-AF65-F5344CB8AC3E}">
        <p14:creationId xmlns:p14="http://schemas.microsoft.com/office/powerpoint/2010/main" val="3782258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80C3D-D3EC-3B2E-8D6A-36832BE8DC83}"/>
            </a:ext>
          </a:extLst>
        </p:cNvPr>
        <p:cNvGrpSpPr/>
        <p:nvPr/>
      </p:nvGrpSpPr>
      <p:grpSpPr>
        <a:xfrm>
          <a:off x="0" y="0"/>
          <a:ext cx="0" cy="0"/>
          <a:chOff x="0" y="0"/>
          <a:chExt cx="0" cy="0"/>
        </a:xfrm>
      </p:grpSpPr>
      <p:sp>
        <p:nvSpPr>
          <p:cNvPr id="5" name="矩形 4">
            <a:extLst>
              <a:ext uri="{FF2B5EF4-FFF2-40B4-BE49-F238E27FC236}">
                <a16:creationId xmlns:a16="http://schemas.microsoft.com/office/drawing/2014/main" id="{C6FE33C3-4A8E-4D49-35CB-66CF8FAE4B57}"/>
              </a:ext>
            </a:extLst>
          </p:cNvPr>
          <p:cNvSpPr/>
          <p:nvPr/>
        </p:nvSpPr>
        <p:spPr bwMode="auto">
          <a:xfrm>
            <a:off x="3464103" y="1807233"/>
            <a:ext cx="7947739" cy="1134281"/>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chemeClr val="bg1"/>
              </a:solidFill>
            </a:endParaRPr>
          </a:p>
        </p:txBody>
      </p:sp>
      <p:sp>
        <p:nvSpPr>
          <p:cNvPr id="6" name="右箭头 7">
            <a:extLst>
              <a:ext uri="{FF2B5EF4-FFF2-40B4-BE49-F238E27FC236}">
                <a16:creationId xmlns:a16="http://schemas.microsoft.com/office/drawing/2014/main" id="{BC651870-81D1-86F5-D7E9-472CCA0A6B86}"/>
              </a:ext>
            </a:extLst>
          </p:cNvPr>
          <p:cNvSpPr/>
          <p:nvPr/>
        </p:nvSpPr>
        <p:spPr bwMode="auto">
          <a:xfrm>
            <a:off x="3250397" y="2162355"/>
            <a:ext cx="576064" cy="46182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7" name="矩形 6">
            <a:extLst>
              <a:ext uri="{FF2B5EF4-FFF2-40B4-BE49-F238E27FC236}">
                <a16:creationId xmlns:a16="http://schemas.microsoft.com/office/drawing/2014/main" id="{A4614C2A-4906-B2B5-CA98-B00D0FFDC4ED}"/>
              </a:ext>
            </a:extLst>
          </p:cNvPr>
          <p:cNvSpPr/>
          <p:nvPr/>
        </p:nvSpPr>
        <p:spPr bwMode="auto">
          <a:xfrm>
            <a:off x="831089" y="1807233"/>
            <a:ext cx="2679985" cy="1072644"/>
          </a:xfrm>
          <a:prstGeom prst="rect">
            <a:avLst/>
          </a:prstGeom>
          <a:solidFill>
            <a:schemeClr val="bg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8" name="矩形 7">
            <a:extLst>
              <a:ext uri="{FF2B5EF4-FFF2-40B4-BE49-F238E27FC236}">
                <a16:creationId xmlns:a16="http://schemas.microsoft.com/office/drawing/2014/main" id="{750E3177-9E84-6193-D704-B1E9456FB36D}"/>
              </a:ext>
            </a:extLst>
          </p:cNvPr>
          <p:cNvSpPr/>
          <p:nvPr/>
        </p:nvSpPr>
        <p:spPr bwMode="auto">
          <a:xfrm>
            <a:off x="3469008" y="3128988"/>
            <a:ext cx="7947738" cy="1272720"/>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chemeClr val="bg1"/>
              </a:solidFill>
            </a:endParaRPr>
          </a:p>
        </p:txBody>
      </p:sp>
      <p:sp>
        <p:nvSpPr>
          <p:cNvPr id="9" name="右箭头 10">
            <a:extLst>
              <a:ext uri="{FF2B5EF4-FFF2-40B4-BE49-F238E27FC236}">
                <a16:creationId xmlns:a16="http://schemas.microsoft.com/office/drawing/2014/main" id="{4DB55FD4-D0D8-DAB4-CBF3-4DC8E5384BF0}"/>
              </a:ext>
            </a:extLst>
          </p:cNvPr>
          <p:cNvSpPr/>
          <p:nvPr/>
        </p:nvSpPr>
        <p:spPr bwMode="auto">
          <a:xfrm>
            <a:off x="3275388" y="3599334"/>
            <a:ext cx="576064" cy="46182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bg1"/>
              </a:solidFill>
              <a:effectLst/>
              <a:latin typeface="Arial" panose="020B0604020202020204" pitchFamily="34" charset="0"/>
              <a:ea typeface="宋体" panose="02010600030101010101" pitchFamily="2" charset="-122"/>
            </a:endParaRPr>
          </a:p>
        </p:txBody>
      </p:sp>
      <p:sp>
        <p:nvSpPr>
          <p:cNvPr id="10" name="矩形 9">
            <a:extLst>
              <a:ext uri="{FF2B5EF4-FFF2-40B4-BE49-F238E27FC236}">
                <a16:creationId xmlns:a16="http://schemas.microsoft.com/office/drawing/2014/main" id="{EFB37E3A-C54B-10A8-34B1-90AAB16EBFD2}"/>
              </a:ext>
            </a:extLst>
          </p:cNvPr>
          <p:cNvSpPr/>
          <p:nvPr/>
        </p:nvSpPr>
        <p:spPr bwMode="auto">
          <a:xfrm>
            <a:off x="863367" y="3252801"/>
            <a:ext cx="2652611" cy="1039262"/>
          </a:xfrm>
          <a:prstGeom prst="rect">
            <a:avLst/>
          </a:prstGeom>
          <a:solidFill>
            <a:schemeClr val="tx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endParaRPr lang="zh-CN" altLang="en-US">
              <a:solidFill>
                <a:schemeClr val="bg1"/>
              </a:solidFill>
            </a:endParaRPr>
          </a:p>
        </p:txBody>
      </p:sp>
      <p:sp>
        <p:nvSpPr>
          <p:cNvPr id="11" name="矩形 10">
            <a:extLst>
              <a:ext uri="{FF2B5EF4-FFF2-40B4-BE49-F238E27FC236}">
                <a16:creationId xmlns:a16="http://schemas.microsoft.com/office/drawing/2014/main" id="{A498B670-34F4-1164-A2D6-26DE1A698AE1}"/>
              </a:ext>
            </a:extLst>
          </p:cNvPr>
          <p:cNvSpPr/>
          <p:nvPr/>
        </p:nvSpPr>
        <p:spPr bwMode="auto">
          <a:xfrm>
            <a:off x="3420983" y="4690019"/>
            <a:ext cx="8078792" cy="1205166"/>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chemeClr val="bg1"/>
              </a:solidFill>
            </a:endParaRPr>
          </a:p>
        </p:txBody>
      </p:sp>
      <p:sp>
        <p:nvSpPr>
          <p:cNvPr id="12" name="右箭头 13">
            <a:extLst>
              <a:ext uri="{FF2B5EF4-FFF2-40B4-BE49-F238E27FC236}">
                <a16:creationId xmlns:a16="http://schemas.microsoft.com/office/drawing/2014/main" id="{DCD56167-CB97-5E8E-C340-8077850A569F}"/>
              </a:ext>
            </a:extLst>
          </p:cNvPr>
          <p:cNvSpPr/>
          <p:nvPr/>
        </p:nvSpPr>
        <p:spPr bwMode="auto">
          <a:xfrm>
            <a:off x="3199384" y="5046447"/>
            <a:ext cx="576064" cy="46182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13" name="矩形 12">
            <a:extLst>
              <a:ext uri="{FF2B5EF4-FFF2-40B4-BE49-F238E27FC236}">
                <a16:creationId xmlns:a16="http://schemas.microsoft.com/office/drawing/2014/main" id="{A4C49531-43D0-F319-75B9-A785B7BECC7A}"/>
              </a:ext>
            </a:extLst>
          </p:cNvPr>
          <p:cNvSpPr/>
          <p:nvPr/>
        </p:nvSpPr>
        <p:spPr bwMode="auto">
          <a:xfrm>
            <a:off x="858537" y="4776936"/>
            <a:ext cx="2582561" cy="1015663"/>
          </a:xfrm>
          <a:prstGeom prst="rect">
            <a:avLst/>
          </a:prstGeom>
          <a:solidFill>
            <a:schemeClr val="bg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endParaRPr lang="zh-CN" altLang="en-US">
              <a:solidFill>
                <a:schemeClr val="bg1"/>
              </a:solidFill>
            </a:endParaRPr>
          </a:p>
        </p:txBody>
      </p:sp>
      <p:sp>
        <p:nvSpPr>
          <p:cNvPr id="17" name="TextBox 18">
            <a:extLst>
              <a:ext uri="{FF2B5EF4-FFF2-40B4-BE49-F238E27FC236}">
                <a16:creationId xmlns:a16="http://schemas.microsoft.com/office/drawing/2014/main" id="{D1893159-1EC8-32D4-15F6-528A43C705F1}"/>
              </a:ext>
            </a:extLst>
          </p:cNvPr>
          <p:cNvSpPr txBox="1"/>
          <p:nvPr/>
        </p:nvSpPr>
        <p:spPr>
          <a:xfrm>
            <a:off x="885487" y="1892944"/>
            <a:ext cx="2788945" cy="830997"/>
          </a:xfrm>
          <a:prstGeom prst="rect">
            <a:avLst/>
          </a:prstGeom>
          <a:noFill/>
        </p:spPr>
        <p:txBody>
          <a:bodyPr wrap="square" rtlCol="0">
            <a:spAutoFit/>
          </a:bodyPr>
          <a:lstStyle/>
          <a:p>
            <a:pPr algn="ctr"/>
            <a:r>
              <a:rPr lang="zh-CN" altLang="en-US" sz="2400" dirty="0">
                <a:solidFill>
                  <a:schemeClr val="bg2"/>
                </a:solidFill>
                <a:latin typeface="+mj-ea"/>
                <a:ea typeface="+mj-ea"/>
              </a:rPr>
              <a:t>激发学生探究兴趣，渗透</a:t>
            </a:r>
            <a:r>
              <a:rPr lang="en-US" altLang="zh-CN" sz="2400" dirty="0">
                <a:solidFill>
                  <a:schemeClr val="bg2"/>
                </a:solidFill>
                <a:latin typeface="+mj-ea"/>
                <a:ea typeface="+mj-ea"/>
              </a:rPr>
              <a:t>STSE</a:t>
            </a:r>
            <a:r>
              <a:rPr lang="zh-CN" altLang="en-US" sz="2400" dirty="0">
                <a:solidFill>
                  <a:schemeClr val="bg2"/>
                </a:solidFill>
                <a:latin typeface="+mj-ea"/>
                <a:ea typeface="+mj-ea"/>
              </a:rPr>
              <a:t>教育理念</a:t>
            </a:r>
          </a:p>
        </p:txBody>
      </p:sp>
      <p:sp>
        <p:nvSpPr>
          <p:cNvPr id="18" name="TextBox 19">
            <a:extLst>
              <a:ext uri="{FF2B5EF4-FFF2-40B4-BE49-F238E27FC236}">
                <a16:creationId xmlns:a16="http://schemas.microsoft.com/office/drawing/2014/main" id="{CB43E25A-5091-75F1-3645-89048FF866AA}"/>
              </a:ext>
            </a:extLst>
          </p:cNvPr>
          <p:cNvSpPr txBox="1"/>
          <p:nvPr/>
        </p:nvSpPr>
        <p:spPr>
          <a:xfrm>
            <a:off x="3803333" y="1810247"/>
            <a:ext cx="7511468" cy="1107996"/>
          </a:xfrm>
          <a:prstGeom prst="rect">
            <a:avLst/>
          </a:prstGeom>
          <a:noFill/>
        </p:spPr>
        <p:txBody>
          <a:bodyPr wrap="square" rtlCol="0">
            <a:spAutoFit/>
          </a:bodyPr>
          <a:lstStyle/>
          <a:p>
            <a:pPr algn="just"/>
            <a:r>
              <a:rPr lang="zh-CN" altLang="en-US" sz="2200" dirty="0">
                <a:solidFill>
                  <a:schemeClr val="bg1"/>
                </a:solidFill>
                <a:latin typeface="+mj-ea"/>
                <a:ea typeface="+mj-ea"/>
              </a:rPr>
              <a:t>①学生始终处于真实的问题情境。</a:t>
            </a:r>
            <a:endParaRPr lang="en-US" altLang="zh-CN" sz="2200" dirty="0">
              <a:solidFill>
                <a:schemeClr val="bg1"/>
              </a:solidFill>
              <a:latin typeface="+mj-ea"/>
              <a:ea typeface="+mj-ea"/>
            </a:endParaRPr>
          </a:p>
          <a:p>
            <a:pPr algn="just"/>
            <a:r>
              <a:rPr lang="zh-CN" altLang="en-US" sz="2200" dirty="0">
                <a:solidFill>
                  <a:schemeClr val="bg1"/>
                </a:solidFill>
                <a:latin typeface="+mj-ea"/>
                <a:ea typeface="+mj-ea"/>
              </a:rPr>
              <a:t>②综合利用所学知识解决实际问题，提高理解运用能力。</a:t>
            </a:r>
          </a:p>
          <a:p>
            <a:pPr algn="just"/>
            <a:r>
              <a:rPr lang="zh-CN" altLang="en-US" sz="2200" dirty="0">
                <a:solidFill>
                  <a:schemeClr val="bg1"/>
                </a:solidFill>
                <a:latin typeface="+mj-ea"/>
                <a:ea typeface="+mj-ea"/>
              </a:rPr>
              <a:t>③感受化学与社会、科技、生活、环境的密切联系。</a:t>
            </a:r>
          </a:p>
        </p:txBody>
      </p:sp>
      <p:sp>
        <p:nvSpPr>
          <p:cNvPr id="19" name="TextBox 20">
            <a:extLst>
              <a:ext uri="{FF2B5EF4-FFF2-40B4-BE49-F238E27FC236}">
                <a16:creationId xmlns:a16="http://schemas.microsoft.com/office/drawing/2014/main" id="{FF19E56C-5ED6-7583-80A6-B69788FA5C4F}"/>
              </a:ext>
            </a:extLst>
          </p:cNvPr>
          <p:cNvSpPr txBox="1"/>
          <p:nvPr/>
        </p:nvSpPr>
        <p:spPr>
          <a:xfrm>
            <a:off x="863367" y="3201379"/>
            <a:ext cx="2729685" cy="1200329"/>
          </a:xfrm>
          <a:prstGeom prst="rect">
            <a:avLst/>
          </a:prstGeom>
          <a:noFill/>
        </p:spPr>
        <p:txBody>
          <a:bodyPr wrap="square" rtlCol="0">
            <a:spAutoFit/>
          </a:bodyPr>
          <a:lstStyle>
            <a:defPPr>
              <a:defRPr lang="zh-CN"/>
            </a:defPPr>
            <a:lvl1pPr algn="ctr">
              <a:defRPr sz="2400">
                <a:solidFill>
                  <a:schemeClr val="accent3"/>
                </a:solidFill>
                <a:latin typeface="+mj-ea"/>
                <a:ea typeface="+mj-ea"/>
              </a:defRPr>
            </a:lvl1pPr>
          </a:lstStyle>
          <a:p>
            <a:r>
              <a:rPr lang="zh-CN" altLang="en-US" dirty="0">
                <a:solidFill>
                  <a:schemeClr val="bg2"/>
                </a:solidFill>
              </a:rPr>
              <a:t>学生初步体验科学研究的有效方法与基本流程</a:t>
            </a:r>
          </a:p>
        </p:txBody>
      </p:sp>
      <p:sp>
        <p:nvSpPr>
          <p:cNvPr id="20" name="TextBox 21">
            <a:extLst>
              <a:ext uri="{FF2B5EF4-FFF2-40B4-BE49-F238E27FC236}">
                <a16:creationId xmlns:a16="http://schemas.microsoft.com/office/drawing/2014/main" id="{BDFAF029-3F5F-A1D8-2FED-CDA705CA97C3}"/>
              </a:ext>
            </a:extLst>
          </p:cNvPr>
          <p:cNvSpPr txBox="1"/>
          <p:nvPr/>
        </p:nvSpPr>
        <p:spPr>
          <a:xfrm>
            <a:off x="3773148" y="3169894"/>
            <a:ext cx="7636394" cy="1107996"/>
          </a:xfrm>
          <a:prstGeom prst="rect">
            <a:avLst/>
          </a:prstGeom>
          <a:noFill/>
        </p:spPr>
        <p:txBody>
          <a:bodyPr wrap="square" rtlCol="0">
            <a:spAutoFit/>
          </a:bodyPr>
          <a:lstStyle/>
          <a:p>
            <a:pPr algn="just"/>
            <a:r>
              <a:rPr lang="zh-CN" altLang="en-US" sz="2200" dirty="0">
                <a:solidFill>
                  <a:schemeClr val="bg1"/>
                </a:solidFill>
                <a:latin typeface="+mj-ea"/>
                <a:ea typeface="+mj-ea"/>
              </a:rPr>
              <a:t>①实验与理论、生活实际相结合，掌握扎实的理论知识。</a:t>
            </a:r>
          </a:p>
          <a:p>
            <a:pPr algn="just"/>
            <a:r>
              <a:rPr lang="zh-CN" altLang="en-US" sz="2200" dirty="0">
                <a:solidFill>
                  <a:schemeClr val="bg1"/>
                </a:solidFill>
                <a:latin typeface="+mj-ea"/>
                <a:ea typeface="+mj-ea"/>
              </a:rPr>
              <a:t>②提高发现、提出、分析、探究、解决问题的能力。</a:t>
            </a:r>
          </a:p>
          <a:p>
            <a:pPr algn="just"/>
            <a:r>
              <a:rPr lang="zh-CN" altLang="en-US" sz="2200" dirty="0">
                <a:solidFill>
                  <a:schemeClr val="bg1"/>
                </a:solidFill>
                <a:latin typeface="+mj-ea"/>
                <a:ea typeface="+mj-ea"/>
              </a:rPr>
              <a:t>③获取正确的结论以及科学的实验方法。</a:t>
            </a:r>
          </a:p>
        </p:txBody>
      </p:sp>
      <p:sp>
        <p:nvSpPr>
          <p:cNvPr id="22" name="TextBox 23">
            <a:extLst>
              <a:ext uri="{FF2B5EF4-FFF2-40B4-BE49-F238E27FC236}">
                <a16:creationId xmlns:a16="http://schemas.microsoft.com/office/drawing/2014/main" id="{7091CC3D-0BF9-200E-A62D-FD329CB4EBE7}"/>
              </a:ext>
            </a:extLst>
          </p:cNvPr>
          <p:cNvSpPr txBox="1"/>
          <p:nvPr/>
        </p:nvSpPr>
        <p:spPr>
          <a:xfrm>
            <a:off x="3704501" y="4768041"/>
            <a:ext cx="7795274" cy="1107996"/>
          </a:xfrm>
          <a:prstGeom prst="rect">
            <a:avLst/>
          </a:prstGeom>
          <a:noFill/>
        </p:spPr>
        <p:txBody>
          <a:bodyPr wrap="square" rtlCol="0">
            <a:spAutoFit/>
          </a:bodyPr>
          <a:lstStyle/>
          <a:p>
            <a:r>
              <a:rPr lang="zh-CN" altLang="en-US" sz="2200" dirty="0">
                <a:solidFill>
                  <a:schemeClr val="bg1"/>
                </a:solidFill>
                <a:latin typeface="+mj-ea"/>
                <a:ea typeface="+mj-ea"/>
              </a:rPr>
              <a:t>①增强获取信息、整理信息和处理信息的能力，提高写作能力</a:t>
            </a:r>
            <a:endParaRPr lang="en-US" altLang="zh-CN" sz="2200" dirty="0">
              <a:solidFill>
                <a:schemeClr val="bg1"/>
              </a:solidFill>
              <a:latin typeface="+mj-ea"/>
              <a:ea typeface="+mj-ea"/>
            </a:endParaRPr>
          </a:p>
          <a:p>
            <a:r>
              <a:rPr lang="zh-CN" altLang="en-US" sz="2200" dirty="0">
                <a:solidFill>
                  <a:schemeClr val="bg1"/>
                </a:solidFill>
                <a:latin typeface="+mj-ea"/>
                <a:ea typeface="+mj-ea"/>
              </a:rPr>
              <a:t>②培养创新精神、实验探究能力和社会责任感。</a:t>
            </a:r>
          </a:p>
          <a:p>
            <a:r>
              <a:rPr lang="zh-CN" altLang="en-US" sz="2200" dirty="0">
                <a:solidFill>
                  <a:schemeClr val="bg1"/>
                </a:solidFill>
                <a:latin typeface="+mj-ea"/>
                <a:ea typeface="+mj-ea"/>
              </a:rPr>
              <a:t>③训练语言表达能力，在小组合作过程中，增强协作组织能力。</a:t>
            </a:r>
          </a:p>
        </p:txBody>
      </p:sp>
      <p:grpSp>
        <p:nvGrpSpPr>
          <p:cNvPr id="26" name="Group 9">
            <a:extLst>
              <a:ext uri="{FF2B5EF4-FFF2-40B4-BE49-F238E27FC236}">
                <a16:creationId xmlns:a16="http://schemas.microsoft.com/office/drawing/2014/main" id="{B9CFC11D-AB5F-8378-1A1F-A7B854FFFD77}"/>
              </a:ext>
            </a:extLst>
          </p:cNvPr>
          <p:cNvGrpSpPr>
            <a:grpSpLocks noChangeAspect="1"/>
          </p:cNvGrpSpPr>
          <p:nvPr/>
        </p:nvGrpSpPr>
        <p:grpSpPr bwMode="auto">
          <a:xfrm>
            <a:off x="2311400" y="980886"/>
            <a:ext cx="7575550" cy="201688"/>
            <a:chOff x="1927" y="2201"/>
            <a:chExt cx="4019" cy="107"/>
          </a:xfrm>
        </p:grpSpPr>
        <p:sp>
          <p:nvSpPr>
            <p:cNvPr id="29" name="Line 10">
              <a:extLst>
                <a:ext uri="{FF2B5EF4-FFF2-40B4-BE49-F238E27FC236}">
                  <a16:creationId xmlns:a16="http://schemas.microsoft.com/office/drawing/2014/main" id="{020DCA21-5A49-14B4-9849-88BA398E7106}"/>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Line 11">
              <a:extLst>
                <a:ext uri="{FF2B5EF4-FFF2-40B4-BE49-F238E27FC236}">
                  <a16:creationId xmlns:a16="http://schemas.microsoft.com/office/drawing/2014/main" id="{D676B409-F45B-C07D-7545-61B5A1C8A521}"/>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Freeform 12">
              <a:extLst>
                <a:ext uri="{FF2B5EF4-FFF2-40B4-BE49-F238E27FC236}">
                  <a16:creationId xmlns:a16="http://schemas.microsoft.com/office/drawing/2014/main" id="{970272E6-71FD-5FA1-2074-4BFD903184F1}"/>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TextBox 42">
            <a:extLst>
              <a:ext uri="{FF2B5EF4-FFF2-40B4-BE49-F238E27FC236}">
                <a16:creationId xmlns:a16="http://schemas.microsoft.com/office/drawing/2014/main" id="{C2A085D7-D930-95F2-D7EA-3CF29A35F133}"/>
              </a:ext>
            </a:extLst>
          </p:cNvPr>
          <p:cNvSpPr txBox="1"/>
          <p:nvPr/>
        </p:nvSpPr>
        <p:spPr>
          <a:xfrm>
            <a:off x="3878814" y="507690"/>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一、“研究与实践”栏目</a:t>
            </a:r>
          </a:p>
        </p:txBody>
      </p:sp>
      <p:sp>
        <p:nvSpPr>
          <p:cNvPr id="23" name="TextBox 15">
            <a:extLst>
              <a:ext uri="{FF2B5EF4-FFF2-40B4-BE49-F238E27FC236}">
                <a16:creationId xmlns:a16="http://schemas.microsoft.com/office/drawing/2014/main" id="{7588987A-B1FB-3DA9-C2EE-660E021F7261}"/>
              </a:ext>
            </a:extLst>
          </p:cNvPr>
          <p:cNvSpPr txBox="1"/>
          <p:nvPr/>
        </p:nvSpPr>
        <p:spPr>
          <a:xfrm flipH="1">
            <a:off x="770583" y="1199310"/>
            <a:ext cx="10945216" cy="523220"/>
          </a:xfrm>
          <a:prstGeom prst="rect">
            <a:avLst/>
          </a:prstGeom>
          <a:noFill/>
        </p:spPr>
        <p:txBody>
          <a:bodyPr wrap="square" rtlCol="0">
            <a:spAutoFit/>
          </a:bodyPr>
          <a:lstStyle/>
          <a:p>
            <a:pPr indent="457200" algn="just" eaLnBrk="1" latinLnBrk="0" hangingPunct="1"/>
            <a:r>
              <a:rPr lang="en-US" altLang="zh-CN" sz="2800" b="1" dirty="0">
                <a:solidFill>
                  <a:schemeClr val="bg1"/>
                </a:solidFill>
                <a:latin typeface="+mj-ea"/>
                <a:ea typeface="+mj-ea"/>
              </a:rPr>
              <a:t>2.</a:t>
            </a:r>
            <a:r>
              <a:rPr lang="zh-CN" altLang="en-US" sz="2800" b="1" dirty="0">
                <a:solidFill>
                  <a:schemeClr val="bg1"/>
                </a:solidFill>
                <a:latin typeface="+mj-ea"/>
                <a:ea typeface="+mj-ea"/>
              </a:rPr>
              <a:t>栏目学习意义</a:t>
            </a:r>
            <a:endParaRPr lang="en-US" altLang="zh-CN" sz="2800" b="1" dirty="0">
              <a:solidFill>
                <a:schemeClr val="bg1"/>
              </a:solidFill>
              <a:latin typeface="+mj-ea"/>
              <a:ea typeface="+mj-ea"/>
            </a:endParaRPr>
          </a:p>
        </p:txBody>
      </p:sp>
      <p:sp>
        <p:nvSpPr>
          <p:cNvPr id="24" name="TextBox 22">
            <a:extLst>
              <a:ext uri="{FF2B5EF4-FFF2-40B4-BE49-F238E27FC236}">
                <a16:creationId xmlns:a16="http://schemas.microsoft.com/office/drawing/2014/main" id="{E7FE47D2-F7CD-1FB8-D487-E99C5AFF9AE3}"/>
              </a:ext>
            </a:extLst>
          </p:cNvPr>
          <p:cNvSpPr txBox="1"/>
          <p:nvPr/>
        </p:nvSpPr>
        <p:spPr>
          <a:xfrm>
            <a:off x="863367" y="4843487"/>
            <a:ext cx="2557711" cy="830997"/>
          </a:xfrm>
          <a:prstGeom prst="rect">
            <a:avLst/>
          </a:prstGeom>
          <a:noFill/>
        </p:spPr>
        <p:txBody>
          <a:bodyPr wrap="square" rtlCol="0">
            <a:spAutoFit/>
          </a:bodyPr>
          <a:lstStyle>
            <a:defPPr>
              <a:defRPr lang="zh-CN"/>
            </a:defPPr>
            <a:lvl1pPr algn="ctr">
              <a:defRPr sz="2400">
                <a:solidFill>
                  <a:schemeClr val="accent3"/>
                </a:solidFill>
                <a:latin typeface="+mj-ea"/>
                <a:ea typeface="+mj-ea"/>
              </a:defRPr>
            </a:lvl1pPr>
          </a:lstStyle>
          <a:p>
            <a:r>
              <a:rPr lang="zh-CN" altLang="en-US" dirty="0">
                <a:solidFill>
                  <a:schemeClr val="bg2"/>
                </a:solidFill>
              </a:rPr>
              <a:t>提升学生核心素养与实践能力</a:t>
            </a:r>
          </a:p>
        </p:txBody>
      </p:sp>
    </p:spTree>
    <p:extLst>
      <p:ext uri="{BB962C8B-B14F-4D97-AF65-F5344CB8AC3E}">
        <p14:creationId xmlns:p14="http://schemas.microsoft.com/office/powerpoint/2010/main" val="1744497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EEEDA-C424-CB5E-03E2-EA69D0D5CC75}"/>
            </a:ext>
          </a:extLst>
        </p:cNvPr>
        <p:cNvGrpSpPr/>
        <p:nvPr/>
      </p:nvGrpSpPr>
      <p:grpSpPr>
        <a:xfrm>
          <a:off x="0" y="0"/>
          <a:ext cx="0" cy="0"/>
          <a:chOff x="0" y="0"/>
          <a:chExt cx="0" cy="0"/>
        </a:xfrm>
      </p:grpSpPr>
      <p:grpSp>
        <p:nvGrpSpPr>
          <p:cNvPr id="49" name="Group 9">
            <a:extLst>
              <a:ext uri="{FF2B5EF4-FFF2-40B4-BE49-F238E27FC236}">
                <a16:creationId xmlns:a16="http://schemas.microsoft.com/office/drawing/2014/main" id="{57034324-A8C9-FF98-8A52-9088F3152240}"/>
              </a:ext>
            </a:extLst>
          </p:cNvPr>
          <p:cNvGrpSpPr>
            <a:grpSpLocks noChangeAspect="1"/>
          </p:cNvGrpSpPr>
          <p:nvPr/>
        </p:nvGrpSpPr>
        <p:grpSpPr bwMode="auto">
          <a:xfrm>
            <a:off x="2311400" y="980886"/>
            <a:ext cx="7575550" cy="201688"/>
            <a:chOff x="1927" y="2201"/>
            <a:chExt cx="4019" cy="107"/>
          </a:xfrm>
        </p:grpSpPr>
        <p:sp>
          <p:nvSpPr>
            <p:cNvPr id="50" name="Line 10">
              <a:extLst>
                <a:ext uri="{FF2B5EF4-FFF2-40B4-BE49-F238E27FC236}">
                  <a16:creationId xmlns:a16="http://schemas.microsoft.com/office/drawing/2014/main" id="{71B7C295-25FA-17A1-961C-B3D7AFD04ED5}"/>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1" name="Line 11">
              <a:extLst>
                <a:ext uri="{FF2B5EF4-FFF2-40B4-BE49-F238E27FC236}">
                  <a16:creationId xmlns:a16="http://schemas.microsoft.com/office/drawing/2014/main" id="{7FCFAA56-D27A-C017-FDE3-B43F9D35C7CE}"/>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2" name="Freeform 12">
              <a:extLst>
                <a:ext uri="{FF2B5EF4-FFF2-40B4-BE49-F238E27FC236}">
                  <a16:creationId xmlns:a16="http://schemas.microsoft.com/office/drawing/2014/main" id="{BFBBD37B-1AB9-FF39-5653-816B98BF39C5}"/>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TextBox 15">
            <a:extLst>
              <a:ext uri="{FF2B5EF4-FFF2-40B4-BE49-F238E27FC236}">
                <a16:creationId xmlns:a16="http://schemas.microsoft.com/office/drawing/2014/main" id="{AE95FE72-29CD-BD34-53A0-D64BE120339B}"/>
              </a:ext>
            </a:extLst>
          </p:cNvPr>
          <p:cNvSpPr txBox="1"/>
          <p:nvPr/>
        </p:nvSpPr>
        <p:spPr>
          <a:xfrm flipH="1">
            <a:off x="770583" y="1199310"/>
            <a:ext cx="10945216" cy="2000548"/>
          </a:xfrm>
          <a:prstGeom prst="rect">
            <a:avLst/>
          </a:prstGeom>
          <a:noFill/>
        </p:spPr>
        <p:txBody>
          <a:bodyPr wrap="square" rtlCol="0">
            <a:spAutoFit/>
          </a:bodyPr>
          <a:lstStyle/>
          <a:p>
            <a:pPr indent="457200" algn="just" eaLnBrk="1" latinLnBrk="0" hangingPunct="1"/>
            <a:r>
              <a:rPr lang="en-US" altLang="zh-CN" sz="2800" b="1" dirty="0">
                <a:solidFill>
                  <a:schemeClr val="bg1"/>
                </a:solidFill>
                <a:latin typeface="+mj-ea"/>
                <a:ea typeface="+mj-ea"/>
              </a:rPr>
              <a:t>3.</a:t>
            </a:r>
            <a:r>
              <a:rPr lang="zh-CN" altLang="en-US" sz="2800" b="1" dirty="0">
                <a:solidFill>
                  <a:schemeClr val="bg1"/>
                </a:solidFill>
                <a:latin typeface="+mj-ea"/>
                <a:ea typeface="+mj-ea"/>
              </a:rPr>
              <a:t>栏目分类</a:t>
            </a:r>
            <a:endParaRPr lang="en-US" altLang="zh-CN" sz="2800" b="1" dirty="0">
              <a:solidFill>
                <a:schemeClr val="bg1"/>
              </a:solidFill>
              <a:latin typeface="+mj-ea"/>
              <a:ea typeface="+mj-ea"/>
            </a:endParaRPr>
          </a:p>
          <a:p>
            <a:pPr indent="457200" algn="just"/>
            <a:r>
              <a:rPr lang="zh-CN" altLang="en-US" sz="2400" dirty="0">
                <a:solidFill>
                  <a:schemeClr val="bg1"/>
                </a:solidFill>
                <a:latin typeface="+mj-ea"/>
                <a:ea typeface="+mj-ea"/>
              </a:rPr>
              <a:t>①</a:t>
            </a:r>
            <a:r>
              <a:rPr lang="zh-CN" altLang="zh-CN" sz="2400" dirty="0">
                <a:solidFill>
                  <a:schemeClr val="bg1"/>
                </a:solidFill>
                <a:latin typeface="+mj-ea"/>
                <a:ea typeface="+mj-ea"/>
              </a:rPr>
              <a:t>调查研讨型</a:t>
            </a:r>
          </a:p>
          <a:p>
            <a:pPr indent="457200"/>
            <a:r>
              <a:rPr lang="zh-CN" altLang="zh-CN" sz="2400" dirty="0">
                <a:solidFill>
                  <a:schemeClr val="bg1"/>
                </a:solidFill>
                <a:latin typeface="+mj-ea"/>
                <a:ea typeface="+mj-ea"/>
              </a:rPr>
              <a:t>调查研讨型“研究与实践”栏目是围绕教材的一个知识点或社会、生态等热门话题来展开的，引导学生把化学知识与生产、生活问题联系起来，指导学生</a:t>
            </a:r>
            <a:r>
              <a:rPr lang="zh-CN" altLang="zh-CN" sz="2400" dirty="0">
                <a:solidFill>
                  <a:srgbClr val="0070C0"/>
                </a:solidFill>
                <a:latin typeface="+mj-ea"/>
                <a:ea typeface="+mj-ea"/>
              </a:rPr>
              <a:t>通过查阅资料、小组讨论、形成观点或撰写报告</a:t>
            </a:r>
            <a:r>
              <a:rPr lang="zh-CN" altLang="zh-CN" sz="2400" dirty="0">
                <a:solidFill>
                  <a:schemeClr val="bg1"/>
                </a:solidFill>
                <a:latin typeface="+mj-ea"/>
                <a:ea typeface="+mj-ea"/>
              </a:rPr>
              <a:t>。</a:t>
            </a:r>
            <a:endParaRPr lang="en-US" altLang="zh-CN" sz="2400" dirty="0">
              <a:solidFill>
                <a:schemeClr val="bg1"/>
              </a:solidFill>
              <a:latin typeface="+mj-ea"/>
              <a:ea typeface="+mj-ea"/>
            </a:endParaRPr>
          </a:p>
        </p:txBody>
      </p:sp>
      <p:sp>
        <p:nvSpPr>
          <p:cNvPr id="3" name="TextBox 42">
            <a:extLst>
              <a:ext uri="{FF2B5EF4-FFF2-40B4-BE49-F238E27FC236}">
                <a16:creationId xmlns:a16="http://schemas.microsoft.com/office/drawing/2014/main" id="{DA4937FF-FA93-FAC2-0E16-1984AB905D41}"/>
              </a:ext>
            </a:extLst>
          </p:cNvPr>
          <p:cNvSpPr txBox="1"/>
          <p:nvPr/>
        </p:nvSpPr>
        <p:spPr>
          <a:xfrm>
            <a:off x="3878814" y="507690"/>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一、“研究与实践”栏目</a:t>
            </a:r>
          </a:p>
        </p:txBody>
      </p:sp>
      <p:graphicFrame>
        <p:nvGraphicFramePr>
          <p:cNvPr id="4" name="表格 3">
            <a:extLst>
              <a:ext uri="{FF2B5EF4-FFF2-40B4-BE49-F238E27FC236}">
                <a16:creationId xmlns:a16="http://schemas.microsoft.com/office/drawing/2014/main" id="{07422A9C-2FBF-241E-CBCD-CD322473DF1B}"/>
              </a:ext>
            </a:extLst>
          </p:cNvPr>
          <p:cNvGraphicFramePr>
            <a:graphicFrameLocks noGrp="1"/>
          </p:cNvGraphicFramePr>
          <p:nvPr>
            <p:extLst>
              <p:ext uri="{D42A27DB-BD31-4B8C-83A1-F6EECF244321}">
                <p14:modId xmlns:p14="http://schemas.microsoft.com/office/powerpoint/2010/main" val="2622062293"/>
              </p:ext>
            </p:extLst>
          </p:nvPr>
        </p:nvGraphicFramePr>
        <p:xfrm>
          <a:off x="1058615" y="3316495"/>
          <a:ext cx="10513170" cy="2926080"/>
        </p:xfrm>
        <a:graphic>
          <a:graphicData uri="http://schemas.openxmlformats.org/drawingml/2006/table">
            <a:tbl>
              <a:tblPr firstRow="1" firstCol="1" bandRow="1">
                <a:tableStyleId>{5A111915-BE36-4E01-A7E5-04B1672EAD32}</a:tableStyleId>
              </a:tblPr>
              <a:tblGrid>
                <a:gridCol w="1656184">
                  <a:extLst>
                    <a:ext uri="{9D8B030D-6E8A-4147-A177-3AD203B41FA5}">
                      <a16:colId xmlns:a16="http://schemas.microsoft.com/office/drawing/2014/main" val="1376426662"/>
                    </a:ext>
                  </a:extLst>
                </a:gridCol>
                <a:gridCol w="2592288">
                  <a:extLst>
                    <a:ext uri="{9D8B030D-6E8A-4147-A177-3AD203B41FA5}">
                      <a16:colId xmlns:a16="http://schemas.microsoft.com/office/drawing/2014/main" val="89570823"/>
                    </a:ext>
                  </a:extLst>
                </a:gridCol>
                <a:gridCol w="6264698">
                  <a:extLst>
                    <a:ext uri="{9D8B030D-6E8A-4147-A177-3AD203B41FA5}">
                      <a16:colId xmlns:a16="http://schemas.microsoft.com/office/drawing/2014/main" val="4228637930"/>
                    </a:ext>
                  </a:extLst>
                </a:gridCol>
              </a:tblGrid>
              <a:tr h="360000">
                <a:tc>
                  <a:txBody>
                    <a:bodyPr/>
                    <a:lstStyle/>
                    <a:p>
                      <a:pPr algn="ctr"/>
                      <a:r>
                        <a:rPr lang="zh-CN" sz="2400" kern="0" dirty="0">
                          <a:solidFill>
                            <a:srgbClr val="F8F8F8"/>
                          </a:solidFill>
                          <a:effectLst/>
                          <a:latin typeface="+mn-ea"/>
                          <a:ea typeface="+mn-ea"/>
                        </a:rPr>
                        <a:t>教材</a:t>
                      </a:r>
                      <a:endParaRPr lang="zh-CN" sz="2400" kern="100" dirty="0">
                        <a:solidFill>
                          <a:srgbClr val="F8F8F8"/>
                        </a:solidFill>
                        <a:effectLst/>
                        <a:latin typeface="+mn-ea"/>
                        <a:ea typeface="+mn-ea"/>
                      </a:endParaRPr>
                    </a:p>
                  </a:txBody>
                  <a:tcPr marL="68580" marR="68580" marT="0" marB="0" anchor="ctr"/>
                </a:tc>
                <a:tc>
                  <a:txBody>
                    <a:bodyPr/>
                    <a:lstStyle/>
                    <a:p>
                      <a:pPr algn="ctr"/>
                      <a:r>
                        <a:rPr lang="zh-CN" sz="2400" kern="0" dirty="0">
                          <a:solidFill>
                            <a:srgbClr val="F8F8F8"/>
                          </a:solidFill>
                          <a:effectLst/>
                          <a:latin typeface="+mn-ea"/>
                          <a:ea typeface="+mn-ea"/>
                        </a:rPr>
                        <a:t>具体位置</a:t>
                      </a:r>
                      <a:endParaRPr lang="zh-CN" sz="2400" kern="100" dirty="0">
                        <a:solidFill>
                          <a:srgbClr val="F8F8F8"/>
                        </a:solidFill>
                        <a:effectLst/>
                        <a:latin typeface="+mn-ea"/>
                        <a:ea typeface="+mn-ea"/>
                        <a:cs typeface="Times New Roman" panose="02020603050405020304" pitchFamily="18" charset="0"/>
                      </a:endParaRPr>
                    </a:p>
                  </a:txBody>
                  <a:tcPr marL="68580" marR="68580" marT="0" marB="0" anchor="ctr"/>
                </a:tc>
                <a:tc>
                  <a:txBody>
                    <a:bodyPr/>
                    <a:lstStyle/>
                    <a:p>
                      <a:pPr algn="ctr"/>
                      <a:r>
                        <a:rPr lang="zh-CN" sz="2400" kern="0" dirty="0">
                          <a:solidFill>
                            <a:srgbClr val="F8F8F8"/>
                          </a:solidFill>
                          <a:effectLst/>
                          <a:latin typeface="+mn-ea"/>
                          <a:ea typeface="+mn-ea"/>
                        </a:rPr>
                        <a:t>“研究与实践”栏目主题</a:t>
                      </a:r>
                      <a:endParaRPr lang="zh-CN" sz="2400" kern="100" dirty="0">
                        <a:solidFill>
                          <a:srgbClr val="F8F8F8"/>
                        </a:solidFill>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170762390"/>
                  </a:ext>
                </a:extLst>
              </a:tr>
              <a:tr h="360000">
                <a:tc rowSpan="3">
                  <a:txBody>
                    <a:bodyPr/>
                    <a:lstStyle/>
                    <a:p>
                      <a:pPr algn="ctr"/>
                      <a:r>
                        <a:rPr lang="zh-CN" sz="2400" kern="0">
                          <a:effectLst/>
                          <a:latin typeface="+mn-ea"/>
                          <a:ea typeface="+mn-ea"/>
                        </a:rPr>
                        <a:t>必修一</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algn="ctr"/>
                      <a:r>
                        <a:rPr lang="zh-CN" sz="2400" kern="0">
                          <a:effectLst/>
                          <a:latin typeface="+mn-ea"/>
                          <a:ea typeface="+mn-ea"/>
                        </a:rPr>
                        <a:t>第二章第一节</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algn="ctr"/>
                      <a:r>
                        <a:rPr lang="zh-CN" sz="2400" kern="0" dirty="0">
                          <a:solidFill>
                            <a:srgbClr val="002060"/>
                          </a:solidFill>
                          <a:effectLst/>
                          <a:latin typeface="+mn-ea"/>
                          <a:ea typeface="+mn-ea"/>
                        </a:rPr>
                        <a:t>了解纯碱的生产历史</a:t>
                      </a:r>
                      <a:endParaRPr lang="zh-CN" sz="2400" kern="100" dirty="0">
                        <a:solidFill>
                          <a:srgbClr val="002060"/>
                        </a:solidFill>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050630284"/>
                  </a:ext>
                </a:extLst>
              </a:tr>
              <a:tr h="360000">
                <a:tc vMerge="1">
                  <a:txBody>
                    <a:bodyPr/>
                    <a:lstStyle/>
                    <a:p>
                      <a:endParaRPr lang="zh-CN" altLang="en-US"/>
                    </a:p>
                  </a:txBody>
                  <a:tcPr/>
                </a:tc>
                <a:tc>
                  <a:txBody>
                    <a:bodyPr/>
                    <a:lstStyle/>
                    <a:p>
                      <a:pPr algn="ctr"/>
                      <a:r>
                        <a:rPr lang="zh-CN" sz="2400" kern="0" dirty="0">
                          <a:effectLst/>
                          <a:latin typeface="+mn-ea"/>
                          <a:ea typeface="+mn-ea"/>
                        </a:rPr>
                        <a:t>第三章第一节</a:t>
                      </a:r>
                      <a:endParaRPr lang="zh-CN" altLang="en-US" sz="2400" kern="0" dirty="0">
                        <a:effectLst/>
                        <a:latin typeface="+mn-ea"/>
                        <a:ea typeface="+mn-ea"/>
                      </a:endParaRPr>
                    </a:p>
                  </a:txBody>
                  <a:tcPr marL="68580" marR="68580" marT="0" marB="0" anchor="ctr"/>
                </a:tc>
                <a:tc>
                  <a:txBody>
                    <a:bodyPr/>
                    <a:lstStyle/>
                    <a:p>
                      <a:pPr algn="ctr"/>
                      <a:r>
                        <a:rPr lang="zh-CN" sz="2400" kern="0">
                          <a:effectLst/>
                          <a:latin typeface="+mn-ea"/>
                          <a:ea typeface="+mn-ea"/>
                        </a:rPr>
                        <a:t>检验食品中的铁元素</a:t>
                      </a:r>
                      <a:endParaRPr lang="zh-CN" sz="2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4097105649"/>
                  </a:ext>
                </a:extLst>
              </a:tr>
              <a:tr h="360000">
                <a:tc vMerge="1">
                  <a:txBody>
                    <a:bodyPr/>
                    <a:lstStyle/>
                    <a:p>
                      <a:endParaRPr lang="zh-CN" altLang="en-US"/>
                    </a:p>
                  </a:txBody>
                  <a:tcPr/>
                </a:tc>
                <a:tc>
                  <a:txBody>
                    <a:bodyPr/>
                    <a:lstStyle/>
                    <a:p>
                      <a:pPr algn="ctr"/>
                      <a:r>
                        <a:rPr lang="zh-CN" sz="2400" kern="0" dirty="0">
                          <a:effectLst/>
                          <a:latin typeface="+mn-ea"/>
                          <a:ea typeface="+mn-ea"/>
                        </a:rPr>
                        <a:t>第四章第一节</a:t>
                      </a:r>
                      <a:endParaRPr lang="zh-CN" sz="2400" kern="100" dirty="0">
                        <a:effectLst/>
                        <a:latin typeface="+mn-ea"/>
                        <a:ea typeface="+mn-ea"/>
                      </a:endParaRPr>
                    </a:p>
                  </a:txBody>
                  <a:tcPr marL="68580" marR="68580" marT="0" marB="0" anchor="ctr"/>
                </a:tc>
                <a:tc>
                  <a:txBody>
                    <a:bodyPr/>
                    <a:lstStyle/>
                    <a:p>
                      <a:pPr algn="ctr"/>
                      <a:r>
                        <a:rPr lang="zh-CN" sz="2400" kern="0">
                          <a:effectLst/>
                          <a:latin typeface="+mn-ea"/>
                          <a:ea typeface="+mn-ea"/>
                        </a:rPr>
                        <a:t>认识元素周期表</a:t>
                      </a:r>
                      <a:endParaRPr lang="zh-CN" sz="2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616484527"/>
                  </a:ext>
                </a:extLst>
              </a:tr>
              <a:tr h="360000">
                <a:tc rowSpan="4">
                  <a:txBody>
                    <a:bodyPr/>
                    <a:lstStyle/>
                    <a:p>
                      <a:pPr algn="ctr"/>
                      <a:r>
                        <a:rPr lang="zh-CN" sz="2400" kern="0">
                          <a:effectLst/>
                          <a:latin typeface="+mn-ea"/>
                          <a:ea typeface="+mn-ea"/>
                        </a:rPr>
                        <a:t>必修二</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algn="ctr"/>
                      <a:r>
                        <a:rPr lang="zh-CN" sz="2400" kern="0">
                          <a:effectLst/>
                          <a:latin typeface="+mn-ea"/>
                          <a:ea typeface="+mn-ea"/>
                        </a:rPr>
                        <a:t>第五章第二节</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algn="ctr"/>
                      <a:r>
                        <a:rPr lang="zh-CN" sz="2400" kern="0">
                          <a:effectLst/>
                          <a:latin typeface="+mn-ea"/>
                          <a:ea typeface="+mn-ea"/>
                        </a:rPr>
                        <a:t>测定雨水的</a:t>
                      </a:r>
                      <a:r>
                        <a:rPr lang="en-US" sz="2400" kern="0">
                          <a:effectLst/>
                          <a:latin typeface="+mn-ea"/>
                          <a:ea typeface="+mn-ea"/>
                        </a:rPr>
                        <a:t>pH</a:t>
                      </a:r>
                      <a:endParaRPr lang="zh-CN" sz="2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088359084"/>
                  </a:ext>
                </a:extLst>
              </a:tr>
              <a:tr h="360000">
                <a:tc vMerge="1">
                  <a:txBody>
                    <a:bodyPr/>
                    <a:lstStyle/>
                    <a:p>
                      <a:endParaRPr lang="zh-CN" altLang="en-US"/>
                    </a:p>
                  </a:txBody>
                  <a:tcPr/>
                </a:tc>
                <a:tc>
                  <a:txBody>
                    <a:bodyPr/>
                    <a:lstStyle/>
                    <a:p>
                      <a:pPr algn="ctr"/>
                      <a:r>
                        <a:rPr lang="zh-CN" sz="2400" kern="0">
                          <a:effectLst/>
                          <a:latin typeface="+mn-ea"/>
                          <a:ea typeface="+mn-ea"/>
                        </a:rPr>
                        <a:t>第六章第一节</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algn="ctr"/>
                      <a:r>
                        <a:rPr lang="zh-CN" sz="2400" kern="0">
                          <a:effectLst/>
                          <a:latin typeface="+mn-ea"/>
                          <a:ea typeface="+mn-ea"/>
                        </a:rPr>
                        <a:t>了解车用能源</a:t>
                      </a:r>
                      <a:endParaRPr lang="zh-CN" sz="2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439499071"/>
                  </a:ext>
                </a:extLst>
              </a:tr>
              <a:tr h="360000">
                <a:tc vMerge="1">
                  <a:txBody>
                    <a:bodyPr/>
                    <a:lstStyle/>
                    <a:p>
                      <a:endParaRPr lang="zh-CN" altLang="en-US"/>
                    </a:p>
                  </a:txBody>
                  <a:tcPr/>
                </a:tc>
                <a:tc>
                  <a:txBody>
                    <a:bodyPr/>
                    <a:lstStyle/>
                    <a:p>
                      <a:pPr algn="ctr"/>
                      <a:r>
                        <a:rPr lang="zh-CN" sz="2400" kern="0">
                          <a:effectLst/>
                          <a:latin typeface="+mn-ea"/>
                          <a:ea typeface="+mn-ea"/>
                        </a:rPr>
                        <a:t>第七章第四节</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algn="ctr"/>
                      <a:r>
                        <a:rPr lang="zh-CN" sz="2400" kern="0">
                          <a:effectLst/>
                          <a:latin typeface="+mn-ea"/>
                          <a:ea typeface="+mn-ea"/>
                        </a:rPr>
                        <a:t>了解食品中的有机化合物</a:t>
                      </a:r>
                      <a:endParaRPr lang="zh-CN" sz="2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68713360"/>
                  </a:ext>
                </a:extLst>
              </a:tr>
              <a:tr h="360000">
                <a:tc vMerge="1">
                  <a:txBody>
                    <a:bodyPr/>
                    <a:lstStyle/>
                    <a:p>
                      <a:endParaRPr lang="zh-CN" altLang="en-US"/>
                    </a:p>
                  </a:txBody>
                  <a:tcPr/>
                </a:tc>
                <a:tc>
                  <a:txBody>
                    <a:bodyPr/>
                    <a:lstStyle/>
                    <a:p>
                      <a:pPr algn="ctr"/>
                      <a:r>
                        <a:rPr lang="zh-CN" sz="2400" kern="0">
                          <a:effectLst/>
                          <a:latin typeface="+mn-ea"/>
                          <a:ea typeface="+mn-ea"/>
                        </a:rPr>
                        <a:t>第八章第二节</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algn="ctr"/>
                      <a:r>
                        <a:rPr lang="zh-CN" sz="2400" kern="0" dirty="0">
                          <a:effectLst/>
                          <a:latin typeface="+mn-ea"/>
                          <a:ea typeface="+mn-ea"/>
                        </a:rPr>
                        <a:t>豆腐的制作</a:t>
                      </a:r>
                      <a:endParaRPr lang="zh-CN" sz="24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153974018"/>
                  </a:ext>
                </a:extLst>
              </a:tr>
            </a:tbl>
          </a:graphicData>
        </a:graphic>
      </p:graphicFrame>
    </p:spTree>
    <p:extLst>
      <p:ext uri="{BB962C8B-B14F-4D97-AF65-F5344CB8AC3E}">
        <p14:creationId xmlns:p14="http://schemas.microsoft.com/office/powerpoint/2010/main" val="40178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17F68-DA77-D4E0-CB7B-B49A45B5E306}"/>
            </a:ext>
          </a:extLst>
        </p:cNvPr>
        <p:cNvGrpSpPr/>
        <p:nvPr/>
      </p:nvGrpSpPr>
      <p:grpSpPr>
        <a:xfrm>
          <a:off x="0" y="0"/>
          <a:ext cx="0" cy="0"/>
          <a:chOff x="0" y="0"/>
          <a:chExt cx="0" cy="0"/>
        </a:xfrm>
      </p:grpSpPr>
      <p:grpSp>
        <p:nvGrpSpPr>
          <p:cNvPr id="49" name="Group 9">
            <a:extLst>
              <a:ext uri="{FF2B5EF4-FFF2-40B4-BE49-F238E27FC236}">
                <a16:creationId xmlns:a16="http://schemas.microsoft.com/office/drawing/2014/main" id="{64C2EC44-1125-A1F6-180A-1304FAF44286}"/>
              </a:ext>
            </a:extLst>
          </p:cNvPr>
          <p:cNvGrpSpPr>
            <a:grpSpLocks noChangeAspect="1"/>
          </p:cNvGrpSpPr>
          <p:nvPr/>
        </p:nvGrpSpPr>
        <p:grpSpPr bwMode="auto">
          <a:xfrm>
            <a:off x="2311400" y="980886"/>
            <a:ext cx="7575550" cy="201688"/>
            <a:chOff x="1927" y="2201"/>
            <a:chExt cx="4019" cy="107"/>
          </a:xfrm>
        </p:grpSpPr>
        <p:sp>
          <p:nvSpPr>
            <p:cNvPr id="50" name="Line 10">
              <a:extLst>
                <a:ext uri="{FF2B5EF4-FFF2-40B4-BE49-F238E27FC236}">
                  <a16:creationId xmlns:a16="http://schemas.microsoft.com/office/drawing/2014/main" id="{F0680F69-03B2-9F1B-3C6E-8E1765FA2152}"/>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1" name="Line 11">
              <a:extLst>
                <a:ext uri="{FF2B5EF4-FFF2-40B4-BE49-F238E27FC236}">
                  <a16:creationId xmlns:a16="http://schemas.microsoft.com/office/drawing/2014/main" id="{82307D10-8B49-2040-C8B4-01226057C2FC}"/>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2" name="Freeform 12">
              <a:extLst>
                <a:ext uri="{FF2B5EF4-FFF2-40B4-BE49-F238E27FC236}">
                  <a16:creationId xmlns:a16="http://schemas.microsoft.com/office/drawing/2014/main" id="{2754E2FD-D439-E0DA-7928-FD482CA3B82E}"/>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TextBox 15">
            <a:extLst>
              <a:ext uri="{FF2B5EF4-FFF2-40B4-BE49-F238E27FC236}">
                <a16:creationId xmlns:a16="http://schemas.microsoft.com/office/drawing/2014/main" id="{21AE83A9-67BB-A4AE-C829-84B942D46A06}"/>
              </a:ext>
            </a:extLst>
          </p:cNvPr>
          <p:cNvSpPr txBox="1"/>
          <p:nvPr/>
        </p:nvSpPr>
        <p:spPr>
          <a:xfrm flipH="1">
            <a:off x="770583" y="1199310"/>
            <a:ext cx="10945216" cy="2000548"/>
          </a:xfrm>
          <a:prstGeom prst="rect">
            <a:avLst/>
          </a:prstGeom>
          <a:noFill/>
        </p:spPr>
        <p:txBody>
          <a:bodyPr wrap="square" rtlCol="0">
            <a:spAutoFit/>
          </a:bodyPr>
          <a:lstStyle/>
          <a:p>
            <a:pPr indent="457200" algn="just" eaLnBrk="1" latinLnBrk="0" hangingPunct="1"/>
            <a:r>
              <a:rPr lang="en-US" altLang="zh-CN" sz="2800" b="1" dirty="0">
                <a:solidFill>
                  <a:schemeClr val="bg1"/>
                </a:solidFill>
                <a:latin typeface="+mj-ea"/>
                <a:ea typeface="+mj-ea"/>
              </a:rPr>
              <a:t>3.</a:t>
            </a:r>
            <a:r>
              <a:rPr lang="zh-CN" altLang="en-US" sz="2800" b="1" dirty="0">
                <a:solidFill>
                  <a:schemeClr val="bg1"/>
                </a:solidFill>
                <a:latin typeface="+mj-ea"/>
                <a:ea typeface="+mj-ea"/>
              </a:rPr>
              <a:t>栏目分类</a:t>
            </a:r>
            <a:endParaRPr lang="en-US" altLang="zh-CN" sz="2800" b="1" dirty="0">
              <a:solidFill>
                <a:schemeClr val="bg1"/>
              </a:solidFill>
              <a:latin typeface="+mj-ea"/>
              <a:ea typeface="+mj-ea"/>
            </a:endParaRPr>
          </a:p>
          <a:p>
            <a:pPr indent="457200" algn="just"/>
            <a:r>
              <a:rPr lang="zh-CN" altLang="en-US" sz="2400" dirty="0">
                <a:solidFill>
                  <a:schemeClr val="bg1"/>
                </a:solidFill>
                <a:latin typeface="+mj-ea"/>
                <a:ea typeface="+mj-ea"/>
              </a:rPr>
              <a:t>②实践体验型</a:t>
            </a:r>
          </a:p>
          <a:p>
            <a:pPr indent="457200" algn="just"/>
            <a:r>
              <a:rPr lang="zh-CN" altLang="en-US" sz="2400" dirty="0">
                <a:solidFill>
                  <a:schemeClr val="bg1"/>
                </a:solidFill>
                <a:latin typeface="+mj-ea"/>
                <a:ea typeface="+mj-ea"/>
              </a:rPr>
              <a:t>实践体验型“研究与实践”栏目主要</a:t>
            </a:r>
            <a:r>
              <a:rPr lang="zh-CN" altLang="en-US" sz="2400" dirty="0">
                <a:solidFill>
                  <a:srgbClr val="0070C0"/>
                </a:solidFill>
                <a:latin typeface="+mj-ea"/>
                <a:ea typeface="+mj-ea"/>
              </a:rPr>
              <a:t>引导学生动手制作某种物品，或对物品进行改进，创造新的事物</a:t>
            </a:r>
            <a:r>
              <a:rPr lang="zh-CN" altLang="en-US" sz="2400" dirty="0">
                <a:solidFill>
                  <a:schemeClr val="bg1"/>
                </a:solidFill>
                <a:latin typeface="+mj-ea"/>
                <a:ea typeface="+mj-ea"/>
              </a:rPr>
              <a:t>。这类栏目能将纷繁枯燥的化学理论知识变成趣味横生的集体活动，学生在实践过程中收获知识，在收获知识中培养创新能力。</a:t>
            </a:r>
            <a:endParaRPr lang="en-US" altLang="zh-CN" sz="2400" dirty="0">
              <a:solidFill>
                <a:schemeClr val="bg1"/>
              </a:solidFill>
              <a:latin typeface="+mj-ea"/>
              <a:ea typeface="+mj-ea"/>
            </a:endParaRPr>
          </a:p>
        </p:txBody>
      </p:sp>
      <p:sp>
        <p:nvSpPr>
          <p:cNvPr id="3" name="TextBox 42">
            <a:extLst>
              <a:ext uri="{FF2B5EF4-FFF2-40B4-BE49-F238E27FC236}">
                <a16:creationId xmlns:a16="http://schemas.microsoft.com/office/drawing/2014/main" id="{08B305BF-8159-9135-E22D-256C97A3DF86}"/>
              </a:ext>
            </a:extLst>
          </p:cNvPr>
          <p:cNvSpPr txBox="1"/>
          <p:nvPr/>
        </p:nvSpPr>
        <p:spPr>
          <a:xfrm>
            <a:off x="3878814" y="507690"/>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一、“研究与实践”栏目</a:t>
            </a:r>
          </a:p>
        </p:txBody>
      </p:sp>
      <p:graphicFrame>
        <p:nvGraphicFramePr>
          <p:cNvPr id="4" name="表格 3">
            <a:extLst>
              <a:ext uri="{FF2B5EF4-FFF2-40B4-BE49-F238E27FC236}">
                <a16:creationId xmlns:a16="http://schemas.microsoft.com/office/drawing/2014/main" id="{79352AC5-C810-37A9-6DBC-1EFD61C2565C}"/>
              </a:ext>
            </a:extLst>
          </p:cNvPr>
          <p:cNvGraphicFramePr>
            <a:graphicFrameLocks noGrp="1"/>
          </p:cNvGraphicFramePr>
          <p:nvPr>
            <p:extLst>
              <p:ext uri="{D42A27DB-BD31-4B8C-83A1-F6EECF244321}">
                <p14:modId xmlns:p14="http://schemas.microsoft.com/office/powerpoint/2010/main" val="3482770136"/>
              </p:ext>
            </p:extLst>
          </p:nvPr>
        </p:nvGraphicFramePr>
        <p:xfrm>
          <a:off x="1058615" y="3316495"/>
          <a:ext cx="10513170" cy="2926080"/>
        </p:xfrm>
        <a:graphic>
          <a:graphicData uri="http://schemas.openxmlformats.org/drawingml/2006/table">
            <a:tbl>
              <a:tblPr firstRow="1" firstCol="1" bandRow="1">
                <a:tableStyleId>{5A111915-BE36-4E01-A7E5-04B1672EAD32}</a:tableStyleId>
              </a:tblPr>
              <a:tblGrid>
                <a:gridCol w="1656184">
                  <a:extLst>
                    <a:ext uri="{9D8B030D-6E8A-4147-A177-3AD203B41FA5}">
                      <a16:colId xmlns:a16="http://schemas.microsoft.com/office/drawing/2014/main" val="1376426662"/>
                    </a:ext>
                  </a:extLst>
                </a:gridCol>
                <a:gridCol w="2592288">
                  <a:extLst>
                    <a:ext uri="{9D8B030D-6E8A-4147-A177-3AD203B41FA5}">
                      <a16:colId xmlns:a16="http://schemas.microsoft.com/office/drawing/2014/main" val="89570823"/>
                    </a:ext>
                  </a:extLst>
                </a:gridCol>
                <a:gridCol w="6264698">
                  <a:extLst>
                    <a:ext uri="{9D8B030D-6E8A-4147-A177-3AD203B41FA5}">
                      <a16:colId xmlns:a16="http://schemas.microsoft.com/office/drawing/2014/main" val="4228637930"/>
                    </a:ext>
                  </a:extLst>
                </a:gridCol>
              </a:tblGrid>
              <a:tr h="360000">
                <a:tc>
                  <a:txBody>
                    <a:bodyPr/>
                    <a:lstStyle/>
                    <a:p>
                      <a:pPr algn="ctr"/>
                      <a:r>
                        <a:rPr lang="zh-CN" sz="2400" kern="0" dirty="0">
                          <a:solidFill>
                            <a:srgbClr val="F8F8F8"/>
                          </a:solidFill>
                          <a:effectLst/>
                          <a:latin typeface="+mn-ea"/>
                          <a:ea typeface="+mn-ea"/>
                        </a:rPr>
                        <a:t>教材</a:t>
                      </a:r>
                      <a:endParaRPr lang="zh-CN" sz="2400" kern="100" dirty="0">
                        <a:solidFill>
                          <a:srgbClr val="F8F8F8"/>
                        </a:solidFill>
                        <a:effectLst/>
                        <a:latin typeface="+mn-ea"/>
                        <a:ea typeface="+mn-ea"/>
                      </a:endParaRPr>
                    </a:p>
                  </a:txBody>
                  <a:tcPr marL="68580" marR="68580" marT="0" marB="0" anchor="ctr"/>
                </a:tc>
                <a:tc>
                  <a:txBody>
                    <a:bodyPr/>
                    <a:lstStyle/>
                    <a:p>
                      <a:pPr algn="ctr"/>
                      <a:r>
                        <a:rPr lang="zh-CN" sz="2400" kern="0" dirty="0">
                          <a:solidFill>
                            <a:srgbClr val="F8F8F8"/>
                          </a:solidFill>
                          <a:effectLst/>
                          <a:latin typeface="+mn-ea"/>
                          <a:ea typeface="+mn-ea"/>
                        </a:rPr>
                        <a:t>具体位置</a:t>
                      </a:r>
                      <a:endParaRPr lang="zh-CN" sz="2400" kern="100" dirty="0">
                        <a:solidFill>
                          <a:srgbClr val="F8F8F8"/>
                        </a:solidFill>
                        <a:effectLst/>
                        <a:latin typeface="+mn-ea"/>
                        <a:ea typeface="+mn-ea"/>
                        <a:cs typeface="Times New Roman" panose="02020603050405020304" pitchFamily="18" charset="0"/>
                      </a:endParaRPr>
                    </a:p>
                  </a:txBody>
                  <a:tcPr marL="68580" marR="68580" marT="0" marB="0" anchor="ctr"/>
                </a:tc>
                <a:tc>
                  <a:txBody>
                    <a:bodyPr/>
                    <a:lstStyle/>
                    <a:p>
                      <a:pPr algn="ctr"/>
                      <a:r>
                        <a:rPr lang="zh-CN" sz="2400" kern="0" dirty="0">
                          <a:solidFill>
                            <a:srgbClr val="F8F8F8"/>
                          </a:solidFill>
                          <a:effectLst/>
                          <a:latin typeface="+mn-ea"/>
                          <a:ea typeface="+mn-ea"/>
                        </a:rPr>
                        <a:t>“研究与实践”栏目主题</a:t>
                      </a:r>
                      <a:endParaRPr lang="zh-CN" sz="2400" kern="100" dirty="0">
                        <a:solidFill>
                          <a:srgbClr val="F8F8F8"/>
                        </a:solidFill>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170762390"/>
                  </a:ext>
                </a:extLst>
              </a:tr>
              <a:tr h="360000">
                <a:tc rowSpan="3">
                  <a:txBody>
                    <a:bodyPr/>
                    <a:lstStyle/>
                    <a:p>
                      <a:pPr algn="ctr"/>
                      <a:r>
                        <a:rPr lang="zh-CN" sz="2400" kern="0">
                          <a:effectLst/>
                          <a:latin typeface="+mn-ea"/>
                          <a:ea typeface="+mn-ea"/>
                        </a:rPr>
                        <a:t>必修一</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algn="ctr"/>
                      <a:r>
                        <a:rPr lang="zh-CN" sz="2400" kern="0">
                          <a:effectLst/>
                          <a:latin typeface="+mn-ea"/>
                          <a:ea typeface="+mn-ea"/>
                        </a:rPr>
                        <a:t>第二章第一节</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algn="ctr"/>
                      <a:r>
                        <a:rPr lang="zh-CN" sz="2400" kern="0" dirty="0">
                          <a:effectLst/>
                          <a:latin typeface="+mn-ea"/>
                          <a:ea typeface="+mn-ea"/>
                        </a:rPr>
                        <a:t>了解纯碱的生产历史</a:t>
                      </a:r>
                      <a:endParaRPr lang="zh-CN" sz="24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050630284"/>
                  </a:ext>
                </a:extLst>
              </a:tr>
              <a:tr h="360000">
                <a:tc vMerge="1">
                  <a:txBody>
                    <a:bodyPr/>
                    <a:lstStyle/>
                    <a:p>
                      <a:endParaRPr lang="zh-CN" altLang="en-US"/>
                    </a:p>
                  </a:txBody>
                  <a:tcPr/>
                </a:tc>
                <a:tc>
                  <a:txBody>
                    <a:bodyPr/>
                    <a:lstStyle/>
                    <a:p>
                      <a:pPr algn="ctr"/>
                      <a:r>
                        <a:rPr lang="zh-CN" sz="2400" kern="0" dirty="0">
                          <a:effectLst/>
                          <a:latin typeface="+mn-ea"/>
                          <a:ea typeface="+mn-ea"/>
                        </a:rPr>
                        <a:t>第三章第一节</a:t>
                      </a:r>
                      <a:endParaRPr lang="zh-CN" altLang="en-US" sz="2400" kern="0" dirty="0">
                        <a:effectLst/>
                        <a:latin typeface="+mn-ea"/>
                        <a:ea typeface="+mn-ea"/>
                      </a:endParaRPr>
                    </a:p>
                  </a:txBody>
                  <a:tcPr marL="68580" marR="68580" marT="0" marB="0" anchor="ctr"/>
                </a:tc>
                <a:tc>
                  <a:txBody>
                    <a:bodyPr/>
                    <a:lstStyle/>
                    <a:p>
                      <a:pPr algn="ctr"/>
                      <a:r>
                        <a:rPr lang="zh-CN" sz="2400" kern="0">
                          <a:effectLst/>
                          <a:latin typeface="+mn-ea"/>
                          <a:ea typeface="+mn-ea"/>
                        </a:rPr>
                        <a:t>检验食品中的铁元素</a:t>
                      </a:r>
                      <a:endParaRPr lang="zh-CN" sz="2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4097105649"/>
                  </a:ext>
                </a:extLst>
              </a:tr>
              <a:tr h="360000">
                <a:tc vMerge="1">
                  <a:txBody>
                    <a:bodyPr/>
                    <a:lstStyle/>
                    <a:p>
                      <a:endParaRPr lang="zh-CN" altLang="en-US"/>
                    </a:p>
                  </a:txBody>
                  <a:tcPr/>
                </a:tc>
                <a:tc>
                  <a:txBody>
                    <a:bodyPr/>
                    <a:lstStyle/>
                    <a:p>
                      <a:pPr algn="ctr"/>
                      <a:r>
                        <a:rPr lang="zh-CN" sz="2400" kern="0" dirty="0">
                          <a:effectLst/>
                          <a:latin typeface="+mn-ea"/>
                          <a:ea typeface="+mn-ea"/>
                        </a:rPr>
                        <a:t>第四章第一节</a:t>
                      </a:r>
                      <a:endParaRPr lang="zh-CN" sz="2400" kern="100" dirty="0">
                        <a:effectLst/>
                        <a:latin typeface="+mn-ea"/>
                        <a:ea typeface="+mn-ea"/>
                      </a:endParaRPr>
                    </a:p>
                  </a:txBody>
                  <a:tcPr marL="68580" marR="68580" marT="0" marB="0" anchor="ctr"/>
                </a:tc>
                <a:tc>
                  <a:txBody>
                    <a:bodyPr/>
                    <a:lstStyle/>
                    <a:p>
                      <a:pPr algn="ctr"/>
                      <a:r>
                        <a:rPr lang="zh-CN" sz="2400" kern="0">
                          <a:effectLst/>
                          <a:latin typeface="+mn-ea"/>
                          <a:ea typeface="+mn-ea"/>
                        </a:rPr>
                        <a:t>认识元素周期表</a:t>
                      </a:r>
                      <a:endParaRPr lang="zh-CN" sz="2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616484527"/>
                  </a:ext>
                </a:extLst>
              </a:tr>
              <a:tr h="360000">
                <a:tc rowSpan="4">
                  <a:txBody>
                    <a:bodyPr/>
                    <a:lstStyle/>
                    <a:p>
                      <a:pPr algn="ctr"/>
                      <a:r>
                        <a:rPr lang="zh-CN" sz="2400" kern="0">
                          <a:effectLst/>
                          <a:latin typeface="+mn-ea"/>
                          <a:ea typeface="+mn-ea"/>
                        </a:rPr>
                        <a:t>必修二</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algn="ctr"/>
                      <a:r>
                        <a:rPr lang="zh-CN" sz="2400" kern="0">
                          <a:effectLst/>
                          <a:latin typeface="+mn-ea"/>
                          <a:ea typeface="+mn-ea"/>
                        </a:rPr>
                        <a:t>第五章第二节</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algn="ctr"/>
                      <a:r>
                        <a:rPr lang="zh-CN" sz="2400" kern="0" dirty="0">
                          <a:effectLst/>
                          <a:latin typeface="+mn-ea"/>
                          <a:ea typeface="+mn-ea"/>
                        </a:rPr>
                        <a:t>测定雨水的</a:t>
                      </a:r>
                      <a:r>
                        <a:rPr lang="en-US" sz="2400" kern="0" dirty="0">
                          <a:effectLst/>
                          <a:latin typeface="+mn-ea"/>
                          <a:ea typeface="+mn-ea"/>
                        </a:rPr>
                        <a:t>pH</a:t>
                      </a:r>
                      <a:endParaRPr lang="zh-CN" sz="24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088359084"/>
                  </a:ext>
                </a:extLst>
              </a:tr>
              <a:tr h="360000">
                <a:tc vMerge="1">
                  <a:txBody>
                    <a:bodyPr/>
                    <a:lstStyle/>
                    <a:p>
                      <a:endParaRPr lang="zh-CN" altLang="en-US"/>
                    </a:p>
                  </a:txBody>
                  <a:tcPr/>
                </a:tc>
                <a:tc>
                  <a:txBody>
                    <a:bodyPr/>
                    <a:lstStyle/>
                    <a:p>
                      <a:pPr algn="ctr"/>
                      <a:r>
                        <a:rPr lang="zh-CN" sz="2400" kern="0">
                          <a:effectLst/>
                          <a:latin typeface="+mn-ea"/>
                          <a:ea typeface="+mn-ea"/>
                        </a:rPr>
                        <a:t>第六章第一节</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algn="ctr"/>
                      <a:r>
                        <a:rPr lang="zh-CN" sz="2400" kern="0">
                          <a:effectLst/>
                          <a:latin typeface="+mn-ea"/>
                          <a:ea typeface="+mn-ea"/>
                        </a:rPr>
                        <a:t>了解车用能源</a:t>
                      </a:r>
                      <a:endParaRPr lang="zh-CN" sz="2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439499071"/>
                  </a:ext>
                </a:extLst>
              </a:tr>
              <a:tr h="360000">
                <a:tc vMerge="1">
                  <a:txBody>
                    <a:bodyPr/>
                    <a:lstStyle/>
                    <a:p>
                      <a:endParaRPr lang="zh-CN" altLang="en-US"/>
                    </a:p>
                  </a:txBody>
                  <a:tcPr/>
                </a:tc>
                <a:tc>
                  <a:txBody>
                    <a:bodyPr/>
                    <a:lstStyle/>
                    <a:p>
                      <a:pPr algn="ctr"/>
                      <a:r>
                        <a:rPr lang="zh-CN" sz="2400" kern="0">
                          <a:effectLst/>
                          <a:latin typeface="+mn-ea"/>
                          <a:ea typeface="+mn-ea"/>
                        </a:rPr>
                        <a:t>第七章第四节</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algn="ctr"/>
                      <a:r>
                        <a:rPr lang="zh-CN" sz="2400" kern="0">
                          <a:effectLst/>
                          <a:latin typeface="+mn-ea"/>
                          <a:ea typeface="+mn-ea"/>
                        </a:rPr>
                        <a:t>了解食品中的有机化合物</a:t>
                      </a:r>
                      <a:endParaRPr lang="zh-CN" sz="2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68713360"/>
                  </a:ext>
                </a:extLst>
              </a:tr>
              <a:tr h="360000">
                <a:tc vMerge="1">
                  <a:txBody>
                    <a:bodyPr/>
                    <a:lstStyle/>
                    <a:p>
                      <a:endParaRPr lang="zh-CN" altLang="en-US"/>
                    </a:p>
                  </a:txBody>
                  <a:tcPr/>
                </a:tc>
                <a:tc>
                  <a:txBody>
                    <a:bodyPr/>
                    <a:lstStyle/>
                    <a:p>
                      <a:pPr algn="ctr"/>
                      <a:r>
                        <a:rPr lang="zh-CN" sz="2400" kern="0">
                          <a:effectLst/>
                          <a:latin typeface="+mn-ea"/>
                          <a:ea typeface="+mn-ea"/>
                        </a:rPr>
                        <a:t>第八章第二节</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algn="ctr"/>
                      <a:r>
                        <a:rPr lang="zh-CN" sz="2400" kern="0" dirty="0">
                          <a:solidFill>
                            <a:srgbClr val="002060"/>
                          </a:solidFill>
                          <a:effectLst/>
                          <a:latin typeface="+mn-ea"/>
                          <a:ea typeface="+mn-ea"/>
                        </a:rPr>
                        <a:t>豆腐的制作</a:t>
                      </a:r>
                      <a:endParaRPr lang="zh-CN" sz="2400" kern="100" dirty="0">
                        <a:solidFill>
                          <a:srgbClr val="002060"/>
                        </a:solidFill>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153974018"/>
                  </a:ext>
                </a:extLst>
              </a:tr>
            </a:tbl>
          </a:graphicData>
        </a:graphic>
      </p:graphicFrame>
    </p:spTree>
    <p:extLst>
      <p:ext uri="{BB962C8B-B14F-4D97-AF65-F5344CB8AC3E}">
        <p14:creationId xmlns:p14="http://schemas.microsoft.com/office/powerpoint/2010/main" val="3976553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0C111-7DE5-91DA-10CC-98E5DFC9B417}"/>
            </a:ext>
          </a:extLst>
        </p:cNvPr>
        <p:cNvGrpSpPr/>
        <p:nvPr/>
      </p:nvGrpSpPr>
      <p:grpSpPr>
        <a:xfrm>
          <a:off x="0" y="0"/>
          <a:ext cx="0" cy="0"/>
          <a:chOff x="0" y="0"/>
          <a:chExt cx="0" cy="0"/>
        </a:xfrm>
      </p:grpSpPr>
      <p:grpSp>
        <p:nvGrpSpPr>
          <p:cNvPr id="49" name="Group 9">
            <a:extLst>
              <a:ext uri="{FF2B5EF4-FFF2-40B4-BE49-F238E27FC236}">
                <a16:creationId xmlns:a16="http://schemas.microsoft.com/office/drawing/2014/main" id="{4FF8BB18-C4AD-4F4A-9C4E-E629BE78AB7B}"/>
              </a:ext>
            </a:extLst>
          </p:cNvPr>
          <p:cNvGrpSpPr>
            <a:grpSpLocks noChangeAspect="1"/>
          </p:cNvGrpSpPr>
          <p:nvPr/>
        </p:nvGrpSpPr>
        <p:grpSpPr bwMode="auto">
          <a:xfrm>
            <a:off x="2311400" y="980886"/>
            <a:ext cx="7575550" cy="201688"/>
            <a:chOff x="1927" y="2201"/>
            <a:chExt cx="4019" cy="107"/>
          </a:xfrm>
        </p:grpSpPr>
        <p:sp>
          <p:nvSpPr>
            <p:cNvPr id="50" name="Line 10">
              <a:extLst>
                <a:ext uri="{FF2B5EF4-FFF2-40B4-BE49-F238E27FC236}">
                  <a16:creationId xmlns:a16="http://schemas.microsoft.com/office/drawing/2014/main" id="{B9631EB7-B631-756A-0D11-4CD7C186C3EC}"/>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1" name="Line 11">
              <a:extLst>
                <a:ext uri="{FF2B5EF4-FFF2-40B4-BE49-F238E27FC236}">
                  <a16:creationId xmlns:a16="http://schemas.microsoft.com/office/drawing/2014/main" id="{83700689-3226-C7C4-E1E2-4C8F3C36C87D}"/>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2" name="Freeform 12">
              <a:extLst>
                <a:ext uri="{FF2B5EF4-FFF2-40B4-BE49-F238E27FC236}">
                  <a16:creationId xmlns:a16="http://schemas.microsoft.com/office/drawing/2014/main" id="{05A229E0-E1BE-7A13-0671-4F8D4C4CDF5B}"/>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TextBox 15">
            <a:extLst>
              <a:ext uri="{FF2B5EF4-FFF2-40B4-BE49-F238E27FC236}">
                <a16:creationId xmlns:a16="http://schemas.microsoft.com/office/drawing/2014/main" id="{1A3AC298-3064-EFFD-3F8F-A0C442A1040B}"/>
              </a:ext>
            </a:extLst>
          </p:cNvPr>
          <p:cNvSpPr txBox="1"/>
          <p:nvPr/>
        </p:nvSpPr>
        <p:spPr>
          <a:xfrm flipH="1">
            <a:off x="770583" y="1199310"/>
            <a:ext cx="10945216" cy="1261884"/>
          </a:xfrm>
          <a:prstGeom prst="rect">
            <a:avLst/>
          </a:prstGeom>
          <a:noFill/>
        </p:spPr>
        <p:txBody>
          <a:bodyPr wrap="square" rtlCol="0">
            <a:spAutoFit/>
          </a:bodyPr>
          <a:lstStyle/>
          <a:p>
            <a:pPr indent="457200" algn="just" eaLnBrk="1" latinLnBrk="0" hangingPunct="1"/>
            <a:r>
              <a:rPr lang="en-US" altLang="zh-CN" sz="2800" b="1" dirty="0">
                <a:solidFill>
                  <a:schemeClr val="bg1"/>
                </a:solidFill>
                <a:latin typeface="+mj-ea"/>
                <a:ea typeface="+mj-ea"/>
              </a:rPr>
              <a:t>3.</a:t>
            </a:r>
            <a:r>
              <a:rPr lang="zh-CN" altLang="en-US" sz="2800" b="1" dirty="0">
                <a:solidFill>
                  <a:schemeClr val="bg1"/>
                </a:solidFill>
                <a:latin typeface="+mj-ea"/>
                <a:ea typeface="+mj-ea"/>
              </a:rPr>
              <a:t>栏目分类</a:t>
            </a:r>
            <a:endParaRPr lang="en-US" altLang="zh-CN" sz="2800" b="1" dirty="0">
              <a:solidFill>
                <a:schemeClr val="bg1"/>
              </a:solidFill>
              <a:latin typeface="+mj-ea"/>
              <a:ea typeface="+mj-ea"/>
            </a:endParaRPr>
          </a:p>
          <a:p>
            <a:pPr indent="457200" algn="just"/>
            <a:r>
              <a:rPr lang="zh-CN" altLang="en-US" sz="2400" dirty="0">
                <a:solidFill>
                  <a:schemeClr val="bg1"/>
                </a:solidFill>
                <a:latin typeface="+mj-ea"/>
                <a:ea typeface="+mj-ea"/>
              </a:rPr>
              <a:t>③实验探究型</a:t>
            </a:r>
          </a:p>
          <a:p>
            <a:pPr indent="457200" algn="just"/>
            <a:r>
              <a:rPr lang="zh-CN" altLang="en-US" sz="2400" dirty="0">
                <a:solidFill>
                  <a:schemeClr val="bg1"/>
                </a:solidFill>
                <a:latin typeface="+mj-ea"/>
                <a:ea typeface="+mj-ea"/>
              </a:rPr>
              <a:t>实验探究型，就是</a:t>
            </a:r>
            <a:r>
              <a:rPr lang="zh-CN" altLang="en-US" sz="2400" dirty="0">
                <a:solidFill>
                  <a:srgbClr val="0070C0"/>
                </a:solidFill>
                <a:latin typeface="+mj-ea"/>
                <a:ea typeface="+mj-ea"/>
              </a:rPr>
              <a:t>通过化学实验验证某种假设或结论</a:t>
            </a:r>
            <a:r>
              <a:rPr lang="zh-CN" altLang="en-US" sz="2400" dirty="0">
                <a:solidFill>
                  <a:schemeClr val="bg1"/>
                </a:solidFill>
                <a:latin typeface="+mj-ea"/>
                <a:ea typeface="+mj-ea"/>
              </a:rPr>
              <a:t>。</a:t>
            </a:r>
            <a:endParaRPr lang="en-US" altLang="zh-CN" sz="2400" dirty="0">
              <a:solidFill>
                <a:schemeClr val="bg1"/>
              </a:solidFill>
              <a:latin typeface="+mj-ea"/>
              <a:ea typeface="+mj-ea"/>
            </a:endParaRPr>
          </a:p>
        </p:txBody>
      </p:sp>
      <p:sp>
        <p:nvSpPr>
          <p:cNvPr id="3" name="TextBox 42">
            <a:extLst>
              <a:ext uri="{FF2B5EF4-FFF2-40B4-BE49-F238E27FC236}">
                <a16:creationId xmlns:a16="http://schemas.microsoft.com/office/drawing/2014/main" id="{183CE964-12F0-6392-85B4-6CD26118CA33}"/>
              </a:ext>
            </a:extLst>
          </p:cNvPr>
          <p:cNvSpPr txBox="1"/>
          <p:nvPr/>
        </p:nvSpPr>
        <p:spPr>
          <a:xfrm>
            <a:off x="3878814" y="507690"/>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一、“研究与实践”栏目</a:t>
            </a:r>
          </a:p>
        </p:txBody>
      </p:sp>
      <p:graphicFrame>
        <p:nvGraphicFramePr>
          <p:cNvPr id="4" name="表格 3">
            <a:extLst>
              <a:ext uri="{FF2B5EF4-FFF2-40B4-BE49-F238E27FC236}">
                <a16:creationId xmlns:a16="http://schemas.microsoft.com/office/drawing/2014/main" id="{9D5ACF6A-794B-BF4A-45EF-C025277CE4E1}"/>
              </a:ext>
            </a:extLst>
          </p:cNvPr>
          <p:cNvGraphicFramePr>
            <a:graphicFrameLocks noGrp="1"/>
          </p:cNvGraphicFramePr>
          <p:nvPr>
            <p:extLst>
              <p:ext uri="{D42A27DB-BD31-4B8C-83A1-F6EECF244321}">
                <p14:modId xmlns:p14="http://schemas.microsoft.com/office/powerpoint/2010/main" val="1441429774"/>
              </p:ext>
            </p:extLst>
          </p:nvPr>
        </p:nvGraphicFramePr>
        <p:xfrm>
          <a:off x="1058615" y="3316495"/>
          <a:ext cx="10513170" cy="2926080"/>
        </p:xfrm>
        <a:graphic>
          <a:graphicData uri="http://schemas.openxmlformats.org/drawingml/2006/table">
            <a:tbl>
              <a:tblPr firstRow="1" firstCol="1" bandRow="1">
                <a:tableStyleId>{5A111915-BE36-4E01-A7E5-04B1672EAD32}</a:tableStyleId>
              </a:tblPr>
              <a:tblGrid>
                <a:gridCol w="1656184">
                  <a:extLst>
                    <a:ext uri="{9D8B030D-6E8A-4147-A177-3AD203B41FA5}">
                      <a16:colId xmlns:a16="http://schemas.microsoft.com/office/drawing/2014/main" val="1376426662"/>
                    </a:ext>
                  </a:extLst>
                </a:gridCol>
                <a:gridCol w="2592288">
                  <a:extLst>
                    <a:ext uri="{9D8B030D-6E8A-4147-A177-3AD203B41FA5}">
                      <a16:colId xmlns:a16="http://schemas.microsoft.com/office/drawing/2014/main" val="89570823"/>
                    </a:ext>
                  </a:extLst>
                </a:gridCol>
                <a:gridCol w="6264698">
                  <a:extLst>
                    <a:ext uri="{9D8B030D-6E8A-4147-A177-3AD203B41FA5}">
                      <a16:colId xmlns:a16="http://schemas.microsoft.com/office/drawing/2014/main" val="4228637930"/>
                    </a:ext>
                  </a:extLst>
                </a:gridCol>
              </a:tblGrid>
              <a:tr h="360000">
                <a:tc>
                  <a:txBody>
                    <a:bodyPr/>
                    <a:lstStyle/>
                    <a:p>
                      <a:pPr algn="ctr"/>
                      <a:r>
                        <a:rPr lang="zh-CN" sz="2400" kern="0" dirty="0">
                          <a:solidFill>
                            <a:srgbClr val="F8F8F8"/>
                          </a:solidFill>
                          <a:effectLst/>
                          <a:latin typeface="+mn-ea"/>
                          <a:ea typeface="+mn-ea"/>
                        </a:rPr>
                        <a:t>教材</a:t>
                      </a:r>
                      <a:endParaRPr lang="zh-CN" sz="2400" kern="100" dirty="0">
                        <a:solidFill>
                          <a:srgbClr val="F8F8F8"/>
                        </a:solidFill>
                        <a:effectLst/>
                        <a:latin typeface="+mn-ea"/>
                        <a:ea typeface="+mn-ea"/>
                      </a:endParaRPr>
                    </a:p>
                  </a:txBody>
                  <a:tcPr marL="68580" marR="68580" marT="0" marB="0" anchor="ctr"/>
                </a:tc>
                <a:tc>
                  <a:txBody>
                    <a:bodyPr/>
                    <a:lstStyle/>
                    <a:p>
                      <a:pPr algn="ctr"/>
                      <a:r>
                        <a:rPr lang="zh-CN" sz="2400" kern="0" dirty="0">
                          <a:solidFill>
                            <a:srgbClr val="F8F8F8"/>
                          </a:solidFill>
                          <a:effectLst/>
                          <a:latin typeface="+mn-ea"/>
                          <a:ea typeface="+mn-ea"/>
                        </a:rPr>
                        <a:t>具体位置</a:t>
                      </a:r>
                      <a:endParaRPr lang="zh-CN" sz="2400" kern="100" dirty="0">
                        <a:solidFill>
                          <a:srgbClr val="F8F8F8"/>
                        </a:solidFill>
                        <a:effectLst/>
                        <a:latin typeface="+mn-ea"/>
                        <a:ea typeface="+mn-ea"/>
                        <a:cs typeface="Times New Roman" panose="02020603050405020304" pitchFamily="18" charset="0"/>
                      </a:endParaRPr>
                    </a:p>
                  </a:txBody>
                  <a:tcPr marL="68580" marR="68580" marT="0" marB="0" anchor="ctr"/>
                </a:tc>
                <a:tc>
                  <a:txBody>
                    <a:bodyPr/>
                    <a:lstStyle/>
                    <a:p>
                      <a:pPr algn="ctr"/>
                      <a:r>
                        <a:rPr lang="zh-CN" sz="2400" kern="0" dirty="0">
                          <a:solidFill>
                            <a:srgbClr val="F8F8F8"/>
                          </a:solidFill>
                          <a:effectLst/>
                          <a:latin typeface="+mn-ea"/>
                          <a:ea typeface="+mn-ea"/>
                        </a:rPr>
                        <a:t>“研究与实践”栏目主题</a:t>
                      </a:r>
                      <a:endParaRPr lang="zh-CN" sz="2400" kern="100" dirty="0">
                        <a:solidFill>
                          <a:srgbClr val="F8F8F8"/>
                        </a:solidFill>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170762390"/>
                  </a:ext>
                </a:extLst>
              </a:tr>
              <a:tr h="360000">
                <a:tc rowSpan="3">
                  <a:txBody>
                    <a:bodyPr/>
                    <a:lstStyle/>
                    <a:p>
                      <a:pPr algn="ctr"/>
                      <a:r>
                        <a:rPr lang="zh-CN" sz="2400" kern="0">
                          <a:effectLst/>
                          <a:latin typeface="+mn-ea"/>
                          <a:ea typeface="+mn-ea"/>
                        </a:rPr>
                        <a:t>必修一</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algn="ctr"/>
                      <a:r>
                        <a:rPr lang="zh-CN" sz="2400" kern="0">
                          <a:effectLst/>
                          <a:latin typeface="+mn-ea"/>
                          <a:ea typeface="+mn-ea"/>
                        </a:rPr>
                        <a:t>第二章第一节</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algn="ctr"/>
                      <a:r>
                        <a:rPr lang="zh-CN" sz="2400" kern="0" dirty="0">
                          <a:effectLst/>
                          <a:latin typeface="+mn-ea"/>
                          <a:ea typeface="+mn-ea"/>
                        </a:rPr>
                        <a:t>了解纯碱的生产历史</a:t>
                      </a:r>
                      <a:endParaRPr lang="zh-CN" sz="24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050630284"/>
                  </a:ext>
                </a:extLst>
              </a:tr>
              <a:tr h="360000">
                <a:tc vMerge="1">
                  <a:txBody>
                    <a:bodyPr/>
                    <a:lstStyle/>
                    <a:p>
                      <a:endParaRPr lang="zh-CN" altLang="en-US"/>
                    </a:p>
                  </a:txBody>
                  <a:tcPr/>
                </a:tc>
                <a:tc>
                  <a:txBody>
                    <a:bodyPr/>
                    <a:lstStyle/>
                    <a:p>
                      <a:pPr algn="ctr"/>
                      <a:r>
                        <a:rPr lang="zh-CN" sz="2400" kern="0" dirty="0">
                          <a:effectLst/>
                          <a:latin typeface="+mn-ea"/>
                          <a:ea typeface="+mn-ea"/>
                        </a:rPr>
                        <a:t>第三章第一节</a:t>
                      </a:r>
                      <a:endParaRPr lang="zh-CN" altLang="en-US" sz="2400" kern="0" dirty="0">
                        <a:effectLst/>
                        <a:latin typeface="+mn-ea"/>
                        <a:ea typeface="+mn-ea"/>
                      </a:endParaRPr>
                    </a:p>
                  </a:txBody>
                  <a:tcPr marL="68580" marR="68580" marT="0" marB="0" anchor="ctr"/>
                </a:tc>
                <a:tc>
                  <a:txBody>
                    <a:bodyPr/>
                    <a:lstStyle/>
                    <a:p>
                      <a:pPr algn="ctr"/>
                      <a:r>
                        <a:rPr lang="zh-CN" sz="2400" kern="0" dirty="0">
                          <a:solidFill>
                            <a:srgbClr val="002060"/>
                          </a:solidFill>
                          <a:effectLst/>
                          <a:latin typeface="+mn-ea"/>
                          <a:ea typeface="+mn-ea"/>
                        </a:rPr>
                        <a:t>检验食品中的铁元素</a:t>
                      </a:r>
                      <a:endParaRPr lang="zh-CN" sz="2400" kern="100" dirty="0">
                        <a:solidFill>
                          <a:srgbClr val="002060"/>
                        </a:solidFill>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4097105649"/>
                  </a:ext>
                </a:extLst>
              </a:tr>
              <a:tr h="360000">
                <a:tc vMerge="1">
                  <a:txBody>
                    <a:bodyPr/>
                    <a:lstStyle/>
                    <a:p>
                      <a:endParaRPr lang="zh-CN" altLang="en-US"/>
                    </a:p>
                  </a:txBody>
                  <a:tcPr/>
                </a:tc>
                <a:tc>
                  <a:txBody>
                    <a:bodyPr/>
                    <a:lstStyle/>
                    <a:p>
                      <a:pPr algn="ctr"/>
                      <a:r>
                        <a:rPr lang="zh-CN" sz="2400" kern="0" dirty="0">
                          <a:effectLst/>
                          <a:latin typeface="+mn-ea"/>
                          <a:ea typeface="+mn-ea"/>
                        </a:rPr>
                        <a:t>第四章第一节</a:t>
                      </a:r>
                      <a:endParaRPr lang="zh-CN" sz="2400" kern="100" dirty="0">
                        <a:effectLst/>
                        <a:latin typeface="+mn-ea"/>
                        <a:ea typeface="+mn-ea"/>
                      </a:endParaRPr>
                    </a:p>
                  </a:txBody>
                  <a:tcPr marL="68580" marR="68580" marT="0" marB="0" anchor="ctr"/>
                </a:tc>
                <a:tc>
                  <a:txBody>
                    <a:bodyPr/>
                    <a:lstStyle/>
                    <a:p>
                      <a:pPr algn="ctr"/>
                      <a:r>
                        <a:rPr lang="zh-CN" sz="2400" kern="0">
                          <a:effectLst/>
                          <a:latin typeface="+mn-ea"/>
                          <a:ea typeface="+mn-ea"/>
                        </a:rPr>
                        <a:t>认识元素周期表</a:t>
                      </a:r>
                      <a:endParaRPr lang="zh-CN" sz="2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616484527"/>
                  </a:ext>
                </a:extLst>
              </a:tr>
              <a:tr h="360000">
                <a:tc rowSpan="4">
                  <a:txBody>
                    <a:bodyPr/>
                    <a:lstStyle/>
                    <a:p>
                      <a:pPr algn="ctr"/>
                      <a:r>
                        <a:rPr lang="zh-CN" sz="2400" kern="0">
                          <a:effectLst/>
                          <a:latin typeface="+mn-ea"/>
                          <a:ea typeface="+mn-ea"/>
                        </a:rPr>
                        <a:t>必修二</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algn="ctr"/>
                      <a:r>
                        <a:rPr lang="zh-CN" sz="2400" kern="0">
                          <a:effectLst/>
                          <a:latin typeface="+mn-ea"/>
                          <a:ea typeface="+mn-ea"/>
                        </a:rPr>
                        <a:t>第五章第二节</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algn="ctr"/>
                      <a:r>
                        <a:rPr lang="zh-CN" sz="2400" kern="0">
                          <a:effectLst/>
                          <a:latin typeface="+mn-ea"/>
                          <a:ea typeface="+mn-ea"/>
                        </a:rPr>
                        <a:t>测定雨水的</a:t>
                      </a:r>
                      <a:r>
                        <a:rPr lang="en-US" sz="2400" kern="0">
                          <a:effectLst/>
                          <a:latin typeface="+mn-ea"/>
                          <a:ea typeface="+mn-ea"/>
                        </a:rPr>
                        <a:t>pH</a:t>
                      </a:r>
                      <a:endParaRPr lang="zh-CN" sz="2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088359084"/>
                  </a:ext>
                </a:extLst>
              </a:tr>
              <a:tr h="360000">
                <a:tc vMerge="1">
                  <a:txBody>
                    <a:bodyPr/>
                    <a:lstStyle/>
                    <a:p>
                      <a:endParaRPr lang="zh-CN" altLang="en-US"/>
                    </a:p>
                  </a:txBody>
                  <a:tcPr/>
                </a:tc>
                <a:tc>
                  <a:txBody>
                    <a:bodyPr/>
                    <a:lstStyle/>
                    <a:p>
                      <a:pPr algn="ctr"/>
                      <a:r>
                        <a:rPr lang="zh-CN" sz="2400" kern="0">
                          <a:effectLst/>
                          <a:latin typeface="+mn-ea"/>
                          <a:ea typeface="+mn-ea"/>
                        </a:rPr>
                        <a:t>第六章第一节</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algn="ctr"/>
                      <a:r>
                        <a:rPr lang="zh-CN" sz="2400" kern="0">
                          <a:effectLst/>
                          <a:latin typeface="+mn-ea"/>
                          <a:ea typeface="+mn-ea"/>
                        </a:rPr>
                        <a:t>了解车用能源</a:t>
                      </a:r>
                      <a:endParaRPr lang="zh-CN" sz="2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439499071"/>
                  </a:ext>
                </a:extLst>
              </a:tr>
              <a:tr h="360000">
                <a:tc vMerge="1">
                  <a:txBody>
                    <a:bodyPr/>
                    <a:lstStyle/>
                    <a:p>
                      <a:endParaRPr lang="zh-CN" altLang="en-US"/>
                    </a:p>
                  </a:txBody>
                  <a:tcPr/>
                </a:tc>
                <a:tc>
                  <a:txBody>
                    <a:bodyPr/>
                    <a:lstStyle/>
                    <a:p>
                      <a:pPr algn="ctr"/>
                      <a:r>
                        <a:rPr lang="zh-CN" sz="2400" kern="0">
                          <a:effectLst/>
                          <a:latin typeface="+mn-ea"/>
                          <a:ea typeface="+mn-ea"/>
                        </a:rPr>
                        <a:t>第七章第四节</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algn="ctr"/>
                      <a:r>
                        <a:rPr lang="zh-CN" sz="2400" kern="0">
                          <a:effectLst/>
                          <a:latin typeface="+mn-ea"/>
                          <a:ea typeface="+mn-ea"/>
                        </a:rPr>
                        <a:t>了解食品中的有机化合物</a:t>
                      </a:r>
                      <a:endParaRPr lang="zh-CN" sz="2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68713360"/>
                  </a:ext>
                </a:extLst>
              </a:tr>
              <a:tr h="360000">
                <a:tc vMerge="1">
                  <a:txBody>
                    <a:bodyPr/>
                    <a:lstStyle/>
                    <a:p>
                      <a:endParaRPr lang="zh-CN" altLang="en-US"/>
                    </a:p>
                  </a:txBody>
                  <a:tcPr/>
                </a:tc>
                <a:tc>
                  <a:txBody>
                    <a:bodyPr/>
                    <a:lstStyle/>
                    <a:p>
                      <a:pPr algn="ctr"/>
                      <a:r>
                        <a:rPr lang="zh-CN" sz="2400" kern="0">
                          <a:effectLst/>
                          <a:latin typeface="+mn-ea"/>
                          <a:ea typeface="+mn-ea"/>
                        </a:rPr>
                        <a:t>第八章第二节</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algn="ctr"/>
                      <a:r>
                        <a:rPr lang="zh-CN" sz="2400" kern="0" dirty="0">
                          <a:effectLst/>
                          <a:latin typeface="+mn-ea"/>
                          <a:ea typeface="+mn-ea"/>
                        </a:rPr>
                        <a:t>豆腐的制作</a:t>
                      </a:r>
                      <a:endParaRPr lang="zh-CN" sz="24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153974018"/>
                  </a:ext>
                </a:extLst>
              </a:tr>
            </a:tbl>
          </a:graphicData>
        </a:graphic>
      </p:graphicFrame>
    </p:spTree>
    <p:extLst>
      <p:ext uri="{BB962C8B-B14F-4D97-AF65-F5344CB8AC3E}">
        <p14:creationId xmlns:p14="http://schemas.microsoft.com/office/powerpoint/2010/main" val="1308703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B8091-351D-9564-D4C8-3BDDB523B0BD}"/>
            </a:ext>
          </a:extLst>
        </p:cNvPr>
        <p:cNvGrpSpPr/>
        <p:nvPr/>
      </p:nvGrpSpPr>
      <p:grpSpPr>
        <a:xfrm>
          <a:off x="0" y="0"/>
          <a:ext cx="0" cy="0"/>
          <a:chOff x="0" y="0"/>
          <a:chExt cx="0" cy="0"/>
        </a:xfrm>
      </p:grpSpPr>
      <p:grpSp>
        <p:nvGrpSpPr>
          <p:cNvPr id="4" name="Group 9">
            <a:extLst>
              <a:ext uri="{FF2B5EF4-FFF2-40B4-BE49-F238E27FC236}">
                <a16:creationId xmlns:a16="http://schemas.microsoft.com/office/drawing/2014/main" id="{00313238-6F09-2A90-FA69-7C737AFDD45B}"/>
              </a:ext>
            </a:extLst>
          </p:cNvPr>
          <p:cNvGrpSpPr>
            <a:grpSpLocks noChangeAspect="1"/>
          </p:cNvGrpSpPr>
          <p:nvPr/>
        </p:nvGrpSpPr>
        <p:grpSpPr bwMode="auto">
          <a:xfrm>
            <a:off x="2311400" y="980886"/>
            <a:ext cx="7575550" cy="201688"/>
            <a:chOff x="1927" y="2201"/>
            <a:chExt cx="4019" cy="107"/>
          </a:xfrm>
        </p:grpSpPr>
        <p:sp>
          <p:nvSpPr>
            <p:cNvPr id="5" name="Line 10">
              <a:extLst>
                <a:ext uri="{FF2B5EF4-FFF2-40B4-BE49-F238E27FC236}">
                  <a16:creationId xmlns:a16="http://schemas.microsoft.com/office/drawing/2014/main" id="{0C703AD6-85CB-4C7A-25ED-C6E527749192}"/>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1">
              <a:extLst>
                <a:ext uri="{FF2B5EF4-FFF2-40B4-BE49-F238E27FC236}">
                  <a16:creationId xmlns:a16="http://schemas.microsoft.com/office/drawing/2014/main" id="{B7B629E6-E598-C551-83D5-6F2DD9C12E4C}"/>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Freeform 12">
              <a:extLst>
                <a:ext uri="{FF2B5EF4-FFF2-40B4-BE49-F238E27FC236}">
                  <a16:creationId xmlns:a16="http://schemas.microsoft.com/office/drawing/2014/main" id="{7804C296-DD33-99C9-8C8C-9225AB4EFF2A}"/>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TextBox 42">
            <a:extLst>
              <a:ext uri="{FF2B5EF4-FFF2-40B4-BE49-F238E27FC236}">
                <a16:creationId xmlns:a16="http://schemas.microsoft.com/office/drawing/2014/main" id="{7F462723-0DAF-E3A0-C86A-BA04CD4AB411}"/>
              </a:ext>
            </a:extLst>
          </p:cNvPr>
          <p:cNvSpPr txBox="1"/>
          <p:nvPr/>
        </p:nvSpPr>
        <p:spPr>
          <a:xfrm>
            <a:off x="3878814" y="507690"/>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二、课例分享</a:t>
            </a:r>
          </a:p>
        </p:txBody>
      </p:sp>
      <p:sp>
        <p:nvSpPr>
          <p:cNvPr id="9" name="内容占位符 2">
            <a:extLst>
              <a:ext uri="{FF2B5EF4-FFF2-40B4-BE49-F238E27FC236}">
                <a16:creationId xmlns:a16="http://schemas.microsoft.com/office/drawing/2014/main" id="{4A83015E-746C-FC8A-3A10-B1CE327A8DCC}"/>
              </a:ext>
            </a:extLst>
          </p:cNvPr>
          <p:cNvSpPr>
            <a:spLocks noGrp="1"/>
          </p:cNvSpPr>
          <p:nvPr>
            <p:ph idx="1"/>
          </p:nvPr>
        </p:nvSpPr>
        <p:spPr>
          <a:xfrm>
            <a:off x="840022" y="1096120"/>
            <a:ext cx="10514536" cy="5357216"/>
          </a:xfrm>
        </p:spPr>
        <p:txBody>
          <a:bodyPr/>
          <a:lstStyle/>
          <a:p>
            <a:pPr marL="0" indent="0">
              <a:buNone/>
            </a:pPr>
            <a:r>
              <a:rPr lang="en-US" altLang="zh-CN" sz="2800" b="1" kern="1200" dirty="0">
                <a:solidFill>
                  <a:schemeClr val="bg1"/>
                </a:solidFill>
                <a:latin typeface="+mj-ea"/>
                <a:ea typeface="+mj-ea"/>
              </a:rPr>
              <a:t>1.</a:t>
            </a:r>
            <a:r>
              <a:rPr lang="zh-CN" altLang="en-US" sz="2800" b="1" kern="1200" dirty="0">
                <a:solidFill>
                  <a:schemeClr val="bg1"/>
                </a:solidFill>
                <a:latin typeface="+mj-ea"/>
                <a:ea typeface="+mj-ea"/>
              </a:rPr>
              <a:t>课标分析：</a:t>
            </a:r>
            <a:r>
              <a:rPr lang="en-US" altLang="zh-CN" sz="2800" b="1" kern="1200" dirty="0">
                <a:solidFill>
                  <a:schemeClr val="bg1"/>
                </a:solidFill>
                <a:latin typeface="+mj-ea"/>
                <a:ea typeface="+mj-ea"/>
              </a:rPr>
              <a:t>《</a:t>
            </a:r>
            <a:r>
              <a:rPr lang="zh-CN" altLang="en-US" sz="2800" b="1" kern="1200" dirty="0">
                <a:solidFill>
                  <a:schemeClr val="bg1"/>
                </a:solidFill>
                <a:latin typeface="+mj-ea"/>
                <a:ea typeface="+mj-ea"/>
              </a:rPr>
              <a:t>普通高中化学课程标准</a:t>
            </a:r>
            <a:r>
              <a:rPr lang="en-US" altLang="zh-CN" sz="2800" b="1" kern="1200" dirty="0">
                <a:solidFill>
                  <a:schemeClr val="bg1"/>
                </a:solidFill>
                <a:latin typeface="+mj-ea"/>
                <a:ea typeface="+mj-ea"/>
              </a:rPr>
              <a:t>》</a:t>
            </a:r>
            <a:r>
              <a:rPr lang="zh-CN" altLang="en-US" sz="2800" b="1" kern="1200" dirty="0">
                <a:solidFill>
                  <a:schemeClr val="bg1"/>
                </a:solidFill>
                <a:latin typeface="+mj-ea"/>
                <a:ea typeface="+mj-ea"/>
              </a:rPr>
              <a:t>（</a:t>
            </a:r>
            <a:r>
              <a:rPr lang="en-US" altLang="zh-CN" sz="2800" b="1" kern="1200" dirty="0">
                <a:solidFill>
                  <a:schemeClr val="bg1"/>
                </a:solidFill>
                <a:latin typeface="+mj-ea"/>
                <a:ea typeface="+mj-ea"/>
              </a:rPr>
              <a:t>2020</a:t>
            </a:r>
            <a:r>
              <a:rPr lang="zh-CN" altLang="en-US" sz="2800" b="1" kern="1200" dirty="0">
                <a:solidFill>
                  <a:schemeClr val="bg1"/>
                </a:solidFill>
                <a:latin typeface="+mj-ea"/>
                <a:ea typeface="+mj-ea"/>
              </a:rPr>
              <a:t>年修订）</a:t>
            </a:r>
            <a:endParaRPr lang="en-US" altLang="zh-CN" sz="2800" b="1" kern="1200" dirty="0">
              <a:solidFill>
                <a:schemeClr val="bg1"/>
              </a:solidFill>
              <a:latin typeface="+mj-ea"/>
              <a:ea typeface="+mj-ea"/>
            </a:endParaRPr>
          </a:p>
          <a:p>
            <a:pPr marL="0" indent="0" algn="ctr">
              <a:buNone/>
            </a:pPr>
            <a:r>
              <a:rPr lang="zh-CN" altLang="zh-CN" sz="2200" kern="100">
                <a:effectLst/>
                <a:latin typeface="+mn-ea"/>
                <a:cs typeface="Times New Roman" panose="02020603050405020304" pitchFamily="18" charset="0"/>
              </a:rPr>
              <a:t>主题</a:t>
            </a:r>
            <a:r>
              <a:rPr lang="en-US" altLang="zh-CN" sz="2200" kern="100">
                <a:effectLst/>
                <a:latin typeface="+mn-ea"/>
                <a:cs typeface="Times New Roman" panose="02020603050405020304" pitchFamily="18" charset="0"/>
              </a:rPr>
              <a:t>2</a:t>
            </a:r>
            <a:r>
              <a:rPr lang="zh-CN" altLang="zh-CN" sz="2200" kern="100">
                <a:effectLst/>
                <a:latin typeface="+mn-ea"/>
                <a:cs typeface="Times New Roman" panose="02020603050405020304" pitchFamily="18" charset="0"/>
              </a:rPr>
              <a:t>：</a:t>
            </a:r>
            <a:r>
              <a:rPr lang="zh-CN" altLang="zh-CN" sz="2200" kern="100" dirty="0">
                <a:effectLst/>
                <a:latin typeface="+mn-ea"/>
                <a:cs typeface="Times New Roman" panose="02020603050405020304" pitchFamily="18" charset="0"/>
              </a:rPr>
              <a:t>常见的无机物及其应用</a:t>
            </a:r>
          </a:p>
          <a:p>
            <a:pPr marL="0" indent="0" algn="just">
              <a:buNone/>
            </a:pPr>
            <a:r>
              <a:rPr lang="en-US" altLang="zh-CN" sz="2200" kern="100" dirty="0">
                <a:effectLst/>
                <a:latin typeface="+mn-ea"/>
                <a:cs typeface="Times New Roman" panose="02020603050405020304" pitchFamily="18" charset="0"/>
              </a:rPr>
              <a:t>【</a:t>
            </a:r>
            <a:r>
              <a:rPr lang="zh-CN" altLang="zh-CN" sz="2200" kern="100" dirty="0">
                <a:effectLst/>
                <a:latin typeface="+mn-ea"/>
                <a:cs typeface="Times New Roman" panose="02020603050405020304" pitchFamily="18" charset="0"/>
              </a:rPr>
              <a:t>情境素材建议</a:t>
            </a:r>
            <a:r>
              <a:rPr lang="en-US" altLang="zh-CN" sz="2200" kern="100" dirty="0">
                <a:effectLst/>
                <a:latin typeface="+mn-ea"/>
                <a:cs typeface="Times New Roman" panose="02020603050405020304" pitchFamily="18" charset="0"/>
              </a:rPr>
              <a:t>】</a:t>
            </a:r>
            <a:endParaRPr lang="zh-CN" altLang="zh-CN" sz="2200" kern="100" dirty="0">
              <a:effectLst/>
              <a:latin typeface="+mn-ea"/>
              <a:cs typeface="Times New Roman" panose="02020603050405020304" pitchFamily="18" charset="0"/>
            </a:endParaRPr>
          </a:p>
          <a:p>
            <a:pPr marL="0" indent="0">
              <a:buNone/>
            </a:pPr>
            <a:r>
              <a:rPr lang="zh-CN" altLang="zh-CN" sz="2200">
                <a:effectLst/>
                <a:latin typeface="+mn-ea"/>
                <a:cs typeface="Times New Roman" panose="02020603050405020304" pitchFamily="18" charset="0"/>
              </a:rPr>
              <a:t>金属</a:t>
            </a:r>
            <a:r>
              <a:rPr lang="zh-CN" altLang="zh-CN" sz="2200" dirty="0">
                <a:effectLst/>
                <a:latin typeface="+mn-ea"/>
                <a:cs typeface="Times New Roman" panose="02020603050405020304" pitchFamily="18" charset="0"/>
              </a:rPr>
              <a:t>及其化合物的性质与应用：补铁剂；菠菜中铁元素的检验</a:t>
            </a:r>
            <a:r>
              <a:rPr lang="zh-CN" altLang="en-US" sz="2200" dirty="0">
                <a:effectLst/>
                <a:latin typeface="+mn-ea"/>
                <a:cs typeface="Times New Roman" panose="02020603050405020304" pitchFamily="18" charset="0"/>
              </a:rPr>
              <a:t>。</a:t>
            </a:r>
            <a:endParaRPr lang="en-US" altLang="zh-CN" sz="2200" b="1" kern="1200" dirty="0">
              <a:solidFill>
                <a:schemeClr val="bg1"/>
              </a:solidFill>
              <a:latin typeface="+mn-ea"/>
            </a:endParaRPr>
          </a:p>
          <a:p>
            <a:pPr marL="0" indent="0" algn="just">
              <a:buNone/>
            </a:pPr>
            <a:r>
              <a:rPr lang="zh-CN" altLang="zh-CN" sz="2200" kern="100" dirty="0">
                <a:effectLst/>
                <a:latin typeface="+mn-ea"/>
                <a:cs typeface="Times New Roman" panose="02020603050405020304" pitchFamily="18" charset="0"/>
              </a:rPr>
              <a:t>【学业要求】</a:t>
            </a:r>
          </a:p>
          <a:p>
            <a:pPr marL="0" indent="0" algn="just">
              <a:buNone/>
            </a:pPr>
            <a:r>
              <a:rPr lang="en-US" altLang="zh-CN" sz="2200" kern="100">
                <a:effectLst/>
                <a:latin typeface="+mn-ea"/>
                <a:cs typeface="Times New Roman" panose="02020603050405020304" pitchFamily="18" charset="0"/>
              </a:rPr>
              <a:t>1.</a:t>
            </a:r>
            <a:r>
              <a:rPr lang="zh-CN" altLang="zh-CN" sz="2200" kern="100">
                <a:effectLst/>
                <a:latin typeface="+mn-ea"/>
                <a:cs typeface="Times New Roman" panose="02020603050405020304" pitchFamily="18" charset="0"/>
              </a:rPr>
              <a:t>能</a:t>
            </a:r>
            <a:r>
              <a:rPr lang="zh-CN" altLang="zh-CN" sz="2200" kern="100" dirty="0">
                <a:effectLst/>
                <a:latin typeface="+mn-ea"/>
                <a:cs typeface="Times New Roman" panose="02020603050405020304" pitchFamily="18" charset="0"/>
              </a:rPr>
              <a:t>从物质类别、元素价态的角度，依据复分解反应和氧化还原反应原理，预测物质的化学性质和变化，</a:t>
            </a:r>
            <a:r>
              <a:rPr lang="zh-CN" altLang="zh-CN" sz="2200" kern="100" dirty="0">
                <a:solidFill>
                  <a:srgbClr val="C00000"/>
                </a:solidFill>
                <a:effectLst/>
                <a:latin typeface="+mn-ea"/>
                <a:cs typeface="Times New Roman" panose="02020603050405020304" pitchFamily="18" charset="0"/>
              </a:rPr>
              <a:t>设计实验进行初步验证，并能分析、解释有关实验现象</a:t>
            </a:r>
            <a:r>
              <a:rPr lang="zh-CN" altLang="zh-CN" sz="2200" kern="100" dirty="0">
                <a:effectLst/>
                <a:latin typeface="+mn-ea"/>
                <a:cs typeface="Times New Roman" panose="02020603050405020304" pitchFamily="18" charset="0"/>
              </a:rPr>
              <a:t>。</a:t>
            </a:r>
          </a:p>
          <a:p>
            <a:pPr marL="0" indent="0" algn="just">
              <a:buNone/>
            </a:pPr>
            <a:r>
              <a:rPr lang="en-US" altLang="zh-CN" sz="2200" kern="100">
                <a:effectLst/>
                <a:latin typeface="+mn-ea"/>
                <a:cs typeface="Times New Roman" panose="02020603050405020304" pitchFamily="18" charset="0"/>
              </a:rPr>
              <a:t>2.</a:t>
            </a:r>
            <a:r>
              <a:rPr lang="zh-CN" altLang="zh-CN" sz="2200" kern="100">
                <a:effectLst/>
                <a:latin typeface="+mn-ea"/>
                <a:cs typeface="Times New Roman" panose="02020603050405020304" pitchFamily="18" charset="0"/>
              </a:rPr>
              <a:t>能</a:t>
            </a:r>
            <a:r>
              <a:rPr lang="zh-CN" altLang="zh-CN" sz="2200" kern="100" dirty="0">
                <a:effectLst/>
                <a:latin typeface="+mn-ea"/>
                <a:cs typeface="Times New Roman" panose="02020603050405020304" pitchFamily="18" charset="0"/>
              </a:rPr>
              <a:t>利用典型代表物的性质和反应，</a:t>
            </a:r>
            <a:r>
              <a:rPr lang="zh-CN" altLang="zh-CN" sz="2200" kern="100" dirty="0">
                <a:solidFill>
                  <a:srgbClr val="C00000"/>
                </a:solidFill>
                <a:effectLst/>
                <a:latin typeface="+mn-ea"/>
                <a:cs typeface="Times New Roman" panose="02020603050405020304" pitchFamily="18" charset="0"/>
              </a:rPr>
              <a:t>设计常见物质制备、分离、提纯、检验等简单任务的方案</a:t>
            </a:r>
            <a:r>
              <a:rPr lang="zh-CN" altLang="zh-CN" sz="2200" kern="100" dirty="0">
                <a:effectLst/>
                <a:latin typeface="+mn-ea"/>
                <a:cs typeface="Times New Roman" panose="02020603050405020304" pitchFamily="18" charset="0"/>
              </a:rPr>
              <a:t>。能从物质类别和元素价态变化的视角说明物质的转化路径。</a:t>
            </a:r>
          </a:p>
          <a:p>
            <a:pPr marL="0" indent="0" algn="just">
              <a:buNone/>
            </a:pPr>
            <a:r>
              <a:rPr lang="en-US" altLang="zh-CN" sz="2200" kern="100">
                <a:effectLst/>
                <a:latin typeface="+mn-ea"/>
                <a:cs typeface="Times New Roman" panose="02020603050405020304" pitchFamily="18" charset="0"/>
              </a:rPr>
              <a:t>3.</a:t>
            </a:r>
            <a:r>
              <a:rPr lang="zh-CN" altLang="zh-CN" sz="2200" kern="100">
                <a:effectLst/>
                <a:latin typeface="+mn-ea"/>
                <a:cs typeface="Times New Roman" panose="02020603050405020304" pitchFamily="18" charset="0"/>
              </a:rPr>
              <a:t>能</a:t>
            </a:r>
            <a:r>
              <a:rPr lang="zh-CN" altLang="zh-CN" sz="2200" kern="100" dirty="0">
                <a:effectLst/>
                <a:latin typeface="+mn-ea"/>
                <a:cs typeface="Times New Roman" panose="02020603050405020304" pitchFamily="18" charset="0"/>
              </a:rPr>
              <a:t>根据物质的性质分析实验室、生产、生活及环境中的某些常见问题，说明</a:t>
            </a:r>
            <a:r>
              <a:rPr lang="zh-CN" altLang="zh-CN" sz="2200" kern="100" dirty="0">
                <a:solidFill>
                  <a:srgbClr val="C00000"/>
                </a:solidFill>
                <a:effectLst/>
                <a:latin typeface="+mn-ea"/>
                <a:cs typeface="Times New Roman" panose="02020603050405020304" pitchFamily="18" charset="0"/>
              </a:rPr>
              <a:t>妥善保存、合理使用化学品的常见方法</a:t>
            </a:r>
            <a:r>
              <a:rPr lang="zh-CN" altLang="zh-CN" sz="2200" kern="100" dirty="0">
                <a:effectLst/>
                <a:latin typeface="+mn-ea"/>
                <a:cs typeface="Times New Roman" panose="02020603050405020304" pitchFamily="18" charset="0"/>
              </a:rPr>
              <a:t>。</a:t>
            </a:r>
          </a:p>
          <a:p>
            <a:pPr marL="0" indent="0" algn="just">
              <a:buNone/>
            </a:pPr>
            <a:r>
              <a:rPr lang="en-US" altLang="zh-CN" sz="2200" kern="100">
                <a:effectLst/>
                <a:latin typeface="+mn-ea"/>
                <a:cs typeface="Times New Roman" panose="02020603050405020304" pitchFamily="18" charset="0"/>
              </a:rPr>
              <a:t>4.</a:t>
            </a:r>
            <a:r>
              <a:rPr lang="zh-CN" altLang="zh-CN" sz="2200" kern="100">
                <a:effectLst/>
                <a:latin typeface="+mn-ea"/>
                <a:cs typeface="Times New Roman" panose="02020603050405020304" pitchFamily="18" charset="0"/>
              </a:rPr>
              <a:t>能</a:t>
            </a:r>
            <a:r>
              <a:rPr lang="zh-CN" altLang="zh-CN" sz="2200" kern="100" dirty="0">
                <a:effectLst/>
                <a:latin typeface="+mn-ea"/>
                <a:cs typeface="Times New Roman" panose="02020603050405020304" pitchFamily="18" charset="0"/>
              </a:rPr>
              <a:t>说明常见元素及其化合物的应用对社会发展的价值、对环境的影响。能有意识运用所学的知识或寻求相关证据参与社会性议题的讨论。</a:t>
            </a:r>
          </a:p>
          <a:p>
            <a:pPr marL="0" indent="0">
              <a:buNone/>
            </a:pPr>
            <a:endParaRPr lang="zh-CN" altLang="en-US" dirty="0"/>
          </a:p>
        </p:txBody>
      </p:sp>
    </p:spTree>
    <p:extLst>
      <p:ext uri="{BB962C8B-B14F-4D97-AF65-F5344CB8AC3E}">
        <p14:creationId xmlns:p14="http://schemas.microsoft.com/office/powerpoint/2010/main" val="529636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a:extLst>
              <a:ext uri="{FF2B5EF4-FFF2-40B4-BE49-F238E27FC236}">
                <a16:creationId xmlns:a16="http://schemas.microsoft.com/office/drawing/2014/main" id="{D0FFF205-2F83-713D-B674-70CA62BE7F60}"/>
              </a:ext>
            </a:extLst>
          </p:cNvPr>
          <p:cNvGrpSpPr>
            <a:grpSpLocks noChangeAspect="1"/>
          </p:cNvGrpSpPr>
          <p:nvPr/>
        </p:nvGrpSpPr>
        <p:grpSpPr bwMode="auto">
          <a:xfrm>
            <a:off x="2311400" y="980886"/>
            <a:ext cx="7575550" cy="201688"/>
            <a:chOff x="1927" y="2201"/>
            <a:chExt cx="4019" cy="107"/>
          </a:xfrm>
        </p:grpSpPr>
        <p:sp>
          <p:nvSpPr>
            <p:cNvPr id="5" name="Line 10">
              <a:extLst>
                <a:ext uri="{FF2B5EF4-FFF2-40B4-BE49-F238E27FC236}">
                  <a16:creationId xmlns:a16="http://schemas.microsoft.com/office/drawing/2014/main" id="{3A48D7A0-2DA5-1E5E-A48A-AC12AA817054}"/>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1">
              <a:extLst>
                <a:ext uri="{FF2B5EF4-FFF2-40B4-BE49-F238E27FC236}">
                  <a16:creationId xmlns:a16="http://schemas.microsoft.com/office/drawing/2014/main" id="{26A894E5-EF79-DC2D-AD55-02D321FA48C7}"/>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Freeform 12">
              <a:extLst>
                <a:ext uri="{FF2B5EF4-FFF2-40B4-BE49-F238E27FC236}">
                  <a16:creationId xmlns:a16="http://schemas.microsoft.com/office/drawing/2014/main" id="{924DA3E5-A851-1339-3FEA-2C3BB2CD388C}"/>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TextBox 42">
            <a:extLst>
              <a:ext uri="{FF2B5EF4-FFF2-40B4-BE49-F238E27FC236}">
                <a16:creationId xmlns:a16="http://schemas.microsoft.com/office/drawing/2014/main" id="{A67A3D2E-17F5-75FE-80C2-02DBBB9AE6A9}"/>
              </a:ext>
            </a:extLst>
          </p:cNvPr>
          <p:cNvSpPr txBox="1"/>
          <p:nvPr/>
        </p:nvSpPr>
        <p:spPr>
          <a:xfrm>
            <a:off x="3878814" y="507690"/>
            <a:ext cx="4236586" cy="430530"/>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rPr>
              <a:t>二、课例分享</a:t>
            </a:r>
          </a:p>
        </p:txBody>
      </p:sp>
      <p:sp>
        <p:nvSpPr>
          <p:cNvPr id="9" name="内容占位符 2">
            <a:extLst>
              <a:ext uri="{FF2B5EF4-FFF2-40B4-BE49-F238E27FC236}">
                <a16:creationId xmlns:a16="http://schemas.microsoft.com/office/drawing/2014/main" id="{E789F22F-D34C-0538-B5C9-8464DE7CB7FA}"/>
              </a:ext>
            </a:extLst>
          </p:cNvPr>
          <p:cNvSpPr>
            <a:spLocks noGrp="1"/>
          </p:cNvSpPr>
          <p:nvPr>
            <p:ph idx="1"/>
          </p:nvPr>
        </p:nvSpPr>
        <p:spPr>
          <a:xfrm>
            <a:off x="840022" y="1096119"/>
            <a:ext cx="4553299" cy="4997175"/>
          </a:xfrm>
        </p:spPr>
        <p:txBody>
          <a:bodyPr/>
          <a:lstStyle/>
          <a:p>
            <a:pPr marL="0" indent="0">
              <a:buNone/>
            </a:pPr>
            <a:r>
              <a:rPr lang="en-US" altLang="zh-CN" sz="2800" b="1" kern="1200" dirty="0">
                <a:solidFill>
                  <a:schemeClr val="bg1"/>
                </a:solidFill>
                <a:latin typeface="+mj-ea"/>
                <a:ea typeface="+mj-ea"/>
              </a:rPr>
              <a:t>2.</a:t>
            </a:r>
            <a:r>
              <a:rPr lang="zh-CN" altLang="en-US" sz="2800" b="1" kern="1200" dirty="0">
                <a:solidFill>
                  <a:schemeClr val="bg1"/>
                </a:solidFill>
                <a:latin typeface="+mj-ea"/>
                <a:ea typeface="+mj-ea"/>
              </a:rPr>
              <a:t>教材分析</a:t>
            </a:r>
            <a:endParaRPr lang="en-US" altLang="zh-CN" sz="2800" b="1" kern="1200" dirty="0">
              <a:solidFill>
                <a:schemeClr val="bg1"/>
              </a:solidFill>
              <a:latin typeface="+mj-ea"/>
              <a:ea typeface="+mj-ea"/>
            </a:endParaRPr>
          </a:p>
          <a:p>
            <a:pPr marL="0" indent="457200">
              <a:buNone/>
            </a:pPr>
            <a:r>
              <a:rPr lang="en-US" altLang="zh-CN" sz="2400" kern="1200" dirty="0">
                <a:solidFill>
                  <a:schemeClr val="bg1"/>
                </a:solidFill>
                <a:latin typeface="+mj-ea"/>
                <a:ea typeface="+mj-ea"/>
              </a:rPr>
              <a:t>《</a:t>
            </a:r>
            <a:r>
              <a:rPr lang="zh-CN" altLang="en-US" sz="2400" kern="1200" dirty="0">
                <a:solidFill>
                  <a:schemeClr val="bg1"/>
                </a:solidFill>
                <a:latin typeface="+mj-ea"/>
                <a:ea typeface="+mj-ea"/>
              </a:rPr>
              <a:t>补铁剂中铁元素价态的检验</a:t>
            </a:r>
            <a:r>
              <a:rPr lang="en-US" altLang="zh-CN" sz="2400" kern="1200" dirty="0">
                <a:solidFill>
                  <a:schemeClr val="bg1"/>
                </a:solidFill>
                <a:latin typeface="+mj-ea"/>
                <a:ea typeface="+mj-ea"/>
              </a:rPr>
              <a:t>》</a:t>
            </a:r>
            <a:r>
              <a:rPr lang="zh-CN" altLang="en-US" sz="2400" kern="1200" dirty="0">
                <a:solidFill>
                  <a:schemeClr val="bg1"/>
                </a:solidFill>
                <a:latin typeface="+mj-ea"/>
                <a:ea typeface="+mj-ea"/>
              </a:rPr>
              <a:t>是基于人教版高中化学必修第一册第三章第一节</a:t>
            </a:r>
            <a:r>
              <a:rPr lang="en-US" altLang="zh-CN" sz="2400" kern="1200" dirty="0">
                <a:solidFill>
                  <a:schemeClr val="bg1"/>
                </a:solidFill>
                <a:latin typeface="+mj-ea"/>
                <a:ea typeface="+mj-ea"/>
              </a:rPr>
              <a:t>《</a:t>
            </a:r>
            <a:r>
              <a:rPr lang="zh-CN" altLang="en-US" sz="2400" kern="1200" dirty="0">
                <a:solidFill>
                  <a:schemeClr val="bg1"/>
                </a:solidFill>
                <a:latin typeface="+mj-ea"/>
                <a:ea typeface="+mj-ea"/>
              </a:rPr>
              <a:t>铁及其化合物</a:t>
            </a:r>
            <a:r>
              <a:rPr lang="en-US" altLang="zh-CN" sz="2400" kern="1200" dirty="0">
                <a:solidFill>
                  <a:schemeClr val="bg1"/>
                </a:solidFill>
                <a:latin typeface="+mj-ea"/>
                <a:ea typeface="+mj-ea"/>
              </a:rPr>
              <a:t>》</a:t>
            </a:r>
            <a:r>
              <a:rPr lang="zh-CN" altLang="en-US" sz="2400" kern="1200" dirty="0">
                <a:solidFill>
                  <a:schemeClr val="bg1"/>
                </a:solidFill>
                <a:latin typeface="+mj-ea"/>
                <a:ea typeface="+mj-ea"/>
              </a:rPr>
              <a:t>“研究与实践”栏目</a:t>
            </a:r>
            <a:r>
              <a:rPr lang="en-US" altLang="zh-CN" sz="2400" kern="1200" dirty="0">
                <a:solidFill>
                  <a:srgbClr val="C00000"/>
                </a:solidFill>
                <a:latin typeface="+mj-ea"/>
                <a:ea typeface="+mj-ea"/>
              </a:rPr>
              <a:t>《</a:t>
            </a:r>
            <a:r>
              <a:rPr lang="zh-CN" altLang="en-US" sz="2400" kern="1200" dirty="0">
                <a:solidFill>
                  <a:srgbClr val="C00000"/>
                </a:solidFill>
                <a:latin typeface="+mj-ea"/>
                <a:ea typeface="+mj-ea"/>
              </a:rPr>
              <a:t>检验食品中的铁元素</a:t>
            </a:r>
            <a:r>
              <a:rPr lang="en-US" altLang="zh-CN" sz="2400" kern="1200" dirty="0">
                <a:solidFill>
                  <a:srgbClr val="C00000"/>
                </a:solidFill>
                <a:latin typeface="+mj-ea"/>
                <a:ea typeface="+mj-ea"/>
              </a:rPr>
              <a:t>》</a:t>
            </a:r>
            <a:r>
              <a:rPr lang="zh-CN" altLang="en-US" sz="2400" kern="1200" dirty="0">
                <a:solidFill>
                  <a:schemeClr val="bg1"/>
                </a:solidFill>
                <a:latin typeface="+mj-ea"/>
                <a:ea typeface="+mj-ea"/>
              </a:rPr>
              <a:t>而设计的。在教材</a:t>
            </a:r>
            <a:r>
              <a:rPr lang="en-US" altLang="zh-CN" sz="2400" kern="1200" dirty="0">
                <a:solidFill>
                  <a:schemeClr val="bg1"/>
                </a:solidFill>
                <a:latin typeface="+mj-ea"/>
                <a:ea typeface="+mj-ea"/>
              </a:rPr>
              <a:t>70</a:t>
            </a:r>
            <a:r>
              <a:rPr lang="zh-CN" altLang="en-US" sz="2400" kern="1200" dirty="0">
                <a:solidFill>
                  <a:schemeClr val="bg1"/>
                </a:solidFill>
                <a:latin typeface="+mj-ea"/>
                <a:ea typeface="+mj-ea"/>
              </a:rPr>
              <a:t>页的“</a:t>
            </a:r>
            <a:r>
              <a:rPr lang="zh-CN" altLang="en-US" sz="2400" kern="1200" dirty="0">
                <a:solidFill>
                  <a:srgbClr val="C00000"/>
                </a:solidFill>
                <a:latin typeface="+mj-ea"/>
                <a:ea typeface="+mj-ea"/>
              </a:rPr>
              <a:t>资料卡片</a:t>
            </a:r>
            <a:r>
              <a:rPr lang="zh-CN" altLang="en-US" sz="2400" kern="1200" dirty="0">
                <a:solidFill>
                  <a:schemeClr val="bg1"/>
                </a:solidFill>
                <a:latin typeface="+mj-ea"/>
                <a:ea typeface="+mj-ea"/>
              </a:rPr>
              <a:t>”以及章末“</a:t>
            </a:r>
            <a:r>
              <a:rPr lang="zh-CN" altLang="en-US" sz="2400" kern="1200" dirty="0">
                <a:solidFill>
                  <a:srgbClr val="C00000"/>
                </a:solidFill>
                <a:latin typeface="+mj-ea"/>
                <a:ea typeface="+mj-ea"/>
              </a:rPr>
              <a:t>复习与提高</a:t>
            </a:r>
            <a:r>
              <a:rPr lang="zh-CN" altLang="en-US" sz="2400" kern="1200" dirty="0">
                <a:solidFill>
                  <a:schemeClr val="bg1"/>
                </a:solidFill>
                <a:latin typeface="+mj-ea"/>
                <a:ea typeface="+mj-ea"/>
              </a:rPr>
              <a:t>”习题第</a:t>
            </a:r>
            <a:r>
              <a:rPr lang="en-US" altLang="zh-CN" sz="2400" kern="1200" dirty="0">
                <a:solidFill>
                  <a:schemeClr val="bg1"/>
                </a:solidFill>
                <a:latin typeface="+mj-ea"/>
                <a:ea typeface="+mj-ea"/>
              </a:rPr>
              <a:t>1</a:t>
            </a:r>
            <a:r>
              <a:rPr lang="zh-CN" altLang="en-US" sz="2400" kern="1200" dirty="0">
                <a:solidFill>
                  <a:schemeClr val="bg1"/>
                </a:solidFill>
                <a:latin typeface="+mj-ea"/>
                <a:ea typeface="+mj-ea"/>
              </a:rPr>
              <a:t>题、第</a:t>
            </a:r>
            <a:r>
              <a:rPr lang="en-US" altLang="zh-CN" sz="2400" kern="1200" dirty="0">
                <a:solidFill>
                  <a:schemeClr val="bg1"/>
                </a:solidFill>
                <a:latin typeface="+mj-ea"/>
                <a:ea typeface="+mj-ea"/>
              </a:rPr>
              <a:t>12</a:t>
            </a:r>
            <a:r>
              <a:rPr lang="zh-CN" altLang="en-US" sz="2400" kern="1200" dirty="0">
                <a:solidFill>
                  <a:schemeClr val="bg1"/>
                </a:solidFill>
                <a:latin typeface="+mj-ea"/>
                <a:ea typeface="+mj-ea"/>
              </a:rPr>
              <a:t>题中都出现过人体中的铁元素与补铁的相关知识，在实验探究题中也多次出现，以此为素材设计本节课对于学生的核心素养的培养具有重要意义。</a:t>
            </a:r>
            <a:endParaRPr lang="en-US" altLang="zh-CN" sz="2400" b="1" kern="1200" dirty="0">
              <a:solidFill>
                <a:schemeClr val="bg1"/>
              </a:solidFill>
              <a:latin typeface="+mj-ea"/>
              <a:ea typeface="+mj-ea"/>
            </a:endParaRPr>
          </a:p>
          <a:p>
            <a:pPr marL="0" indent="0">
              <a:buNone/>
            </a:pPr>
            <a:endParaRPr lang="zh-CN" altLang="en-US" dirty="0"/>
          </a:p>
        </p:txBody>
      </p:sp>
      <p:pic>
        <p:nvPicPr>
          <p:cNvPr id="10" name="图片 9">
            <a:extLst>
              <a:ext uri="{FF2B5EF4-FFF2-40B4-BE49-F238E27FC236}">
                <a16:creationId xmlns:a16="http://schemas.microsoft.com/office/drawing/2014/main" id="{1D928E05-2917-E728-EAA6-B0F2EC5E8550}"/>
              </a:ext>
            </a:extLst>
          </p:cNvPr>
          <p:cNvPicPr>
            <a:picLocks noChangeAspect="1"/>
          </p:cNvPicPr>
          <p:nvPr/>
        </p:nvPicPr>
        <p:blipFill>
          <a:blip r:embed="rId2"/>
          <a:stretch>
            <a:fillRect/>
          </a:stretch>
        </p:blipFill>
        <p:spPr>
          <a:xfrm>
            <a:off x="5393321" y="1205152"/>
            <a:ext cx="3506017" cy="4671962"/>
          </a:xfrm>
          <a:prstGeom prst="rect">
            <a:avLst/>
          </a:prstGeom>
        </p:spPr>
      </p:pic>
      <p:pic>
        <p:nvPicPr>
          <p:cNvPr id="11" name="图片 10">
            <a:extLst>
              <a:ext uri="{FF2B5EF4-FFF2-40B4-BE49-F238E27FC236}">
                <a16:creationId xmlns:a16="http://schemas.microsoft.com/office/drawing/2014/main" id="{E589E5DB-F8B9-2B8B-3BFD-14D15A8EDBD6}"/>
              </a:ext>
            </a:extLst>
          </p:cNvPr>
          <p:cNvPicPr>
            <a:picLocks noChangeAspect="1"/>
          </p:cNvPicPr>
          <p:nvPr/>
        </p:nvPicPr>
        <p:blipFill>
          <a:blip r:embed="rId3"/>
          <a:stretch>
            <a:fillRect/>
          </a:stretch>
        </p:blipFill>
        <p:spPr>
          <a:xfrm>
            <a:off x="8806502" y="1182574"/>
            <a:ext cx="3029064" cy="1811046"/>
          </a:xfrm>
          <a:prstGeom prst="rect">
            <a:avLst/>
          </a:prstGeom>
        </p:spPr>
      </p:pic>
      <p:pic>
        <p:nvPicPr>
          <p:cNvPr id="12" name="图片 11">
            <a:extLst>
              <a:ext uri="{FF2B5EF4-FFF2-40B4-BE49-F238E27FC236}">
                <a16:creationId xmlns:a16="http://schemas.microsoft.com/office/drawing/2014/main" id="{1B70FDBB-498C-68FD-14F6-300CEC6364F4}"/>
              </a:ext>
            </a:extLst>
          </p:cNvPr>
          <p:cNvPicPr>
            <a:picLocks noChangeAspect="1"/>
          </p:cNvPicPr>
          <p:nvPr/>
        </p:nvPicPr>
        <p:blipFill>
          <a:blip r:embed="rId4"/>
          <a:stretch>
            <a:fillRect/>
          </a:stretch>
        </p:blipFill>
        <p:spPr>
          <a:xfrm>
            <a:off x="6731687" y="5295361"/>
            <a:ext cx="5143500" cy="641350"/>
          </a:xfrm>
          <a:prstGeom prst="rect">
            <a:avLst/>
          </a:prstGeom>
        </p:spPr>
      </p:pic>
      <p:pic>
        <p:nvPicPr>
          <p:cNvPr id="13" name="图片 12">
            <a:extLst>
              <a:ext uri="{FF2B5EF4-FFF2-40B4-BE49-F238E27FC236}">
                <a16:creationId xmlns:a16="http://schemas.microsoft.com/office/drawing/2014/main" id="{CD3A493F-95C3-E8F4-A3AE-CAC395F951F2}"/>
              </a:ext>
            </a:extLst>
          </p:cNvPr>
          <p:cNvPicPr>
            <a:picLocks noChangeAspect="1"/>
          </p:cNvPicPr>
          <p:nvPr/>
        </p:nvPicPr>
        <p:blipFill rotWithShape="1">
          <a:blip r:embed="rId5"/>
          <a:srcRect t="6991" b="26304"/>
          <a:stretch/>
        </p:blipFill>
        <p:spPr>
          <a:xfrm>
            <a:off x="6698388" y="5936711"/>
            <a:ext cx="5022850" cy="432048"/>
          </a:xfrm>
          <a:prstGeom prst="rect">
            <a:avLst/>
          </a:prstGeom>
        </p:spPr>
      </p:pic>
    </p:spTree>
    <p:extLst>
      <p:ext uri="{BB962C8B-B14F-4D97-AF65-F5344CB8AC3E}">
        <p14:creationId xmlns:p14="http://schemas.microsoft.com/office/powerpoint/2010/main" val="259813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FORE_SCHEMECOLOR_INDEX_BRIGHTNESS" val="0"/>
  <p:tag name="KSO_WM_UNI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AS_UNIQUEID" val="184"/>
</p:tagLst>
</file>

<file path=ppt/theme/theme1.xml><?xml version="1.0" encoding="utf-8"?>
<a:theme xmlns:a="http://schemas.openxmlformats.org/drawingml/2006/main" name="2_默认设计模板">
  <a:themeElements>
    <a:clrScheme name="自定义 33">
      <a:dk1>
        <a:srgbClr val="E11F28"/>
      </a:dk1>
      <a:lt1>
        <a:srgbClr val="40474D"/>
      </a:lt1>
      <a:dk2>
        <a:srgbClr val="F4F4F4"/>
      </a:dk2>
      <a:lt2>
        <a:srgbClr val="FFFFFF"/>
      </a:lt2>
      <a:accent1>
        <a:srgbClr val="40474D"/>
      </a:accent1>
      <a:accent2>
        <a:srgbClr val="E11F28"/>
      </a:accent2>
      <a:accent3>
        <a:srgbClr val="E6E6E6"/>
      </a:accent3>
      <a:accent4>
        <a:srgbClr val="C2C1C1"/>
      </a:accent4>
      <a:accent5>
        <a:srgbClr val="E11F28"/>
      </a:accent5>
      <a:accent6>
        <a:srgbClr val="40474D"/>
      </a:accent6>
      <a:hlink>
        <a:srgbClr val="FFFFFF"/>
      </a:hlink>
      <a:folHlink>
        <a:srgbClr val="DEDEDD"/>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TotalTime>
  <Words>5962</Words>
  <Application>Microsoft Office PowerPoint</Application>
  <PresentationFormat>自定义</PresentationFormat>
  <Paragraphs>389</Paragraphs>
  <Slides>28</Slides>
  <Notes>13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Lifeline JL</vt:lpstr>
      <vt:lpstr>黑体</vt:lpstr>
      <vt:lpstr>华文细黑</vt:lpstr>
      <vt:lpstr>微软雅黑</vt:lpstr>
      <vt:lpstr>Arial</vt:lpstr>
      <vt:lpstr>Calibri</vt:lpstr>
      <vt:lpstr>Wingdings</vt:lpstr>
      <vt:lpstr>2_默认设计模板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馨元 张</cp:lastModifiedBy>
  <cp:revision>777</cp:revision>
  <dcterms:created xsi:type="dcterms:W3CDTF">2013-01-25T01:44:00Z</dcterms:created>
  <dcterms:modified xsi:type="dcterms:W3CDTF">2024-03-06T14:11:54Z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2052-11.3.0.9236</vt:lpwstr>
  </property>
</Properties>
</file>