
<file path=[Content_Types].xml><?xml version="1.0" encoding="utf-8"?>
<Types xmlns="http://schemas.openxmlformats.org/package/2006/content-types">
  <Default Extension="jpeg" ContentType="image/jpeg"/>
  <Default Extension="JPG" ContentType="image/.jpg"/>
  <Default Extension="vml" ContentType="application/vnd.openxmlformats-officedocument.vmlDrawing"/>
  <Default Extension="bin" ContentType="application/vnd.openxmlformats-officedocument.oleObject"/>
  <Default Extension="emf" ContentType="image/x-em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  <p:sldMasterId id="2147483684" r:id="rId5"/>
    <p:sldMasterId id="2147483696" r:id="rId6"/>
    <p:sldMasterId id="2147483708" r:id="rId7"/>
    <p:sldMasterId id="2147483720" r:id="rId8"/>
    <p:sldMasterId id="2147483732" r:id="rId9"/>
    <p:sldMasterId id="2147483744" r:id="rId10"/>
  </p:sldMasterIdLst>
  <p:sldIdLst>
    <p:sldId id="323" r:id="rId11"/>
    <p:sldId id="364" r:id="rId12"/>
    <p:sldId id="365" r:id="rId13"/>
    <p:sldId id="366" r:id="rId14"/>
    <p:sldId id="367" r:id="rId15"/>
    <p:sldId id="368" r:id="rId16"/>
    <p:sldId id="369" r:id="rId17"/>
    <p:sldId id="370" r:id="rId18"/>
    <p:sldId id="371" r:id="rId19"/>
    <p:sldId id="372" r:id="rId20"/>
    <p:sldId id="374" r:id="rId21"/>
    <p:sldId id="399" r:id="rId22"/>
    <p:sldId id="378" r:id="rId23"/>
    <p:sldId id="379" r:id="rId24"/>
    <p:sldId id="398" r:id="rId25"/>
    <p:sldId id="390" r:id="rId26"/>
    <p:sldId id="404" r:id="rId27"/>
    <p:sldId id="394" r:id="rId28"/>
    <p:sldId id="392" r:id="rId29"/>
    <p:sldId id="386" r:id="rId30"/>
    <p:sldId id="387" r:id="rId31"/>
    <p:sldId id="393" r:id="rId32"/>
    <p:sldId id="382" r:id="rId33"/>
    <p:sldId id="395" r:id="rId34"/>
  </p:sldIdLst>
  <p:sldSz cx="9144000" cy="6858000" type="screen4x3"/>
  <p:notesSz cx="6858000" cy="9144000"/>
  <p:custDataLst>
    <p:tags r:id="rId38"/>
  </p:custDataLst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4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FF"/>
    <a:srgbClr val="CCFFFF"/>
    <a:srgbClr val="66FFFF"/>
    <a:srgbClr val="33CCFF"/>
    <a:srgbClr val="00FF00"/>
    <a:srgbClr val="FE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 showGuides="1">
      <p:cViewPr varScale="1">
        <p:scale>
          <a:sx n="69" d="100"/>
          <a:sy n="69" d="100"/>
        </p:scale>
        <p:origin x="-138" y="-102"/>
      </p:cViewPr>
      <p:guideLst>
        <p:guide orient="horz" pos="2161"/>
        <p:guide pos="284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Master" Target="slideMasters/slideMaster8.xml"/><Relationship Id="rId8" Type="http://schemas.openxmlformats.org/officeDocument/2006/relationships/slideMaster" Target="slideMasters/slideMaster7.xml"/><Relationship Id="rId7" Type="http://schemas.openxmlformats.org/officeDocument/2006/relationships/slideMaster" Target="slideMasters/slideMaster6.xml"/><Relationship Id="rId6" Type="http://schemas.openxmlformats.org/officeDocument/2006/relationships/slideMaster" Target="slideMasters/slideMaster5.xml"/><Relationship Id="rId5" Type="http://schemas.openxmlformats.org/officeDocument/2006/relationships/slideMaster" Target="slideMasters/slideMaster4.xml"/><Relationship Id="rId4" Type="http://schemas.openxmlformats.org/officeDocument/2006/relationships/slideMaster" Target="slideMasters/slideMaster3.xml"/><Relationship Id="rId38" Type="http://schemas.openxmlformats.org/officeDocument/2006/relationships/tags" Target="tags/tag1.xml"/><Relationship Id="rId37" Type="http://schemas.openxmlformats.org/officeDocument/2006/relationships/tableStyles" Target="tableStyles.xml"/><Relationship Id="rId36" Type="http://schemas.openxmlformats.org/officeDocument/2006/relationships/viewProps" Target="viewProps.xml"/><Relationship Id="rId35" Type="http://schemas.openxmlformats.org/officeDocument/2006/relationships/presProps" Target="presProps.xml"/><Relationship Id="rId34" Type="http://schemas.openxmlformats.org/officeDocument/2006/relationships/slide" Target="slides/slide24.xml"/><Relationship Id="rId33" Type="http://schemas.openxmlformats.org/officeDocument/2006/relationships/slide" Target="slides/slide23.xml"/><Relationship Id="rId32" Type="http://schemas.openxmlformats.org/officeDocument/2006/relationships/slide" Target="slides/slide22.xml"/><Relationship Id="rId31" Type="http://schemas.openxmlformats.org/officeDocument/2006/relationships/slide" Target="slides/slide21.xml"/><Relationship Id="rId30" Type="http://schemas.openxmlformats.org/officeDocument/2006/relationships/slide" Target="slides/slide20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19.xml"/><Relationship Id="rId28" Type="http://schemas.openxmlformats.org/officeDocument/2006/relationships/slide" Target="slides/slide18.xml"/><Relationship Id="rId27" Type="http://schemas.openxmlformats.org/officeDocument/2006/relationships/slide" Target="slides/slide17.xml"/><Relationship Id="rId26" Type="http://schemas.openxmlformats.org/officeDocument/2006/relationships/slide" Target="slides/slide16.xml"/><Relationship Id="rId25" Type="http://schemas.openxmlformats.org/officeDocument/2006/relationships/slide" Target="slides/slide15.xml"/><Relationship Id="rId24" Type="http://schemas.openxmlformats.org/officeDocument/2006/relationships/slide" Target="slides/slide14.xml"/><Relationship Id="rId23" Type="http://schemas.openxmlformats.org/officeDocument/2006/relationships/slide" Target="slides/slide13.xml"/><Relationship Id="rId22" Type="http://schemas.openxmlformats.org/officeDocument/2006/relationships/slide" Target="slides/slide12.xml"/><Relationship Id="rId21" Type="http://schemas.openxmlformats.org/officeDocument/2006/relationships/slide" Target="slides/slide11.xml"/><Relationship Id="rId20" Type="http://schemas.openxmlformats.org/officeDocument/2006/relationships/slide" Target="slides/slide10.xml"/><Relationship Id="rId2" Type="http://schemas.openxmlformats.org/officeDocument/2006/relationships/theme" Target="theme/theme1.xml"/><Relationship Id="rId19" Type="http://schemas.openxmlformats.org/officeDocument/2006/relationships/slide" Target="slides/slide9.xml"/><Relationship Id="rId18" Type="http://schemas.openxmlformats.org/officeDocument/2006/relationships/slide" Target="slides/slide8.xml"/><Relationship Id="rId17" Type="http://schemas.openxmlformats.org/officeDocument/2006/relationships/slide" Target="slides/slide7.xml"/><Relationship Id="rId16" Type="http://schemas.openxmlformats.org/officeDocument/2006/relationships/slide" Target="slides/slide6.xml"/><Relationship Id="rId15" Type="http://schemas.openxmlformats.org/officeDocument/2006/relationships/slide" Target="slides/slide5.xml"/><Relationship Id="rId14" Type="http://schemas.openxmlformats.org/officeDocument/2006/relationships/slide" Target="slides/slide4.xml"/><Relationship Id="rId13" Type="http://schemas.openxmlformats.org/officeDocument/2006/relationships/slide" Target="slides/slide3.xml"/><Relationship Id="rId12" Type="http://schemas.openxmlformats.org/officeDocument/2006/relationships/slide" Target="slides/slide2.xml"/><Relationship Id="rId11" Type="http://schemas.openxmlformats.org/officeDocument/2006/relationships/slide" Target="slides/slide1.xml"/><Relationship Id="rId10" Type="http://schemas.openxmlformats.org/officeDocument/2006/relationships/slideMaster" Target="slideMasters/slideMaster9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9" Type="http://schemas.openxmlformats.org/officeDocument/2006/relationships/image" Target="../media/image24.wmf"/><Relationship Id="rId8" Type="http://schemas.openxmlformats.org/officeDocument/2006/relationships/image" Target="../media/image23.wmf"/><Relationship Id="rId7" Type="http://schemas.openxmlformats.org/officeDocument/2006/relationships/image" Target="../media/image22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3" Type="http://schemas.openxmlformats.org/officeDocument/2006/relationships/image" Target="../media/image18.wmf"/><Relationship Id="rId20" Type="http://schemas.openxmlformats.org/officeDocument/2006/relationships/image" Target="../media/image35.wmf"/><Relationship Id="rId2" Type="http://schemas.openxmlformats.org/officeDocument/2006/relationships/image" Target="../media/image17.wmf"/><Relationship Id="rId19" Type="http://schemas.openxmlformats.org/officeDocument/2006/relationships/image" Target="../media/image34.wmf"/><Relationship Id="rId18" Type="http://schemas.openxmlformats.org/officeDocument/2006/relationships/image" Target="../media/image33.wmf"/><Relationship Id="rId17" Type="http://schemas.openxmlformats.org/officeDocument/2006/relationships/image" Target="../media/image32.wmf"/><Relationship Id="rId16" Type="http://schemas.openxmlformats.org/officeDocument/2006/relationships/image" Target="../media/image31.wmf"/><Relationship Id="rId15" Type="http://schemas.openxmlformats.org/officeDocument/2006/relationships/image" Target="../media/image30.wmf"/><Relationship Id="rId14" Type="http://schemas.openxmlformats.org/officeDocument/2006/relationships/image" Target="../media/image29.wmf"/><Relationship Id="rId13" Type="http://schemas.openxmlformats.org/officeDocument/2006/relationships/image" Target="../media/image28.wmf"/><Relationship Id="rId12" Type="http://schemas.openxmlformats.org/officeDocument/2006/relationships/image" Target="../media/image27.wmf"/><Relationship Id="rId11" Type="http://schemas.openxmlformats.org/officeDocument/2006/relationships/image" Target="../media/image26.wmf"/><Relationship Id="rId10" Type="http://schemas.openxmlformats.org/officeDocument/2006/relationships/image" Target="../media/image25.wmf"/><Relationship Id="rId1" Type="http://schemas.openxmlformats.org/officeDocument/2006/relationships/image" Target="../media/image1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wmf"/></Relationships>
</file>

<file path=ppt/drawings/_rels/vmlDrawing2.vml.rels><?xml version="1.0" encoding="UTF-8" standalone="yes"?>
<Relationships xmlns="http://schemas.openxmlformats.org/package/2006/relationships"><Relationship Id="rId9" Type="http://schemas.openxmlformats.org/officeDocument/2006/relationships/image" Target="../media/image44.wmf"/><Relationship Id="rId8" Type="http://schemas.openxmlformats.org/officeDocument/2006/relationships/image" Target="../media/image43.wmf"/><Relationship Id="rId7" Type="http://schemas.openxmlformats.org/officeDocument/2006/relationships/image" Target="../media/image42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/Relationships>
</file>

<file path=ppt/drawings/_rels/vmlDrawing4.vml.rels><?xml version="1.0" encoding="UTF-8" standalone="yes"?>
<Relationships xmlns="http://schemas.openxmlformats.org/package/2006/relationships"><Relationship Id="rId4" Type="http://schemas.openxmlformats.org/officeDocument/2006/relationships/image" Target="../media/image51.wmf"/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6.vml.rels><?xml version="1.0" encoding="UTF-8" standalone="yes"?>
<Relationships xmlns="http://schemas.openxmlformats.org/package/2006/relationships"><Relationship Id="rId9" Type="http://schemas.openxmlformats.org/officeDocument/2006/relationships/image" Target="../media/image61.wmf"/><Relationship Id="rId8" Type="http://schemas.openxmlformats.org/officeDocument/2006/relationships/image" Target="../media/image60.wmf"/><Relationship Id="rId7" Type="http://schemas.openxmlformats.org/officeDocument/2006/relationships/image" Target="../media/image59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4" Type="http://schemas.openxmlformats.org/officeDocument/2006/relationships/image" Target="../media/image56.wmf"/><Relationship Id="rId3" Type="http://schemas.openxmlformats.org/officeDocument/2006/relationships/image" Target="../media/image55.wmf"/><Relationship Id="rId2" Type="http://schemas.openxmlformats.org/officeDocument/2006/relationships/image" Target="../media/image21.wmf"/><Relationship Id="rId10" Type="http://schemas.openxmlformats.org/officeDocument/2006/relationships/image" Target="../media/image62.wmf"/><Relationship Id="rId1" Type="http://schemas.openxmlformats.org/officeDocument/2006/relationships/image" Target="../media/image54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71.wmf"/><Relationship Id="rId8" Type="http://schemas.openxmlformats.org/officeDocument/2006/relationships/image" Target="../media/image70.wmf"/><Relationship Id="rId7" Type="http://schemas.openxmlformats.org/officeDocument/2006/relationships/image" Target="../media/image69.wmf"/><Relationship Id="rId6" Type="http://schemas.openxmlformats.org/officeDocument/2006/relationships/image" Target="../media/image68.wmf"/><Relationship Id="rId5" Type="http://schemas.openxmlformats.org/officeDocument/2006/relationships/image" Target="../media/image67.wmf"/><Relationship Id="rId4" Type="http://schemas.openxmlformats.org/officeDocument/2006/relationships/image" Target="../media/image66.wmf"/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73.wmf"/><Relationship Id="rId1" Type="http://schemas.openxmlformats.org/officeDocument/2006/relationships/image" Target="../media/image72.wmf"/></Relationships>
</file>

<file path=ppt/drawings/_rels/vmlDrawing9.vml.rels><?xml version="1.0" encoding="UTF-8" standalone="yes"?>
<Relationships xmlns="http://schemas.openxmlformats.org/package/2006/relationships"><Relationship Id="rId4" Type="http://schemas.openxmlformats.org/officeDocument/2006/relationships/image" Target="../media/image77.wmf"/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7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fad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fad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fad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 spd="slow">
    <p:fad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fad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</p:spTree>
  </p:cSld>
  <p:clrMapOvr>
    <a:masterClrMapping/>
  </p:clrMapOvr>
  <p:transition>
    <p:fade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eaLnBrk="1" hangingPunct="1"/>
            <a:fld id="{BB962C8B-B14F-4D97-AF65-F5344CB8AC3E}" type="datetimeFigureOut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emf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2.xml"/><Relationship Id="rId8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0.xml"/><Relationship Id="rId6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3" Type="http://schemas.openxmlformats.org/officeDocument/2006/relationships/theme" Target="../theme/theme4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3.xml"/><Relationship Id="rId1" Type="http://schemas.openxmlformats.org/officeDocument/2006/relationships/slideLayout" Target="../slideLayouts/slideLayout34.xml"/></Relationships>
</file>

<file path=ppt/slideMasters/_rels/slideMaster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53.xml"/><Relationship Id="rId8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6.xml"/><Relationship Id="rId12" Type="http://schemas.openxmlformats.org/officeDocument/2006/relationships/theme" Target="../theme/theme5.xml"/><Relationship Id="rId11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54.xml"/><Relationship Id="rId1" Type="http://schemas.openxmlformats.org/officeDocument/2006/relationships/slideLayout" Target="../slideLayouts/slideLayout45.xml"/></Relationships>
</file>

<file path=ppt/slideMasters/_rels/slideMaster6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64.xml"/><Relationship Id="rId8" Type="http://schemas.openxmlformats.org/officeDocument/2006/relationships/slideLayout" Target="../slideLayouts/slideLayout63.xml"/><Relationship Id="rId7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1.xml"/><Relationship Id="rId5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9.xml"/><Relationship Id="rId3" Type="http://schemas.openxmlformats.org/officeDocument/2006/relationships/slideLayout" Target="../slideLayouts/slideLayout58.xml"/><Relationship Id="rId2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11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65.xml"/><Relationship Id="rId1" Type="http://schemas.openxmlformats.org/officeDocument/2006/relationships/slideLayout" Target="../slideLayouts/slideLayout56.xml"/></Relationships>
</file>

<file path=ppt/slideMasters/_rels/slideMaster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5.xml"/><Relationship Id="rId8" Type="http://schemas.openxmlformats.org/officeDocument/2006/relationships/slideLayout" Target="../slideLayouts/slideLayout74.xml"/><Relationship Id="rId7" Type="http://schemas.openxmlformats.org/officeDocument/2006/relationships/slideLayout" Target="../slideLayouts/slideLayout73.xml"/><Relationship Id="rId6" Type="http://schemas.openxmlformats.org/officeDocument/2006/relationships/slideLayout" Target="../slideLayouts/slideLayout72.xml"/><Relationship Id="rId5" Type="http://schemas.openxmlformats.org/officeDocument/2006/relationships/slideLayout" Target="../slideLayouts/slideLayout71.xml"/><Relationship Id="rId4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9.xml"/><Relationship Id="rId2" Type="http://schemas.openxmlformats.org/officeDocument/2006/relationships/slideLayout" Target="../slideLayouts/slideLayout68.xml"/><Relationship Id="rId13" Type="http://schemas.openxmlformats.org/officeDocument/2006/relationships/theme" Target="../theme/theme7.xml"/><Relationship Id="rId12" Type="http://schemas.openxmlformats.org/officeDocument/2006/relationships/image" Target="../media/image3.emf"/><Relationship Id="rId11" Type="http://schemas.openxmlformats.org/officeDocument/2006/relationships/slideLayout" Target="../slideLayouts/slideLayout77.xml"/><Relationship Id="rId10" Type="http://schemas.openxmlformats.org/officeDocument/2006/relationships/slideLayout" Target="../slideLayouts/slideLayout76.xml"/><Relationship Id="rId1" Type="http://schemas.openxmlformats.org/officeDocument/2006/relationships/slideLayout" Target="../slideLayouts/slideLayout67.xml"/></Relationships>
</file>

<file path=ppt/slideMasters/_rels/slideMaster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86.xml"/><Relationship Id="rId8" Type="http://schemas.openxmlformats.org/officeDocument/2006/relationships/slideLayout" Target="../slideLayouts/slideLayout85.xml"/><Relationship Id="rId7" Type="http://schemas.openxmlformats.org/officeDocument/2006/relationships/slideLayout" Target="../slideLayouts/slideLayout84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Relationship Id="rId3" Type="http://schemas.openxmlformats.org/officeDocument/2006/relationships/slideLayout" Target="../slideLayouts/slideLayout80.xml"/><Relationship Id="rId2" Type="http://schemas.openxmlformats.org/officeDocument/2006/relationships/slideLayout" Target="../slideLayouts/slideLayout79.xml"/><Relationship Id="rId13" Type="http://schemas.openxmlformats.org/officeDocument/2006/relationships/theme" Target="../theme/theme8.xml"/><Relationship Id="rId12" Type="http://schemas.openxmlformats.org/officeDocument/2006/relationships/image" Target="../media/image4.jpeg"/><Relationship Id="rId11" Type="http://schemas.openxmlformats.org/officeDocument/2006/relationships/slideLayout" Target="../slideLayouts/slideLayout88.xml"/><Relationship Id="rId10" Type="http://schemas.openxmlformats.org/officeDocument/2006/relationships/slideLayout" Target="../slideLayouts/slideLayout87.xml"/><Relationship Id="rId1" Type="http://schemas.openxmlformats.org/officeDocument/2006/relationships/slideLayout" Target="../slideLayouts/slideLayout78.xml"/></Relationships>
</file>

<file path=ppt/slideMasters/_rels/slideMaster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7.xml"/><Relationship Id="rId8" Type="http://schemas.openxmlformats.org/officeDocument/2006/relationships/slideLayout" Target="../slideLayouts/slideLayout96.xml"/><Relationship Id="rId7" Type="http://schemas.openxmlformats.org/officeDocument/2006/relationships/slideLayout" Target="../slideLayouts/slideLayout95.xml"/><Relationship Id="rId6" Type="http://schemas.openxmlformats.org/officeDocument/2006/relationships/slideLayout" Target="../slideLayouts/slideLayout94.xml"/><Relationship Id="rId5" Type="http://schemas.openxmlformats.org/officeDocument/2006/relationships/slideLayout" Target="../slideLayouts/slideLayout93.xml"/><Relationship Id="rId4" Type="http://schemas.openxmlformats.org/officeDocument/2006/relationships/slideLayout" Target="../slideLayouts/slideLayout92.xml"/><Relationship Id="rId3" Type="http://schemas.openxmlformats.org/officeDocument/2006/relationships/slideLayout" Target="../slideLayouts/slideLayout91.xml"/><Relationship Id="rId2" Type="http://schemas.openxmlformats.org/officeDocument/2006/relationships/slideLayout" Target="../slideLayouts/slideLayout90.xml"/><Relationship Id="rId12" Type="http://schemas.openxmlformats.org/officeDocument/2006/relationships/theme" Target="../theme/theme9.xml"/><Relationship Id="rId11" Type="http://schemas.openxmlformats.org/officeDocument/2006/relationships/slideLayout" Target="../slideLayouts/slideLayout99.xml"/><Relationship Id="rId10" Type="http://schemas.openxmlformats.org/officeDocument/2006/relationships/slideLayout" Target="../slideLayouts/slideLayout98.xml"/><Relationship Id="rId1" Type="http://schemas.openxmlformats.org/officeDocument/2006/relationships/slideLayout" Target="../slideLayouts/slideLayout8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 anchor="ctr" anchorCtr="0"/>
          <a:p>
            <a:pPr lvl="0"/>
            <a:r>
              <a:rPr lang="zh-CN" altLang="en-US"/>
              <a:t>마스터 제목 스타일 편집</a:t>
            </a:r>
            <a:endParaRPr lang="zh-CN" altLang="en-US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p>
            <a:pPr lvl="0"/>
            <a:r>
              <a:rPr lang="zh-CN" altLang="en-US"/>
              <a:t>마스터 텍스트 스타일을 편집합니다</a:t>
            </a:r>
            <a:endParaRPr lang="zh-CN" altLang="en-US"/>
          </a:p>
          <a:p>
            <a:pPr lvl="1"/>
            <a:r>
              <a:rPr lang="zh-CN" altLang="en-US"/>
              <a:t>둘째 수준</a:t>
            </a:r>
            <a:endParaRPr lang="zh-CN" altLang="en-US"/>
          </a:p>
          <a:p>
            <a:pPr lvl="2"/>
            <a:r>
              <a:rPr lang="zh-CN" altLang="en-US"/>
              <a:t>셋째 수준</a:t>
            </a:r>
            <a:endParaRPr lang="zh-CN" altLang="en-US"/>
          </a:p>
          <a:p>
            <a:pPr lvl="3"/>
            <a:r>
              <a:rPr lang="zh-CN" altLang="en-US"/>
              <a:t>넷째 수준</a:t>
            </a:r>
            <a:endParaRPr lang="zh-CN" altLang="en-US"/>
          </a:p>
          <a:p>
            <a:pPr lvl="4"/>
            <a:r>
              <a:rPr lang="zh-CN" altLang="en-US"/>
              <a:t>다섯째 수준</a:t>
            </a:r>
            <a:endParaRPr lang="zh-CN" altLang="en-US"/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lstStyle>
            <a:lvl1pPr>
              <a:defRPr sz="13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lstStyle>
            <a:lvl1pPr algn="ctr">
              <a:defRPr sz="13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lstStyle>
            <a:lvl1pPr algn="r">
              <a:defRPr sz="13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  <p:sp>
        <p:nvSpPr>
          <p:cNvPr id="1031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6600FF"/>
              </a:gs>
            </a:gsLst>
            <a:path path="rect">
              <a:fillToRect r="100000" b="10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86612" tIns="43306" rIns="86612" bIns="43306" anchor="ctr" anchorCtr="0"/>
          <a:p>
            <a:pPr lvl="0" eaLnBrk="1" hangingPunct="1"/>
            <a:endParaRPr lang="zh-CN" altLang="en-US" sz="17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hf sldNum="0" hdr="0" ftr="0" dt="0"/>
  <p:txStyles>
    <p:titleStyle>
      <a:lvl1pPr marL="0" lvl="0" indent="0" algn="ctr" defTabSz="866775" eaLnBrk="0" fontAlgn="base" latinLnBrk="1" hangingPunct="0">
        <a:lnSpc>
          <a:spcPct val="100000"/>
        </a:lnSpc>
        <a:spcBef>
          <a:spcPct val="0"/>
        </a:spcBef>
        <a:spcAft>
          <a:spcPct val="0"/>
        </a:spcAft>
        <a:buNone/>
        <a:defRPr sz="41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5755" lvl="0" indent="-325755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03580" lvl="1" indent="-269875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82675" lvl="2" indent="-2159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516380" lvl="3" indent="-217805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949450" lvl="4" indent="-21717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2052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lstStyle>
            <a:lvl1pPr>
              <a:defRPr sz="1300"/>
            </a:lvl1pPr>
          </a:lstStyle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3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lstStyle>
            <a:lvl1pPr algn="ctr">
              <a:defRPr sz="1300"/>
            </a:lvl1pPr>
          </a:lstStyle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054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lstStyle>
            <a:lvl1pPr algn="r">
              <a:defRPr sz="13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866775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1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5755" lvl="0" indent="-325755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03580" lvl="1" indent="-269875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82675" lvl="2" indent="-2159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516380" lvl="3" indent="-217805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949450" lvl="4" indent="-21717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fade/>
  </p:transition>
  <p:hf sldNum="0" hdr="0" ftr="0" dt="0"/>
  <p:txStyles>
    <p:titleStyle>
      <a:lvl1pPr marL="914400" lvl="0" indent="-9144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+mj-lt"/>
          <a:ea typeface="+mj-ea"/>
          <a:cs typeface="+mj-cs"/>
          <a:sym typeface="MS PGothic" panose="020B0600070205080204" pitchFamily="2" charset="-128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4098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099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100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>
              <a:defRPr sz="1200">
                <a:solidFill>
                  <a:srgbClr val="898989"/>
                </a:solidFill>
                <a:latin typeface="Calibri" panose="020F0502020204030204" pitchFamily="2" charset="0"/>
              </a:defRPr>
            </a:lvl1pPr>
          </a:lstStyle>
          <a:p>
            <a:pPr lvl="0" eaLnBrk="1" hangingPunct="1"/>
            <a:endParaRPr lang="en-US" altLang="x-none" dirty="0"/>
          </a:p>
        </p:txBody>
      </p:sp>
      <p:sp>
        <p:nvSpPr>
          <p:cNvPr id="4101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ctr">
              <a:defRPr sz="1200">
                <a:solidFill>
                  <a:srgbClr val="898989"/>
                </a:solidFill>
                <a:latin typeface="Calibri" panose="020F0502020204030204" pitchFamily="2" charset="0"/>
              </a:defRPr>
            </a:lvl1pPr>
          </a:lstStyle>
          <a:p>
            <a:pPr lvl="0" eaLnBrk="1" hangingPunct="1"/>
            <a:endParaRPr lang="zh-CN" altLang="en-US" dirty="0"/>
          </a:p>
        </p:txBody>
      </p:sp>
      <p:sp>
        <p:nvSpPr>
          <p:cNvPr id="410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2" charset="0"/>
              </a:defRPr>
            </a:lvl1pPr>
          </a:lstStyle>
          <a:p>
            <a:pPr lvl="0" eaLnBrk="1" hangingPunct="1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000" b="0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5122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100000">
                <a:srgbClr val="6600FF"/>
              </a:gs>
            </a:gsLst>
            <a:path path="rect">
              <a:fillToRect r="100000" b="100000"/>
            </a:path>
            <a:tileRect/>
          </a:gra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lIns="86612" tIns="43306" rIns="86612" bIns="43306" anchor="ctr" anchorCtr="0"/>
          <a:p>
            <a:pPr lvl="0" eaLnBrk="1" hangingPunct="1"/>
            <a:endParaRPr lang="zh-CN" altLang="en-US" sz="1700" dirty="0">
              <a:latin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 anchor="ctr" anchorCtr="0"/>
          <a:p>
            <a:pPr lvl="0"/>
            <a:r>
              <a:rPr lang="zh-CN" altLang="en-US"/>
              <a:t>마스터 제목 스타일 편집</a:t>
            </a:r>
            <a:endParaRPr lang="zh-CN" altLang="en-US"/>
          </a:p>
        </p:txBody>
      </p:sp>
      <p:sp>
        <p:nvSpPr>
          <p:cNvPr id="5124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p>
            <a:pPr lvl="0"/>
            <a:r>
              <a:rPr lang="zh-CN" altLang="en-US"/>
              <a:t>마스터 텍스트 스타일을 편집합니다</a:t>
            </a:r>
            <a:endParaRPr lang="zh-CN" altLang="en-US"/>
          </a:p>
          <a:p>
            <a:pPr lvl="1"/>
            <a:r>
              <a:rPr lang="zh-CN" altLang="en-US"/>
              <a:t>둘째 수준</a:t>
            </a:r>
            <a:endParaRPr lang="zh-CN" altLang="en-US"/>
          </a:p>
          <a:p>
            <a:pPr lvl="2"/>
            <a:r>
              <a:rPr lang="zh-CN" altLang="en-US"/>
              <a:t>셋째 수준</a:t>
            </a:r>
            <a:endParaRPr lang="zh-CN" altLang="en-US"/>
          </a:p>
          <a:p>
            <a:pPr lvl="3"/>
            <a:r>
              <a:rPr lang="zh-CN" altLang="en-US"/>
              <a:t>넷째 수준</a:t>
            </a:r>
            <a:endParaRPr lang="zh-CN" altLang="en-US"/>
          </a:p>
          <a:p>
            <a:pPr lvl="4"/>
            <a:r>
              <a:rPr lang="zh-CN" altLang="en-US"/>
              <a:t>다섯째 수준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fade/>
  </p:transition>
  <p:hf sldNum="0" hdr="0" ftr="0" dt="0"/>
  <p:txStyles>
    <p:titleStyle>
      <a:lvl1pPr marL="0" lvl="0" indent="0" algn="ctr" defTabSz="866775" eaLnBrk="0" fontAlgn="base" latinLnBrk="1" hangingPunct="0">
        <a:lnSpc>
          <a:spcPct val="100000"/>
        </a:lnSpc>
        <a:spcBef>
          <a:spcPct val="0"/>
        </a:spcBef>
        <a:spcAft>
          <a:spcPct val="0"/>
        </a:spcAft>
        <a:buNone/>
        <a:defRPr sz="41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5755" lvl="0" indent="-325755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03580" lvl="1" indent="-269875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82675" lvl="2" indent="-2159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516380" lvl="3" indent="-217805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949450" lvl="4" indent="-21717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866775" eaLnBrk="0" fontAlgn="base" latinLnBrk="1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148" name="日期占位符 2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lstStyle>
            <a:lvl1pPr>
              <a:defRPr sz="13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149" name="页脚占位符 3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lstStyle>
            <a:lvl1pPr algn="ctr">
              <a:defRPr sz="13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6150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lstStyle>
            <a:lvl1pPr algn="r">
              <a:defRPr sz="13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marL="0" lvl="0" indent="0" algn="ctr" defTabSz="866775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1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5755" lvl="0" indent="-325755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03580" lvl="1" indent="-269875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082675" lvl="2" indent="-2159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516380" lvl="3" indent="-217805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949450" lvl="4" indent="-21717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866775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17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fade/>
  </p:transition>
  <p:hf sldNum="0" hdr="0" ftr="0" dt="0"/>
  <p:txStyles>
    <p:titleStyle>
      <a:lvl1pPr marL="914400" lvl="0" indent="-91440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3200" b="1" i="0" u="none" kern="1200" baseline="0">
          <a:solidFill>
            <a:schemeClr val="tx1"/>
          </a:solidFill>
          <a:latin typeface="+mj-lt"/>
          <a:ea typeface="+mj-ea"/>
          <a:cs typeface="+mj-cs"/>
          <a:sym typeface="MS PGothic" panose="020B0600070205080204" pitchFamily="2" charset="-128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  <a:sym typeface="MS PGothic" panose="020B0600070205080204" pitchFamily="2" charset="-128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8194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8195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8196" name="Rectangle 3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197" name="Rectangle 4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ctr">
              <a:defRPr sz="1400"/>
            </a:lvl1pPr>
          </a:lstStyle>
          <a:p>
            <a:pPr lvl="0" eaLnBrk="1" hangingPunct="1"/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8198" name="Rectangle 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hf sldNum="0" hdr="0" ftr="0" dt="0"/>
  <p:txStyles>
    <p:titleStyle>
      <a:lvl1pPr marL="0" lvl="0" indent="0" algn="ctr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None/>
        <a:defRPr sz="4000" b="0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b="0" i="0" u="none" kern="1200" baseline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9219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220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eaLnBrk="1" hangingPunct="1"/>
            <a:fld id="{BB962C8B-B14F-4D97-AF65-F5344CB8AC3E}" type="datetime1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1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eaLnBrk="1" hangingPunct="1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9222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zh-CN" altLang="en-US" dirty="0">
                <a:latin typeface="Arial" panose="020B0604020202020204" pitchFamily="34" charset="0"/>
              </a:rPr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4.bin"/><Relationship Id="rId8" Type="http://schemas.openxmlformats.org/officeDocument/2006/relationships/image" Target="../media/image39.wmf"/><Relationship Id="rId7" Type="http://schemas.openxmlformats.org/officeDocument/2006/relationships/oleObject" Target="../embeddings/oleObject33.bin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2.bin"/><Relationship Id="rId4" Type="http://schemas.openxmlformats.org/officeDocument/2006/relationships/image" Target="../media/image37.wmf"/><Relationship Id="rId3" Type="http://schemas.openxmlformats.org/officeDocument/2006/relationships/oleObject" Target="../embeddings/oleObject31.bin"/><Relationship Id="rId21" Type="http://schemas.openxmlformats.org/officeDocument/2006/relationships/vmlDrawing" Target="../drawings/vmlDrawing2.vml"/><Relationship Id="rId20" Type="http://schemas.openxmlformats.org/officeDocument/2006/relationships/slideLayout" Target="../slideLayouts/slideLayout95.xml"/><Relationship Id="rId2" Type="http://schemas.openxmlformats.org/officeDocument/2006/relationships/image" Target="../media/image36.wmf"/><Relationship Id="rId19" Type="http://schemas.openxmlformats.org/officeDocument/2006/relationships/image" Target="../media/image44.wmf"/><Relationship Id="rId18" Type="http://schemas.openxmlformats.org/officeDocument/2006/relationships/oleObject" Target="../embeddings/oleObject39.bin"/><Relationship Id="rId17" Type="http://schemas.openxmlformats.org/officeDocument/2006/relationships/oleObject" Target="../embeddings/oleObject38.bin"/><Relationship Id="rId16" Type="http://schemas.openxmlformats.org/officeDocument/2006/relationships/image" Target="../media/image43.wmf"/><Relationship Id="rId15" Type="http://schemas.openxmlformats.org/officeDocument/2006/relationships/oleObject" Target="../embeddings/oleObject37.bin"/><Relationship Id="rId14" Type="http://schemas.openxmlformats.org/officeDocument/2006/relationships/image" Target="../media/image42.wmf"/><Relationship Id="rId13" Type="http://schemas.openxmlformats.org/officeDocument/2006/relationships/oleObject" Target="../embeddings/oleObject36.bin"/><Relationship Id="rId12" Type="http://schemas.openxmlformats.org/officeDocument/2006/relationships/image" Target="../media/image41.wmf"/><Relationship Id="rId11" Type="http://schemas.openxmlformats.org/officeDocument/2006/relationships/oleObject" Target="../embeddings/oleObject35.bin"/><Relationship Id="rId10" Type="http://schemas.openxmlformats.org/officeDocument/2006/relationships/image" Target="../media/image40.wmf"/><Relationship Id="rId1" Type="http://schemas.openxmlformats.org/officeDocument/2006/relationships/oleObject" Target="../embeddings/oleObject30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95.x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6.wmf"/><Relationship Id="rId3" Type="http://schemas.openxmlformats.org/officeDocument/2006/relationships/oleObject" Target="../embeddings/oleObject41.bin"/><Relationship Id="rId2" Type="http://schemas.openxmlformats.org/officeDocument/2006/relationships/image" Target="../media/image45.wmf"/><Relationship Id="rId1" Type="http://schemas.openxmlformats.org/officeDocument/2006/relationships/oleObject" Target="../embeddings/oleObject40.bin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5.xml"/><Relationship Id="rId8" Type="http://schemas.openxmlformats.org/officeDocument/2006/relationships/image" Target="../media/image51.wmf"/><Relationship Id="rId7" Type="http://schemas.openxmlformats.org/officeDocument/2006/relationships/oleObject" Target="../embeddings/oleObject46.bin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5.bin"/><Relationship Id="rId4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2" Type="http://schemas.openxmlformats.org/officeDocument/2006/relationships/image" Target="../media/image48.wmf"/><Relationship Id="rId10" Type="http://schemas.openxmlformats.org/officeDocument/2006/relationships/vmlDrawing" Target="../drawings/vmlDrawing4.vml"/><Relationship Id="rId1" Type="http://schemas.openxmlformats.org/officeDocument/2006/relationships/oleObject" Target="../embeddings/oleObject43.bin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5.vml"/><Relationship Id="rId5" Type="http://schemas.openxmlformats.org/officeDocument/2006/relationships/slideLayout" Target="../slideLayouts/slideLayout95.xml"/><Relationship Id="rId4" Type="http://schemas.openxmlformats.org/officeDocument/2006/relationships/image" Target="../media/image53.wmf"/><Relationship Id="rId3" Type="http://schemas.openxmlformats.org/officeDocument/2006/relationships/oleObject" Target="../embeddings/oleObject48.bin"/><Relationship Id="rId2" Type="http://schemas.openxmlformats.org/officeDocument/2006/relationships/image" Target="../media/image52.wmf"/><Relationship Id="rId1" Type="http://schemas.openxmlformats.org/officeDocument/2006/relationships/oleObject" Target="../embeddings/oleObject47.bin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53.bin"/><Relationship Id="rId8" Type="http://schemas.openxmlformats.org/officeDocument/2006/relationships/image" Target="../media/image56.wmf"/><Relationship Id="rId7" Type="http://schemas.openxmlformats.org/officeDocument/2006/relationships/oleObject" Target="../embeddings/oleObject52.bin"/><Relationship Id="rId6" Type="http://schemas.openxmlformats.org/officeDocument/2006/relationships/image" Target="../media/image55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21.wmf"/><Relationship Id="rId3" Type="http://schemas.openxmlformats.org/officeDocument/2006/relationships/oleObject" Target="../embeddings/oleObject50.bin"/><Relationship Id="rId24" Type="http://schemas.openxmlformats.org/officeDocument/2006/relationships/vmlDrawing" Target="../drawings/vmlDrawing6.vml"/><Relationship Id="rId23" Type="http://schemas.openxmlformats.org/officeDocument/2006/relationships/slideLayout" Target="../slideLayouts/slideLayout95.xml"/><Relationship Id="rId22" Type="http://schemas.openxmlformats.org/officeDocument/2006/relationships/oleObject" Target="../embeddings/oleObject60.bin"/><Relationship Id="rId21" Type="http://schemas.openxmlformats.org/officeDocument/2006/relationships/image" Target="../media/image62.wmf"/><Relationship Id="rId20" Type="http://schemas.openxmlformats.org/officeDocument/2006/relationships/oleObject" Target="../embeddings/oleObject59.bin"/><Relationship Id="rId2" Type="http://schemas.openxmlformats.org/officeDocument/2006/relationships/image" Target="../media/image54.wmf"/><Relationship Id="rId19" Type="http://schemas.openxmlformats.org/officeDocument/2006/relationships/image" Target="../media/image61.wmf"/><Relationship Id="rId18" Type="http://schemas.openxmlformats.org/officeDocument/2006/relationships/oleObject" Target="../embeddings/oleObject58.bin"/><Relationship Id="rId17" Type="http://schemas.openxmlformats.org/officeDocument/2006/relationships/image" Target="../media/image60.wmf"/><Relationship Id="rId16" Type="http://schemas.openxmlformats.org/officeDocument/2006/relationships/oleObject" Target="../embeddings/oleObject57.bin"/><Relationship Id="rId15" Type="http://schemas.openxmlformats.org/officeDocument/2006/relationships/image" Target="../media/image59.wmf"/><Relationship Id="rId14" Type="http://schemas.openxmlformats.org/officeDocument/2006/relationships/oleObject" Target="../embeddings/oleObject56.bin"/><Relationship Id="rId13" Type="http://schemas.openxmlformats.org/officeDocument/2006/relationships/image" Target="../media/image58.wmf"/><Relationship Id="rId12" Type="http://schemas.openxmlformats.org/officeDocument/2006/relationships/oleObject" Target="../embeddings/oleObject55.bin"/><Relationship Id="rId11" Type="http://schemas.openxmlformats.org/officeDocument/2006/relationships/image" Target="../media/image57.wmf"/><Relationship Id="rId10" Type="http://schemas.openxmlformats.org/officeDocument/2006/relationships/oleObject" Target="../embeddings/oleObject54.bin"/><Relationship Id="rId1" Type="http://schemas.openxmlformats.org/officeDocument/2006/relationships/oleObject" Target="../embeddings/oleObject49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65.bin"/><Relationship Id="rId8" Type="http://schemas.openxmlformats.org/officeDocument/2006/relationships/image" Target="../media/image66.wmf"/><Relationship Id="rId7" Type="http://schemas.openxmlformats.org/officeDocument/2006/relationships/oleObject" Target="../embeddings/oleObject64.bin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3.bin"/><Relationship Id="rId4" Type="http://schemas.openxmlformats.org/officeDocument/2006/relationships/image" Target="../media/image64.wmf"/><Relationship Id="rId3" Type="http://schemas.openxmlformats.org/officeDocument/2006/relationships/oleObject" Target="../embeddings/oleObject62.bin"/><Relationship Id="rId21" Type="http://schemas.openxmlformats.org/officeDocument/2006/relationships/vmlDrawing" Target="../drawings/vmlDrawing7.vml"/><Relationship Id="rId20" Type="http://schemas.openxmlformats.org/officeDocument/2006/relationships/slideLayout" Target="../slideLayouts/slideLayout95.xml"/><Relationship Id="rId2" Type="http://schemas.openxmlformats.org/officeDocument/2006/relationships/image" Target="../media/image63.wmf"/><Relationship Id="rId19" Type="http://schemas.openxmlformats.org/officeDocument/2006/relationships/image" Target="../media/image71.wmf"/><Relationship Id="rId18" Type="http://schemas.openxmlformats.org/officeDocument/2006/relationships/oleObject" Target="../embeddings/oleObject70.bin"/><Relationship Id="rId17" Type="http://schemas.openxmlformats.org/officeDocument/2006/relationships/image" Target="../media/image70.wmf"/><Relationship Id="rId16" Type="http://schemas.openxmlformats.org/officeDocument/2006/relationships/oleObject" Target="../embeddings/oleObject69.bin"/><Relationship Id="rId15" Type="http://schemas.openxmlformats.org/officeDocument/2006/relationships/image" Target="../media/image69.wmf"/><Relationship Id="rId14" Type="http://schemas.openxmlformats.org/officeDocument/2006/relationships/oleObject" Target="../embeddings/oleObject68.bin"/><Relationship Id="rId13" Type="http://schemas.openxmlformats.org/officeDocument/2006/relationships/image" Target="../media/image68.wmf"/><Relationship Id="rId12" Type="http://schemas.openxmlformats.org/officeDocument/2006/relationships/oleObject" Target="../embeddings/oleObject67.bin"/><Relationship Id="rId11" Type="http://schemas.openxmlformats.org/officeDocument/2006/relationships/image" Target="../media/image67.wmf"/><Relationship Id="rId10" Type="http://schemas.openxmlformats.org/officeDocument/2006/relationships/oleObject" Target="../embeddings/oleObject66.bin"/><Relationship Id="rId1" Type="http://schemas.openxmlformats.org/officeDocument/2006/relationships/oleObject" Target="../embeddings/oleObject61.bin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8.vml"/><Relationship Id="rId5" Type="http://schemas.openxmlformats.org/officeDocument/2006/relationships/slideLayout" Target="../slideLayouts/slideLayout95.xml"/><Relationship Id="rId4" Type="http://schemas.openxmlformats.org/officeDocument/2006/relationships/image" Target="../media/image73.wmf"/><Relationship Id="rId3" Type="http://schemas.openxmlformats.org/officeDocument/2006/relationships/oleObject" Target="../embeddings/oleObject72.bin"/><Relationship Id="rId2" Type="http://schemas.openxmlformats.org/officeDocument/2006/relationships/image" Target="../media/image72.wmf"/><Relationship Id="rId1" Type="http://schemas.openxmlformats.org/officeDocument/2006/relationships/oleObject" Target="../embeddings/oleObject71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5.xml"/><Relationship Id="rId8" Type="http://schemas.openxmlformats.org/officeDocument/2006/relationships/image" Target="../media/image77.wmf"/><Relationship Id="rId7" Type="http://schemas.openxmlformats.org/officeDocument/2006/relationships/oleObject" Target="../embeddings/oleObject76.bin"/><Relationship Id="rId6" Type="http://schemas.openxmlformats.org/officeDocument/2006/relationships/image" Target="../media/image76.wmf"/><Relationship Id="rId5" Type="http://schemas.openxmlformats.org/officeDocument/2006/relationships/oleObject" Target="../embeddings/oleObject75.bin"/><Relationship Id="rId4" Type="http://schemas.openxmlformats.org/officeDocument/2006/relationships/image" Target="../media/image75.wmf"/><Relationship Id="rId3" Type="http://schemas.openxmlformats.org/officeDocument/2006/relationships/oleObject" Target="../embeddings/oleObject74.bin"/><Relationship Id="rId2" Type="http://schemas.openxmlformats.org/officeDocument/2006/relationships/image" Target="../media/image74.wmf"/><Relationship Id="rId10" Type="http://schemas.openxmlformats.org/officeDocument/2006/relationships/vmlDrawing" Target="../drawings/vmlDrawing9.vml"/><Relationship Id="rId1" Type="http://schemas.openxmlformats.org/officeDocument/2006/relationships/oleObject" Target="../embeddings/oleObject73.bin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95.xml"/><Relationship Id="rId4" Type="http://schemas.openxmlformats.org/officeDocument/2006/relationships/image" Target="../media/image8.jpe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95.xml"/><Relationship Id="rId2" Type="http://schemas.openxmlformats.org/officeDocument/2006/relationships/image" Target="../media/image78.wmf"/><Relationship Id="rId1" Type="http://schemas.openxmlformats.org/officeDocument/2006/relationships/oleObject" Target="../embeddings/oleObject77.bin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95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95.xml"/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5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image" Target="../media/image19.wmf"/><Relationship Id="rId8" Type="http://schemas.openxmlformats.org/officeDocument/2006/relationships/oleObject" Target="../embeddings/oleObject4.bin"/><Relationship Id="rId7" Type="http://schemas.openxmlformats.org/officeDocument/2006/relationships/image" Target="../media/image18.wmf"/><Relationship Id="rId6" Type="http://schemas.openxmlformats.org/officeDocument/2006/relationships/oleObject" Target="../embeddings/oleObject3.bin"/><Relationship Id="rId52" Type="http://schemas.openxmlformats.org/officeDocument/2006/relationships/vmlDrawing" Target="../drawings/vmlDrawing1.vml"/><Relationship Id="rId51" Type="http://schemas.openxmlformats.org/officeDocument/2006/relationships/slideLayout" Target="../slideLayouts/slideLayout95.xml"/><Relationship Id="rId50" Type="http://schemas.openxmlformats.org/officeDocument/2006/relationships/image" Target="../media/image35.wmf"/><Relationship Id="rId5" Type="http://schemas.openxmlformats.org/officeDocument/2006/relationships/image" Target="../media/image17.wmf"/><Relationship Id="rId49" Type="http://schemas.openxmlformats.org/officeDocument/2006/relationships/oleObject" Target="../embeddings/oleObject29.bin"/><Relationship Id="rId48" Type="http://schemas.openxmlformats.org/officeDocument/2006/relationships/image" Target="../media/image34.wmf"/><Relationship Id="rId47" Type="http://schemas.openxmlformats.org/officeDocument/2006/relationships/oleObject" Target="../embeddings/oleObject28.bin"/><Relationship Id="rId46" Type="http://schemas.openxmlformats.org/officeDocument/2006/relationships/image" Target="../media/image33.wmf"/><Relationship Id="rId45" Type="http://schemas.openxmlformats.org/officeDocument/2006/relationships/oleObject" Target="../embeddings/oleObject27.bin"/><Relationship Id="rId44" Type="http://schemas.openxmlformats.org/officeDocument/2006/relationships/oleObject" Target="../embeddings/oleObject26.bin"/><Relationship Id="rId43" Type="http://schemas.openxmlformats.org/officeDocument/2006/relationships/oleObject" Target="../embeddings/oleObject25.bin"/><Relationship Id="rId42" Type="http://schemas.openxmlformats.org/officeDocument/2006/relationships/oleObject" Target="../embeddings/oleObject24.bin"/><Relationship Id="rId41" Type="http://schemas.openxmlformats.org/officeDocument/2006/relationships/image" Target="../media/image32.wmf"/><Relationship Id="rId40" Type="http://schemas.openxmlformats.org/officeDocument/2006/relationships/oleObject" Target="../embeddings/oleObject23.bin"/><Relationship Id="rId4" Type="http://schemas.openxmlformats.org/officeDocument/2006/relationships/oleObject" Target="../embeddings/oleObject2.bin"/><Relationship Id="rId39" Type="http://schemas.openxmlformats.org/officeDocument/2006/relationships/oleObject" Target="../embeddings/oleObject22.bin"/><Relationship Id="rId38" Type="http://schemas.openxmlformats.org/officeDocument/2006/relationships/image" Target="../media/image31.wmf"/><Relationship Id="rId37" Type="http://schemas.openxmlformats.org/officeDocument/2006/relationships/oleObject" Target="../embeddings/oleObject21.bin"/><Relationship Id="rId36" Type="http://schemas.openxmlformats.org/officeDocument/2006/relationships/image" Target="../media/image30.wmf"/><Relationship Id="rId35" Type="http://schemas.openxmlformats.org/officeDocument/2006/relationships/oleObject" Target="../embeddings/oleObject20.bin"/><Relationship Id="rId34" Type="http://schemas.openxmlformats.org/officeDocument/2006/relationships/image" Target="../media/image29.wmf"/><Relationship Id="rId33" Type="http://schemas.openxmlformats.org/officeDocument/2006/relationships/oleObject" Target="../embeddings/oleObject19.bin"/><Relationship Id="rId32" Type="http://schemas.openxmlformats.org/officeDocument/2006/relationships/oleObject" Target="../embeddings/oleObject18.bin"/><Relationship Id="rId31" Type="http://schemas.openxmlformats.org/officeDocument/2006/relationships/image" Target="../media/image28.wmf"/><Relationship Id="rId30" Type="http://schemas.openxmlformats.org/officeDocument/2006/relationships/oleObject" Target="../embeddings/oleObject17.bin"/><Relationship Id="rId3" Type="http://schemas.openxmlformats.org/officeDocument/2006/relationships/image" Target="../media/image16.wmf"/><Relationship Id="rId29" Type="http://schemas.openxmlformats.org/officeDocument/2006/relationships/image" Target="../media/image27.wmf"/><Relationship Id="rId28" Type="http://schemas.openxmlformats.org/officeDocument/2006/relationships/oleObject" Target="../embeddings/oleObject16.bin"/><Relationship Id="rId27" Type="http://schemas.openxmlformats.org/officeDocument/2006/relationships/oleObject" Target="../embeddings/oleObject15.bin"/><Relationship Id="rId26" Type="http://schemas.openxmlformats.org/officeDocument/2006/relationships/oleObject" Target="../embeddings/oleObject14.bin"/><Relationship Id="rId25" Type="http://schemas.openxmlformats.org/officeDocument/2006/relationships/image" Target="../media/image26.wmf"/><Relationship Id="rId24" Type="http://schemas.openxmlformats.org/officeDocument/2006/relationships/oleObject" Target="../embeddings/oleObject13.bin"/><Relationship Id="rId23" Type="http://schemas.openxmlformats.org/officeDocument/2006/relationships/oleObject" Target="../embeddings/oleObject12.bin"/><Relationship Id="rId22" Type="http://schemas.openxmlformats.org/officeDocument/2006/relationships/image" Target="../media/image25.wmf"/><Relationship Id="rId21" Type="http://schemas.openxmlformats.org/officeDocument/2006/relationships/oleObject" Target="../embeddings/oleObject11.bin"/><Relationship Id="rId20" Type="http://schemas.openxmlformats.org/officeDocument/2006/relationships/oleObject" Target="../embeddings/oleObject10.bin"/><Relationship Id="rId2" Type="http://schemas.openxmlformats.org/officeDocument/2006/relationships/oleObject" Target="../embeddings/oleObject1.bin"/><Relationship Id="rId19" Type="http://schemas.openxmlformats.org/officeDocument/2006/relationships/image" Target="../media/image24.wmf"/><Relationship Id="rId18" Type="http://schemas.openxmlformats.org/officeDocument/2006/relationships/oleObject" Target="../embeddings/oleObject9.bin"/><Relationship Id="rId17" Type="http://schemas.openxmlformats.org/officeDocument/2006/relationships/image" Target="../media/image23.wmf"/><Relationship Id="rId16" Type="http://schemas.openxmlformats.org/officeDocument/2006/relationships/oleObject" Target="../embeddings/oleObject8.bin"/><Relationship Id="rId15" Type="http://schemas.openxmlformats.org/officeDocument/2006/relationships/image" Target="../media/image22.wmf"/><Relationship Id="rId14" Type="http://schemas.openxmlformats.org/officeDocument/2006/relationships/oleObject" Target="../embeddings/oleObject7.bin"/><Relationship Id="rId13" Type="http://schemas.openxmlformats.org/officeDocument/2006/relationships/image" Target="../media/image21.wmf"/><Relationship Id="rId12" Type="http://schemas.openxmlformats.org/officeDocument/2006/relationships/oleObject" Target="../embeddings/oleObject6.bin"/><Relationship Id="rId11" Type="http://schemas.openxmlformats.org/officeDocument/2006/relationships/image" Target="../media/image20.wmf"/><Relationship Id="rId10" Type="http://schemas.openxmlformats.org/officeDocument/2006/relationships/oleObject" Target="../embeddings/oleObject5.bin"/><Relationship Id="rId1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ctrTitle" idx="4294967295"/>
          </p:nvPr>
        </p:nvSpPr>
        <p:spPr>
          <a:xfrm>
            <a:off x="357188" y="1000125"/>
            <a:ext cx="7772400" cy="1470025"/>
          </a:xfrm>
          <a:ln/>
        </p:spPr>
        <p:txBody>
          <a:bodyPr vert="horz" wrap="square" lIns="86612" tIns="43306" rIns="86612" bIns="43306"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 eaLnBrk="1" hangingPunct="1"/>
            <a:r>
              <a:rPr lang="zh-CN" altLang="en-US" sz="4400" dirty="0"/>
              <a:t>    </a:t>
            </a:r>
            <a:r>
              <a:rPr lang="zh-CN" altLang="en-US" sz="4400" b="1" dirty="0">
                <a:solidFill>
                  <a:srgbClr val="FF0000"/>
                </a:solidFill>
              </a:rPr>
              <a:t>函数的奇偶性</a:t>
            </a:r>
            <a:endParaRPr lang="zh-CN" altLang="en-US" sz="4400" b="1" dirty="0">
              <a:solidFill>
                <a:srgbClr val="FF0000"/>
              </a:solidFill>
            </a:endParaRPr>
          </a:p>
        </p:txBody>
      </p:sp>
      <p:sp>
        <p:nvSpPr>
          <p:cNvPr id="11267" name="Rectangle 3"/>
          <p:cNvSpPr>
            <a:spLocks noGrp="1"/>
          </p:cNvSpPr>
          <p:nvPr>
            <p:ph type="subTitle" idx="4294967295"/>
          </p:nvPr>
        </p:nvSpPr>
        <p:spPr>
          <a:xfrm>
            <a:off x="1071563" y="3041650"/>
            <a:ext cx="7358062" cy="1143000"/>
          </a:xfrm>
          <a:ln/>
        </p:spPr>
        <p:txBody>
          <a:bodyPr vert="horz" wrap="square" lIns="86612" tIns="43306" rIns="86612" bIns="43306"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 eaLnBrk="1" hangingPunct="1">
              <a:lnSpc>
                <a:spcPct val="90000"/>
              </a:lnSpc>
            </a:pPr>
            <a:r>
              <a:rPr lang="zh-CN" altLang="en-US" b="1" dirty="0">
                <a:solidFill>
                  <a:srgbClr val="0000FF"/>
                </a:solidFill>
              </a:rPr>
              <a:t>授课教师：</a:t>
            </a:r>
            <a:r>
              <a:rPr lang="zh-CN" altLang="en-US" dirty="0"/>
              <a:t>昆明师专附中     王绍坤</a:t>
            </a:r>
            <a:endParaRPr lang="zh-CN" altLang="en-US" dirty="0"/>
          </a:p>
          <a:p>
            <a:pPr lvl="0" eaLnBrk="1" hangingPunct="1"/>
            <a:endParaRPr lang="zh-CN" altLang="en-US" dirty="0"/>
          </a:p>
        </p:txBody>
      </p:sp>
      <p:sp>
        <p:nvSpPr>
          <p:cNvPr id="11269" name="Rectangle 3"/>
          <p:cNvSpPr txBox="1"/>
          <p:nvPr/>
        </p:nvSpPr>
        <p:spPr>
          <a:xfrm>
            <a:off x="571500" y="3786188"/>
            <a:ext cx="6500813" cy="114300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/>
          <a:p>
            <a:pPr algn="ctr" defTabSz="866775">
              <a:lnSpc>
                <a:spcPct val="90000"/>
              </a:lnSpc>
              <a:spcBef>
                <a:spcPct val="20000"/>
              </a:spcBef>
            </a:pPr>
            <a:r>
              <a:rPr lang="zh-CN" altLang="en-US" sz="3000" b="1" dirty="0">
                <a:solidFill>
                  <a:srgbClr val="0000FF"/>
                </a:solidFill>
                <a:latin typeface="Arial" panose="020B0604020202020204" pitchFamily="34" charset="0"/>
              </a:rPr>
              <a:t>授课班级：</a:t>
            </a:r>
            <a:r>
              <a:rPr lang="zh-CN" altLang="en-US" sz="3000" dirty="0">
                <a:latin typeface="Arial" panose="020B0604020202020204" pitchFamily="34" charset="0"/>
              </a:rPr>
              <a:t>高一（</a:t>
            </a:r>
            <a:r>
              <a:rPr lang="en-US" altLang="zh-CN" sz="3000" dirty="0">
                <a:latin typeface="Arial" panose="020B0604020202020204" pitchFamily="34" charset="0"/>
              </a:rPr>
              <a:t>4</a:t>
            </a:r>
            <a:r>
              <a:rPr lang="zh-CN" altLang="en-US" sz="3000" dirty="0">
                <a:latin typeface="Arial" panose="020B0604020202020204" pitchFamily="34" charset="0"/>
              </a:rPr>
              <a:t>）班</a:t>
            </a:r>
            <a:endParaRPr lang="zh-CN" altLang="en-US" sz="3000" dirty="0">
              <a:latin typeface="Arial" panose="020B0604020202020204" pitchFamily="34" charset="0"/>
            </a:endParaRPr>
          </a:p>
          <a:p>
            <a:pPr algn="ctr" defTabSz="866775">
              <a:spcBef>
                <a:spcPct val="20000"/>
              </a:spcBef>
            </a:pPr>
            <a:endParaRPr lang="zh-CN" altLang="en-US" sz="3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3"/>
          <p:cNvSpPr/>
          <p:nvPr/>
        </p:nvSpPr>
        <p:spPr>
          <a:xfrm>
            <a:off x="3000375" y="211138"/>
            <a:ext cx="3792538" cy="709612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类比模仿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0483" name="对象 20482"/>
          <p:cNvGraphicFramePr>
            <a:graphicFrameLocks noChangeAspect="1"/>
          </p:cNvGraphicFramePr>
          <p:nvPr/>
        </p:nvGraphicFramePr>
        <p:xfrm>
          <a:off x="857250" y="928688"/>
          <a:ext cx="6929438" cy="1401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1" imgW="1929765" imgH="482600" progId="Equation.DSMT4">
                  <p:embed/>
                </p:oleObj>
              </mc:Choice>
              <mc:Fallback>
                <p:oleObj name="" r:id="rId1" imgW="1929765" imgH="482600" progId="Equation.DSMT4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857250" y="928688"/>
                        <a:ext cx="6929438" cy="1401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4" name="对象 20483"/>
          <p:cNvGraphicFramePr>
            <a:graphicFrameLocks noChangeAspect="1"/>
          </p:cNvGraphicFramePr>
          <p:nvPr/>
        </p:nvGraphicFramePr>
        <p:xfrm>
          <a:off x="842963" y="4984750"/>
          <a:ext cx="6457950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3" imgW="2208530" imgH="482600" progId="Equation.DSMT4">
                  <p:embed/>
                </p:oleObj>
              </mc:Choice>
              <mc:Fallback>
                <p:oleObj name="" r:id="rId3" imgW="2208530" imgH="482600" progId="Equation.DSMT4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42963" y="4984750"/>
                        <a:ext cx="6457950" cy="1143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5" name="对象 20484"/>
          <p:cNvGraphicFramePr>
            <a:graphicFrameLocks noChangeAspect="1"/>
          </p:cNvGraphicFramePr>
          <p:nvPr/>
        </p:nvGraphicFramePr>
        <p:xfrm>
          <a:off x="1576388" y="2143125"/>
          <a:ext cx="50101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5" imgW="1624330" imgH="254000" progId="Equation.DSMT4">
                  <p:embed/>
                </p:oleObj>
              </mc:Choice>
              <mc:Fallback>
                <p:oleObj name="" r:id="rId5" imgW="1624330" imgH="254000" progId="Equation.DSMT4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76388" y="2143125"/>
                        <a:ext cx="5010150" cy="635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6" name="对象 20485"/>
          <p:cNvGraphicFramePr>
            <a:graphicFrameLocks noChangeAspect="1"/>
          </p:cNvGraphicFramePr>
          <p:nvPr/>
        </p:nvGraphicFramePr>
        <p:xfrm>
          <a:off x="900113" y="2143125"/>
          <a:ext cx="74295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7" imgW="241935" imgH="203835" progId="Equation.DSMT4">
                  <p:embed/>
                </p:oleObj>
              </mc:Choice>
              <mc:Fallback>
                <p:oleObj name="" r:id="rId7" imgW="241935" imgH="203835" progId="Equation.DSMT4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00113" y="2143125"/>
                        <a:ext cx="742950" cy="5064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对象 20486"/>
          <p:cNvGraphicFramePr>
            <a:graphicFrameLocks noChangeAspect="1"/>
          </p:cNvGraphicFramePr>
          <p:nvPr/>
        </p:nvGraphicFramePr>
        <p:xfrm>
          <a:off x="1312863" y="2778125"/>
          <a:ext cx="41925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9" imgW="1573530" imgH="254000" progId="Equation.DSMT4">
                  <p:embed/>
                </p:oleObj>
              </mc:Choice>
              <mc:Fallback>
                <p:oleObj name="" r:id="rId9" imgW="1573530" imgH="254000" progId="Equation.DSMT4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12863" y="2778125"/>
                        <a:ext cx="4192587" cy="676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8" name="对象 20487"/>
          <p:cNvGraphicFramePr>
            <a:graphicFrameLocks noChangeAspect="1"/>
          </p:cNvGraphicFramePr>
          <p:nvPr/>
        </p:nvGraphicFramePr>
        <p:xfrm>
          <a:off x="1262063" y="3454400"/>
          <a:ext cx="4295775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11" imgW="1612900" imgH="254000" progId="Equation.DSMT4">
                  <p:embed/>
                </p:oleObj>
              </mc:Choice>
              <mc:Fallback>
                <p:oleObj name="" r:id="rId11" imgW="1612900" imgH="254000" progId="Equation.DSMT4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262063" y="3454400"/>
                        <a:ext cx="4295775" cy="676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9" name="对象 20488"/>
          <p:cNvGraphicFramePr>
            <a:graphicFrameLocks noChangeAspect="1"/>
          </p:cNvGraphicFramePr>
          <p:nvPr/>
        </p:nvGraphicFramePr>
        <p:xfrm>
          <a:off x="1176338" y="4022725"/>
          <a:ext cx="449738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13" imgW="1687830" imgH="254000" progId="Equation.DSMT4">
                  <p:embed/>
                </p:oleObj>
              </mc:Choice>
              <mc:Fallback>
                <p:oleObj name="" r:id="rId13" imgW="1687830" imgH="254000" progId="Equation.DSMT4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76338" y="4022725"/>
                        <a:ext cx="4497387" cy="676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0490" name="组合 12"/>
          <p:cNvGrpSpPr>
            <a:grpSpLocks noChangeAspect="1"/>
          </p:cNvGrpSpPr>
          <p:nvPr/>
        </p:nvGrpSpPr>
        <p:grpSpPr>
          <a:xfrm>
            <a:off x="3000375" y="4699000"/>
            <a:ext cx="1998663" cy="519113"/>
            <a:chOff x="0" y="0"/>
            <a:chExt cx="1998663" cy="519113"/>
          </a:xfrm>
        </p:grpSpPr>
        <p:graphicFrame>
          <p:nvGraphicFramePr>
            <p:cNvPr id="20491" name="对象 20490"/>
            <p:cNvGraphicFramePr>
              <a:graphicFrameLocks noChangeAspect="1"/>
            </p:cNvGraphicFramePr>
            <p:nvPr/>
          </p:nvGraphicFramePr>
          <p:xfrm>
            <a:off x="0" y="0"/>
            <a:ext cx="884238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3" name="" r:id="rId15" imgW="178435" imgH="102235" progId="Equation.DSMT4">
                    <p:embed/>
                  </p:oleObj>
                </mc:Choice>
                <mc:Fallback>
                  <p:oleObj name="" r:id="rId15" imgW="178435" imgH="102235" progId="Equation.DSMT4">
                    <p:embed/>
                    <p:pic>
                      <p:nvPicPr>
                        <p:cNvPr id="0" name="图片 3112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0" y="0"/>
                          <a:ext cx="884238" cy="5048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492" name="对象 20491"/>
            <p:cNvGraphicFramePr>
              <a:graphicFrameLocks noChangeAspect="1"/>
            </p:cNvGraphicFramePr>
            <p:nvPr/>
          </p:nvGraphicFramePr>
          <p:xfrm>
            <a:off x="1114425" y="14288"/>
            <a:ext cx="884238" cy="5048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14" name="" r:id="rId17" imgW="178435" imgH="102235" progId="Equation.DSMT4">
                    <p:embed/>
                  </p:oleObj>
                </mc:Choice>
                <mc:Fallback>
                  <p:oleObj name="" r:id="rId17" imgW="178435" imgH="102235" progId="Equation.DSMT4">
                    <p:embed/>
                    <p:pic>
                      <p:nvPicPr>
                        <p:cNvPr id="0" name="图片 3113"/>
                        <p:cNvPicPr/>
                        <p:nvPr/>
                      </p:nvPicPr>
                      <p:blipFill>
                        <a:blip r:embed="rId16"/>
                        <a:stretch>
                          <a:fillRect/>
                        </a:stretch>
                      </p:blipFill>
                      <p:spPr>
                        <a:xfrm>
                          <a:off x="1114425" y="14288"/>
                          <a:ext cx="884238" cy="50482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493" name="对象 20492"/>
          <p:cNvGraphicFramePr>
            <a:graphicFrameLocks noChangeAspect="1"/>
          </p:cNvGraphicFramePr>
          <p:nvPr/>
        </p:nvGraphicFramePr>
        <p:xfrm>
          <a:off x="787400" y="6127750"/>
          <a:ext cx="692785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18" imgW="2245995" imgH="254000" progId="Equation.DSMT4">
                  <p:embed/>
                </p:oleObj>
              </mc:Choice>
              <mc:Fallback>
                <p:oleObj name="" r:id="rId18" imgW="2245995" imgH="254000" progId="Equation.DSMT4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87400" y="6127750"/>
                        <a:ext cx="6927850" cy="635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70" decel="100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770" decel="100000"/>
                                        <p:tgtEl>
                                          <p:spTgt spid="2048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77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770" decel="100000"/>
                                        <p:tgtEl>
                                          <p:spTgt spid="2049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770" decel="100000"/>
                                        <p:tgtEl>
                                          <p:spTgt spid="2049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770" fill="hold"/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04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ctrTitle" idx="4294967295"/>
          </p:nvPr>
        </p:nvSpPr>
        <p:spPr>
          <a:xfrm>
            <a:off x="468313" y="-98425"/>
            <a:ext cx="5256212" cy="1079500"/>
          </a:xfrm>
          <a:ln/>
        </p:spPr>
        <p:txBody>
          <a:bodyPr vert="horz" wrap="square" lIns="86612" tIns="43306" rIns="86612" bIns="43306"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b="1" dirty="0">
                <a:solidFill>
                  <a:srgbClr val="0000FF"/>
                </a:solidFill>
              </a:rPr>
              <a:t>偶函数的定义：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graphicFrame>
        <p:nvGraphicFramePr>
          <p:cNvPr id="21507" name="对象 21506"/>
          <p:cNvGraphicFramePr>
            <a:graphicFrameLocks noChangeAspect="1"/>
          </p:cNvGraphicFramePr>
          <p:nvPr/>
        </p:nvGraphicFramePr>
        <p:xfrm>
          <a:off x="111125" y="765175"/>
          <a:ext cx="902493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1" imgW="3136900" imgH="215900" progId="Equation.DSMT4">
                  <p:embed/>
                </p:oleObj>
              </mc:Choice>
              <mc:Fallback>
                <p:oleObj name="" r:id="rId1" imgW="3136900" imgH="215900" progId="Equation.DSMT4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1125" y="765175"/>
                        <a:ext cx="9024938" cy="6048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508" name="Rectangle 2"/>
          <p:cNvSpPr>
            <a:spLocks noGrp="1"/>
          </p:cNvSpPr>
          <p:nvPr/>
        </p:nvSpPr>
        <p:spPr>
          <a:xfrm>
            <a:off x="325438" y="2244725"/>
            <a:ext cx="7632700" cy="10795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86612" tIns="43306" rIns="86612" bIns="43306" anchor="ctr" anchorCtr="0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b="1" dirty="0">
                <a:solidFill>
                  <a:srgbClr val="0000FF"/>
                </a:solidFill>
              </a:rPr>
              <a:t>偶函数的图象有什么特征？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21509" name="Rectangle 2"/>
          <p:cNvSpPr>
            <a:spLocks noGrp="1"/>
          </p:cNvSpPr>
          <p:nvPr/>
        </p:nvSpPr>
        <p:spPr>
          <a:xfrm>
            <a:off x="109538" y="3109913"/>
            <a:ext cx="8280400" cy="10795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86612" tIns="43306" rIns="86612" bIns="43306" anchor="ctr" anchorCtr="0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b="1" dirty="0">
                <a:solidFill>
                  <a:schemeClr val="tx1"/>
                </a:solidFill>
              </a:rPr>
              <a:t>偶函数的图像关于</a:t>
            </a:r>
            <a:r>
              <a:rPr lang="zh-CN" altLang="en-US" i="1" dirty="0">
                <a:solidFill>
                  <a:schemeClr val="tx1"/>
                </a:solidFill>
                <a:latin typeface="Times New Roman" panose="02020603050405020304" pitchFamily="2" charset="0"/>
              </a:rPr>
              <a:t>y</a:t>
            </a:r>
            <a:r>
              <a:rPr lang="zh-CN" altLang="en-US" b="1" dirty="0">
                <a:solidFill>
                  <a:schemeClr val="tx1"/>
                </a:solidFill>
              </a:rPr>
              <a:t>轴对称。</a:t>
            </a:r>
            <a:endParaRPr lang="zh-CN" altLang="en-US" b="1" dirty="0">
              <a:solidFill>
                <a:schemeClr val="tx1"/>
              </a:solidFill>
            </a:endParaRPr>
          </a:p>
        </p:txBody>
      </p:sp>
      <p:sp>
        <p:nvSpPr>
          <p:cNvPr id="21510" name="Rectangle 2"/>
          <p:cNvSpPr>
            <a:spLocks noGrp="1"/>
          </p:cNvSpPr>
          <p:nvPr/>
        </p:nvSpPr>
        <p:spPr>
          <a:xfrm>
            <a:off x="323850" y="4510088"/>
            <a:ext cx="7634288" cy="10795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86612" tIns="43306" rIns="86612" bIns="43306" anchor="ctr" anchorCtr="0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b="1" dirty="0">
                <a:solidFill>
                  <a:srgbClr val="0000FF"/>
                </a:solidFill>
              </a:rPr>
              <a:t>偶函数的定义域有什么特征？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21511" name="Rectangle 2"/>
          <p:cNvSpPr>
            <a:spLocks noGrp="1"/>
          </p:cNvSpPr>
          <p:nvPr/>
        </p:nvSpPr>
        <p:spPr>
          <a:xfrm>
            <a:off x="-463550" y="5302250"/>
            <a:ext cx="8277225" cy="10795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86612" tIns="43306" rIns="86612" bIns="43306" anchor="ctr" anchorCtr="0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tx1"/>
                </a:solidFill>
              </a:rPr>
              <a:t>定义域关于原点对称。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21512" name="对象 21511"/>
          <p:cNvGraphicFramePr>
            <a:graphicFrameLocks noChangeAspect="1"/>
          </p:cNvGraphicFramePr>
          <p:nvPr/>
        </p:nvGraphicFramePr>
        <p:xfrm>
          <a:off x="180975" y="1357313"/>
          <a:ext cx="33988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3" imgW="1181100" imgH="215900" progId="Equation.DSMT4">
                  <p:embed/>
                </p:oleObj>
              </mc:Choice>
              <mc:Fallback>
                <p:oleObj name="" r:id="rId3" imgW="1181100" imgH="215900" progId="Equation.DSMT4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975" y="1357313"/>
                        <a:ext cx="3398838" cy="604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13" name="对象 21512"/>
          <p:cNvGraphicFramePr>
            <a:graphicFrameLocks noChangeAspect="1"/>
          </p:cNvGraphicFramePr>
          <p:nvPr/>
        </p:nvGraphicFramePr>
        <p:xfrm>
          <a:off x="3492500" y="1370013"/>
          <a:ext cx="4897438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5" imgW="1701800" imgH="215900" progId="Equation.DSMT4">
                  <p:embed/>
                </p:oleObj>
              </mc:Choice>
              <mc:Fallback>
                <p:oleObj name="" r:id="rId5" imgW="1701800" imgH="21590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2500" y="1370013"/>
                        <a:ext cx="4897438" cy="6048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bldLvl="0"/>
      <p:bldP spid="21508" grpId="1" bldLvl="0"/>
      <p:bldP spid="21509" grpId="0" bldLvl="0"/>
      <p:bldP spid="21510" grpId="0" bldLvl="0"/>
      <p:bldP spid="21510" grpId="1" bldLvl="0"/>
      <p:bldP spid="21511" grpId="0" bldLvl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2530" name="Group 2"/>
          <p:cNvGrpSpPr/>
          <p:nvPr/>
        </p:nvGrpSpPr>
        <p:grpSpPr>
          <a:xfrm>
            <a:off x="539750" y="1916113"/>
            <a:ext cx="3200400" cy="2743200"/>
            <a:chOff x="0" y="0"/>
            <a:chExt cx="2016" cy="1728"/>
          </a:xfrm>
        </p:grpSpPr>
        <p:grpSp>
          <p:nvGrpSpPr>
            <p:cNvPr id="22531" name="Group 3"/>
            <p:cNvGrpSpPr/>
            <p:nvPr/>
          </p:nvGrpSpPr>
          <p:grpSpPr>
            <a:xfrm>
              <a:off x="0" y="0"/>
              <a:ext cx="2016" cy="1727"/>
              <a:chOff x="0" y="0"/>
              <a:chExt cx="2016" cy="1727"/>
            </a:xfrm>
          </p:grpSpPr>
          <p:grpSp>
            <p:nvGrpSpPr>
              <p:cNvPr id="22532" name="Group 4"/>
              <p:cNvGrpSpPr/>
              <p:nvPr/>
            </p:nvGrpSpPr>
            <p:grpSpPr>
              <a:xfrm>
                <a:off x="0" y="192"/>
                <a:ext cx="1728" cy="1535"/>
                <a:chOff x="0" y="0"/>
                <a:chExt cx="1728" cy="1535"/>
              </a:xfrm>
            </p:grpSpPr>
            <p:sp>
              <p:nvSpPr>
                <p:cNvPr id="22533" name="Line 5"/>
                <p:cNvSpPr/>
                <p:nvPr/>
              </p:nvSpPr>
              <p:spPr>
                <a:xfrm flipV="1">
                  <a:off x="0" y="960"/>
                  <a:ext cx="1728" cy="0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22534" name="Line 6"/>
                <p:cNvSpPr/>
                <p:nvPr/>
              </p:nvSpPr>
              <p:spPr>
                <a:xfrm flipH="1" flipV="1">
                  <a:off x="768" y="0"/>
                  <a:ext cx="1" cy="1535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22535" name="Line 7"/>
                <p:cNvSpPr/>
                <p:nvPr/>
              </p:nvSpPr>
              <p:spPr>
                <a:xfrm>
                  <a:off x="1392" y="912"/>
                  <a:ext cx="0" cy="48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36" name="Line 8"/>
                <p:cNvSpPr/>
                <p:nvPr/>
              </p:nvSpPr>
              <p:spPr>
                <a:xfrm>
                  <a:off x="1056" y="912"/>
                  <a:ext cx="0" cy="48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37" name="Line 9"/>
                <p:cNvSpPr/>
                <p:nvPr/>
              </p:nvSpPr>
              <p:spPr>
                <a:xfrm>
                  <a:off x="528" y="912"/>
                  <a:ext cx="0" cy="48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38" name="Line 10"/>
                <p:cNvSpPr/>
                <p:nvPr/>
              </p:nvSpPr>
              <p:spPr>
                <a:xfrm>
                  <a:off x="144" y="912"/>
                  <a:ext cx="0" cy="48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2539" name="Text Box 11"/>
              <p:cNvSpPr txBox="1"/>
              <p:nvPr/>
            </p:nvSpPr>
            <p:spPr>
              <a:xfrm>
                <a:off x="1680" y="1056"/>
                <a:ext cx="336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200" i="1" dirty="0">
                    <a:latin typeface="Times New Roman" panose="02020603050405020304" pitchFamily="2" charset="0"/>
                  </a:rPr>
                  <a:t>x</a:t>
                </a:r>
                <a:endParaRPr lang="zh-CN" altLang="en-US" sz="3200" i="1" dirty="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40" name="Text Box 12"/>
              <p:cNvSpPr txBox="1"/>
              <p:nvPr/>
            </p:nvSpPr>
            <p:spPr>
              <a:xfrm>
                <a:off x="720" y="0"/>
                <a:ext cx="33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400" dirty="0">
                    <a:latin typeface="Times New Roman" panose="02020603050405020304" pitchFamily="2" charset="0"/>
                  </a:rPr>
                  <a:t>y</a:t>
                </a:r>
                <a:endParaRPr lang="zh-CN" altLang="en-US" sz="2400" dirty="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41" name="Text Box 13"/>
              <p:cNvSpPr txBox="1"/>
              <p:nvPr/>
            </p:nvSpPr>
            <p:spPr>
              <a:xfrm>
                <a:off x="960" y="1104"/>
                <a:ext cx="86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 dirty="0">
                    <a:latin typeface="Times New Roman" panose="02020603050405020304" pitchFamily="2" charset="0"/>
                  </a:rPr>
                  <a:t>1</a:t>
                </a:r>
                <a:endParaRPr lang="zh-CN" altLang="en-US" sz="2400" dirty="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42" name="Text Box 14"/>
              <p:cNvSpPr txBox="1"/>
              <p:nvPr/>
            </p:nvSpPr>
            <p:spPr>
              <a:xfrm>
                <a:off x="336" y="1104"/>
                <a:ext cx="48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400" dirty="0">
                    <a:latin typeface="Times New Roman" panose="02020603050405020304" pitchFamily="2" charset="0"/>
                  </a:rPr>
                  <a:t>-</a:t>
                </a:r>
                <a:r>
                  <a:rPr lang="en-US" altLang="zh-CN" sz="2400" dirty="0">
                    <a:latin typeface="Times New Roman" panose="02020603050405020304" pitchFamily="2" charset="0"/>
                  </a:rPr>
                  <a:t>1</a:t>
                </a:r>
                <a:endParaRPr lang="zh-CN" altLang="en-US" sz="2400" dirty="0">
                  <a:latin typeface="Times New Roman" panose="02020603050405020304" pitchFamily="2" charset="0"/>
                </a:endParaRPr>
              </a:p>
            </p:txBody>
          </p:sp>
        </p:grpSp>
        <p:sp>
          <p:nvSpPr>
            <p:cNvPr id="22543" name="Line 15"/>
            <p:cNvSpPr/>
            <p:nvPr/>
          </p:nvSpPr>
          <p:spPr>
            <a:xfrm flipH="1">
              <a:off x="192" y="480"/>
              <a:ext cx="1248" cy="1248"/>
            </a:xfrm>
            <a:prstGeom prst="line">
              <a:avLst/>
            </a:prstGeom>
            <a:ln w="31750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graphicFrame>
          <p:nvGraphicFramePr>
            <p:cNvPr id="22544" name="对象 22543"/>
            <p:cNvGraphicFramePr>
              <a:graphicFrameLocks noChangeAspect="1"/>
            </p:cNvGraphicFramePr>
            <p:nvPr/>
          </p:nvGraphicFramePr>
          <p:xfrm>
            <a:off x="973" y="147"/>
            <a:ext cx="1043" cy="3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8" name="" r:id="rId1" imgW="571500" imgH="203200" progId="Equation.DSMT4">
                    <p:embed/>
                  </p:oleObj>
                </mc:Choice>
                <mc:Fallback>
                  <p:oleObj name="" r:id="rId1" imgW="571500" imgH="203200" progId="Equation.DSMT4">
                    <p:embed/>
                    <p:pic>
                      <p:nvPicPr>
                        <p:cNvPr id="0" name="图片 3077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73" y="147"/>
                          <a:ext cx="1043" cy="37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2545" name="Group 17"/>
          <p:cNvGrpSpPr/>
          <p:nvPr/>
        </p:nvGrpSpPr>
        <p:grpSpPr>
          <a:xfrm>
            <a:off x="4787900" y="1844675"/>
            <a:ext cx="3200400" cy="2895600"/>
            <a:chOff x="0" y="0"/>
            <a:chExt cx="2016" cy="1824"/>
          </a:xfrm>
        </p:grpSpPr>
        <p:grpSp>
          <p:nvGrpSpPr>
            <p:cNvPr id="22546" name="Group 18"/>
            <p:cNvGrpSpPr/>
            <p:nvPr/>
          </p:nvGrpSpPr>
          <p:grpSpPr>
            <a:xfrm>
              <a:off x="0" y="0"/>
              <a:ext cx="2016" cy="1727"/>
              <a:chOff x="0" y="0"/>
              <a:chExt cx="2016" cy="1727"/>
            </a:xfrm>
          </p:grpSpPr>
          <p:grpSp>
            <p:nvGrpSpPr>
              <p:cNvPr id="22547" name="Group 19"/>
              <p:cNvGrpSpPr/>
              <p:nvPr/>
            </p:nvGrpSpPr>
            <p:grpSpPr>
              <a:xfrm>
                <a:off x="0" y="192"/>
                <a:ext cx="1728" cy="1535"/>
                <a:chOff x="0" y="0"/>
                <a:chExt cx="1728" cy="1535"/>
              </a:xfrm>
            </p:grpSpPr>
            <p:sp>
              <p:nvSpPr>
                <p:cNvPr id="22548" name="Line 20"/>
                <p:cNvSpPr/>
                <p:nvPr/>
              </p:nvSpPr>
              <p:spPr>
                <a:xfrm flipV="1">
                  <a:off x="0" y="960"/>
                  <a:ext cx="1728" cy="0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22549" name="Line 21"/>
                <p:cNvSpPr/>
                <p:nvPr/>
              </p:nvSpPr>
              <p:spPr>
                <a:xfrm flipH="1" flipV="1">
                  <a:off x="768" y="0"/>
                  <a:ext cx="1" cy="1535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triangle" w="med" len="med"/>
                </a:ln>
              </p:spPr>
            </p:sp>
            <p:sp>
              <p:nvSpPr>
                <p:cNvPr id="22550" name="Line 22"/>
                <p:cNvSpPr/>
                <p:nvPr/>
              </p:nvSpPr>
              <p:spPr>
                <a:xfrm>
                  <a:off x="1392" y="912"/>
                  <a:ext cx="0" cy="48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51" name="Line 23"/>
                <p:cNvSpPr/>
                <p:nvPr/>
              </p:nvSpPr>
              <p:spPr>
                <a:xfrm>
                  <a:off x="1056" y="912"/>
                  <a:ext cx="0" cy="48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52" name="Line 24"/>
                <p:cNvSpPr/>
                <p:nvPr/>
              </p:nvSpPr>
              <p:spPr>
                <a:xfrm>
                  <a:off x="528" y="912"/>
                  <a:ext cx="0" cy="48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22553" name="Line 25"/>
                <p:cNvSpPr/>
                <p:nvPr/>
              </p:nvSpPr>
              <p:spPr>
                <a:xfrm>
                  <a:off x="144" y="912"/>
                  <a:ext cx="0" cy="48"/>
                </a:xfrm>
                <a:prstGeom prst="line">
                  <a:avLst/>
                </a:prstGeom>
                <a:ln w="3175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</p:grpSp>
          <p:sp>
            <p:nvSpPr>
              <p:cNvPr id="22554" name="Text Box 26"/>
              <p:cNvSpPr txBox="1"/>
              <p:nvPr/>
            </p:nvSpPr>
            <p:spPr>
              <a:xfrm>
                <a:off x="1680" y="1056"/>
                <a:ext cx="336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3200" i="1" dirty="0">
                    <a:latin typeface="Times New Roman" panose="02020603050405020304" pitchFamily="2" charset="0"/>
                  </a:rPr>
                  <a:t>x</a:t>
                </a:r>
                <a:endParaRPr lang="zh-CN" altLang="en-US" sz="3200" i="1" dirty="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55" name="Text Box 27"/>
              <p:cNvSpPr txBox="1"/>
              <p:nvPr/>
            </p:nvSpPr>
            <p:spPr>
              <a:xfrm>
                <a:off x="720" y="0"/>
                <a:ext cx="336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400" dirty="0">
                    <a:latin typeface="Times New Roman" panose="02020603050405020304" pitchFamily="2" charset="0"/>
                  </a:rPr>
                  <a:t>y</a:t>
                </a:r>
                <a:endParaRPr lang="zh-CN" altLang="en-US" sz="2400" dirty="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56" name="Text Box 28"/>
              <p:cNvSpPr txBox="1"/>
              <p:nvPr/>
            </p:nvSpPr>
            <p:spPr>
              <a:xfrm>
                <a:off x="960" y="1104"/>
                <a:ext cx="864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2400" dirty="0">
                    <a:latin typeface="Times New Roman" panose="02020603050405020304" pitchFamily="2" charset="0"/>
                  </a:rPr>
                  <a:t>1</a:t>
                </a:r>
                <a:endParaRPr lang="zh-CN" altLang="en-US" sz="2400" dirty="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22557" name="Text Box 29"/>
              <p:cNvSpPr txBox="1"/>
              <p:nvPr/>
            </p:nvSpPr>
            <p:spPr>
              <a:xfrm>
                <a:off x="336" y="1104"/>
                <a:ext cx="480" cy="28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zh-CN" altLang="en-US" sz="2400" dirty="0">
                    <a:latin typeface="Times New Roman" panose="02020603050405020304" pitchFamily="2" charset="0"/>
                  </a:rPr>
                  <a:t>-</a:t>
                </a:r>
                <a:r>
                  <a:rPr lang="en-US" altLang="zh-CN" sz="2400" dirty="0">
                    <a:latin typeface="Times New Roman" panose="02020603050405020304" pitchFamily="2" charset="0"/>
                  </a:rPr>
                  <a:t>1</a:t>
                </a:r>
                <a:endParaRPr lang="zh-CN" altLang="en-US" sz="2400" dirty="0">
                  <a:latin typeface="Times New Roman" panose="02020603050405020304" pitchFamily="2" charset="0"/>
                </a:endParaRPr>
              </a:p>
            </p:txBody>
          </p:sp>
        </p:grpSp>
        <p:sp>
          <p:nvSpPr>
            <p:cNvPr id="22558" name="Arc 30"/>
            <p:cNvSpPr/>
            <p:nvPr/>
          </p:nvSpPr>
          <p:spPr>
            <a:xfrm>
              <a:off x="96" y="1200"/>
              <a:ext cx="624" cy="624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22559" name="Arc 31"/>
            <p:cNvSpPr/>
            <p:nvPr/>
          </p:nvSpPr>
          <p:spPr>
            <a:xfrm rot="10800000">
              <a:off x="816" y="432"/>
              <a:ext cx="624" cy="624"/>
            </a:xfrm>
            <a:custGeom>
              <a:avLst/>
              <a:gdLst>
                <a:gd name="txL" fmla="*/ 0 w 21600"/>
                <a:gd name="txT" fmla="*/ 0 h 21600"/>
                <a:gd name="txR" fmla="*/ 21600 w 21600"/>
                <a:gd name="txB" fmla="*/ 21600 h 21600"/>
              </a:gdLst>
              <a:ahLst/>
              <a:cxnLst>
                <a:cxn ang="0">
                  <a:pos x="0" y="0"/>
                </a:cxn>
                <a:cxn ang="0">
                  <a:pos x="1" y="1"/>
                </a:cxn>
                <a:cxn ang="0">
                  <a:pos x="0" y="1"/>
                </a:cxn>
              </a:cxnLst>
              <a:rect l="txL" t="txT" r="txR" b="txB"/>
              <a:pathLst>
                <a:path w="21600" h="21600" fill="none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31750" cap="flat" cmpd="sng">
              <a:solidFill>
                <a:srgbClr val="FF0000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22560" name="对象 22559"/>
            <p:cNvGraphicFramePr>
              <a:graphicFrameLocks noChangeAspect="1"/>
            </p:cNvGraphicFramePr>
            <p:nvPr/>
          </p:nvGraphicFramePr>
          <p:xfrm>
            <a:off x="828" y="96"/>
            <a:ext cx="1061" cy="7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3" imgW="597535" imgH="394335" progId="Equation.DSMT4">
                    <p:embed/>
                  </p:oleObj>
                </mc:Choice>
                <mc:Fallback>
                  <p:oleObj name="" r:id="rId3" imgW="597535" imgH="394335" progId="Equation.DSMT4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828" y="96"/>
                          <a:ext cx="1061" cy="70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2561" name="Text Box 33"/>
          <p:cNvSpPr txBox="1"/>
          <p:nvPr/>
        </p:nvSpPr>
        <p:spPr>
          <a:xfrm>
            <a:off x="76200" y="695325"/>
            <a:ext cx="6584950" cy="5191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观察下列两个函数图象并思考以下问题：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2562" name="表格 22561"/>
          <p:cNvGraphicFramePr/>
          <p:nvPr/>
        </p:nvGraphicFramePr>
        <p:xfrm>
          <a:off x="250825" y="4554538"/>
          <a:ext cx="8713788" cy="1098550"/>
        </p:xfrm>
        <a:graphic>
          <a:graphicData uri="http://schemas.openxmlformats.org/drawingml/2006/table">
            <a:tbl>
              <a:tblPr/>
              <a:tblGrid>
                <a:gridCol w="1225550"/>
                <a:gridCol w="1150938"/>
                <a:gridCol w="1201737"/>
                <a:gridCol w="1112838"/>
                <a:gridCol w="1111250"/>
                <a:gridCol w="866775"/>
                <a:gridCol w="1112837"/>
                <a:gridCol w="931863"/>
              </a:tblGrid>
              <a:tr h="5794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5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</a:t>
                      </a:r>
                      <a:r>
                        <a:rPr lang="zh-CN" altLang="en-US" sz="3200" i="1" dirty="0">
                          <a:latin typeface="Times New Roman" panose="02020603050405020304" pitchFamily="2" charset="0"/>
                        </a:rPr>
                        <a:t>x</a:t>
                      </a:r>
                      <a:endParaRPr lang="zh-CN" altLang="en-US" sz="3200" i="1" dirty="0">
                        <a:latin typeface="Times New Roman" panose="02020603050405020304" pitchFamily="2" charset="0"/>
                      </a:endParaRPr>
                    </a:p>
                  </a:txBody>
                  <a:tcPr vert="horz" anchor="t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-3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-2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-1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0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1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2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3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endParaRPr lang="zh-CN" altLang="en-US" sz="2800" dirty="0"/>
                    </a:p>
                  </a:txBody>
                  <a:tcPr vert="horz" anchor="t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591" name="对象 22590"/>
          <p:cNvGraphicFramePr>
            <a:graphicFrameLocks noChangeAspect="1"/>
          </p:cNvGraphicFramePr>
          <p:nvPr/>
        </p:nvGraphicFramePr>
        <p:xfrm>
          <a:off x="323850" y="5157788"/>
          <a:ext cx="1063625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5" imgW="572135" imgH="203200" progId="Equation.DSMT4">
                  <p:embed/>
                </p:oleObj>
              </mc:Choice>
              <mc:Fallback>
                <p:oleObj name="" r:id="rId5" imgW="572135" imgH="203200" progId="Equation.DSMT4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850" y="5157788"/>
                        <a:ext cx="1063625" cy="3762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592" name="表格 22591"/>
          <p:cNvGraphicFramePr/>
          <p:nvPr/>
        </p:nvGraphicFramePr>
        <p:xfrm>
          <a:off x="250825" y="5707063"/>
          <a:ext cx="8713788" cy="1098550"/>
        </p:xfrm>
        <a:graphic>
          <a:graphicData uri="http://schemas.openxmlformats.org/drawingml/2006/table">
            <a:tbl>
              <a:tblPr/>
              <a:tblGrid>
                <a:gridCol w="1225550"/>
                <a:gridCol w="1150938"/>
                <a:gridCol w="1201737"/>
                <a:gridCol w="1111250"/>
                <a:gridCol w="1112838"/>
                <a:gridCol w="865187"/>
                <a:gridCol w="1112838"/>
                <a:gridCol w="933450"/>
              </a:tblGrid>
              <a:tr h="579438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5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</a:t>
                      </a:r>
                      <a:r>
                        <a:rPr lang="zh-CN" altLang="en-US" sz="3200" i="1" dirty="0">
                          <a:latin typeface="Times New Roman" panose="02020603050405020304" pitchFamily="2" charset="0"/>
                        </a:rPr>
                        <a:t>x</a:t>
                      </a:r>
                      <a:endParaRPr lang="zh-CN" altLang="en-US" sz="3200" i="1" dirty="0">
                        <a:latin typeface="Times New Roman" panose="02020603050405020304" pitchFamily="2" charset="0"/>
                      </a:endParaRPr>
                    </a:p>
                  </a:txBody>
                  <a:tcPr vert="horz" anchor="t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 -3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  -2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-1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0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1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2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3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905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2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endParaRPr lang="zh-CN" altLang="en-US" sz="2800" dirty="0"/>
                    </a:p>
                  </a:txBody>
                  <a:tcPr vert="horz" anchor="t" anchorCtr="0"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 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r>
                        <a:rPr lang="zh-CN" altLang="en-US" sz="2800" dirty="0"/>
                        <a:t> </a:t>
                      </a: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eaLnBrk="1" hangingPunct="1">
                        <a:spcBef>
                          <a:spcPct val="20000"/>
                        </a:spcBef>
                        <a:buClr>
                          <a:schemeClr val="folHlink"/>
                        </a:buClr>
                        <a:buFont typeface="Wingdings" panose="05000000000000000000" pitchFamily="2" charset="2"/>
                        <a:buNone/>
                      </a:pPr>
                      <a:endParaRPr lang="zh-CN" altLang="en-US" sz="2800" dirty="0"/>
                    </a:p>
                  </a:txBody>
                  <a:tcPr vert="horz" anchor="t" anchorCtr="0"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621" name="对象 22620"/>
          <p:cNvGraphicFramePr>
            <a:graphicFrameLocks noChangeAspect="1"/>
          </p:cNvGraphicFramePr>
          <p:nvPr/>
        </p:nvGraphicFramePr>
        <p:xfrm>
          <a:off x="250825" y="6165850"/>
          <a:ext cx="1111250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7" imgW="598170" imgH="394335" progId="Equation.DSMT4">
                  <p:embed/>
                </p:oleObj>
              </mc:Choice>
              <mc:Fallback>
                <p:oleObj name="" r:id="rId7" imgW="598170" imgH="394335" progId="Equation.DSMT4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50825" y="6165850"/>
                        <a:ext cx="1111250" cy="7286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622" name="Text Box 108"/>
          <p:cNvSpPr txBox="1"/>
          <p:nvPr/>
        </p:nvSpPr>
        <p:spPr>
          <a:xfrm>
            <a:off x="0" y="1123950"/>
            <a:ext cx="882015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（1）这两个函数图象有什么共同特征吗？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2623" name="Text Box 109"/>
          <p:cNvSpPr txBox="1"/>
          <p:nvPr/>
        </p:nvSpPr>
        <p:spPr>
          <a:xfrm>
            <a:off x="0" y="1541463"/>
            <a:ext cx="8964613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latin typeface="Arial" panose="020B0604020202020204" pitchFamily="34" charset="0"/>
              </a:rPr>
              <a:t>（2）相应的两个函数值对应表是如何体现这些特征的？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22624" name="Rectangle 3"/>
          <p:cNvSpPr/>
          <p:nvPr/>
        </p:nvSpPr>
        <p:spPr>
          <a:xfrm>
            <a:off x="3001963" y="68263"/>
            <a:ext cx="3792537" cy="71755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自主探究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ctrTitle" idx="4294967295"/>
          </p:nvPr>
        </p:nvSpPr>
        <p:spPr>
          <a:xfrm>
            <a:off x="292100" y="-80962"/>
            <a:ext cx="4678363" cy="1079500"/>
          </a:xfrm>
          <a:ln/>
        </p:spPr>
        <p:txBody>
          <a:bodyPr vert="horz" wrap="square" lIns="86612" tIns="43306" rIns="86612" bIns="43306"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b="1" dirty="0">
                <a:solidFill>
                  <a:srgbClr val="0000FF"/>
                </a:solidFill>
              </a:rPr>
              <a:t>奇函数的定义：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23555" name="矩形 3"/>
          <p:cNvSpPr/>
          <p:nvPr/>
        </p:nvSpPr>
        <p:spPr>
          <a:xfrm>
            <a:off x="179388" y="838200"/>
            <a:ext cx="8677275" cy="2185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latin typeface="Arial" panose="020B0604020202020204" pitchFamily="34" charset="0"/>
              </a:rPr>
              <a:t>如果对于</a:t>
            </a:r>
            <a:r>
              <a:rPr lang="en-US" altLang="zh-CN" sz="4800" b="1" i="1" dirty="0">
                <a:latin typeface="Times New Roman" panose="02020603050405020304" pitchFamily="2" charset="0"/>
              </a:rPr>
              <a:t>f</a:t>
            </a:r>
            <a:r>
              <a:rPr lang="en-US" altLang="zh-CN" sz="4000" b="1" dirty="0">
                <a:latin typeface="Arial" panose="020B0604020202020204" pitchFamily="34" charset="0"/>
              </a:rPr>
              <a:t>(</a:t>
            </a:r>
            <a:r>
              <a:rPr lang="en-US" altLang="zh-CN" sz="4800" b="1" i="1" dirty="0">
                <a:latin typeface="Times New Roman" panose="02020603050405020304" pitchFamily="2" charset="0"/>
              </a:rPr>
              <a:t>x</a:t>
            </a:r>
            <a:r>
              <a:rPr lang="en-US" altLang="zh-CN" sz="4000" b="1" dirty="0">
                <a:latin typeface="Arial" panose="020B0604020202020204" pitchFamily="34" charset="0"/>
              </a:rPr>
              <a:t>)</a:t>
            </a:r>
            <a:r>
              <a:rPr lang="zh-CN" altLang="en-US" sz="4000" b="1" dirty="0">
                <a:latin typeface="Arial" panose="020B0604020202020204" pitchFamily="34" charset="0"/>
              </a:rPr>
              <a:t>定义域内的 </a:t>
            </a:r>
            <a:r>
              <a:rPr lang="zh-CN" altLang="en-US" sz="4000" b="1" u="sng" dirty="0">
                <a:latin typeface="Arial" panose="020B0604020202020204" pitchFamily="34" charset="0"/>
              </a:rPr>
              <a:t>                </a:t>
            </a:r>
            <a:r>
              <a:rPr lang="zh-CN" altLang="en-US" sz="4000" b="1" dirty="0">
                <a:latin typeface="Arial" panose="020B0604020202020204" pitchFamily="34" charset="0"/>
              </a:rPr>
              <a:t>，都有</a:t>
            </a:r>
            <a:r>
              <a:rPr lang="zh-CN" altLang="en-US" sz="4000" b="1" u="sng" dirty="0">
                <a:latin typeface="Arial" panose="020B0604020202020204" pitchFamily="34" charset="0"/>
              </a:rPr>
              <a:t>         </a:t>
            </a:r>
            <a:r>
              <a:rPr lang="en-US" altLang="zh-CN" sz="4800" b="1" i="1" u="sng" dirty="0">
                <a:latin typeface="Times New Roman" panose="02020603050405020304" pitchFamily="2" charset="0"/>
              </a:rPr>
              <a:t>            </a:t>
            </a:r>
            <a:r>
              <a:rPr lang="zh-CN" altLang="en-US" sz="4800" b="1" i="1" dirty="0">
                <a:latin typeface="Times New Roman" panose="02020603050405020304" pitchFamily="2" charset="0"/>
              </a:rPr>
              <a:t>，</a:t>
            </a:r>
            <a:r>
              <a:rPr lang="zh-CN" altLang="en-US" sz="4000" b="1" dirty="0">
                <a:latin typeface="Arial" panose="020B0604020202020204" pitchFamily="34" charset="0"/>
              </a:rPr>
              <a:t>那么函数</a:t>
            </a:r>
            <a:r>
              <a:rPr lang="en-US" altLang="zh-CN" sz="4000" b="1" i="1" dirty="0">
                <a:latin typeface="Times New Roman" panose="02020603050405020304" pitchFamily="2" charset="0"/>
              </a:rPr>
              <a:t>f</a:t>
            </a:r>
            <a:r>
              <a:rPr lang="en-US" altLang="zh-CN" sz="3200" b="1" dirty="0">
                <a:latin typeface="Arial" panose="020B0604020202020204" pitchFamily="34" charset="0"/>
              </a:rPr>
              <a:t>(</a:t>
            </a:r>
            <a:r>
              <a:rPr lang="en-US" altLang="zh-CN" sz="4000" b="1" i="1" dirty="0">
                <a:latin typeface="Times New Roman" panose="02020603050405020304" pitchFamily="2" charset="0"/>
              </a:rPr>
              <a:t>x</a:t>
            </a:r>
            <a:r>
              <a:rPr lang="en-US" altLang="zh-CN" sz="3200" b="1" dirty="0">
                <a:latin typeface="Arial" panose="020B0604020202020204" pitchFamily="34" charset="0"/>
              </a:rPr>
              <a:t>)</a:t>
            </a:r>
            <a:r>
              <a:rPr lang="zh-CN" altLang="en-US" sz="4000" b="1" dirty="0">
                <a:latin typeface="Arial" panose="020B0604020202020204" pitchFamily="34" charset="0"/>
              </a:rPr>
              <a:t>就叫奇函数</a:t>
            </a:r>
            <a:r>
              <a:rPr lang="en-US" altLang="zh-CN" sz="4000" b="1" dirty="0">
                <a:latin typeface="Arial" panose="020B0604020202020204" pitchFamily="34" charset="0"/>
              </a:rPr>
              <a:t>.</a:t>
            </a:r>
            <a:endParaRPr lang="en-US" altLang="zh-CN" sz="4000" b="1" dirty="0">
              <a:latin typeface="Arial" panose="020B0604020202020204" pitchFamily="34" charset="0"/>
            </a:endParaRPr>
          </a:p>
        </p:txBody>
      </p:sp>
      <p:graphicFrame>
        <p:nvGraphicFramePr>
          <p:cNvPr id="23556" name="对象 23555"/>
          <p:cNvGraphicFramePr>
            <a:graphicFrameLocks noChangeAspect="1"/>
          </p:cNvGraphicFramePr>
          <p:nvPr/>
        </p:nvGraphicFramePr>
        <p:xfrm>
          <a:off x="5845175" y="998538"/>
          <a:ext cx="2205038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1" imgW="723900" imgH="203200" progId="Equation.DSMT4">
                  <p:embed/>
                </p:oleObj>
              </mc:Choice>
              <mc:Fallback>
                <p:oleObj name="" r:id="rId1" imgW="723900" imgH="203200" progId="Equation.DSMT4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5845175" y="998538"/>
                        <a:ext cx="2205038" cy="619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对象 23556"/>
          <p:cNvGraphicFramePr>
            <a:graphicFrameLocks noChangeAspect="1"/>
          </p:cNvGraphicFramePr>
          <p:nvPr/>
        </p:nvGraphicFramePr>
        <p:xfrm>
          <a:off x="1428750" y="1641475"/>
          <a:ext cx="2970213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3" imgW="965835" imgH="203200" progId="Equation.DSMT4">
                  <p:embed/>
                </p:oleObj>
              </mc:Choice>
              <mc:Fallback>
                <p:oleObj name="" r:id="rId3" imgW="965835" imgH="203200" progId="Equation.DSMT4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8750" y="1641475"/>
                        <a:ext cx="2970213" cy="6254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8" name="Rectangle 2"/>
          <p:cNvSpPr>
            <a:spLocks noGrp="1"/>
          </p:cNvSpPr>
          <p:nvPr/>
        </p:nvSpPr>
        <p:spPr>
          <a:xfrm>
            <a:off x="0" y="2809875"/>
            <a:ext cx="8856663" cy="10795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86612" tIns="43306" rIns="86612" bIns="43306" anchor="ctr" anchorCtr="0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b="1" dirty="0">
                <a:solidFill>
                  <a:srgbClr val="0000FF"/>
                </a:solidFill>
              </a:rPr>
              <a:t>奇函数的函数的图象有什么特征？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23559" name="Rectangle 2"/>
          <p:cNvSpPr>
            <a:spLocks noGrp="1"/>
          </p:cNvSpPr>
          <p:nvPr/>
        </p:nvSpPr>
        <p:spPr>
          <a:xfrm>
            <a:off x="366713" y="3457575"/>
            <a:ext cx="8281987" cy="10795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86612" tIns="43306" rIns="86612" bIns="43306" anchor="ctr" anchorCtr="0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b="1" dirty="0">
                <a:solidFill>
                  <a:schemeClr val="tx1"/>
                </a:solidFill>
              </a:rPr>
              <a:t>奇函数的图像关于</a:t>
            </a:r>
            <a:r>
              <a:rPr lang="zh-CN" altLang="en-US" b="1" dirty="0">
                <a:solidFill>
                  <a:schemeClr val="tx1"/>
                </a:solidFill>
                <a:sym typeface="Arial" panose="020B0604020202020204" pitchFamily="34" charset="0"/>
              </a:rPr>
              <a:t>原点</a:t>
            </a:r>
            <a:r>
              <a:rPr lang="zh-CN" altLang="en-US" b="1" dirty="0">
                <a:solidFill>
                  <a:schemeClr val="tx1"/>
                </a:solidFill>
              </a:rPr>
              <a:t>轴对称。</a:t>
            </a:r>
            <a:endParaRPr lang="zh-CN" altLang="en-US" dirty="0"/>
          </a:p>
        </p:txBody>
      </p:sp>
      <p:sp>
        <p:nvSpPr>
          <p:cNvPr id="23560" name="Rectangle 2"/>
          <p:cNvSpPr>
            <a:spLocks noGrp="1"/>
          </p:cNvSpPr>
          <p:nvPr/>
        </p:nvSpPr>
        <p:spPr>
          <a:xfrm>
            <a:off x="254000" y="4511675"/>
            <a:ext cx="7632700" cy="10795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86612" tIns="43306" rIns="86612" bIns="43306" anchor="ctr" anchorCtr="0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b="1" dirty="0">
                <a:solidFill>
                  <a:srgbClr val="0000FF"/>
                </a:solidFill>
              </a:rPr>
              <a:t>奇函数的定义域有什么特征？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23561" name="Rectangle 2"/>
          <p:cNvSpPr>
            <a:spLocks noGrp="1"/>
          </p:cNvSpPr>
          <p:nvPr/>
        </p:nvSpPr>
        <p:spPr>
          <a:xfrm>
            <a:off x="179388" y="5229225"/>
            <a:ext cx="7180262" cy="10795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lIns="86612" tIns="43306" rIns="86612" bIns="43306" anchor="ctr" anchorCtr="0"/>
          <a:lstStyle>
            <a:lvl1pPr marL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4400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tx1"/>
                </a:solidFill>
              </a:rPr>
              <a:t>定义域关于原点对称。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 bldLvl="0"/>
      <p:bldP spid="23558" grpId="1" bldLvl="0"/>
      <p:bldP spid="23559" grpId="0" bldLvl="0"/>
      <p:bldP spid="23560" grpId="0" bldLvl="0"/>
      <p:bldP spid="23560" grpId="1" bldLvl="0"/>
      <p:bldP spid="23561" grpId="0" bldLvl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24578" name="对象 24577"/>
          <p:cNvGraphicFramePr>
            <a:graphicFrameLocks noChangeAspect="1"/>
          </p:cNvGraphicFramePr>
          <p:nvPr/>
        </p:nvGraphicFramePr>
        <p:xfrm>
          <a:off x="7154863" y="1485900"/>
          <a:ext cx="16430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1" imgW="498475" imgH="434975" progId="">
                  <p:embed/>
                </p:oleObj>
              </mc:Choice>
              <mc:Fallback>
                <p:oleObj name="" r:id="rId1" imgW="498475" imgH="434975" progId="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154863" y="1485900"/>
                        <a:ext cx="1643062" cy="1223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79" name="对象 24578"/>
          <p:cNvGraphicFramePr>
            <a:graphicFrameLocks noChangeAspect="1"/>
          </p:cNvGraphicFramePr>
          <p:nvPr/>
        </p:nvGraphicFramePr>
        <p:xfrm>
          <a:off x="411480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3" imgW="918845" imgH="216535" progId="">
                  <p:embed/>
                </p:oleObj>
              </mc:Choice>
              <mc:Fallback>
                <p:oleObj name="" r:id="rId3" imgW="918845" imgH="216535" progId="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1480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0" name="对象 24579"/>
          <p:cNvGraphicFramePr>
            <a:graphicFrameLocks noChangeAspect="1"/>
          </p:cNvGraphicFramePr>
          <p:nvPr/>
        </p:nvGraphicFramePr>
        <p:xfrm>
          <a:off x="3706813" y="1495425"/>
          <a:ext cx="2857500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5" imgW="1044575" imgH="459105" progId="">
                  <p:embed/>
                </p:oleObj>
              </mc:Choice>
              <mc:Fallback>
                <p:oleObj name="" r:id="rId5" imgW="1044575" imgH="459105" progId="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06813" y="1495425"/>
                        <a:ext cx="2857500" cy="1223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对象 24580"/>
          <p:cNvGraphicFramePr>
            <a:graphicFrameLocks noChangeAspect="1"/>
          </p:cNvGraphicFramePr>
          <p:nvPr/>
        </p:nvGraphicFramePr>
        <p:xfrm>
          <a:off x="269875" y="1189038"/>
          <a:ext cx="3276600" cy="183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7" imgW="1210945" imgH="701040" progId="">
                  <p:embed/>
                </p:oleObj>
              </mc:Choice>
              <mc:Fallback>
                <p:oleObj name="" r:id="rId7" imgW="1210945" imgH="701040" progId="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9875" y="1189038"/>
                        <a:ext cx="3276600" cy="1835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2" name="对象 24581"/>
          <p:cNvGraphicFramePr>
            <a:graphicFrameLocks noChangeAspect="1"/>
          </p:cNvGraphicFramePr>
          <p:nvPr/>
        </p:nvGraphicFramePr>
        <p:xfrm>
          <a:off x="6661150" y="2493963"/>
          <a:ext cx="112713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9" imgW="918845" imgH="216535" progId="">
                  <p:embed/>
                </p:oleObj>
              </mc:Choice>
              <mc:Fallback>
                <p:oleObj name="" r:id="rId9" imgW="918845" imgH="216535" progId="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61150" y="2493963"/>
                        <a:ext cx="112713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3" name="对象 24582"/>
          <p:cNvGraphicFramePr>
            <a:graphicFrameLocks noChangeAspect="1"/>
          </p:cNvGraphicFramePr>
          <p:nvPr/>
        </p:nvGraphicFramePr>
        <p:xfrm>
          <a:off x="7186613" y="3740150"/>
          <a:ext cx="16430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0" imgW="498475" imgH="434975" progId="">
                  <p:embed/>
                </p:oleObj>
              </mc:Choice>
              <mc:Fallback>
                <p:oleObj name="" r:id="rId10" imgW="498475" imgH="434975" progId="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7186613" y="3740150"/>
                        <a:ext cx="1643062" cy="1223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4" name="对象 24583"/>
          <p:cNvGraphicFramePr>
            <a:graphicFrameLocks noChangeAspect="1"/>
          </p:cNvGraphicFramePr>
          <p:nvPr/>
        </p:nvGraphicFramePr>
        <p:xfrm>
          <a:off x="3227388" y="2100263"/>
          <a:ext cx="7159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12" imgW="191135" imgH="153035" progId="Equation.DSMT4">
                  <p:embed/>
                </p:oleObj>
              </mc:Choice>
              <mc:Fallback>
                <p:oleObj name="" r:id="rId12" imgW="191135" imgH="153035" progId="Equation.DSMT4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227388" y="2100263"/>
                        <a:ext cx="715962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5" name="对象 24584"/>
          <p:cNvGraphicFramePr>
            <a:graphicFrameLocks noChangeAspect="1"/>
          </p:cNvGraphicFramePr>
          <p:nvPr/>
        </p:nvGraphicFramePr>
        <p:xfrm>
          <a:off x="3892550" y="3740150"/>
          <a:ext cx="3030538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14" imgW="1044575" imgH="433070" progId="">
                  <p:embed/>
                </p:oleObj>
              </mc:Choice>
              <mc:Fallback>
                <p:oleObj name="" r:id="rId14" imgW="1044575" imgH="433070" progId="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892550" y="3740150"/>
                        <a:ext cx="3030538" cy="12239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6" name="对象 24585"/>
          <p:cNvGraphicFramePr>
            <a:graphicFrameLocks noChangeAspect="1"/>
          </p:cNvGraphicFramePr>
          <p:nvPr/>
        </p:nvGraphicFramePr>
        <p:xfrm>
          <a:off x="198438" y="3438525"/>
          <a:ext cx="3316287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6" imgW="1235710" imgH="701040" progId="">
                  <p:embed/>
                </p:oleObj>
              </mc:Choice>
              <mc:Fallback>
                <p:oleObj name="" r:id="rId16" imgW="1235710" imgH="701040" progId="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98438" y="3438525"/>
                        <a:ext cx="3316287" cy="18192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7" name="Rectangle 3"/>
          <p:cNvSpPr/>
          <p:nvPr/>
        </p:nvSpPr>
        <p:spPr>
          <a:xfrm>
            <a:off x="2868613" y="287338"/>
            <a:ext cx="3792537" cy="709612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总结对比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4588" name="对象 24587"/>
          <p:cNvGraphicFramePr>
            <a:graphicFrameLocks noChangeAspect="1"/>
          </p:cNvGraphicFramePr>
          <p:nvPr/>
        </p:nvGraphicFramePr>
        <p:xfrm>
          <a:off x="6713538" y="4321175"/>
          <a:ext cx="7159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18" imgW="191135" imgH="153035" progId="Equation.DSMT4">
                  <p:embed/>
                </p:oleObj>
              </mc:Choice>
              <mc:Fallback>
                <p:oleObj name="" r:id="rId18" imgW="191135" imgH="153035" progId="Equation.DSMT4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713538" y="4321175"/>
                        <a:ext cx="715962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9" name="对象 24588"/>
          <p:cNvGraphicFramePr>
            <a:graphicFrameLocks noChangeAspect="1"/>
          </p:cNvGraphicFramePr>
          <p:nvPr/>
        </p:nvGraphicFramePr>
        <p:xfrm>
          <a:off x="6570663" y="2106613"/>
          <a:ext cx="7159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20" imgW="191135" imgH="153035" progId="Equation.DSMT4">
                  <p:embed/>
                </p:oleObj>
              </mc:Choice>
              <mc:Fallback>
                <p:oleObj name="" r:id="rId20" imgW="191135" imgH="153035" progId="Equation.DSMT4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6570663" y="2106613"/>
                        <a:ext cx="715962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90" name="对象 24589"/>
          <p:cNvGraphicFramePr>
            <a:graphicFrameLocks noChangeAspect="1"/>
          </p:cNvGraphicFramePr>
          <p:nvPr/>
        </p:nvGraphicFramePr>
        <p:xfrm>
          <a:off x="3343275" y="4268788"/>
          <a:ext cx="7159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22" imgW="191135" imgH="153035" progId="Equation.DSMT4">
                  <p:embed/>
                </p:oleObj>
              </mc:Choice>
              <mc:Fallback>
                <p:oleObj name="" r:id="rId22" imgW="191135" imgH="153035" progId="Equation.DSMT4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3343275" y="4268788"/>
                        <a:ext cx="715963" cy="393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91" name="Text Box 8"/>
          <p:cNvSpPr txBox="1"/>
          <p:nvPr/>
        </p:nvSpPr>
        <p:spPr>
          <a:xfrm>
            <a:off x="404813" y="5257800"/>
            <a:ext cx="8424862" cy="1066800"/>
          </a:xfrm>
          <a:prstGeom prst="rect">
            <a:avLst/>
          </a:prstGeom>
          <a:solidFill>
            <a:schemeClr val="bg1"/>
          </a:solidFill>
          <a:ln w="254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C00000"/>
                </a:solidFill>
                <a:latin typeface="Arial" panose="020B0604020202020204" pitchFamily="34" charset="0"/>
              </a:rPr>
              <a:t>说明：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如果一个函数</a:t>
            </a:r>
            <a:r>
              <a:rPr lang="en-US" altLang="zh-CN" sz="3200" b="1" i="1" dirty="0">
                <a:solidFill>
                  <a:srgbClr val="0000FF"/>
                </a:solidFill>
                <a:latin typeface="Times New Roman" panose="02020603050405020304" pitchFamily="2" charset="0"/>
              </a:rPr>
              <a:t>f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zh-CN" sz="3200" b="1" i="1" dirty="0">
                <a:solidFill>
                  <a:srgbClr val="0000FF"/>
                </a:solidFill>
                <a:latin typeface="Times New Roman" panose="02020603050405020304" pitchFamily="2" charset="0"/>
              </a:rPr>
              <a:t>x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是奇函数或偶函数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,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那么我们就说函数</a:t>
            </a:r>
            <a:r>
              <a:rPr lang="en-US" altLang="zh-CN" sz="3200" b="1" i="1" dirty="0">
                <a:solidFill>
                  <a:srgbClr val="0000FF"/>
                </a:solidFill>
                <a:latin typeface="Times New Roman" panose="02020603050405020304" pitchFamily="2" charset="0"/>
              </a:rPr>
              <a:t>f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zh-CN" sz="3200" b="1" i="1" dirty="0">
                <a:solidFill>
                  <a:srgbClr val="0000FF"/>
                </a:solidFill>
                <a:latin typeface="Times New Roman" panose="02020603050405020304" pitchFamily="2" charset="0"/>
              </a:rPr>
              <a:t>x</a:t>
            </a:r>
            <a:r>
              <a:rPr lang="en-US" altLang="zh-CN" sz="3200" b="1" dirty="0">
                <a:solidFill>
                  <a:srgbClr val="0000FF"/>
                </a:solidFill>
                <a:latin typeface="Arial" panose="020B0604020202020204" pitchFamily="34" charset="0"/>
              </a:rPr>
              <a:t>)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具有</a:t>
            </a:r>
            <a:r>
              <a:rPr lang="zh-CN" altLang="en-US" sz="3200" b="1" dirty="0">
                <a:solidFill>
                  <a:srgbClr val="FF0000"/>
                </a:solidFill>
                <a:latin typeface="Arial" panose="020B0604020202020204" pitchFamily="34" charset="0"/>
              </a:rPr>
              <a:t>奇偶性</a:t>
            </a:r>
            <a:r>
              <a:rPr lang="en-US" altLang="zh-CN" sz="3200" b="1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  <a:endParaRPr lang="en-US" altLang="zh-CN" sz="32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91" grpId="0" bldLvl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Line 13"/>
          <p:cNvSpPr/>
          <p:nvPr/>
        </p:nvSpPr>
        <p:spPr>
          <a:xfrm flipV="1">
            <a:off x="4306888" y="4552950"/>
            <a:ext cx="652462" cy="15875"/>
          </a:xfrm>
          <a:prstGeom prst="line">
            <a:avLst/>
          </a:prstGeom>
          <a:ln w="28575" cap="flat" cmpd="sng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5603" name="Line 14"/>
          <p:cNvSpPr/>
          <p:nvPr/>
        </p:nvSpPr>
        <p:spPr>
          <a:xfrm>
            <a:off x="3794125" y="3567113"/>
            <a:ext cx="1716088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5604" name="Line 16"/>
          <p:cNvSpPr/>
          <p:nvPr/>
        </p:nvSpPr>
        <p:spPr>
          <a:xfrm flipV="1">
            <a:off x="3371850" y="3192463"/>
            <a:ext cx="2536825" cy="14287"/>
          </a:xfrm>
          <a:prstGeom prst="line">
            <a:avLst/>
          </a:prstGeom>
          <a:ln w="285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5605" name="Freeform 5"/>
          <p:cNvSpPr/>
          <p:nvPr/>
        </p:nvSpPr>
        <p:spPr>
          <a:xfrm>
            <a:off x="4987925" y="3136900"/>
            <a:ext cx="2178050" cy="1449388"/>
          </a:xfrm>
          <a:custGeom>
            <a:avLst/>
            <a:gdLst>
              <a:gd name="txL" fmla="*/ 0 w 1372"/>
              <a:gd name="txT" fmla="*/ 0 h 913"/>
              <a:gd name="txR" fmla="*/ 1372 w 1372"/>
              <a:gd name="txB" fmla="*/ 913 h 913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1372" h="913">
                <a:moveTo>
                  <a:pt x="0" y="913"/>
                </a:moveTo>
                <a:cubicBezTo>
                  <a:pt x="189" y="511"/>
                  <a:pt x="378" y="110"/>
                  <a:pt x="551" y="55"/>
                </a:cubicBezTo>
                <a:cubicBezTo>
                  <a:pt x="724" y="0"/>
                  <a:pt x="904" y="523"/>
                  <a:pt x="1041" y="582"/>
                </a:cubicBezTo>
                <a:cubicBezTo>
                  <a:pt x="1178" y="641"/>
                  <a:pt x="1315" y="444"/>
                  <a:pt x="1372" y="411"/>
                </a:cubicBezTo>
              </a:path>
            </a:pathLst>
          </a:custGeom>
          <a:noFill/>
          <a:ln w="38100" cap="flat" cmpd="sng">
            <a:solidFill>
              <a:srgbClr val="0000FF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06" name="Text Box 2"/>
          <p:cNvSpPr txBox="1"/>
          <p:nvPr/>
        </p:nvSpPr>
        <p:spPr>
          <a:xfrm>
            <a:off x="404813" y="1071563"/>
            <a:ext cx="8739187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        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例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1. 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已知函数</a:t>
            </a:r>
            <a:r>
              <a:rPr lang="en-US" altLang="zh-CN" sz="3200" b="1" i="1" dirty="0">
                <a:solidFill>
                  <a:schemeClr val="tx2"/>
                </a:solidFill>
                <a:latin typeface="Times New Roman" panose="02020603050405020304" pitchFamily="2" charset="0"/>
              </a:rPr>
              <a:t>y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=</a:t>
            </a:r>
            <a:r>
              <a:rPr lang="en-US" altLang="zh-CN" sz="3200" b="1" i="1" dirty="0">
                <a:solidFill>
                  <a:schemeClr val="tx2"/>
                </a:solidFill>
                <a:latin typeface="Times New Roman" panose="02020603050405020304" pitchFamily="2" charset="0"/>
              </a:rPr>
              <a:t>f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(</a:t>
            </a:r>
            <a:r>
              <a:rPr lang="en-US" altLang="zh-CN" sz="3200" b="1" i="1" dirty="0">
                <a:solidFill>
                  <a:schemeClr val="tx2"/>
                </a:solidFill>
                <a:latin typeface="Times New Roman" panose="02020603050405020304" pitchFamily="2" charset="0"/>
              </a:rPr>
              <a:t>x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)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是偶函数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,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它在</a:t>
            </a:r>
            <a:r>
              <a:rPr lang="en-US" altLang="zh-CN" sz="3200" b="1" i="1" dirty="0">
                <a:solidFill>
                  <a:schemeClr val="tx2"/>
                </a:solidFill>
                <a:latin typeface="Times New Roman" panose="02020603050405020304" pitchFamily="2" charset="0"/>
              </a:rPr>
              <a:t>y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轴右边的图象如图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,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画出</a:t>
            </a:r>
            <a:r>
              <a:rPr lang="en-US" altLang="zh-CN" sz="3200" b="1" i="1" dirty="0">
                <a:solidFill>
                  <a:schemeClr val="tx2"/>
                </a:solidFill>
                <a:latin typeface="Times New Roman" panose="02020603050405020304" pitchFamily="2" charset="0"/>
              </a:rPr>
              <a:t>y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=</a:t>
            </a:r>
            <a:r>
              <a:rPr lang="en-US" altLang="zh-CN" sz="3200" b="1" i="1" dirty="0">
                <a:solidFill>
                  <a:schemeClr val="tx2"/>
                </a:solidFill>
                <a:latin typeface="Times New Roman" panose="02020603050405020304" pitchFamily="2" charset="0"/>
              </a:rPr>
              <a:t>f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(</a:t>
            </a:r>
            <a:r>
              <a:rPr lang="en-US" altLang="zh-CN" sz="3200" b="1" i="1" dirty="0">
                <a:solidFill>
                  <a:schemeClr val="tx2"/>
                </a:solidFill>
                <a:latin typeface="Times New Roman" panose="02020603050405020304" pitchFamily="2" charset="0"/>
              </a:rPr>
              <a:t>x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)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在</a:t>
            </a:r>
            <a:r>
              <a:rPr lang="zh-CN" altLang="en-US" sz="3200" b="1" i="1" dirty="0">
                <a:solidFill>
                  <a:schemeClr val="tx2"/>
                </a:solidFill>
                <a:latin typeface="Times New Roman" panose="02020603050405020304" pitchFamily="2" charset="0"/>
              </a:rPr>
              <a:t> </a:t>
            </a:r>
            <a:r>
              <a:rPr lang="en-US" altLang="zh-CN" sz="3200" b="1" i="1" dirty="0">
                <a:solidFill>
                  <a:schemeClr val="tx2"/>
                </a:solidFill>
                <a:latin typeface="Times New Roman" panose="02020603050405020304" pitchFamily="2" charset="0"/>
              </a:rPr>
              <a:t>y</a:t>
            </a:r>
            <a:r>
              <a:rPr lang="zh-CN" altLang="en-US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轴左边的图象</a:t>
            </a:r>
            <a:r>
              <a:rPr lang="en-US" altLang="zh-CN" sz="3200" b="1" dirty="0">
                <a:solidFill>
                  <a:schemeClr val="tx2"/>
                </a:solidFill>
                <a:latin typeface="Times New Roman" panose="02020603050405020304" pitchFamily="2" charset="0"/>
              </a:rPr>
              <a:t>.</a:t>
            </a:r>
            <a:endParaRPr lang="en-US" altLang="zh-CN" sz="3200" b="1" dirty="0">
              <a:solidFill>
                <a:schemeClr val="tx2"/>
              </a:solidFill>
              <a:latin typeface="Times New Roman" panose="02020603050405020304" pitchFamily="2" charset="0"/>
            </a:endParaRPr>
          </a:p>
        </p:txBody>
      </p:sp>
      <p:sp>
        <p:nvSpPr>
          <p:cNvPr id="25607" name="Text Box 3"/>
          <p:cNvSpPr txBox="1"/>
          <p:nvPr/>
        </p:nvSpPr>
        <p:spPr>
          <a:xfrm>
            <a:off x="622300" y="2281238"/>
            <a:ext cx="244792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2" charset="0"/>
              </a:rPr>
              <a:t>解</a:t>
            </a:r>
            <a:r>
              <a:rPr lang="en-US" altLang="zh-CN" sz="3200" b="1" dirty="0">
                <a:latin typeface="Times New Roman" panose="02020603050405020304" pitchFamily="2" charset="0"/>
              </a:rPr>
              <a:t>:</a:t>
            </a:r>
            <a:r>
              <a:rPr lang="zh-CN" altLang="en-US" sz="3200" b="1" dirty="0">
                <a:latin typeface="Times New Roman" panose="02020603050405020304" pitchFamily="2" charset="0"/>
              </a:rPr>
              <a:t>画法略</a:t>
            </a:r>
            <a:endParaRPr lang="zh-CN" altLang="en-US" sz="3200" b="1" dirty="0">
              <a:latin typeface="Times New Roman" panose="02020603050405020304" pitchFamily="2" charset="0"/>
            </a:endParaRPr>
          </a:p>
        </p:txBody>
      </p:sp>
      <p:sp>
        <p:nvSpPr>
          <p:cNvPr id="25608" name="Freeform 7"/>
          <p:cNvSpPr/>
          <p:nvPr/>
        </p:nvSpPr>
        <p:spPr>
          <a:xfrm flipH="1">
            <a:off x="2124075" y="3121025"/>
            <a:ext cx="2178050" cy="1449388"/>
          </a:xfrm>
          <a:custGeom>
            <a:avLst/>
            <a:gdLst>
              <a:gd name="txL" fmla="*/ 0 w 1372"/>
              <a:gd name="txT" fmla="*/ 0 h 913"/>
              <a:gd name="txR" fmla="*/ 1372 w 1372"/>
              <a:gd name="txB" fmla="*/ 913 h 913"/>
            </a:gdLst>
            <a:ahLst/>
            <a:cxnLst>
              <a:cxn ang="0">
                <a:pos x="0" y="2147483647"/>
              </a:cxn>
              <a:cxn ang="0">
                <a:pos x="2147483647" y="2147483647"/>
              </a:cxn>
              <a:cxn ang="0">
                <a:pos x="2147483647" y="2147483647"/>
              </a:cxn>
              <a:cxn ang="0">
                <a:pos x="2147483647" y="2147483647"/>
              </a:cxn>
            </a:cxnLst>
            <a:rect l="txL" t="txT" r="txR" b="txB"/>
            <a:pathLst>
              <a:path w="1372" h="913">
                <a:moveTo>
                  <a:pt x="0" y="913"/>
                </a:moveTo>
                <a:cubicBezTo>
                  <a:pt x="189" y="511"/>
                  <a:pt x="378" y="110"/>
                  <a:pt x="551" y="55"/>
                </a:cubicBezTo>
                <a:cubicBezTo>
                  <a:pt x="724" y="0"/>
                  <a:pt x="904" y="523"/>
                  <a:pt x="1041" y="582"/>
                </a:cubicBezTo>
                <a:cubicBezTo>
                  <a:pt x="1178" y="641"/>
                  <a:pt x="1315" y="444"/>
                  <a:pt x="1372" y="411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09" name="Oval 8"/>
          <p:cNvSpPr/>
          <p:nvPr/>
        </p:nvSpPr>
        <p:spPr>
          <a:xfrm flipH="1">
            <a:off x="4229100" y="4503738"/>
            <a:ext cx="125413" cy="125412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10" name="Oval 9"/>
          <p:cNvSpPr/>
          <p:nvPr/>
        </p:nvSpPr>
        <p:spPr>
          <a:xfrm flipH="1">
            <a:off x="3716338" y="3508375"/>
            <a:ext cx="125412" cy="125413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11" name="Oval 10"/>
          <p:cNvSpPr/>
          <p:nvPr/>
        </p:nvSpPr>
        <p:spPr>
          <a:xfrm flipH="1">
            <a:off x="3319463" y="3136900"/>
            <a:ext cx="125412" cy="125413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12" name="Line 15"/>
          <p:cNvSpPr/>
          <p:nvPr/>
        </p:nvSpPr>
        <p:spPr>
          <a:xfrm>
            <a:off x="2555875" y="4065588"/>
            <a:ext cx="4251325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</p:sp>
      <p:sp>
        <p:nvSpPr>
          <p:cNvPr id="25613" name="Line 17"/>
          <p:cNvSpPr/>
          <p:nvPr/>
        </p:nvSpPr>
        <p:spPr>
          <a:xfrm>
            <a:off x="2114550" y="3752850"/>
            <a:ext cx="5070475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dash"/>
            <a:headEnd type="none" w="med" len="med"/>
            <a:tailEnd type="none" w="med" len="med"/>
          </a:ln>
        </p:spPr>
      </p:sp>
      <p:grpSp>
        <p:nvGrpSpPr>
          <p:cNvPr id="25614" name="Group 37"/>
          <p:cNvGrpSpPr/>
          <p:nvPr/>
        </p:nvGrpSpPr>
        <p:grpSpPr>
          <a:xfrm>
            <a:off x="2027238" y="2071688"/>
            <a:ext cx="5919787" cy="3883025"/>
            <a:chOff x="0" y="0"/>
            <a:chExt cx="3729" cy="2446"/>
          </a:xfrm>
        </p:grpSpPr>
        <p:sp>
          <p:nvSpPr>
            <p:cNvPr id="25615" name="Line 19"/>
            <p:cNvSpPr/>
            <p:nvPr/>
          </p:nvSpPr>
          <p:spPr>
            <a:xfrm flipV="1">
              <a:off x="0" y="1776"/>
              <a:ext cx="3566" cy="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arrow" w="med" len="med"/>
            </a:ln>
          </p:spPr>
        </p:sp>
        <p:sp>
          <p:nvSpPr>
            <p:cNvPr id="25616" name="Line 20"/>
            <p:cNvSpPr/>
            <p:nvPr/>
          </p:nvSpPr>
          <p:spPr>
            <a:xfrm flipV="1">
              <a:off x="1653" y="146"/>
              <a:ext cx="0" cy="2300"/>
            </a:xfrm>
            <a:prstGeom prst="line">
              <a:avLst/>
            </a:prstGeom>
            <a:ln w="38100" cap="flat" cmpd="sng">
              <a:solidFill>
                <a:schemeClr val="tx1"/>
              </a:solidFill>
              <a:prstDash val="solid"/>
              <a:headEnd type="none" w="med" len="med"/>
              <a:tailEnd type="arrow" w="med" len="med"/>
            </a:ln>
          </p:spPr>
        </p:sp>
        <p:sp>
          <p:nvSpPr>
            <p:cNvPr id="25617" name="Text Box 21"/>
            <p:cNvSpPr txBox="1"/>
            <p:nvPr/>
          </p:nvSpPr>
          <p:spPr>
            <a:xfrm>
              <a:off x="1446" y="1653"/>
              <a:ext cx="3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i="1" dirty="0">
                  <a:latin typeface="Times New Roman" panose="02020603050405020304" pitchFamily="2" charset="0"/>
                </a:rPr>
                <a:t>o</a:t>
              </a:r>
              <a:endParaRPr lang="en-US" altLang="zh-CN" sz="3200" b="1" i="1" dirty="0">
                <a:latin typeface="Times New Roman" panose="02020603050405020304" pitchFamily="2" charset="0"/>
              </a:endParaRPr>
            </a:p>
          </p:txBody>
        </p:sp>
        <p:sp>
          <p:nvSpPr>
            <p:cNvPr id="25618" name="Text Box 22"/>
            <p:cNvSpPr txBox="1"/>
            <p:nvPr/>
          </p:nvSpPr>
          <p:spPr>
            <a:xfrm>
              <a:off x="1428" y="0"/>
              <a:ext cx="3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b="1" i="1" dirty="0">
                  <a:latin typeface="Times New Roman" panose="02020603050405020304" pitchFamily="2" charset="0"/>
                </a:rPr>
                <a:t>y</a:t>
              </a:r>
              <a:endParaRPr lang="en-US" altLang="zh-CN" sz="3200" b="1" i="1" dirty="0">
                <a:latin typeface="Times New Roman" panose="02020603050405020304" pitchFamily="2" charset="0"/>
              </a:endParaRPr>
            </a:p>
          </p:txBody>
        </p:sp>
        <p:sp>
          <p:nvSpPr>
            <p:cNvPr id="25619" name="Text Box 23"/>
            <p:cNvSpPr txBox="1"/>
            <p:nvPr/>
          </p:nvSpPr>
          <p:spPr>
            <a:xfrm>
              <a:off x="3385" y="1694"/>
              <a:ext cx="344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i="1" dirty="0">
                  <a:latin typeface="Times New Roman" panose="02020603050405020304" pitchFamily="2" charset="0"/>
                </a:rPr>
                <a:t>x</a:t>
              </a:r>
              <a:endParaRPr lang="en-US" altLang="zh-CN" sz="3200" i="1" dirty="0">
                <a:latin typeface="Times New Roman" panose="02020603050405020304" pitchFamily="2" charset="0"/>
              </a:endParaRPr>
            </a:p>
          </p:txBody>
        </p:sp>
      </p:grpSp>
      <p:sp>
        <p:nvSpPr>
          <p:cNvPr id="25620" name="Oval 25"/>
          <p:cNvSpPr/>
          <p:nvPr/>
        </p:nvSpPr>
        <p:spPr>
          <a:xfrm>
            <a:off x="7102475" y="3706813"/>
            <a:ext cx="125413" cy="125412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21" name="Rectangle 29"/>
          <p:cNvSpPr/>
          <p:nvPr/>
        </p:nvSpPr>
        <p:spPr>
          <a:xfrm>
            <a:off x="1846263" y="5954713"/>
            <a:ext cx="5018087" cy="7080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宋体" panose="02010600030101010101" pitchFamily="2" charset="-122"/>
              </a:rPr>
              <a:t>简化函数图象的画法</a:t>
            </a:r>
            <a:endParaRPr lang="zh-CN" altLang="en-US" sz="40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25622" name="Oval 30"/>
          <p:cNvSpPr/>
          <p:nvPr/>
        </p:nvSpPr>
        <p:spPr>
          <a:xfrm>
            <a:off x="4933950" y="4498975"/>
            <a:ext cx="125413" cy="125413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23" name="Oval 31"/>
          <p:cNvSpPr/>
          <p:nvPr/>
        </p:nvSpPr>
        <p:spPr>
          <a:xfrm>
            <a:off x="5456238" y="3497263"/>
            <a:ext cx="125412" cy="125412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24" name="Oval 32"/>
          <p:cNvSpPr/>
          <p:nvPr/>
        </p:nvSpPr>
        <p:spPr>
          <a:xfrm>
            <a:off x="5848350" y="3148013"/>
            <a:ext cx="125413" cy="125412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25" name="Oval 33"/>
          <p:cNvSpPr/>
          <p:nvPr/>
        </p:nvSpPr>
        <p:spPr>
          <a:xfrm>
            <a:off x="6705600" y="4010025"/>
            <a:ext cx="125413" cy="125413"/>
          </a:xfrm>
          <a:prstGeom prst="ellipse">
            <a:avLst/>
          </a:prstGeom>
          <a:solidFill>
            <a:schemeClr val="tx1"/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26" name="Oval 35"/>
          <p:cNvSpPr/>
          <p:nvPr/>
        </p:nvSpPr>
        <p:spPr>
          <a:xfrm flipH="1">
            <a:off x="2530475" y="4008438"/>
            <a:ext cx="125413" cy="125412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27" name="Oval 36"/>
          <p:cNvSpPr/>
          <p:nvPr/>
        </p:nvSpPr>
        <p:spPr>
          <a:xfrm flipH="1">
            <a:off x="2065338" y="3692525"/>
            <a:ext cx="125412" cy="125413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bg2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25628" name="Rectangle 3"/>
          <p:cNvSpPr/>
          <p:nvPr/>
        </p:nvSpPr>
        <p:spPr>
          <a:xfrm>
            <a:off x="3046413" y="238125"/>
            <a:ext cx="2365375" cy="133350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学以致用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  <a:sym typeface="Verdana" panose="020B0604030504040204" pitchFamily="2" charset="0"/>
            </a:endParaRPr>
          </a:p>
          <a:p>
            <a:pPr defTabSz="1012825"/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000"/>
                            </p:stCondLst>
                            <p:childTnLst>
                              <p:par>
                                <p:cTn id="9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00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2000"/>
                                        <p:tgtEl>
                                          <p:spTgt spid="25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6000"/>
                            </p:stCondLst>
                            <p:childTnLst>
                              <p:par>
                                <p:cTn id="116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8000"/>
                            </p:stCondLst>
                            <p:childTnLst>
                              <p:par>
                                <p:cTn id="1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7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5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6" dur="2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14000"/>
                            </p:stCondLst>
                            <p:childTnLst>
                              <p:par>
                                <p:cTn id="158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16000"/>
                            </p:stCondLst>
                            <p:childTnLst>
                              <p:par>
                                <p:cTn id="17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2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18000"/>
                            </p:stCondLst>
                            <p:childTnLst>
                              <p:par>
                                <p:cTn id="17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9" dur="2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8" grpId="0" animBg="1"/>
      <p:bldP spid="25609" grpId="0" animBg="1"/>
      <p:bldP spid="25610" grpId="0" animBg="1"/>
      <p:bldP spid="25611" grpId="0" animBg="1"/>
      <p:bldP spid="25620" grpId="0" animBg="1"/>
      <p:bldP spid="25621" grpId="0"/>
      <p:bldP spid="25622" grpId="0" animBg="1"/>
      <p:bldP spid="25623" grpId="0" animBg="1"/>
      <p:bldP spid="25624" grpId="0" animBg="1"/>
      <p:bldP spid="25625" grpId="0" animBg="1"/>
      <p:bldP spid="25626" grpId="0" animBg="1"/>
      <p:bldP spid="2562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3"/>
          <p:cNvSpPr txBox="1"/>
          <p:nvPr/>
        </p:nvSpPr>
        <p:spPr>
          <a:xfrm>
            <a:off x="566738" y="2051050"/>
            <a:ext cx="7223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解：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graphicFrame>
        <p:nvGraphicFramePr>
          <p:cNvPr id="26627" name="对象 26626"/>
          <p:cNvGraphicFramePr>
            <a:graphicFrameLocks noChangeAspect="1"/>
          </p:cNvGraphicFramePr>
          <p:nvPr/>
        </p:nvGraphicFramePr>
        <p:xfrm>
          <a:off x="1331913" y="2090738"/>
          <a:ext cx="554513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1" name="" r:id="rId1" imgW="2273300" imgH="457200" progId="">
                  <p:embed/>
                </p:oleObj>
              </mc:Choice>
              <mc:Fallback>
                <p:oleObj name="" r:id="rId1" imgW="2273300" imgH="457200" progId="">
                  <p:embed/>
                  <p:pic>
                    <p:nvPicPr>
                      <p:cNvPr id="0" name="图片 3100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31913" y="2090738"/>
                        <a:ext cx="5545137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8" name="对象 26627"/>
          <p:cNvGraphicFramePr>
            <a:graphicFrameLocks noChangeAspect="1"/>
          </p:cNvGraphicFramePr>
          <p:nvPr/>
        </p:nvGraphicFramePr>
        <p:xfrm>
          <a:off x="1331913" y="2630488"/>
          <a:ext cx="4826000" cy="573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3" imgW="1688465" imgH="203200" progId="">
                  <p:embed/>
                </p:oleObj>
              </mc:Choice>
              <mc:Fallback>
                <p:oleObj name="" r:id="rId3" imgW="1688465" imgH="203200" progId="">
                  <p:embed/>
                  <p:pic>
                    <p:nvPicPr>
                      <p:cNvPr id="0" name="图片 310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1913" y="2630488"/>
                        <a:ext cx="4826000" cy="5730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29" name="对象 26628"/>
          <p:cNvGraphicFramePr>
            <a:graphicFrameLocks noChangeAspect="1"/>
          </p:cNvGraphicFramePr>
          <p:nvPr/>
        </p:nvGraphicFramePr>
        <p:xfrm>
          <a:off x="1476375" y="3170238"/>
          <a:ext cx="5400675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" r:id="rId5" imgW="1930400" imgH="228600" progId="">
                  <p:embed/>
                </p:oleObj>
              </mc:Choice>
              <mc:Fallback>
                <p:oleObj name="" r:id="rId5" imgW="1930400" imgH="228600" progId="">
                  <p:embed/>
                  <p:pic>
                    <p:nvPicPr>
                      <p:cNvPr id="0" name="图片 310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76375" y="3170238"/>
                        <a:ext cx="5400675" cy="6111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0" name="对象 26629"/>
          <p:cNvGraphicFramePr>
            <a:graphicFrameLocks noChangeAspect="1"/>
          </p:cNvGraphicFramePr>
          <p:nvPr/>
        </p:nvGraphicFramePr>
        <p:xfrm>
          <a:off x="1331913" y="4519613"/>
          <a:ext cx="5608637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2" name="" r:id="rId7" imgW="2298700" imgH="457200" progId="">
                  <p:embed/>
                </p:oleObj>
              </mc:Choice>
              <mc:Fallback>
                <p:oleObj name="" r:id="rId7" imgW="2298700" imgH="457200" progId="">
                  <p:embed/>
                  <p:pic>
                    <p:nvPicPr>
                      <p:cNvPr id="0" name="图片 310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31913" y="4519613"/>
                        <a:ext cx="5608637" cy="10795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1" name="对象 26630"/>
          <p:cNvGraphicFramePr>
            <a:graphicFrameLocks noChangeAspect="1"/>
          </p:cNvGraphicFramePr>
          <p:nvPr/>
        </p:nvGraphicFramePr>
        <p:xfrm>
          <a:off x="1476375" y="5070475"/>
          <a:ext cx="4826000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3" name="" r:id="rId9" imgW="1688465" imgH="203200" progId="">
                  <p:embed/>
                </p:oleObj>
              </mc:Choice>
              <mc:Fallback>
                <p:oleObj name="" r:id="rId9" imgW="1688465" imgH="203200" progId="">
                  <p:embed/>
                  <p:pic>
                    <p:nvPicPr>
                      <p:cNvPr id="0" name="图片 310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6375" y="5070475"/>
                        <a:ext cx="4826000" cy="5730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2" name="对象 26631"/>
          <p:cNvGraphicFramePr>
            <a:graphicFrameLocks noChangeAspect="1"/>
          </p:cNvGraphicFramePr>
          <p:nvPr/>
        </p:nvGraphicFramePr>
        <p:xfrm>
          <a:off x="1331913" y="5599113"/>
          <a:ext cx="5862637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10" imgW="2095500" imgH="228600" progId="">
                  <p:embed/>
                </p:oleObj>
              </mc:Choice>
              <mc:Fallback>
                <p:oleObj name="" r:id="rId10" imgW="2095500" imgH="228600" progId="">
                  <p:embed/>
                  <p:pic>
                    <p:nvPicPr>
                      <p:cNvPr id="0" name="图片 310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331913" y="5599113"/>
                        <a:ext cx="5862637" cy="6111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3" name="对象 26632"/>
          <p:cNvGraphicFramePr>
            <a:graphicFrameLocks noChangeAspect="1"/>
          </p:cNvGraphicFramePr>
          <p:nvPr/>
        </p:nvGraphicFramePr>
        <p:xfrm>
          <a:off x="1331913" y="3781425"/>
          <a:ext cx="56070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12" imgW="1981200" imgH="228600" progId="">
                  <p:embed/>
                </p:oleObj>
              </mc:Choice>
              <mc:Fallback>
                <p:oleObj name="" r:id="rId12" imgW="1981200" imgH="228600" progId="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331913" y="3781425"/>
                        <a:ext cx="5607050" cy="576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4" name="对象 26633"/>
          <p:cNvGraphicFramePr>
            <a:graphicFrameLocks noChangeAspect="1"/>
          </p:cNvGraphicFramePr>
          <p:nvPr/>
        </p:nvGraphicFramePr>
        <p:xfrm>
          <a:off x="1458913" y="6210300"/>
          <a:ext cx="56070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14" imgW="1981200" imgH="228600" progId="">
                  <p:embed/>
                </p:oleObj>
              </mc:Choice>
              <mc:Fallback>
                <p:oleObj name="" r:id="rId14" imgW="1981200" imgH="228600" progId="">
                  <p:embed/>
                  <p:pic>
                    <p:nvPicPr>
                      <p:cNvPr id="0" name="图片 310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458913" y="6210300"/>
                        <a:ext cx="5607050" cy="5762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5" name="Rectangle 3"/>
          <p:cNvSpPr/>
          <p:nvPr/>
        </p:nvSpPr>
        <p:spPr>
          <a:xfrm>
            <a:off x="2193925" y="268288"/>
            <a:ext cx="4683125" cy="1319212"/>
          </a:xfrm>
          <a:prstGeom prst="rect">
            <a:avLst/>
          </a:prstGeom>
          <a:noFill/>
          <a:ln w="9525">
            <a:noFill/>
          </a:ln>
        </p:spPr>
        <p:txBody>
          <a:bodyPr wrap="square"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  </a:t>
            </a:r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  <a:sym typeface="Verdana" panose="020B0604030504040204" pitchFamily="2" charset="0"/>
              </a:rPr>
              <a:t>规范答题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  <a:sym typeface="Verdana" panose="020B0604030504040204" pitchFamily="2" charset="0"/>
            </a:endParaRPr>
          </a:p>
          <a:p>
            <a:pPr defTabSz="1012825"/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6636" name="对象 26635"/>
          <p:cNvGraphicFramePr>
            <a:graphicFrameLocks noChangeAspect="1"/>
          </p:cNvGraphicFramePr>
          <p:nvPr/>
        </p:nvGraphicFramePr>
        <p:xfrm>
          <a:off x="566738" y="1514475"/>
          <a:ext cx="2576512" cy="53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16" imgW="892175" imgH="229235" progId="">
                  <p:embed/>
                </p:oleObj>
              </mc:Choice>
              <mc:Fallback>
                <p:oleObj name="" r:id="rId16" imgW="892175" imgH="229235" progId="">
                  <p:embed/>
                  <p:pic>
                    <p:nvPicPr>
                      <p:cNvPr id="0" name="图片 310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566738" y="1514475"/>
                        <a:ext cx="2576512" cy="5365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637" name="对象 26636"/>
          <p:cNvGraphicFramePr>
            <a:graphicFrameLocks noChangeAspect="1"/>
          </p:cNvGraphicFramePr>
          <p:nvPr/>
        </p:nvGraphicFramePr>
        <p:xfrm>
          <a:off x="4943475" y="1565275"/>
          <a:ext cx="2122488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" name="" r:id="rId18" imgW="802640" imgH="229235" progId="">
                  <p:embed/>
                </p:oleObj>
              </mc:Choice>
              <mc:Fallback>
                <p:oleObj name="" r:id="rId18" imgW="802640" imgH="229235" progId="">
                  <p:embed/>
                  <p:pic>
                    <p:nvPicPr>
                      <p:cNvPr id="0" name="图片 3108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943475" y="1565275"/>
                        <a:ext cx="2122488" cy="485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8" name="Text Box 2"/>
          <p:cNvSpPr txBox="1"/>
          <p:nvPr/>
        </p:nvSpPr>
        <p:spPr>
          <a:xfrm>
            <a:off x="290513" y="873125"/>
            <a:ext cx="67818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dirty="0">
                <a:latin typeface="宋体" panose="02010600030101010101" pitchFamily="2" charset="-122"/>
              </a:rPr>
              <a:t>例</a:t>
            </a:r>
            <a:r>
              <a:rPr lang="en-US" altLang="zh-CN" sz="3600" dirty="0">
                <a:latin typeface="宋体" panose="02010600030101010101" pitchFamily="2" charset="-122"/>
              </a:rPr>
              <a:t>2.</a:t>
            </a:r>
            <a:r>
              <a:rPr lang="zh-CN" altLang="en-US" sz="3600" dirty="0">
                <a:latin typeface="宋体" panose="02010600030101010101" pitchFamily="2" charset="-122"/>
              </a:rPr>
              <a:t>判断下列函数的奇偶性</a:t>
            </a:r>
            <a:endParaRPr lang="zh-CN" altLang="en-US" sz="3600" dirty="0">
              <a:latin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ext Box 4"/>
          <p:cNvSpPr txBox="1"/>
          <p:nvPr/>
        </p:nvSpPr>
        <p:spPr>
          <a:xfrm>
            <a:off x="3263900" y="257175"/>
            <a:ext cx="2243138" cy="708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变式拓展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27651" name="Text Box 6"/>
          <p:cNvSpPr txBox="1"/>
          <p:nvPr/>
        </p:nvSpPr>
        <p:spPr>
          <a:xfrm>
            <a:off x="714375" y="977900"/>
            <a:ext cx="66960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latin typeface="Arial" panose="020B0604020202020204" pitchFamily="34" charset="0"/>
              </a:rPr>
              <a:t>判断下列函数的奇偶性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graphicFrame>
        <p:nvGraphicFramePr>
          <p:cNvPr id="27652" name="内容占位符 27651"/>
          <p:cNvGraphicFramePr>
            <a:graphicFrameLocks noChangeAspect="1"/>
          </p:cNvGraphicFramePr>
          <p:nvPr>
            <p:ph idx="1"/>
          </p:nvPr>
        </p:nvGraphicFramePr>
        <p:xfrm>
          <a:off x="500063" y="1792288"/>
          <a:ext cx="8667750" cy="1065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" r:id="rId1" imgW="1651000" imgH="203200" progId="Equation.DSMT4">
                  <p:embed/>
                </p:oleObj>
              </mc:Choice>
              <mc:Fallback>
                <p:oleObj name="" r:id="rId1" imgW="1651000" imgH="203200" progId="Equation.DSMT4">
                  <p:embed/>
                  <p:pic>
                    <p:nvPicPr>
                      <p:cNvPr id="0" name="图片 3110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500063" y="1792288"/>
                        <a:ext cx="8667750" cy="1065212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Text Box 8"/>
          <p:cNvSpPr txBox="1"/>
          <p:nvPr/>
        </p:nvSpPr>
        <p:spPr>
          <a:xfrm>
            <a:off x="323850" y="4408488"/>
            <a:ext cx="82804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3200" b="1" dirty="0">
                <a:latin typeface="Arial" panose="020B0604020202020204" pitchFamily="34" charset="0"/>
              </a:rPr>
              <a:t>       </a:t>
            </a:r>
            <a:r>
              <a:rPr lang="zh-CN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定义域不对称的函数无奇偶性，既不是奇函数也不是偶函数。</a:t>
            </a:r>
            <a:endParaRPr lang="zh-CN" altLang="en-US" sz="3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7654" name="内容占位符 27653"/>
          <p:cNvGraphicFramePr>
            <a:graphicFrameLocks noChangeAspect="1"/>
          </p:cNvGraphicFramePr>
          <p:nvPr>
            <p:ph idx="1"/>
          </p:nvPr>
        </p:nvGraphicFramePr>
        <p:xfrm>
          <a:off x="595313" y="3217863"/>
          <a:ext cx="8085137" cy="1068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2" name="" r:id="rId3" imgW="1538605" imgH="203200" progId="Equation.DSMT4">
                  <p:embed/>
                </p:oleObj>
              </mc:Choice>
              <mc:Fallback>
                <p:oleObj name="" r:id="rId3" imgW="1538605" imgH="203200" progId="Equation.DSMT4">
                  <p:embed/>
                  <p:pic>
                    <p:nvPicPr>
                      <p:cNvPr id="0" name="图片 3111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000000"/>
                          </a:clrFrom>
                          <a:clrTo>
                            <a:srgbClr val="00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595313" y="3217863"/>
                        <a:ext cx="8085137" cy="106838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ext Box 2"/>
          <p:cNvSpPr txBox="1"/>
          <p:nvPr/>
        </p:nvSpPr>
        <p:spPr>
          <a:xfrm>
            <a:off x="571500" y="1395413"/>
            <a:ext cx="7169150" cy="1046162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algn="ctr" defTabSz="1012825">
              <a:spcBef>
                <a:spcPct val="50000"/>
              </a:spcBef>
            </a:pPr>
            <a:r>
              <a:rPr lang="zh-CN" altLang="en-US" sz="3100" b="1" dirty="0">
                <a:solidFill>
                  <a:schemeClr val="bg1"/>
                </a:solidFill>
                <a:latin typeface="Times New Roman" panose="02020603050405020304" pitchFamily="2" charset="0"/>
                <a:ea typeface="楷体_GB2312" charset="-122"/>
              </a:rPr>
              <a:t>判断或证明函数奇偶性的基本步骤(用定义)：</a:t>
            </a:r>
            <a:endParaRPr lang="zh-CN" altLang="en-US" sz="3100" b="1" dirty="0">
              <a:solidFill>
                <a:schemeClr val="bg1"/>
              </a:solidFill>
              <a:latin typeface="Times New Roman" panose="02020603050405020304" pitchFamily="2" charset="0"/>
              <a:ea typeface="楷体_GB2312" charset="-122"/>
            </a:endParaRPr>
          </a:p>
        </p:txBody>
      </p:sp>
      <p:sp>
        <p:nvSpPr>
          <p:cNvPr id="28675" name="AutoShape 30"/>
          <p:cNvSpPr/>
          <p:nvPr/>
        </p:nvSpPr>
        <p:spPr>
          <a:xfrm>
            <a:off x="855663" y="960438"/>
            <a:ext cx="6675437" cy="86995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25400" cap="flat" cmpd="sng">
            <a:solidFill>
              <a:srgbClr val="FFFFFF"/>
            </a:solidFill>
            <a:prstDash val="solid"/>
            <a:headEnd type="none" w="med" len="med"/>
            <a:tailEnd type="none" w="med" len="med"/>
          </a:ln>
        </p:spPr>
        <p:txBody>
          <a:bodyPr wrap="none" lIns="101233" tIns="50617" rIns="101233" bIns="50617" anchor="ctr" anchorCtr="0"/>
          <a:p>
            <a:r>
              <a:rPr lang="zh-CN" altLang="en-US" sz="4000" b="1" dirty="0">
                <a:solidFill>
                  <a:srgbClr val="0000FF"/>
                </a:solidFill>
                <a:latin typeface="宋体" panose="02010600030101010101" pitchFamily="2" charset="-122"/>
              </a:rPr>
              <a:t>判定函数的奇偶性的步骤：</a:t>
            </a:r>
            <a:endParaRPr lang="zh-CN" altLang="en-US" sz="40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grpSp>
        <p:nvGrpSpPr>
          <p:cNvPr id="28676" name="Group 5"/>
          <p:cNvGrpSpPr/>
          <p:nvPr/>
        </p:nvGrpSpPr>
        <p:grpSpPr>
          <a:xfrm>
            <a:off x="355600" y="2171700"/>
            <a:ext cx="8305800" cy="2667000"/>
            <a:chOff x="0" y="0"/>
            <a:chExt cx="5232" cy="1680"/>
          </a:xfrm>
        </p:grpSpPr>
        <p:sp>
          <p:nvSpPr>
            <p:cNvPr id="28677" name="AutoShape 30"/>
            <p:cNvSpPr/>
            <p:nvPr/>
          </p:nvSpPr>
          <p:spPr>
            <a:xfrm>
              <a:off x="96" y="0"/>
              <a:ext cx="1488" cy="22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3200" b="1">
                  <a:latin typeface="Arial" panose="020B0604020202020204" pitchFamily="34" charset="0"/>
                </a:rPr>
                <a:t>一看</a:t>
              </a:r>
              <a:endParaRPr lang="zh-CN" altLang="en-US" sz="3200" b="1">
                <a:latin typeface="Arial" panose="020B0604020202020204" pitchFamily="34" charset="0"/>
                <a:ea typeface="楷体_GB2312" charset="-122"/>
              </a:endParaRPr>
            </a:p>
          </p:txBody>
        </p:sp>
        <p:sp>
          <p:nvSpPr>
            <p:cNvPr id="28678" name="AutoShape 30"/>
            <p:cNvSpPr/>
            <p:nvPr/>
          </p:nvSpPr>
          <p:spPr>
            <a:xfrm>
              <a:off x="96" y="726"/>
              <a:ext cx="1488" cy="22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3200" b="1">
                  <a:solidFill>
                    <a:srgbClr val="3333CC"/>
                  </a:solidFill>
                  <a:latin typeface="Arial" panose="020B0604020202020204" pitchFamily="34" charset="0"/>
                </a:rPr>
                <a:t>看定义域</a:t>
              </a:r>
              <a:endParaRPr lang="zh-CN" altLang="en-US" sz="3200" b="1">
                <a:solidFill>
                  <a:srgbClr val="3333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79" name="AutoShape 30"/>
            <p:cNvSpPr/>
            <p:nvPr/>
          </p:nvSpPr>
          <p:spPr>
            <a:xfrm>
              <a:off x="0" y="1454"/>
              <a:ext cx="1680" cy="22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2700" b="1">
                  <a:latin typeface="Arial" panose="020B0604020202020204" pitchFamily="34" charset="0"/>
                </a:rPr>
                <a:t>是否关于原点对称</a:t>
              </a:r>
              <a:endParaRPr lang="zh-CN" altLang="en-US" sz="2700" b="1">
                <a:latin typeface="Arial" panose="020B0604020202020204" pitchFamily="34" charset="0"/>
              </a:endParaRPr>
            </a:p>
          </p:txBody>
        </p:sp>
        <p:sp>
          <p:nvSpPr>
            <p:cNvPr id="28680" name="Line 9"/>
            <p:cNvSpPr/>
            <p:nvPr/>
          </p:nvSpPr>
          <p:spPr>
            <a:xfrm>
              <a:off x="872" y="272"/>
              <a:ext cx="1" cy="381"/>
            </a:xfrm>
            <a:prstGeom prst="line">
              <a:avLst/>
            </a:prstGeom>
            <a:ln w="9525" cap="flat" cmpd="sng">
              <a:solidFill>
                <a:schemeClr val="folHlink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5C7A00"/>
              </a:prstShdw>
            </a:effectLst>
          </p:spPr>
        </p:sp>
        <p:sp>
          <p:nvSpPr>
            <p:cNvPr id="28681" name="Line 10"/>
            <p:cNvSpPr/>
            <p:nvPr/>
          </p:nvSpPr>
          <p:spPr>
            <a:xfrm>
              <a:off x="864" y="997"/>
              <a:ext cx="1" cy="381"/>
            </a:xfrm>
            <a:prstGeom prst="line">
              <a:avLst/>
            </a:prstGeom>
            <a:ln w="9525" cap="flat" cmpd="sng">
              <a:solidFill>
                <a:schemeClr val="folHlink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5C7A00"/>
              </a:prstShdw>
            </a:effectLst>
          </p:spPr>
        </p:sp>
        <p:sp>
          <p:nvSpPr>
            <p:cNvPr id="28682" name="AutoShape 30"/>
            <p:cNvSpPr/>
            <p:nvPr/>
          </p:nvSpPr>
          <p:spPr>
            <a:xfrm>
              <a:off x="1920" y="0"/>
              <a:ext cx="1536" cy="22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3200" b="1">
                  <a:latin typeface="Arial" panose="020B0604020202020204" pitchFamily="34" charset="0"/>
                </a:rPr>
                <a:t>二找</a:t>
              </a:r>
              <a:endParaRPr lang="zh-CN" altLang="en-US" sz="3200" b="1">
                <a:latin typeface="Arial" panose="020B0604020202020204" pitchFamily="34" charset="0"/>
                <a:ea typeface="楷体_GB2312" charset="-122"/>
              </a:endParaRPr>
            </a:p>
          </p:txBody>
        </p:sp>
        <p:sp>
          <p:nvSpPr>
            <p:cNvPr id="28683" name="AutoShape 30"/>
            <p:cNvSpPr/>
            <p:nvPr/>
          </p:nvSpPr>
          <p:spPr>
            <a:xfrm>
              <a:off x="1920" y="726"/>
              <a:ext cx="1536" cy="22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3200" b="1">
                  <a:solidFill>
                    <a:srgbClr val="3333CC"/>
                  </a:solidFill>
                  <a:latin typeface="Arial" panose="020B0604020202020204" pitchFamily="34" charset="0"/>
                </a:rPr>
                <a:t>找关系</a:t>
              </a:r>
              <a:endParaRPr lang="zh-CN" altLang="en-US" sz="3200" b="1">
                <a:solidFill>
                  <a:srgbClr val="3333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84" name="AutoShape 30"/>
            <p:cNvSpPr/>
            <p:nvPr/>
          </p:nvSpPr>
          <p:spPr>
            <a:xfrm>
              <a:off x="1920" y="1454"/>
              <a:ext cx="1536" cy="22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zh-CN" sz="2800" i="1" dirty="0">
                  <a:solidFill>
                    <a:srgbClr val="000000"/>
                  </a:solidFill>
                  <a:latin typeface="Times New Roman" panose="02020603050405020304" pitchFamily="2" charset="0"/>
                </a:rPr>
                <a:t>f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</a:rPr>
                <a:t>(</a:t>
              </a:r>
              <a:r>
                <a:rPr lang="en-US" altLang="zh-CN" sz="2800" i="1" dirty="0">
                  <a:solidFill>
                    <a:srgbClr val="000000"/>
                  </a:solidFill>
                  <a:latin typeface="Times New Roman" panose="02020603050405020304" pitchFamily="2" charset="0"/>
                </a:rPr>
                <a:t>x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</a:rPr>
                <a:t>)</a:t>
              </a:r>
              <a:r>
                <a:rPr lang="zh-CN" altLang="en-US" sz="2700" b="1" dirty="0">
                  <a:latin typeface="Arial" panose="020B0604020202020204" pitchFamily="34" charset="0"/>
                </a:rPr>
                <a:t>与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</a:rPr>
                <a:t> </a:t>
              </a:r>
              <a:r>
                <a:rPr lang="en-US" altLang="zh-CN" sz="2800" i="1" dirty="0">
                  <a:solidFill>
                    <a:srgbClr val="000000"/>
                  </a:solidFill>
                  <a:latin typeface="Times New Roman" panose="02020603050405020304" pitchFamily="2" charset="0"/>
                </a:rPr>
                <a:t>f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</a:rPr>
                <a:t>(-</a:t>
              </a:r>
              <a:r>
                <a:rPr lang="en-US" altLang="zh-CN" sz="2800" i="1" dirty="0">
                  <a:solidFill>
                    <a:srgbClr val="000000"/>
                  </a:solidFill>
                  <a:latin typeface="Times New Roman" panose="02020603050405020304" pitchFamily="2" charset="0"/>
                </a:rPr>
                <a:t>x</a:t>
              </a:r>
              <a:r>
                <a:rPr lang="en-US" altLang="zh-CN" sz="2800" dirty="0">
                  <a:solidFill>
                    <a:srgbClr val="000000"/>
                  </a:solidFill>
                  <a:latin typeface="Arial" panose="020B0604020202020204" pitchFamily="34" charset="0"/>
                </a:rPr>
                <a:t>) </a:t>
              </a:r>
              <a:endParaRPr lang="zh-CN" altLang="en-US" sz="2700" b="1" dirty="0">
                <a:latin typeface="Arial" panose="020B0604020202020204" pitchFamily="34" charset="0"/>
              </a:endParaRPr>
            </a:p>
          </p:txBody>
        </p:sp>
        <p:sp>
          <p:nvSpPr>
            <p:cNvPr id="28685" name="Line 14"/>
            <p:cNvSpPr/>
            <p:nvPr/>
          </p:nvSpPr>
          <p:spPr>
            <a:xfrm>
              <a:off x="2744" y="272"/>
              <a:ext cx="1" cy="381"/>
            </a:xfrm>
            <a:prstGeom prst="line">
              <a:avLst/>
            </a:prstGeom>
            <a:ln w="9525" cap="flat" cmpd="sng">
              <a:solidFill>
                <a:schemeClr val="folHlink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5C7A00"/>
              </a:prstShdw>
            </a:effectLst>
          </p:spPr>
        </p:sp>
        <p:sp>
          <p:nvSpPr>
            <p:cNvPr id="28686" name="Line 15"/>
            <p:cNvSpPr/>
            <p:nvPr/>
          </p:nvSpPr>
          <p:spPr>
            <a:xfrm>
              <a:off x="2744" y="997"/>
              <a:ext cx="1" cy="381"/>
            </a:xfrm>
            <a:prstGeom prst="line">
              <a:avLst/>
            </a:prstGeom>
            <a:ln w="9525" cap="flat" cmpd="sng">
              <a:solidFill>
                <a:schemeClr val="folHlink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5C7A00"/>
              </a:prstShdw>
            </a:effectLst>
          </p:spPr>
        </p:sp>
        <p:sp>
          <p:nvSpPr>
            <p:cNvPr id="28687" name="AutoShape 30"/>
            <p:cNvSpPr/>
            <p:nvPr/>
          </p:nvSpPr>
          <p:spPr>
            <a:xfrm>
              <a:off x="3792" y="0"/>
              <a:ext cx="1440" cy="22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3200" b="1">
                  <a:latin typeface="Arial" panose="020B0604020202020204" pitchFamily="34" charset="0"/>
                </a:rPr>
                <a:t>三判断</a:t>
              </a:r>
              <a:endParaRPr lang="zh-CN" altLang="en-US" sz="3200" b="1">
                <a:latin typeface="Arial" panose="020B0604020202020204" pitchFamily="34" charset="0"/>
                <a:ea typeface="楷体_GB2312" charset="-122"/>
              </a:endParaRPr>
            </a:p>
          </p:txBody>
        </p:sp>
        <p:sp>
          <p:nvSpPr>
            <p:cNvPr id="28688" name="AutoShape 30"/>
            <p:cNvSpPr/>
            <p:nvPr/>
          </p:nvSpPr>
          <p:spPr>
            <a:xfrm>
              <a:off x="3792" y="726"/>
              <a:ext cx="1440" cy="22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3200" b="1">
                  <a:solidFill>
                    <a:srgbClr val="3333CC"/>
                  </a:solidFill>
                  <a:latin typeface="Arial" panose="020B0604020202020204" pitchFamily="34" charset="0"/>
                </a:rPr>
                <a:t>下结论</a:t>
              </a:r>
              <a:endParaRPr lang="zh-CN" altLang="en-US" sz="3200" b="1">
                <a:solidFill>
                  <a:srgbClr val="3333CC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689" name="AutoShape 30"/>
            <p:cNvSpPr/>
            <p:nvPr/>
          </p:nvSpPr>
          <p:spPr>
            <a:xfrm>
              <a:off x="3792" y="1454"/>
              <a:ext cx="1440" cy="226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2700" b="1">
                  <a:latin typeface="Arial" panose="020B0604020202020204" pitchFamily="34" charset="0"/>
                </a:rPr>
                <a:t>奇或偶</a:t>
              </a:r>
              <a:endParaRPr lang="zh-CN" altLang="en-US" sz="2700" b="1">
                <a:latin typeface="Arial" panose="020B0604020202020204" pitchFamily="34" charset="0"/>
              </a:endParaRPr>
            </a:p>
          </p:txBody>
        </p:sp>
        <p:sp>
          <p:nvSpPr>
            <p:cNvPr id="28690" name="Line 19"/>
            <p:cNvSpPr/>
            <p:nvPr/>
          </p:nvSpPr>
          <p:spPr>
            <a:xfrm>
              <a:off x="4520" y="272"/>
              <a:ext cx="1" cy="381"/>
            </a:xfrm>
            <a:prstGeom prst="line">
              <a:avLst/>
            </a:prstGeom>
            <a:ln w="9525" cap="flat" cmpd="sng">
              <a:solidFill>
                <a:schemeClr val="folHlink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5C7A00"/>
              </a:prstShdw>
            </a:effectLst>
          </p:spPr>
        </p:sp>
        <p:sp>
          <p:nvSpPr>
            <p:cNvPr id="28691" name="Line 20"/>
            <p:cNvSpPr/>
            <p:nvPr/>
          </p:nvSpPr>
          <p:spPr>
            <a:xfrm>
              <a:off x="4520" y="997"/>
              <a:ext cx="1" cy="381"/>
            </a:xfrm>
            <a:prstGeom prst="line">
              <a:avLst/>
            </a:prstGeom>
            <a:ln w="9525" cap="flat" cmpd="sng">
              <a:solidFill>
                <a:schemeClr val="folHlink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5C7A00"/>
              </a:prstShdw>
            </a:effectLst>
          </p:spPr>
        </p:sp>
        <p:sp>
          <p:nvSpPr>
            <p:cNvPr id="28692" name="Line 21"/>
            <p:cNvSpPr/>
            <p:nvPr/>
          </p:nvSpPr>
          <p:spPr>
            <a:xfrm>
              <a:off x="1584" y="96"/>
              <a:ext cx="340" cy="1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990000"/>
              </a:prstShdw>
            </a:effectLst>
          </p:spPr>
        </p:sp>
        <p:sp>
          <p:nvSpPr>
            <p:cNvPr id="28693" name="Line 22"/>
            <p:cNvSpPr/>
            <p:nvPr/>
          </p:nvSpPr>
          <p:spPr>
            <a:xfrm>
              <a:off x="3456" y="96"/>
              <a:ext cx="340" cy="1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990000"/>
              </a:prstShdw>
            </a:effectLst>
          </p:spPr>
        </p:sp>
      </p:grpSp>
      <p:sp>
        <p:nvSpPr>
          <p:cNvPr id="28694" name="Rectangle 3"/>
          <p:cNvSpPr/>
          <p:nvPr/>
        </p:nvSpPr>
        <p:spPr>
          <a:xfrm>
            <a:off x="3022600" y="287338"/>
            <a:ext cx="2363788" cy="71755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归纳总结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28695" name="Text Box 3"/>
          <p:cNvSpPr txBox="1"/>
          <p:nvPr/>
        </p:nvSpPr>
        <p:spPr>
          <a:xfrm>
            <a:off x="571500" y="5286375"/>
            <a:ext cx="8089900" cy="57943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楷体_GB2312" charset="-122"/>
                <a:ea typeface="楷体_GB2312" charset="-122"/>
              </a:rPr>
              <a:t>判断函数的奇偶性，注意</a:t>
            </a:r>
            <a:r>
              <a:rPr lang="zh-CN" altLang="en-US" sz="3200" b="1" dirty="0">
                <a:solidFill>
                  <a:srgbClr val="FF0000"/>
                </a:solidFill>
                <a:latin typeface="楷体_GB2312" charset="-122"/>
                <a:ea typeface="楷体_GB2312" charset="-122"/>
              </a:rPr>
              <a:t>定义域优先考虑！</a:t>
            </a:r>
            <a:endParaRPr lang="zh-CN" altLang="en-US" sz="3200" b="1" dirty="0">
              <a:solidFill>
                <a:srgbClr val="FF0000"/>
              </a:solidFill>
              <a:latin typeface="楷体_GB2312" charset="-122"/>
              <a:ea typeface="楷体_GB231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2869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2869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5" grpId="0" bldLvl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Rectangle 3"/>
          <p:cNvSpPr/>
          <p:nvPr/>
        </p:nvSpPr>
        <p:spPr>
          <a:xfrm>
            <a:off x="1476375" y="268288"/>
            <a:ext cx="7096125" cy="133350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学以致用  </a:t>
            </a:r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  <a:sym typeface="Verdana" panose="020B0604030504040204" pitchFamily="2" charset="0"/>
              </a:rPr>
              <a:t>规范答题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  <a:sym typeface="Verdana" panose="020B0604030504040204" pitchFamily="2" charset="0"/>
            </a:endParaRPr>
          </a:p>
          <a:p>
            <a:pPr defTabSz="1012825"/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9699" name="对象 29698"/>
          <p:cNvGraphicFramePr>
            <a:graphicFrameLocks noChangeAspect="1"/>
          </p:cNvGraphicFramePr>
          <p:nvPr/>
        </p:nvGraphicFramePr>
        <p:xfrm>
          <a:off x="304800" y="1003300"/>
          <a:ext cx="3067050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1" imgW="1029970" imgH="393700" progId="Equation.DSMT4">
                  <p:embed/>
                </p:oleObj>
              </mc:Choice>
              <mc:Fallback>
                <p:oleObj name="" r:id="rId1" imgW="1029970" imgH="393700" progId="Equation.DSMT4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304800" y="1003300"/>
                        <a:ext cx="3067050" cy="9509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0" name="Text Box 12"/>
          <p:cNvSpPr txBox="1"/>
          <p:nvPr/>
        </p:nvSpPr>
        <p:spPr>
          <a:xfrm>
            <a:off x="285750" y="1954213"/>
            <a:ext cx="4500563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</a:rPr>
              <a:t>解</a:t>
            </a:r>
            <a:r>
              <a:rPr lang="en-US" altLang="zh-CN" sz="3600" b="1" dirty="0">
                <a:latin typeface="Arial" panose="020B0604020202020204" pitchFamily="34" charset="0"/>
              </a:rPr>
              <a:t>:</a:t>
            </a:r>
            <a:r>
              <a:rPr lang="zh-CN" altLang="en-US" sz="3600" dirty="0">
                <a:latin typeface="Arial" panose="020B0604020202020204" pitchFamily="34" charset="0"/>
              </a:rPr>
              <a:t>其定义域</a:t>
            </a:r>
            <a:r>
              <a:rPr lang="en-US" altLang="zh-CN" sz="3600" dirty="0">
                <a:latin typeface="Arial" panose="020B0604020202020204" pitchFamily="34" charset="0"/>
              </a:rPr>
              <a:t>{</a:t>
            </a:r>
            <a:r>
              <a:rPr lang="en-US" altLang="zh-CN" sz="3600" i="1" dirty="0">
                <a:latin typeface="Times New Roman" panose="02020603050405020304" pitchFamily="2" charset="0"/>
              </a:rPr>
              <a:t>x</a:t>
            </a:r>
            <a:r>
              <a:rPr lang="en-US" altLang="zh-CN" sz="3600" dirty="0">
                <a:latin typeface="Arial" panose="020B0604020202020204" pitchFamily="34" charset="0"/>
              </a:rPr>
              <a:t>|</a:t>
            </a:r>
            <a:r>
              <a:rPr lang="en-US" altLang="zh-CN" sz="3600" i="1" dirty="0">
                <a:latin typeface="Times New Roman" panose="02020603050405020304" pitchFamily="2" charset="0"/>
              </a:rPr>
              <a:t>x</a:t>
            </a:r>
            <a:r>
              <a:rPr lang="en-US" altLang="zh-CN" sz="3600" dirty="0">
                <a:latin typeface="Arial" panose="020B0604020202020204" pitchFamily="34" charset="0"/>
              </a:rPr>
              <a:t>≠</a:t>
            </a:r>
            <a:r>
              <a:rPr lang="en-US" altLang="zh-CN" sz="3600" dirty="0">
                <a:latin typeface="宋体" panose="02010600030101010101" pitchFamily="2" charset="-122"/>
              </a:rPr>
              <a:t>0</a:t>
            </a:r>
            <a:r>
              <a:rPr lang="en-US" altLang="zh-CN" sz="3600" dirty="0">
                <a:latin typeface="Arial" panose="020B0604020202020204" pitchFamily="34" charset="0"/>
              </a:rPr>
              <a:t>},</a:t>
            </a:r>
            <a:endParaRPr lang="en-US" altLang="zh-CN" sz="3600" dirty="0">
              <a:latin typeface="Arial" panose="020B0604020202020204" pitchFamily="34" charset="0"/>
            </a:endParaRPr>
          </a:p>
        </p:txBody>
      </p:sp>
      <p:graphicFrame>
        <p:nvGraphicFramePr>
          <p:cNvPr id="29701" name="对象 29700"/>
          <p:cNvGraphicFramePr>
            <a:graphicFrameLocks noChangeAspect="1"/>
          </p:cNvGraphicFramePr>
          <p:nvPr/>
        </p:nvGraphicFramePr>
        <p:xfrm>
          <a:off x="31750" y="2536825"/>
          <a:ext cx="6680200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" r:id="rId3" imgW="2767330" imgH="584200" progId="Equation.DSMT4">
                  <p:embed/>
                </p:oleObj>
              </mc:Choice>
              <mc:Fallback>
                <p:oleObj name="" r:id="rId3" imgW="2767330" imgH="584200" progId="Equation.DSMT4">
                  <p:embed/>
                  <p:pic>
                    <p:nvPicPr>
                      <p:cNvPr id="0" name="图片 309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750" y="2536825"/>
                        <a:ext cx="6680200" cy="14097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2" name="Text Box 30"/>
          <p:cNvSpPr txBox="1"/>
          <p:nvPr/>
        </p:nvSpPr>
        <p:spPr>
          <a:xfrm>
            <a:off x="500063" y="4572000"/>
            <a:ext cx="5616575" cy="2043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latin typeface="Arial" panose="020B0604020202020204" pitchFamily="34" charset="0"/>
              </a:rPr>
              <a:t>解</a:t>
            </a:r>
            <a:r>
              <a:rPr lang="en-US" altLang="zh-CN" sz="3200" dirty="0">
                <a:latin typeface="Arial" panose="020B0604020202020204" pitchFamily="34" charset="0"/>
              </a:rPr>
              <a:t>:</a:t>
            </a:r>
            <a:r>
              <a:rPr lang="zh-CN" altLang="en-US" sz="3200" dirty="0">
                <a:latin typeface="Arial" panose="020B0604020202020204" pitchFamily="34" charset="0"/>
              </a:rPr>
              <a:t>函数</a:t>
            </a:r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定义域为 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[0 ,+∞)</a:t>
            </a:r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．</a:t>
            </a:r>
            <a:endParaRPr lang="zh-CN" altLang="en-US" sz="32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∵ 定义域不关于原点对称，</a:t>
            </a:r>
            <a:endParaRPr lang="zh-CN" altLang="en-US" sz="32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>
              <a:spcBef>
                <a:spcPct val="50000"/>
              </a:spcBef>
            </a:pPr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∴</a:t>
            </a:r>
            <a:r>
              <a:rPr lang="en-US" altLang="zh-CN" sz="3200" i="1" dirty="0">
                <a:latin typeface="Times New Roman" panose="02020603050405020304" pitchFamily="2" charset="0"/>
                <a:sym typeface="Wingdings" panose="05000000000000000000" pitchFamily="2" charset="2"/>
              </a:rPr>
              <a:t>f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(</a:t>
            </a:r>
            <a:r>
              <a:rPr lang="en-US" altLang="zh-CN" sz="3200" i="1" dirty="0">
                <a:latin typeface="Times New Roman" panose="02020603050405020304" pitchFamily="2" charset="0"/>
                <a:sym typeface="Wingdings" panose="05000000000000000000" pitchFamily="2" charset="2"/>
              </a:rPr>
              <a:t>x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)</a:t>
            </a:r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为非奇非偶函数．</a:t>
            </a:r>
            <a:endParaRPr lang="zh-CN" altLang="en-US" sz="3200" dirty="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graphicFrame>
        <p:nvGraphicFramePr>
          <p:cNvPr id="29703" name="对象 29702"/>
          <p:cNvGraphicFramePr>
            <a:graphicFrameLocks noChangeAspect="1"/>
          </p:cNvGraphicFramePr>
          <p:nvPr/>
        </p:nvGraphicFramePr>
        <p:xfrm>
          <a:off x="500063" y="3825875"/>
          <a:ext cx="2268537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5" imgW="915670" imgH="241300" progId="Equation.DSMT4">
                  <p:embed/>
                </p:oleObj>
              </mc:Choice>
              <mc:Fallback>
                <p:oleObj name="" r:id="rId5" imgW="915670" imgH="241300" progId="Equation.DSMT4">
                  <p:embed/>
                  <p:pic>
                    <p:nvPicPr>
                      <p:cNvPr id="0" name="图片 309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00063" y="3825875"/>
                        <a:ext cx="2268537" cy="5984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04" name="对象 29703"/>
          <p:cNvGraphicFramePr>
            <a:graphicFrameLocks noChangeAspect="1"/>
          </p:cNvGraphicFramePr>
          <p:nvPr/>
        </p:nvGraphicFramePr>
        <p:xfrm>
          <a:off x="325438" y="3313113"/>
          <a:ext cx="3559175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7" imgW="1257300" imgH="203200" progId="Equation.DSMT4">
                  <p:embed/>
                </p:oleObj>
              </mc:Choice>
              <mc:Fallback>
                <p:oleObj name="" r:id="rId7" imgW="1257300" imgH="203200" progId="Equation.DSMT4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25438" y="3313113"/>
                        <a:ext cx="3559175" cy="5127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0" grpId="0"/>
      <p:bldP spid="297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290" name="Group 2"/>
          <p:cNvGrpSpPr>
            <a:grpSpLocks noChangeAspect="1"/>
          </p:cNvGrpSpPr>
          <p:nvPr/>
        </p:nvGrpSpPr>
        <p:grpSpPr>
          <a:xfrm>
            <a:off x="5357813" y="2500313"/>
            <a:ext cx="2592387" cy="1585912"/>
            <a:chOff x="0" y="0"/>
            <a:chExt cx="2592388" cy="1585913"/>
          </a:xfrm>
        </p:grpSpPr>
        <p:pic>
          <p:nvPicPr>
            <p:cNvPr id="12291" name="Picture 3" descr="hudie1_289"/>
            <p:cNvPicPr>
              <a:picLocks noChangeAspect="1"/>
            </p:cNvPicPr>
            <p:nvPr/>
          </p:nvPicPr>
          <p:blipFill>
            <a:blip r:embed="rId1"/>
            <a:srcRect l="49602"/>
            <a:stretch>
              <a:fillRect/>
            </a:stretch>
          </p:blipFill>
          <p:spPr>
            <a:xfrm>
              <a:off x="1285884" y="0"/>
              <a:ext cx="1306504" cy="151447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292" name="Picture 3" descr="hudie1_289"/>
            <p:cNvPicPr>
              <a:picLocks noChangeAspect="1"/>
            </p:cNvPicPr>
            <p:nvPr/>
          </p:nvPicPr>
          <p:blipFill>
            <a:blip r:embed="rId1"/>
            <a:srcRect r="50398"/>
            <a:stretch>
              <a:fillRect/>
            </a:stretch>
          </p:blipFill>
          <p:spPr>
            <a:xfrm>
              <a:off x="0" y="71438"/>
              <a:ext cx="1285884" cy="1514475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2293" name="Group 5"/>
          <p:cNvGrpSpPr>
            <a:grpSpLocks noChangeAspect="1"/>
          </p:cNvGrpSpPr>
          <p:nvPr/>
        </p:nvGrpSpPr>
        <p:grpSpPr>
          <a:xfrm>
            <a:off x="2286000" y="2643188"/>
            <a:ext cx="1714500" cy="1360487"/>
            <a:chOff x="0" y="0"/>
            <a:chExt cx="1714512" cy="1359723"/>
          </a:xfrm>
        </p:grpSpPr>
        <p:pic>
          <p:nvPicPr>
            <p:cNvPr id="12294" name="Picture 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5833"/>
            <a:stretch>
              <a:fillRect/>
            </a:stretch>
          </p:blipFill>
          <p:spPr>
            <a:xfrm>
              <a:off x="0" y="0"/>
              <a:ext cx="928694" cy="135972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12295" name="Picture 2"/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l="54167" t="177"/>
            <a:stretch>
              <a:fillRect/>
            </a:stretch>
          </p:blipFill>
          <p:spPr>
            <a:xfrm>
              <a:off x="928694" y="0"/>
              <a:ext cx="785818" cy="1357322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12296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167" t="177"/>
          <a:stretch>
            <a:fillRect/>
          </a:stretch>
        </p:blipFill>
        <p:spPr>
          <a:xfrm>
            <a:off x="3214688" y="2643188"/>
            <a:ext cx="785812" cy="13573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7" name="Text Box 5"/>
          <p:cNvSpPr txBox="1"/>
          <p:nvPr/>
        </p:nvSpPr>
        <p:spPr>
          <a:xfrm>
            <a:off x="90488" y="1196975"/>
            <a:ext cx="8820150" cy="11890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600" b="1" dirty="0">
                <a:latin typeface="Arial" panose="020B0604020202020204" pitchFamily="34" charset="0"/>
                <a:ea typeface="华文行楷" panose="02010800040101010101" pitchFamily="2" charset="-122"/>
              </a:rPr>
              <a:t>   </a:t>
            </a:r>
            <a:r>
              <a:rPr lang="zh-CN" altLang="en-US" sz="3600" b="1" dirty="0">
                <a:latin typeface="宋体" panose="02010600030101010101" pitchFamily="2" charset="-122"/>
              </a:rPr>
              <a:t>利用初中所学过的知识，说说这是怎样的图形？</a:t>
            </a:r>
            <a:endParaRPr lang="zh-CN" altLang="en-US" sz="3600" b="1" dirty="0">
              <a:latin typeface="宋体" panose="02010600030101010101" pitchFamily="2" charset="-122"/>
            </a:endParaRPr>
          </a:p>
        </p:txBody>
      </p:sp>
      <p:sp>
        <p:nvSpPr>
          <p:cNvPr id="12298" name="Text Box 8"/>
          <p:cNvSpPr txBox="1"/>
          <p:nvPr/>
        </p:nvSpPr>
        <p:spPr>
          <a:xfrm>
            <a:off x="2454275" y="142875"/>
            <a:ext cx="4189413" cy="8255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迷你简长艺" pitchFamily="1" charset="-122"/>
                <a:ea typeface="迷你简长艺" pitchFamily="1" charset="-122"/>
              </a:rPr>
              <a:t>  课题导入 </a:t>
            </a:r>
            <a:endParaRPr lang="zh-CN" altLang="en-US" sz="4800" b="1" dirty="0">
              <a:solidFill>
                <a:srgbClr val="FF0000"/>
              </a:solidFill>
              <a:latin typeface="迷你简长艺" pitchFamily="1" charset="-122"/>
              <a:ea typeface="迷你简长艺" pitchFamily="1" charset="-122"/>
            </a:endParaRPr>
          </a:p>
        </p:txBody>
      </p:sp>
      <p:pic>
        <p:nvPicPr>
          <p:cNvPr id="12299" name="Picture 9" descr="图片1_副本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8625" y="4437063"/>
            <a:ext cx="1944688" cy="19446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300" name="Text Box 10"/>
          <p:cNvSpPr txBox="1"/>
          <p:nvPr/>
        </p:nvSpPr>
        <p:spPr>
          <a:xfrm>
            <a:off x="323850" y="2781300"/>
            <a:ext cx="1584325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轴对称    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 图形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sp>
        <p:nvSpPr>
          <p:cNvPr id="12301" name="Text Box 11"/>
          <p:cNvSpPr txBox="1"/>
          <p:nvPr/>
        </p:nvSpPr>
        <p:spPr>
          <a:xfrm>
            <a:off x="107950" y="5013325"/>
            <a:ext cx="1728788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中心对称    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</a:endParaRPr>
          </a:p>
          <a:p>
            <a:r>
              <a:rPr lang="zh-CN" altLang="en-US" sz="2800" b="1" dirty="0">
                <a:solidFill>
                  <a:srgbClr val="0000FF"/>
                </a:solidFill>
                <a:latin typeface="宋体" panose="02010600030101010101" pitchFamily="2" charset="-122"/>
              </a:rPr>
              <a:t>   图形</a:t>
            </a:r>
            <a:endParaRPr lang="zh-CN" altLang="en-US" sz="2800" b="1" dirty="0">
              <a:solidFill>
                <a:srgbClr val="0000FF"/>
              </a:solidFill>
              <a:latin typeface="宋体" panose="02010600030101010101" pitchFamily="2" charset="-122"/>
            </a:endParaRPr>
          </a:p>
        </p:txBody>
      </p:sp>
      <p:pic>
        <p:nvPicPr>
          <p:cNvPr id="12302" name="Picture 3" descr="hudie1_289"/>
          <p:cNvPicPr>
            <a:picLocks noChangeAspect="1"/>
          </p:cNvPicPr>
          <p:nvPr/>
        </p:nvPicPr>
        <p:blipFill>
          <a:blip r:embed="rId1"/>
          <a:srcRect l="49602"/>
          <a:stretch>
            <a:fillRect/>
          </a:stretch>
        </p:blipFill>
        <p:spPr>
          <a:xfrm>
            <a:off x="6643688" y="2500313"/>
            <a:ext cx="1306512" cy="1514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03" name="Picture 3" descr="hudie1_289"/>
          <p:cNvPicPr>
            <a:picLocks noChangeAspect="1"/>
          </p:cNvPicPr>
          <p:nvPr/>
        </p:nvPicPr>
        <p:blipFill>
          <a:blip r:embed="rId1"/>
          <a:srcRect l="49602"/>
          <a:stretch>
            <a:fillRect/>
          </a:stretch>
        </p:blipFill>
        <p:spPr>
          <a:xfrm>
            <a:off x="6643688" y="2500313"/>
            <a:ext cx="1306512" cy="1514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04" name="Picture 3" descr="hudie1_289"/>
          <p:cNvPicPr>
            <a:picLocks noChangeAspect="1"/>
          </p:cNvPicPr>
          <p:nvPr/>
        </p:nvPicPr>
        <p:blipFill>
          <a:blip r:embed="rId1"/>
          <a:srcRect r="50398"/>
          <a:stretch>
            <a:fillRect/>
          </a:stretch>
        </p:blipFill>
        <p:spPr>
          <a:xfrm>
            <a:off x="5357813" y="2571750"/>
            <a:ext cx="1285875" cy="15144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05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45833"/>
          <a:stretch>
            <a:fillRect/>
          </a:stretch>
        </p:blipFill>
        <p:spPr>
          <a:xfrm>
            <a:off x="2286000" y="2643188"/>
            <a:ext cx="928688" cy="13604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2306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54167" t="177"/>
          <a:stretch>
            <a:fillRect/>
          </a:stretch>
        </p:blipFill>
        <p:spPr>
          <a:xfrm>
            <a:off x="3214688" y="2643188"/>
            <a:ext cx="785812" cy="135731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307" name="Line 13"/>
          <p:cNvSpPr/>
          <p:nvPr/>
        </p:nvSpPr>
        <p:spPr>
          <a:xfrm>
            <a:off x="3184525" y="2205038"/>
            <a:ext cx="0" cy="1871662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2308" name="Line 13"/>
          <p:cNvSpPr/>
          <p:nvPr/>
        </p:nvSpPr>
        <p:spPr>
          <a:xfrm>
            <a:off x="6643688" y="2286000"/>
            <a:ext cx="0" cy="1871663"/>
          </a:xfrm>
          <a:prstGeom prst="line">
            <a:avLst/>
          </a:prstGeom>
          <a:ln w="76200" cap="flat" cmpd="sng">
            <a:solidFill>
              <a:srgbClr val="FF00FF"/>
            </a:solidFill>
            <a:prstDash val="solid"/>
            <a:headEnd type="none" w="med" len="med"/>
            <a:tailEnd type="none" w="med" len="med"/>
          </a:ln>
        </p:spPr>
      </p:sp>
      <p:pic>
        <p:nvPicPr>
          <p:cNvPr id="12309" name="图片 4" descr="20061258524824244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0538" y="4143375"/>
            <a:ext cx="2740025" cy="23479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310" name="Oval 26"/>
          <p:cNvSpPr/>
          <p:nvPr/>
        </p:nvSpPr>
        <p:spPr>
          <a:xfrm>
            <a:off x="2954338" y="5157788"/>
            <a:ext cx="287337" cy="287337"/>
          </a:xfrm>
          <a:prstGeom prst="ellipse">
            <a:avLst/>
          </a:prstGeom>
          <a:solidFill>
            <a:srgbClr val="C0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zh-CN" altLang="en-US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20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7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20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/>
                                        <p:tgtEl>
                                          <p:spTgt spid="123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3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12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bldLvl="0"/>
      <p:bldP spid="12301" grpId="0" bldLvl="0"/>
      <p:bldP spid="12310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Rectangle 33"/>
          <p:cNvSpPr/>
          <p:nvPr/>
        </p:nvSpPr>
        <p:spPr>
          <a:xfrm>
            <a:off x="357188" y="500063"/>
            <a:ext cx="2417762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r>
              <a:rPr lang="en-US" altLang="zh-CN" sz="3200" dirty="0">
                <a:latin typeface="Arial" panose="020B0604020202020204" pitchFamily="34" charset="0"/>
              </a:rPr>
              <a:t>(5) </a:t>
            </a:r>
            <a:r>
              <a:rPr lang="en-US" altLang="zh-CN" sz="3200" i="1" dirty="0">
                <a:latin typeface="Times New Roman" panose="02020603050405020304" pitchFamily="2" charset="0"/>
              </a:rPr>
              <a:t>f</a:t>
            </a:r>
            <a:r>
              <a:rPr lang="en-US" altLang="zh-CN" sz="3200" dirty="0">
                <a:latin typeface="Arial" panose="020B0604020202020204" pitchFamily="34" charset="0"/>
              </a:rPr>
              <a:t>(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) =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+1</a:t>
            </a:r>
            <a:endParaRPr lang="en-US" altLang="zh-CN" sz="3200" dirty="0">
              <a:latin typeface="Arial" panose="020B0604020202020204" pitchFamily="34" charset="0"/>
            </a:endParaRPr>
          </a:p>
        </p:txBody>
      </p:sp>
      <p:sp>
        <p:nvSpPr>
          <p:cNvPr id="30723" name="Rectangle 45"/>
          <p:cNvSpPr/>
          <p:nvPr/>
        </p:nvSpPr>
        <p:spPr>
          <a:xfrm>
            <a:off x="214313" y="1285875"/>
            <a:ext cx="5832475" cy="2062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dirty="0">
                <a:latin typeface="Arial" panose="020B0604020202020204" pitchFamily="34" charset="0"/>
              </a:rPr>
              <a:t>解</a:t>
            </a:r>
            <a:r>
              <a:rPr lang="en-US" altLang="zh-CN" sz="3200" dirty="0">
                <a:latin typeface="Arial" panose="020B0604020202020204" pitchFamily="34" charset="0"/>
              </a:rPr>
              <a:t>:</a:t>
            </a:r>
            <a:r>
              <a:rPr lang="zh-CN" altLang="en-US" sz="3200" dirty="0">
                <a:latin typeface="Arial" panose="020B0604020202020204" pitchFamily="34" charset="0"/>
              </a:rPr>
              <a:t>函数定义域为</a:t>
            </a:r>
            <a:r>
              <a:rPr lang="en-US" altLang="zh-CN" sz="3200" dirty="0">
                <a:latin typeface="Times New Roman" panose="02020603050405020304" pitchFamily="2" charset="0"/>
              </a:rPr>
              <a:t>R </a:t>
            </a:r>
            <a:r>
              <a:rPr lang="zh-CN" altLang="en-US" sz="3200" dirty="0">
                <a:latin typeface="Arial" panose="020B0604020202020204" pitchFamily="34" charset="0"/>
              </a:rPr>
              <a:t>．</a:t>
            </a:r>
            <a:endParaRPr lang="zh-CN" altLang="en-US" sz="3200" dirty="0">
              <a:latin typeface="Arial" panose="020B0604020202020204" pitchFamily="34" charset="0"/>
            </a:endParaRPr>
          </a:p>
          <a:p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∵ </a:t>
            </a:r>
            <a:r>
              <a:rPr lang="en-US" altLang="zh-CN" sz="3200" i="1" dirty="0">
                <a:latin typeface="Times New Roman" panose="02020603050405020304" pitchFamily="2" charset="0"/>
              </a:rPr>
              <a:t>f</a:t>
            </a:r>
            <a:r>
              <a:rPr lang="en-US" altLang="zh-CN" sz="3200" dirty="0">
                <a:latin typeface="Arial" panose="020B0604020202020204" pitchFamily="34" charset="0"/>
              </a:rPr>
              <a:t>(-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) =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-</a:t>
            </a:r>
            <a:r>
              <a:rPr lang="en-US" altLang="zh-CN" sz="3200" i="1" dirty="0">
                <a:latin typeface="Times New Roman" panose="02020603050405020304" pitchFamily="2" charset="0"/>
                <a:sym typeface="Wingdings" panose="05000000000000000000" pitchFamily="2" charset="2"/>
              </a:rPr>
              <a:t>x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+1</a:t>
            </a:r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， </a:t>
            </a:r>
            <a:r>
              <a:rPr lang="en-US" altLang="zh-CN" sz="3200" i="1" dirty="0">
                <a:latin typeface="Times New Roman" panose="02020603050405020304" pitchFamily="2" charset="0"/>
              </a:rPr>
              <a:t>f</a:t>
            </a:r>
            <a:r>
              <a:rPr lang="en-US" altLang="zh-CN" sz="3200" dirty="0">
                <a:latin typeface="Arial" panose="020B0604020202020204" pitchFamily="34" charset="0"/>
              </a:rPr>
              <a:t>(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) =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-</a:t>
            </a:r>
            <a:r>
              <a:rPr lang="en-US" altLang="zh-CN" sz="3200" i="1" dirty="0">
                <a:latin typeface="Times New Roman" panose="02020603050405020304" pitchFamily="2" charset="0"/>
                <a:sym typeface="Wingdings" panose="05000000000000000000" pitchFamily="2" charset="2"/>
              </a:rPr>
              <a:t>x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-1,</a:t>
            </a:r>
            <a:endParaRPr lang="en-US" altLang="zh-CN" sz="32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∴</a:t>
            </a:r>
            <a:r>
              <a:rPr lang="en-US" altLang="zh-CN" sz="3200" i="1" dirty="0">
                <a:latin typeface="Times New Roman" panose="02020603050405020304" pitchFamily="2" charset="0"/>
              </a:rPr>
              <a:t> f</a:t>
            </a:r>
            <a:r>
              <a:rPr lang="en-US" altLang="zh-CN" sz="3200" dirty="0">
                <a:latin typeface="Arial" panose="020B0604020202020204" pitchFamily="34" charset="0"/>
              </a:rPr>
              <a:t>(-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) 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≠</a:t>
            </a:r>
            <a:r>
              <a:rPr lang="en-US" altLang="zh-CN" sz="3200" i="1" dirty="0">
                <a:latin typeface="Times New Roman" panose="02020603050405020304" pitchFamily="2" charset="0"/>
              </a:rPr>
              <a:t> f</a:t>
            </a:r>
            <a:r>
              <a:rPr lang="en-US" altLang="zh-CN" sz="3200" dirty="0">
                <a:latin typeface="Arial" panose="020B0604020202020204" pitchFamily="34" charset="0"/>
              </a:rPr>
              <a:t>(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)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,</a:t>
            </a:r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且</a:t>
            </a:r>
            <a:r>
              <a:rPr lang="en-US" altLang="zh-CN" sz="3200" i="1" dirty="0">
                <a:latin typeface="Times New Roman" panose="02020603050405020304" pitchFamily="2" charset="0"/>
              </a:rPr>
              <a:t>f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(-</a:t>
            </a:r>
            <a:r>
              <a:rPr lang="en-US" altLang="zh-CN" sz="3200" i="1" dirty="0">
                <a:latin typeface="Times New Roman" panose="02020603050405020304" pitchFamily="2" charset="0"/>
                <a:sym typeface="Wingdings" panose="05000000000000000000" pitchFamily="2" charset="2"/>
              </a:rPr>
              <a:t>x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)≠ –</a:t>
            </a:r>
            <a:r>
              <a:rPr lang="en-US" altLang="zh-CN" sz="3200" i="1" dirty="0">
                <a:latin typeface="Times New Roman" panose="02020603050405020304" pitchFamily="2" charset="0"/>
              </a:rPr>
              <a:t>f</a:t>
            </a:r>
            <a:r>
              <a:rPr lang="en-US" altLang="zh-CN" sz="3200" dirty="0">
                <a:latin typeface="Arial" panose="020B0604020202020204" pitchFamily="34" charset="0"/>
              </a:rPr>
              <a:t>(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)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.</a:t>
            </a:r>
            <a:endParaRPr lang="en-US" altLang="zh-CN" sz="32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 ∴</a:t>
            </a:r>
            <a:r>
              <a:rPr lang="en-US" altLang="zh-CN" sz="3200" i="1" dirty="0">
                <a:latin typeface="Times New Roman" panose="02020603050405020304" pitchFamily="2" charset="0"/>
              </a:rPr>
              <a:t> f</a:t>
            </a:r>
            <a:r>
              <a:rPr lang="en-US" altLang="zh-CN" sz="3200" dirty="0">
                <a:latin typeface="Arial" panose="020B0604020202020204" pitchFamily="34" charset="0"/>
              </a:rPr>
              <a:t>(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)</a:t>
            </a:r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为非奇非偶函数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.</a:t>
            </a:r>
            <a:endParaRPr lang="en-US" altLang="zh-CN" sz="3200" dirty="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30724" name="Rectangle 18"/>
          <p:cNvSpPr/>
          <p:nvPr/>
        </p:nvSpPr>
        <p:spPr>
          <a:xfrm>
            <a:off x="5287963" y="357188"/>
            <a:ext cx="259238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宋体" panose="02010600030101010101" pitchFamily="2" charset="-122"/>
              </a:rPr>
              <a:t>(6)</a:t>
            </a:r>
            <a:r>
              <a:rPr lang="en-US" altLang="zh-CN" sz="3200" i="1" dirty="0">
                <a:latin typeface="Times New Roman" panose="02020603050405020304" pitchFamily="2" charset="0"/>
              </a:rPr>
              <a:t> f</a:t>
            </a:r>
            <a:r>
              <a:rPr lang="en-US" altLang="zh-CN" sz="3200" dirty="0">
                <a:latin typeface="Arial" panose="020B0604020202020204" pitchFamily="34" charset="0"/>
              </a:rPr>
              <a:t>(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)=5</a:t>
            </a:r>
            <a:endParaRPr lang="en-US" altLang="zh-CN" sz="3200" b="1" dirty="0">
              <a:latin typeface="宋体" panose="02010600030101010101" pitchFamily="2" charset="-122"/>
            </a:endParaRPr>
          </a:p>
        </p:txBody>
      </p:sp>
      <p:sp>
        <p:nvSpPr>
          <p:cNvPr id="30725" name="Rectangle 19"/>
          <p:cNvSpPr txBox="1"/>
          <p:nvPr/>
        </p:nvSpPr>
        <p:spPr>
          <a:xfrm>
            <a:off x="5072063" y="1147763"/>
            <a:ext cx="3462337" cy="115252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25755" indent="-325755" defTabSz="866775" eaLnBrk="0" hangingPunct="0">
              <a:spcBef>
                <a:spcPct val="20000"/>
              </a:spcBef>
            </a:pPr>
            <a:r>
              <a:rPr lang="zh-CN" altLang="en-US" sz="2800" dirty="0">
                <a:latin typeface="Arial" panose="020B0604020202020204" pitchFamily="34" charset="0"/>
              </a:rPr>
              <a:t>解</a:t>
            </a:r>
            <a:r>
              <a:rPr lang="en-US" altLang="zh-CN" sz="2800" dirty="0">
                <a:latin typeface="Arial" panose="020B0604020202020204" pitchFamily="34" charset="0"/>
                <a:sym typeface="Wingdings" panose="05000000000000000000" pitchFamily="2" charset="2"/>
              </a:rPr>
              <a:t>:</a:t>
            </a:r>
            <a:r>
              <a:rPr lang="en-US" altLang="zh-CN" sz="2600" i="1" dirty="0">
                <a:latin typeface="Times New Roman" panose="02020603050405020304" pitchFamily="2" charset="0"/>
              </a:rPr>
              <a:t> f</a:t>
            </a:r>
            <a:r>
              <a:rPr lang="en-US" altLang="zh-CN" sz="2600" dirty="0">
                <a:latin typeface="Arial" panose="020B0604020202020204" pitchFamily="34" charset="0"/>
              </a:rPr>
              <a:t>(</a:t>
            </a:r>
            <a:r>
              <a:rPr lang="en-US" altLang="zh-CN" sz="2600" i="1" dirty="0">
                <a:latin typeface="Times New Roman" panose="02020603050405020304" pitchFamily="2" charset="0"/>
              </a:rPr>
              <a:t>x</a:t>
            </a:r>
            <a:r>
              <a:rPr lang="en-US" altLang="zh-CN" sz="2600" dirty="0">
                <a:latin typeface="Arial" panose="020B0604020202020204" pitchFamily="34" charset="0"/>
              </a:rPr>
              <a:t>)</a:t>
            </a:r>
            <a:r>
              <a:rPr lang="zh-CN" altLang="en-US" sz="2800" dirty="0">
                <a:latin typeface="Arial" panose="020B0604020202020204" pitchFamily="34" charset="0"/>
                <a:sym typeface="Wingdings" panose="05000000000000000000" pitchFamily="2" charset="2"/>
              </a:rPr>
              <a:t>的定义域为</a:t>
            </a:r>
            <a:r>
              <a:rPr lang="en-US" altLang="zh-CN" sz="2800" dirty="0">
                <a:latin typeface="Arial" panose="020B0604020202020204" pitchFamily="34" charset="0"/>
                <a:sym typeface="Wingdings" panose="05000000000000000000" pitchFamily="2" charset="2"/>
              </a:rPr>
              <a:t>R.</a:t>
            </a:r>
            <a:endParaRPr lang="en-US" altLang="zh-CN" sz="28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marL="325755" indent="-325755" defTabSz="866775" eaLnBrk="0" hangingPunct="0">
              <a:spcBef>
                <a:spcPct val="20000"/>
              </a:spcBef>
            </a:pPr>
            <a:r>
              <a:rPr lang="en-US" altLang="zh-CN" sz="2800" dirty="0">
                <a:latin typeface="Arial" panose="020B0604020202020204" pitchFamily="34" charset="0"/>
                <a:sym typeface="Wingdings" panose="05000000000000000000" pitchFamily="2" charset="2"/>
              </a:rPr>
              <a:t>    ∵ </a:t>
            </a:r>
            <a:r>
              <a:rPr lang="en-US" altLang="zh-CN" sz="2600" i="1" dirty="0">
                <a:latin typeface="Times New Roman" panose="02020603050405020304" pitchFamily="2" charset="0"/>
              </a:rPr>
              <a:t>f</a:t>
            </a:r>
            <a:r>
              <a:rPr lang="en-US" altLang="zh-CN" sz="2600" dirty="0">
                <a:latin typeface="Arial" panose="020B0604020202020204" pitchFamily="34" charset="0"/>
              </a:rPr>
              <a:t>(-</a:t>
            </a:r>
            <a:r>
              <a:rPr lang="en-US" altLang="zh-CN" sz="2600" i="1" dirty="0">
                <a:latin typeface="Times New Roman" panose="02020603050405020304" pitchFamily="2" charset="0"/>
              </a:rPr>
              <a:t>x</a:t>
            </a:r>
            <a:r>
              <a:rPr lang="en-US" altLang="zh-CN" sz="2600" dirty="0">
                <a:latin typeface="Arial" panose="020B0604020202020204" pitchFamily="34" charset="0"/>
              </a:rPr>
              <a:t>) =</a:t>
            </a:r>
            <a:r>
              <a:rPr lang="en-US" altLang="zh-CN" sz="2600" i="1" dirty="0">
                <a:latin typeface="Times New Roman" panose="02020603050405020304" pitchFamily="2" charset="0"/>
              </a:rPr>
              <a:t>f</a:t>
            </a:r>
            <a:r>
              <a:rPr lang="en-US" altLang="zh-CN" sz="2600" dirty="0">
                <a:latin typeface="Arial" panose="020B0604020202020204" pitchFamily="34" charset="0"/>
              </a:rPr>
              <a:t>(</a:t>
            </a:r>
            <a:r>
              <a:rPr lang="en-US" altLang="zh-CN" sz="2600" i="1" dirty="0">
                <a:latin typeface="Times New Roman" panose="02020603050405020304" pitchFamily="2" charset="0"/>
              </a:rPr>
              <a:t>x</a:t>
            </a:r>
            <a:r>
              <a:rPr lang="en-US" altLang="zh-CN" sz="2600" dirty="0">
                <a:latin typeface="Arial" panose="020B0604020202020204" pitchFamily="34" charset="0"/>
              </a:rPr>
              <a:t>) </a:t>
            </a:r>
            <a:r>
              <a:rPr lang="en-US" altLang="zh-CN" sz="2800" dirty="0">
                <a:latin typeface="Arial" panose="020B0604020202020204" pitchFamily="34" charset="0"/>
                <a:sym typeface="Wingdings" panose="05000000000000000000" pitchFamily="2" charset="2"/>
              </a:rPr>
              <a:t>=5</a:t>
            </a:r>
            <a:endParaRPr lang="en-US" altLang="zh-CN" sz="2800" dirty="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grpSp>
        <p:nvGrpSpPr>
          <p:cNvPr id="30726" name="Group 20"/>
          <p:cNvGrpSpPr/>
          <p:nvPr/>
        </p:nvGrpSpPr>
        <p:grpSpPr>
          <a:xfrm>
            <a:off x="5340350" y="2928938"/>
            <a:ext cx="3160713" cy="2900362"/>
            <a:chOff x="0" y="0"/>
            <a:chExt cx="1991" cy="1827"/>
          </a:xfrm>
        </p:grpSpPr>
        <p:sp>
          <p:nvSpPr>
            <p:cNvPr id="30727" name="Text Box 21"/>
            <p:cNvSpPr txBox="1"/>
            <p:nvPr/>
          </p:nvSpPr>
          <p:spPr>
            <a:xfrm>
              <a:off x="845" y="0"/>
              <a:ext cx="336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i="1" dirty="0">
                  <a:latin typeface="Times New Roman" panose="02020603050405020304" pitchFamily="2" charset="0"/>
                </a:rPr>
                <a:t>y</a:t>
              </a:r>
              <a:endParaRPr lang="en-US" altLang="zh-CN" sz="3200" i="1" dirty="0">
                <a:latin typeface="Times New Roman" panose="02020603050405020304" pitchFamily="2" charset="0"/>
              </a:endParaRPr>
            </a:p>
          </p:txBody>
        </p:sp>
        <p:grpSp>
          <p:nvGrpSpPr>
            <p:cNvPr id="30728" name="Group 22"/>
            <p:cNvGrpSpPr/>
            <p:nvPr/>
          </p:nvGrpSpPr>
          <p:grpSpPr>
            <a:xfrm>
              <a:off x="0" y="195"/>
              <a:ext cx="1991" cy="1632"/>
              <a:chOff x="0" y="0"/>
              <a:chExt cx="1991" cy="1632"/>
            </a:xfrm>
          </p:grpSpPr>
          <p:sp>
            <p:nvSpPr>
              <p:cNvPr id="30729" name="Line 23"/>
              <p:cNvSpPr/>
              <p:nvPr/>
            </p:nvSpPr>
            <p:spPr>
              <a:xfrm>
                <a:off x="0" y="1104"/>
                <a:ext cx="1728" cy="0"/>
              </a:xfrm>
              <a:prstGeom prst="line">
                <a:avLst/>
              </a:prstGeom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30" name="Line 24"/>
              <p:cNvSpPr/>
              <p:nvPr/>
            </p:nvSpPr>
            <p:spPr>
              <a:xfrm flipV="1">
                <a:off x="816" y="0"/>
                <a:ext cx="0" cy="1632"/>
              </a:xfrm>
              <a:prstGeom prst="line">
                <a:avLst/>
              </a:prstGeom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30731" name="Text Box 25"/>
              <p:cNvSpPr txBox="1"/>
              <p:nvPr/>
            </p:nvSpPr>
            <p:spPr>
              <a:xfrm>
                <a:off x="624" y="1008"/>
                <a:ext cx="250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200" dirty="0">
                    <a:latin typeface="Arial" panose="020B0604020202020204" pitchFamily="34" charset="0"/>
                    <a:ea typeface="黑体" panose="02010609060101010101" pitchFamily="1" charset="-122"/>
                  </a:rPr>
                  <a:t>o</a:t>
                </a:r>
                <a:endParaRPr lang="en-US" altLang="zh-CN" sz="3200" dirty="0">
                  <a:latin typeface="Arial" panose="020B0604020202020204" pitchFamily="34" charset="0"/>
                  <a:ea typeface="黑体" panose="02010609060101010101" pitchFamily="1" charset="-122"/>
                </a:endParaRPr>
              </a:p>
            </p:txBody>
          </p:sp>
          <p:sp>
            <p:nvSpPr>
              <p:cNvPr id="30732" name="Text Box 26"/>
              <p:cNvSpPr txBox="1"/>
              <p:nvPr/>
            </p:nvSpPr>
            <p:spPr>
              <a:xfrm>
                <a:off x="1703" y="1015"/>
                <a:ext cx="288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200" i="1" dirty="0">
                    <a:latin typeface="Times New Roman" panose="02020603050405020304" pitchFamily="2" charset="0"/>
                  </a:rPr>
                  <a:t>x</a:t>
                </a:r>
                <a:endParaRPr lang="en-US" altLang="zh-CN" sz="3200" i="1" dirty="0">
                  <a:latin typeface="Times New Roman" panose="02020603050405020304" pitchFamily="2" charset="0"/>
                </a:endParaRPr>
              </a:p>
            </p:txBody>
          </p:sp>
          <p:sp>
            <p:nvSpPr>
              <p:cNvPr id="30733" name="Line 27"/>
              <p:cNvSpPr/>
              <p:nvPr/>
            </p:nvSpPr>
            <p:spPr>
              <a:xfrm>
                <a:off x="816" y="432"/>
                <a:ext cx="48" cy="0"/>
              </a:xfrm>
              <a:prstGeom prst="line">
                <a:avLst/>
              </a:prstGeom>
              <a:ln w="9525" cap="flat" cmpd="sng">
                <a:solidFill>
                  <a:schemeClr val="accent2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30734" name="Text Box 28"/>
              <p:cNvSpPr txBox="1"/>
              <p:nvPr/>
            </p:nvSpPr>
            <p:spPr>
              <a:xfrm>
                <a:off x="624" y="288"/>
                <a:ext cx="288" cy="365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p>
                <a:pPr>
                  <a:spcBef>
                    <a:spcPct val="50000"/>
                  </a:spcBef>
                </a:pPr>
                <a:r>
                  <a:rPr lang="en-US" altLang="zh-CN" sz="3200" dirty="0">
                    <a:latin typeface="Arial" panose="020B0604020202020204" pitchFamily="34" charset="0"/>
                    <a:ea typeface="黑体" panose="02010609060101010101" pitchFamily="1" charset="-122"/>
                  </a:rPr>
                  <a:t>5</a:t>
                </a:r>
                <a:endParaRPr lang="en-US" altLang="zh-CN" sz="3200" dirty="0">
                  <a:latin typeface="Arial" panose="020B0604020202020204" pitchFamily="34" charset="0"/>
                  <a:ea typeface="黑体" panose="02010609060101010101" pitchFamily="1" charset="-122"/>
                </a:endParaRPr>
              </a:p>
            </p:txBody>
          </p:sp>
        </p:grpSp>
      </p:grpSp>
      <p:sp>
        <p:nvSpPr>
          <p:cNvPr id="30735" name="Rectangle 31"/>
          <p:cNvSpPr/>
          <p:nvPr/>
        </p:nvSpPr>
        <p:spPr>
          <a:xfrm>
            <a:off x="5359400" y="2384425"/>
            <a:ext cx="3022600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>
              <a:spcBef>
                <a:spcPct val="20000"/>
              </a:spcBef>
            </a:pP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∴</a:t>
            </a:r>
            <a:r>
              <a:rPr lang="en-US" altLang="zh-CN" sz="3200" i="1" dirty="0">
                <a:latin typeface="Times New Roman" panose="02020603050405020304" pitchFamily="2" charset="0"/>
              </a:rPr>
              <a:t> f</a:t>
            </a:r>
            <a:r>
              <a:rPr lang="en-US" altLang="zh-CN" sz="3200" dirty="0">
                <a:latin typeface="Arial" panose="020B0604020202020204" pitchFamily="34" charset="0"/>
              </a:rPr>
              <a:t>(</a:t>
            </a:r>
            <a:r>
              <a:rPr lang="en-US" altLang="zh-CN" sz="3200" i="1" dirty="0">
                <a:latin typeface="Times New Roman" panose="02020603050405020304" pitchFamily="2" charset="0"/>
              </a:rPr>
              <a:t>x</a:t>
            </a:r>
            <a:r>
              <a:rPr lang="en-US" altLang="zh-CN" sz="3200" dirty="0">
                <a:latin typeface="Arial" panose="020B0604020202020204" pitchFamily="34" charset="0"/>
              </a:rPr>
              <a:t>)</a:t>
            </a:r>
            <a:r>
              <a:rPr lang="zh-CN" altLang="en-US" sz="3200" dirty="0">
                <a:latin typeface="Arial" panose="020B0604020202020204" pitchFamily="34" charset="0"/>
                <a:sym typeface="Wingdings" panose="05000000000000000000" pitchFamily="2" charset="2"/>
              </a:rPr>
              <a:t>为偶函数</a:t>
            </a:r>
            <a:r>
              <a:rPr lang="en-US" altLang="zh-CN" sz="3200" dirty="0">
                <a:latin typeface="Arial" panose="020B0604020202020204" pitchFamily="34" charset="0"/>
                <a:sym typeface="Wingdings" panose="05000000000000000000" pitchFamily="2" charset="2"/>
              </a:rPr>
              <a:t>.</a:t>
            </a:r>
            <a:endParaRPr lang="en-US" altLang="zh-CN" sz="3200" dirty="0">
              <a:latin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30736" name="Line 30"/>
          <p:cNvSpPr/>
          <p:nvPr/>
        </p:nvSpPr>
        <p:spPr>
          <a:xfrm>
            <a:off x="5338763" y="3924300"/>
            <a:ext cx="2590800" cy="0"/>
          </a:xfrm>
          <a:prstGeom prst="line">
            <a:avLst/>
          </a:prstGeom>
          <a:ln w="28575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/>
      <p:bldP spid="30725" grpId="0" animBg="1"/>
      <p:bldP spid="307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Line 14"/>
          <p:cNvSpPr/>
          <p:nvPr/>
        </p:nvSpPr>
        <p:spPr>
          <a:xfrm>
            <a:off x="7162800" y="7143750"/>
            <a:ext cx="0" cy="0"/>
          </a:xfrm>
          <a:prstGeom prst="line">
            <a:avLst/>
          </a:prstGeom>
          <a:ln w="9525">
            <a:noFill/>
          </a:ln>
        </p:spPr>
      </p:sp>
      <p:sp>
        <p:nvSpPr>
          <p:cNvPr id="31747" name="Rectangle 37"/>
          <p:cNvSpPr/>
          <p:nvPr/>
        </p:nvSpPr>
        <p:spPr>
          <a:xfrm>
            <a:off x="1000125" y="1792288"/>
            <a:ext cx="42148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latin typeface="Arial" panose="020B0604020202020204" pitchFamily="34" charset="0"/>
              </a:rPr>
              <a:t>(6)  </a:t>
            </a:r>
            <a:r>
              <a:rPr lang="en-US" altLang="zh-CN" sz="4000" i="1" dirty="0">
                <a:latin typeface="Times New Roman" panose="02020603050405020304" pitchFamily="2" charset="0"/>
              </a:rPr>
              <a:t>f</a:t>
            </a:r>
            <a:r>
              <a:rPr lang="en-US" altLang="zh-CN" sz="4000" dirty="0">
                <a:latin typeface="Arial" panose="020B0604020202020204" pitchFamily="34" charset="0"/>
              </a:rPr>
              <a:t>(</a:t>
            </a:r>
            <a:r>
              <a:rPr lang="en-US" altLang="zh-CN" sz="4000" i="1" dirty="0">
                <a:latin typeface="Times New Roman" panose="02020603050405020304" pitchFamily="2" charset="0"/>
              </a:rPr>
              <a:t>x</a:t>
            </a:r>
            <a:r>
              <a:rPr lang="en-US" altLang="zh-CN" sz="4000" dirty="0">
                <a:latin typeface="Arial" panose="020B0604020202020204" pitchFamily="34" charset="0"/>
              </a:rPr>
              <a:t>) </a:t>
            </a:r>
            <a:r>
              <a:rPr lang="en-US" altLang="zh-CN" sz="4000" i="1" dirty="0">
                <a:latin typeface="Times New Roman" panose="02020603050405020304" pitchFamily="2" charset="0"/>
                <a:sym typeface="Arial" panose="020B0604020202020204" pitchFamily="34" charset="0"/>
              </a:rPr>
              <a:t> =</a:t>
            </a:r>
            <a:r>
              <a:rPr lang="en-US" altLang="zh-CN" sz="4000" dirty="0">
                <a:latin typeface="Times New Roman" panose="02020603050405020304" pitchFamily="2" charset="0"/>
                <a:sym typeface="Arial" panose="020B0604020202020204" pitchFamily="34" charset="0"/>
              </a:rPr>
              <a:t>0</a:t>
            </a:r>
            <a:r>
              <a:rPr lang="en-US" altLang="zh-CN" sz="4000" dirty="0">
                <a:latin typeface="Arial" panose="020B0604020202020204" pitchFamily="34" charset="0"/>
              </a:rPr>
              <a:t>  (</a:t>
            </a:r>
            <a:r>
              <a:rPr lang="en-US" altLang="zh-CN" sz="4000" i="1" dirty="0">
                <a:latin typeface="Times New Roman" panose="02020603050405020304" pitchFamily="2" charset="0"/>
              </a:rPr>
              <a:t>x</a:t>
            </a:r>
            <a:r>
              <a:rPr lang="en-US" altLang="zh-CN" sz="4000" dirty="0">
                <a:latin typeface="Arial" panose="020B0604020202020204" pitchFamily="34" charset="0"/>
                <a:sym typeface="Symbol" panose="05050102010706020507" pitchFamily="2" charset="2"/>
              </a:rPr>
              <a:t></a:t>
            </a:r>
            <a:r>
              <a:rPr lang="en-US" altLang="zh-CN" sz="4000" dirty="0">
                <a:latin typeface="Times New Roman" panose="02020603050405020304" pitchFamily="2" charset="0"/>
              </a:rPr>
              <a:t>R</a:t>
            </a:r>
            <a:r>
              <a:rPr lang="en-US" altLang="zh-CN" sz="4000" dirty="0">
                <a:latin typeface="Arial" panose="020B0604020202020204" pitchFamily="34" charset="0"/>
              </a:rPr>
              <a:t>)</a:t>
            </a:r>
            <a:endParaRPr lang="en-US" altLang="zh-CN" sz="4000" dirty="0">
              <a:latin typeface="Arial" panose="020B0604020202020204" pitchFamily="34" charset="0"/>
            </a:endParaRPr>
          </a:p>
        </p:txBody>
      </p:sp>
      <p:sp>
        <p:nvSpPr>
          <p:cNvPr id="31748" name="Text Box 8"/>
          <p:cNvSpPr txBox="1"/>
          <p:nvPr/>
        </p:nvSpPr>
        <p:spPr>
          <a:xfrm>
            <a:off x="0" y="1004888"/>
            <a:ext cx="8929688" cy="708025"/>
          </a:xfrm>
          <a:prstGeom prst="rect">
            <a:avLst/>
          </a:prstGeom>
          <a:solidFill>
            <a:schemeClr val="bg1"/>
          </a:solidFill>
          <a:ln w="254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</a:rPr>
              <a:t>有既是奇函数又是偶函数的函数吗？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1749" name="Rectangle 3"/>
          <p:cNvSpPr/>
          <p:nvPr/>
        </p:nvSpPr>
        <p:spPr>
          <a:xfrm>
            <a:off x="2868613" y="287338"/>
            <a:ext cx="2363787" cy="71755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巩固提高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1750" name="对象 31749"/>
          <p:cNvGraphicFramePr/>
          <p:nvPr/>
        </p:nvGraphicFramePr>
        <p:xfrm>
          <a:off x="1835150" y="2500313"/>
          <a:ext cx="3962400" cy="294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3" name="" r:id="rId1" imgW="1651000" imgH="1371600" progId="Equation.DSMT4">
                  <p:embed/>
                </p:oleObj>
              </mc:Choice>
              <mc:Fallback>
                <p:oleObj name="" r:id="rId1" imgW="1651000" imgH="1371600" progId="Equation.DSMT4">
                  <p:embed/>
                  <p:pic>
                    <p:nvPicPr>
                      <p:cNvPr id="0" name="图片 3112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35150" y="2500313"/>
                        <a:ext cx="3962400" cy="29448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Line 14"/>
          <p:cNvSpPr/>
          <p:nvPr/>
        </p:nvSpPr>
        <p:spPr>
          <a:xfrm>
            <a:off x="7162800" y="5562600"/>
            <a:ext cx="0" cy="0"/>
          </a:xfrm>
          <a:prstGeom prst="line">
            <a:avLst/>
          </a:prstGeom>
          <a:ln w="9525">
            <a:noFill/>
          </a:ln>
        </p:spPr>
      </p:sp>
      <p:sp>
        <p:nvSpPr>
          <p:cNvPr id="32771" name="Rectangle 39"/>
          <p:cNvSpPr/>
          <p:nvPr/>
        </p:nvSpPr>
        <p:spPr>
          <a:xfrm>
            <a:off x="501650" y="644525"/>
            <a:ext cx="8391525" cy="725488"/>
          </a:xfrm>
          <a:prstGeom prst="rect">
            <a:avLst/>
          </a:prstGeom>
          <a:solidFill>
            <a:schemeClr val="bg1"/>
          </a:solidFill>
          <a:ln w="254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</a:rPr>
              <a:t>根据奇偶性</a:t>
            </a:r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</a:rPr>
              <a:t>, </a:t>
            </a: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</a:rPr>
              <a:t>函数可划分为哪几类？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2772" name="Rectangle 3"/>
          <p:cNvSpPr/>
          <p:nvPr/>
        </p:nvSpPr>
        <p:spPr>
          <a:xfrm>
            <a:off x="1000125" y="1579563"/>
            <a:ext cx="7072313" cy="655637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chemeClr val="tx2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）是奇函数但不是偶函数</a:t>
            </a:r>
            <a:endParaRPr lang="zh-CN" altLang="en-US" sz="36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32773" name="Rectangle 3"/>
          <p:cNvSpPr/>
          <p:nvPr/>
        </p:nvSpPr>
        <p:spPr>
          <a:xfrm>
            <a:off x="1000125" y="2235200"/>
            <a:ext cx="7072313" cy="657225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chemeClr val="tx2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）是偶函数但不是奇函数</a:t>
            </a:r>
            <a:endParaRPr lang="zh-CN" altLang="en-US" sz="36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32774" name="Rectangle 3"/>
          <p:cNvSpPr/>
          <p:nvPr/>
        </p:nvSpPr>
        <p:spPr>
          <a:xfrm>
            <a:off x="1000125" y="2928938"/>
            <a:ext cx="7548563" cy="655637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chemeClr val="tx2"/>
                </a:solidFill>
                <a:latin typeface="Arial" panose="020B0604020202020204" pitchFamily="34" charset="0"/>
              </a:rPr>
              <a:t>3</a:t>
            </a:r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）既是奇函数又是偶是函数</a:t>
            </a:r>
            <a:endParaRPr lang="zh-CN" altLang="en-US" sz="36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sp>
        <p:nvSpPr>
          <p:cNvPr id="32775" name="Rectangle 3"/>
          <p:cNvSpPr/>
          <p:nvPr/>
        </p:nvSpPr>
        <p:spPr>
          <a:xfrm>
            <a:off x="1000125" y="3630613"/>
            <a:ext cx="7548563" cy="655637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3600" b="1" dirty="0">
                <a:solidFill>
                  <a:schemeClr val="tx2"/>
                </a:solidFill>
                <a:latin typeface="Arial" panose="020B0604020202020204" pitchFamily="34" charset="0"/>
              </a:rPr>
              <a:t>4</a:t>
            </a:r>
            <a:r>
              <a:rPr lang="zh-CN" altLang="en-US" sz="3600" b="1" dirty="0">
                <a:solidFill>
                  <a:schemeClr val="tx2"/>
                </a:solidFill>
                <a:latin typeface="Arial" panose="020B0604020202020204" pitchFamily="34" charset="0"/>
              </a:rPr>
              <a:t>）既不是奇函数又不是偶函数</a:t>
            </a:r>
            <a:endParaRPr lang="zh-CN" altLang="en-US" sz="36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3794" name="Text Box 2"/>
          <p:cNvSpPr txBox="1"/>
          <p:nvPr/>
        </p:nvSpPr>
        <p:spPr>
          <a:xfrm>
            <a:off x="323850" y="752475"/>
            <a:ext cx="79248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2" charset="0"/>
                <a:ea typeface="楷体_GB2312" charset="-122"/>
              </a:rPr>
              <a:t>1</a:t>
            </a:r>
            <a:r>
              <a:rPr lang="en-US" altLang="zh-CN" sz="2800" b="1" dirty="0">
                <a:latin typeface="Times New Roman" panose="02020603050405020304" pitchFamily="2" charset="0"/>
                <a:ea typeface="楷体_GB2312" charset="-122"/>
              </a:rPr>
              <a:t>.</a:t>
            </a:r>
            <a:r>
              <a:rPr lang="zh-CN" altLang="en-US" sz="2800" b="1" dirty="0">
                <a:solidFill>
                  <a:srgbClr val="FF0066"/>
                </a:solidFill>
                <a:latin typeface="Times New Roman" panose="02020603050405020304" pitchFamily="2" charset="0"/>
                <a:ea typeface="楷体_GB2312" charset="-122"/>
              </a:rPr>
              <a:t>两个定义：</a:t>
            </a:r>
            <a:endParaRPr lang="zh-CN" altLang="en-US" sz="2800" dirty="0">
              <a:latin typeface="Times New Roman" panose="02020603050405020304" pitchFamily="2" charset="0"/>
              <a:ea typeface="楷体_GB2312" charset="-122"/>
            </a:endParaRPr>
          </a:p>
        </p:txBody>
      </p:sp>
      <p:sp>
        <p:nvSpPr>
          <p:cNvPr id="33795" name="Text Box 10"/>
          <p:cNvSpPr txBox="1"/>
          <p:nvPr/>
        </p:nvSpPr>
        <p:spPr>
          <a:xfrm>
            <a:off x="2170113" y="33338"/>
            <a:ext cx="4187825" cy="8239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迷你简长艺" pitchFamily="1" charset="-122"/>
                <a:ea typeface="迷你简长艺" pitchFamily="1" charset="-122"/>
              </a:rPr>
              <a:t>  课堂小结 </a:t>
            </a:r>
            <a:endParaRPr lang="zh-CN" altLang="en-US" sz="4800" b="1" dirty="0">
              <a:solidFill>
                <a:srgbClr val="FF0000"/>
              </a:solidFill>
              <a:latin typeface="迷你简长艺" pitchFamily="1" charset="-122"/>
              <a:ea typeface="迷你简长艺" pitchFamily="1" charset="-122"/>
            </a:endParaRPr>
          </a:p>
        </p:txBody>
      </p:sp>
      <p:sp>
        <p:nvSpPr>
          <p:cNvPr id="33796" name="Text Box 11"/>
          <p:cNvSpPr txBox="1"/>
          <p:nvPr/>
        </p:nvSpPr>
        <p:spPr>
          <a:xfrm>
            <a:off x="323850" y="3000375"/>
            <a:ext cx="8208963" cy="1212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latin typeface="Times New Roman" panose="02020603050405020304" pitchFamily="2" charset="0"/>
                <a:ea typeface="楷体_GB2312" charset="-122"/>
                <a:sym typeface="Arial" panose="020B0604020202020204" pitchFamily="34" charset="0"/>
              </a:rPr>
              <a:t>2</a:t>
            </a:r>
            <a:r>
              <a:rPr lang="zh-CN" altLang="en-US" sz="2800" b="1" dirty="0">
                <a:latin typeface="Times New Roman" panose="02020603050405020304" pitchFamily="2" charset="0"/>
                <a:ea typeface="楷体_GB2312" charset="-122"/>
                <a:sym typeface="Arial" panose="020B0604020202020204" pitchFamily="34" charset="0"/>
              </a:rPr>
              <a:t>.</a:t>
            </a:r>
            <a:r>
              <a:rPr lang="zh-CN" altLang="en-US" sz="2800" b="1" dirty="0">
                <a:solidFill>
                  <a:srgbClr val="FF0066"/>
                </a:solidFill>
                <a:latin typeface="Times New Roman" panose="02020603050405020304" pitchFamily="2" charset="0"/>
                <a:ea typeface="楷体_GB2312" charset="-122"/>
                <a:sym typeface="Arial" panose="020B0604020202020204" pitchFamily="34" charset="0"/>
              </a:rPr>
              <a:t>判断函数奇偶性的步骤和方法：</a:t>
            </a:r>
            <a:endParaRPr lang="zh-CN" altLang="en-US" sz="2800" b="1" dirty="0">
              <a:solidFill>
                <a:srgbClr val="FF0066"/>
              </a:solidFill>
              <a:latin typeface="Times New Roman" panose="02020603050405020304" pitchFamily="2" charset="0"/>
              <a:ea typeface="楷体_GB2312" charset="-122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2" charset="0"/>
                <a:ea typeface="楷体_GB2312" charset="-122"/>
                <a:sym typeface="Arial" panose="020B0604020202020204" pitchFamily="34" charset="0"/>
              </a:rPr>
              <a:t>     </a:t>
            </a:r>
            <a:endParaRPr lang="zh-CN" altLang="en-US" sz="2800" b="1" dirty="0">
              <a:latin typeface="Times New Roman" panose="02020603050405020304" pitchFamily="2" charset="0"/>
              <a:ea typeface="楷体_GB2312" charset="-122"/>
              <a:sym typeface="Arial" panose="020B0604020202020204" pitchFamily="34" charset="0"/>
            </a:endParaRPr>
          </a:p>
        </p:txBody>
      </p:sp>
      <p:grpSp>
        <p:nvGrpSpPr>
          <p:cNvPr id="33797" name="组合 18"/>
          <p:cNvGrpSpPr/>
          <p:nvPr/>
        </p:nvGrpSpPr>
        <p:grpSpPr>
          <a:xfrm>
            <a:off x="214313" y="3651250"/>
            <a:ext cx="8153400" cy="358775"/>
            <a:chOff x="0" y="0"/>
            <a:chExt cx="8153400" cy="358775"/>
          </a:xfrm>
        </p:grpSpPr>
        <p:sp>
          <p:nvSpPr>
            <p:cNvPr id="33798" name="AutoShape 30"/>
            <p:cNvSpPr/>
            <p:nvPr/>
          </p:nvSpPr>
          <p:spPr>
            <a:xfrm>
              <a:off x="0" y="0"/>
              <a:ext cx="2362200" cy="35877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3200" b="1">
                  <a:latin typeface="Arial" panose="020B0604020202020204" pitchFamily="34" charset="0"/>
                </a:rPr>
                <a:t>一看</a:t>
              </a:r>
              <a:endParaRPr lang="zh-CN" altLang="en-US" sz="3200" b="1">
                <a:latin typeface="Arial" panose="020B0604020202020204" pitchFamily="34" charset="0"/>
                <a:ea typeface="楷体_GB2312" charset="-122"/>
              </a:endParaRPr>
            </a:p>
          </p:txBody>
        </p:sp>
        <p:sp>
          <p:nvSpPr>
            <p:cNvPr id="33799" name="AutoShape 30"/>
            <p:cNvSpPr/>
            <p:nvPr/>
          </p:nvSpPr>
          <p:spPr>
            <a:xfrm>
              <a:off x="2895600" y="0"/>
              <a:ext cx="2438400" cy="35877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3200" b="1">
                  <a:latin typeface="Arial" panose="020B0604020202020204" pitchFamily="34" charset="0"/>
                </a:rPr>
                <a:t>二找</a:t>
              </a:r>
              <a:endParaRPr lang="zh-CN" altLang="en-US" sz="3200" b="1">
                <a:latin typeface="Arial" panose="020B0604020202020204" pitchFamily="34" charset="0"/>
                <a:ea typeface="楷体_GB2312" charset="-122"/>
              </a:endParaRPr>
            </a:p>
          </p:txBody>
        </p:sp>
        <p:sp>
          <p:nvSpPr>
            <p:cNvPr id="33800" name="AutoShape 30"/>
            <p:cNvSpPr/>
            <p:nvPr/>
          </p:nvSpPr>
          <p:spPr>
            <a:xfrm>
              <a:off x="5867400" y="0"/>
              <a:ext cx="2286000" cy="358775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25400" cap="flat" cmpd="sng">
              <a:solidFill>
                <a:schemeClr val="accent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lIns="101233" tIns="50617" rIns="101233" bIns="50617" anchor="ctr" anchorCtr="0"/>
            <a:p>
              <a:pPr algn="ctr" defTabSz="1012825"/>
              <a:r>
                <a:rPr lang="zh-CN" altLang="en-US" sz="3200" b="1">
                  <a:latin typeface="Arial" panose="020B0604020202020204" pitchFamily="34" charset="0"/>
                </a:rPr>
                <a:t>三判断</a:t>
              </a:r>
              <a:endParaRPr lang="zh-CN" altLang="en-US" sz="3200" b="1">
                <a:latin typeface="Arial" panose="020B0604020202020204" pitchFamily="34" charset="0"/>
                <a:ea typeface="楷体_GB2312" charset="-122"/>
              </a:endParaRPr>
            </a:p>
          </p:txBody>
        </p:sp>
        <p:sp>
          <p:nvSpPr>
            <p:cNvPr id="33801" name="Line 21"/>
            <p:cNvSpPr/>
            <p:nvPr/>
          </p:nvSpPr>
          <p:spPr>
            <a:xfrm>
              <a:off x="2362200" y="152400"/>
              <a:ext cx="539750" cy="1588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990000"/>
              </a:prstShdw>
            </a:effectLst>
          </p:spPr>
        </p:sp>
        <p:sp>
          <p:nvSpPr>
            <p:cNvPr id="33802" name="Line 22"/>
            <p:cNvSpPr/>
            <p:nvPr/>
          </p:nvSpPr>
          <p:spPr>
            <a:xfrm>
              <a:off x="5334000" y="152400"/>
              <a:ext cx="539750" cy="1588"/>
            </a:xfrm>
            <a:prstGeom prst="line">
              <a:avLst/>
            </a:prstGeom>
            <a:ln w="952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  <a:effectLst>
              <a:prstShdw prst="shdw17" dist="17961" dir="2699999">
                <a:srgbClr val="990000"/>
              </a:prstShdw>
            </a:effectLst>
          </p:spPr>
        </p:sp>
      </p:grpSp>
      <p:sp>
        <p:nvSpPr>
          <p:cNvPr id="33803" name="Text Box 11"/>
          <p:cNvSpPr txBox="1"/>
          <p:nvPr/>
        </p:nvSpPr>
        <p:spPr>
          <a:xfrm>
            <a:off x="857250" y="4857750"/>
            <a:ext cx="5589588" cy="6524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2" charset="0"/>
                <a:ea typeface="楷体_GB2312" charset="-122"/>
                <a:sym typeface="Arial" panose="020B0604020202020204" pitchFamily="34" charset="0"/>
              </a:rPr>
              <a:t>数形结合法     </a:t>
            </a:r>
            <a:endParaRPr lang="zh-CN" altLang="en-US" sz="2800" b="1" dirty="0">
              <a:latin typeface="Times New Roman" panose="02020603050405020304" pitchFamily="2" charset="0"/>
              <a:ea typeface="楷体_GB2312" charset="-122"/>
              <a:sym typeface="Arial" panose="020B0604020202020204" pitchFamily="34" charset="0"/>
            </a:endParaRPr>
          </a:p>
        </p:txBody>
      </p:sp>
      <p:sp>
        <p:nvSpPr>
          <p:cNvPr id="33804" name="Text Box 2"/>
          <p:cNvSpPr txBox="1"/>
          <p:nvPr/>
        </p:nvSpPr>
        <p:spPr>
          <a:xfrm>
            <a:off x="323850" y="1276350"/>
            <a:ext cx="7924800" cy="18161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charset="-122"/>
              </a:rPr>
              <a:t>对于</a:t>
            </a:r>
            <a:r>
              <a:rPr lang="en-US" altLang="zh-CN" sz="2800" i="1" dirty="0">
                <a:latin typeface="Times New Roman" panose="02020603050405020304" pitchFamily="2" charset="0"/>
              </a:rPr>
              <a:t>f</a:t>
            </a:r>
            <a:r>
              <a:rPr lang="en-US" altLang="zh-CN" sz="2800" dirty="0">
                <a:latin typeface="Arial" panose="020B0604020202020204" pitchFamily="34" charset="0"/>
              </a:rPr>
              <a:t>(</a:t>
            </a:r>
            <a:r>
              <a:rPr lang="en-US" altLang="zh-CN" sz="2800" i="1" dirty="0">
                <a:latin typeface="Times New Roman" panose="02020603050405020304" pitchFamily="2" charset="0"/>
              </a:rPr>
              <a:t>x</a:t>
            </a:r>
            <a:r>
              <a:rPr lang="en-US" altLang="zh-CN" sz="2800" dirty="0">
                <a:latin typeface="Arial" panose="020B0604020202020204" pitchFamily="34" charset="0"/>
              </a:rPr>
              <a:t>)</a:t>
            </a:r>
            <a:r>
              <a:rPr lang="zh-CN" altLang="en-US" sz="2800" dirty="0">
                <a:latin typeface="Times New Roman" panose="02020603050405020304" pitchFamily="2" charset="0"/>
                <a:ea typeface="楷体_GB2312" charset="-122"/>
              </a:rPr>
              <a:t>定义域内的任意一个</a:t>
            </a:r>
            <a:r>
              <a:rPr lang="zh-CN" altLang="en-US" sz="2800" i="1" dirty="0">
                <a:latin typeface="Times New Roman" panose="02020603050405020304" pitchFamily="2" charset="0"/>
              </a:rPr>
              <a:t>x</a:t>
            </a:r>
            <a:r>
              <a:rPr lang="zh-CN" altLang="en-US" sz="2800" dirty="0">
                <a:latin typeface="Times New Roman" panose="02020603050405020304" pitchFamily="2" charset="0"/>
                <a:ea typeface="楷体_GB2312" charset="-122"/>
              </a:rPr>
              <a:t>,</a:t>
            </a:r>
            <a:endParaRPr lang="zh-CN" altLang="en-US" sz="2800" dirty="0">
              <a:latin typeface="Times New Roman" panose="02020603050405020304" pitchFamily="2" charset="0"/>
              <a:ea typeface="楷体_GB231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charset="-122"/>
              </a:rPr>
              <a:t>      如果都有</a:t>
            </a:r>
            <a:r>
              <a:rPr lang="en-US" altLang="zh-CN" sz="2800" i="1" dirty="0">
                <a:latin typeface="Times New Roman" panose="02020603050405020304" pitchFamily="2" charset="0"/>
              </a:rPr>
              <a:t>f</a:t>
            </a:r>
            <a:r>
              <a:rPr lang="en-US" altLang="zh-CN" sz="2800" dirty="0">
                <a:latin typeface="Arial" panose="020B0604020202020204" pitchFamily="34" charset="0"/>
              </a:rPr>
              <a:t>(-</a:t>
            </a:r>
            <a:r>
              <a:rPr lang="en-US" altLang="zh-CN" sz="2800" i="1" dirty="0">
                <a:latin typeface="Times New Roman" panose="02020603050405020304" pitchFamily="2" charset="0"/>
              </a:rPr>
              <a:t>x</a:t>
            </a:r>
            <a:r>
              <a:rPr lang="en-US" altLang="zh-CN" sz="2800" dirty="0">
                <a:latin typeface="Arial" panose="020B0604020202020204" pitchFamily="34" charset="0"/>
              </a:rPr>
              <a:t>) =-</a:t>
            </a:r>
            <a:r>
              <a:rPr lang="en-US" altLang="zh-CN" sz="2800" i="1" dirty="0">
                <a:latin typeface="Times New Roman" panose="02020603050405020304" pitchFamily="2" charset="0"/>
              </a:rPr>
              <a:t> f</a:t>
            </a:r>
            <a:r>
              <a:rPr lang="en-US" altLang="zh-CN" sz="2800" dirty="0">
                <a:latin typeface="Arial" panose="020B0604020202020204" pitchFamily="34" charset="0"/>
              </a:rPr>
              <a:t>(</a:t>
            </a:r>
            <a:r>
              <a:rPr lang="en-US" altLang="zh-CN" sz="2800" i="1" dirty="0">
                <a:latin typeface="Times New Roman" panose="02020603050405020304" pitchFamily="2" charset="0"/>
              </a:rPr>
              <a:t>x</a:t>
            </a:r>
            <a:r>
              <a:rPr lang="en-US" altLang="zh-CN" sz="2800" dirty="0">
                <a:latin typeface="Arial" panose="020B0604020202020204" pitchFamily="34" charset="0"/>
              </a:rPr>
              <a:t>)</a:t>
            </a:r>
            <a:r>
              <a:rPr lang="zh-CN" altLang="en-US" sz="2800" dirty="0">
                <a:latin typeface="Times New Roman" panose="02020603050405020304" pitchFamily="2" charset="0"/>
                <a:ea typeface="楷体_GB2312" charset="-122"/>
              </a:rPr>
              <a:t>则，函数</a:t>
            </a:r>
            <a:r>
              <a:rPr lang="en-US" altLang="zh-CN" sz="2800" i="1" dirty="0">
                <a:latin typeface="Times New Roman" panose="02020603050405020304" pitchFamily="2" charset="0"/>
              </a:rPr>
              <a:t>f</a:t>
            </a:r>
            <a:r>
              <a:rPr lang="en-US" altLang="zh-CN" sz="2800" dirty="0">
                <a:latin typeface="Arial" panose="020B0604020202020204" pitchFamily="34" charset="0"/>
              </a:rPr>
              <a:t>(</a:t>
            </a:r>
            <a:r>
              <a:rPr lang="en-US" altLang="zh-CN" sz="2800" i="1" dirty="0">
                <a:latin typeface="Times New Roman" panose="02020603050405020304" pitchFamily="2" charset="0"/>
              </a:rPr>
              <a:t>x</a:t>
            </a:r>
            <a:r>
              <a:rPr lang="en-US" altLang="zh-CN" sz="2800" dirty="0">
                <a:latin typeface="Arial" panose="020B0604020202020204" pitchFamily="34" charset="0"/>
              </a:rPr>
              <a:t>)</a:t>
            </a:r>
            <a:r>
              <a:rPr lang="zh-CN" altLang="en-US" sz="2800" dirty="0">
                <a:latin typeface="Times New Roman" panose="02020603050405020304" pitchFamily="2" charset="0"/>
                <a:ea typeface="楷体_GB2312" charset="-122"/>
              </a:rPr>
              <a:t>为奇函数</a:t>
            </a:r>
            <a:endParaRPr lang="zh-CN" altLang="en-US" sz="2800" dirty="0">
              <a:latin typeface="Times New Roman" panose="02020603050405020304" pitchFamily="2" charset="0"/>
              <a:ea typeface="楷体_GB231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2" charset="0"/>
                <a:ea typeface="楷体_GB2312" charset="-122"/>
              </a:rPr>
              <a:t>      如果都有</a:t>
            </a:r>
            <a:r>
              <a:rPr lang="en-US" altLang="zh-CN" sz="2800" i="1" dirty="0">
                <a:latin typeface="Times New Roman" panose="02020603050405020304" pitchFamily="2" charset="0"/>
              </a:rPr>
              <a:t>f</a:t>
            </a:r>
            <a:r>
              <a:rPr lang="en-US" altLang="zh-CN" sz="2800" dirty="0">
                <a:latin typeface="Arial" panose="020B0604020202020204" pitchFamily="34" charset="0"/>
              </a:rPr>
              <a:t>(-</a:t>
            </a:r>
            <a:r>
              <a:rPr lang="en-US" altLang="zh-CN" sz="2800" i="1" dirty="0">
                <a:latin typeface="Times New Roman" panose="02020603050405020304" pitchFamily="2" charset="0"/>
              </a:rPr>
              <a:t>x</a:t>
            </a:r>
            <a:r>
              <a:rPr lang="en-US" altLang="zh-CN" sz="2800" dirty="0">
                <a:latin typeface="Arial" panose="020B0604020202020204" pitchFamily="34" charset="0"/>
              </a:rPr>
              <a:t>) =-</a:t>
            </a:r>
            <a:r>
              <a:rPr lang="en-US" altLang="zh-CN" sz="2800" i="1" dirty="0">
                <a:latin typeface="Times New Roman" panose="02020603050405020304" pitchFamily="2" charset="0"/>
              </a:rPr>
              <a:t> f</a:t>
            </a:r>
            <a:r>
              <a:rPr lang="en-US" altLang="zh-CN" sz="2800" dirty="0">
                <a:latin typeface="Arial" panose="020B0604020202020204" pitchFamily="34" charset="0"/>
              </a:rPr>
              <a:t>(</a:t>
            </a:r>
            <a:r>
              <a:rPr lang="en-US" altLang="zh-CN" sz="2800" i="1" dirty="0">
                <a:latin typeface="Times New Roman" panose="02020603050405020304" pitchFamily="2" charset="0"/>
              </a:rPr>
              <a:t>x</a:t>
            </a:r>
            <a:r>
              <a:rPr lang="en-US" altLang="zh-CN" sz="2800" dirty="0">
                <a:latin typeface="Arial" panose="020B0604020202020204" pitchFamily="34" charset="0"/>
              </a:rPr>
              <a:t>)</a:t>
            </a:r>
            <a:r>
              <a:rPr lang="zh-CN" altLang="en-US" sz="2800" dirty="0">
                <a:latin typeface="Times New Roman" panose="02020603050405020304" pitchFamily="2" charset="0"/>
                <a:ea typeface="楷体_GB2312" charset="-122"/>
              </a:rPr>
              <a:t>则，函数</a:t>
            </a:r>
            <a:r>
              <a:rPr lang="en-US" altLang="zh-CN" sz="2800" i="1" dirty="0">
                <a:latin typeface="Times New Roman" panose="02020603050405020304" pitchFamily="2" charset="0"/>
              </a:rPr>
              <a:t>f</a:t>
            </a:r>
            <a:r>
              <a:rPr lang="en-US" altLang="zh-CN" sz="2800" dirty="0">
                <a:latin typeface="Arial" panose="020B0604020202020204" pitchFamily="34" charset="0"/>
              </a:rPr>
              <a:t>(</a:t>
            </a:r>
            <a:r>
              <a:rPr lang="en-US" altLang="zh-CN" sz="2800" i="1" dirty="0">
                <a:latin typeface="Times New Roman" panose="02020603050405020304" pitchFamily="2" charset="0"/>
              </a:rPr>
              <a:t>x</a:t>
            </a:r>
            <a:r>
              <a:rPr lang="en-US" altLang="zh-CN" sz="2800" dirty="0">
                <a:latin typeface="Arial" panose="020B0604020202020204" pitchFamily="34" charset="0"/>
              </a:rPr>
              <a:t>)</a:t>
            </a:r>
            <a:r>
              <a:rPr lang="zh-CN" altLang="en-US" sz="2800" dirty="0">
                <a:latin typeface="Times New Roman" panose="02020603050405020304" pitchFamily="2" charset="0"/>
                <a:ea typeface="楷体_GB2312" charset="-122"/>
              </a:rPr>
              <a:t>为偶函数</a:t>
            </a:r>
            <a:endParaRPr lang="zh-CN" altLang="en-US" sz="2800" dirty="0">
              <a:latin typeface="Times New Roman" panose="02020603050405020304" pitchFamily="2" charset="0"/>
              <a:ea typeface="楷体_GB2312" charset="-122"/>
            </a:endParaRPr>
          </a:p>
        </p:txBody>
      </p:sp>
      <p:sp>
        <p:nvSpPr>
          <p:cNvPr id="33805" name="Text Box 11"/>
          <p:cNvSpPr txBox="1"/>
          <p:nvPr/>
        </p:nvSpPr>
        <p:spPr>
          <a:xfrm>
            <a:off x="434975" y="4287838"/>
            <a:ext cx="8208963" cy="12128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30000"/>
              </a:lnSpc>
            </a:pPr>
            <a:r>
              <a:rPr lang="en-US" altLang="zh-CN" sz="2800" b="1" dirty="0">
                <a:latin typeface="Times New Roman" panose="02020603050405020304" pitchFamily="2" charset="0"/>
                <a:ea typeface="楷体_GB2312" charset="-122"/>
                <a:sym typeface="Arial" panose="020B0604020202020204" pitchFamily="34" charset="0"/>
              </a:rPr>
              <a:t>3</a:t>
            </a:r>
            <a:r>
              <a:rPr lang="zh-CN" altLang="en-US" sz="2800" b="1" dirty="0">
                <a:solidFill>
                  <a:srgbClr val="FF0066"/>
                </a:solidFill>
                <a:latin typeface="Times New Roman" panose="02020603050405020304" pitchFamily="2" charset="0"/>
                <a:ea typeface="楷体_GB2312" charset="-122"/>
                <a:sym typeface="Arial" panose="020B0604020202020204" pitchFamily="34" charset="0"/>
              </a:rPr>
              <a:t>.特别用到一个数学思想方法：</a:t>
            </a:r>
            <a:endParaRPr lang="zh-CN" altLang="en-US" sz="2800" b="1" dirty="0">
              <a:solidFill>
                <a:srgbClr val="FF0066"/>
              </a:solidFill>
              <a:latin typeface="Times New Roman" panose="02020603050405020304" pitchFamily="2" charset="0"/>
              <a:ea typeface="楷体_GB2312" charset="-122"/>
              <a:sym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r>
              <a:rPr lang="zh-CN" altLang="en-US" sz="2800" b="1" dirty="0">
                <a:latin typeface="Times New Roman" panose="02020603050405020304" pitchFamily="2" charset="0"/>
                <a:ea typeface="楷体_GB2312" charset="-122"/>
                <a:sym typeface="Arial" panose="020B0604020202020204" pitchFamily="34" charset="0"/>
              </a:rPr>
              <a:t>     </a:t>
            </a:r>
            <a:endParaRPr lang="zh-CN" altLang="en-US" sz="2800" b="1" dirty="0">
              <a:latin typeface="Times New Roman" panose="02020603050405020304" pitchFamily="2" charset="0"/>
              <a:ea typeface="楷体_GB231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6" grpId="0"/>
      <p:bldP spid="33803" grpId="0"/>
      <p:bldP spid="33804" grpId="0"/>
      <p:bldP spid="3380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818" name="Text Box 2"/>
          <p:cNvSpPr txBox="1"/>
          <p:nvPr/>
        </p:nvSpPr>
        <p:spPr>
          <a:xfrm>
            <a:off x="392113" y="1628775"/>
            <a:ext cx="8466137" cy="174625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>
              <a:spcBef>
                <a:spcPct val="50000"/>
              </a:spcBef>
            </a:pPr>
            <a:r>
              <a:rPr lang="zh-CN" altLang="en-US" sz="2700" b="1" dirty="0">
                <a:solidFill>
                  <a:srgbClr val="000000"/>
                </a:solidFill>
                <a:latin typeface="楷体_GB2312" charset="-122"/>
                <a:ea typeface="楷体_GB2312" charset="-122"/>
              </a:rPr>
              <a:t>层次一：《函数的奇偶性（一）》课外作业必做题部分</a:t>
            </a:r>
            <a:endParaRPr lang="zh-CN" altLang="en-US" sz="2700" b="1" dirty="0">
              <a:solidFill>
                <a:srgbClr val="000000"/>
              </a:solidFill>
              <a:latin typeface="楷体_GB2312" charset="-122"/>
              <a:ea typeface="楷体_GB2312" charset="-122"/>
            </a:endParaRPr>
          </a:p>
          <a:p>
            <a:pPr defTabSz="1012825">
              <a:spcBef>
                <a:spcPct val="50000"/>
              </a:spcBef>
            </a:pPr>
            <a:r>
              <a:rPr lang="zh-CN" altLang="en-US" sz="2700" b="1" dirty="0">
                <a:solidFill>
                  <a:srgbClr val="000000"/>
                </a:solidFill>
                <a:latin typeface="楷体_GB2312" charset="-122"/>
                <a:ea typeface="楷体_GB2312" charset="-122"/>
              </a:rPr>
              <a:t>层次二：《函数的奇偶性（一）》课外作业选做题部分</a:t>
            </a:r>
            <a:endParaRPr lang="zh-CN" altLang="en-US" sz="2700" b="1" dirty="0">
              <a:solidFill>
                <a:srgbClr val="000000"/>
              </a:solidFill>
              <a:latin typeface="楷体_GB2312" charset="-122"/>
              <a:ea typeface="楷体_GB2312" charset="-122"/>
            </a:endParaRPr>
          </a:p>
          <a:p>
            <a:pPr defTabSz="1012825">
              <a:spcBef>
                <a:spcPct val="50000"/>
              </a:spcBef>
            </a:pPr>
            <a:endParaRPr lang="zh-CN" altLang="en-US" sz="2700" b="1" dirty="0">
              <a:solidFill>
                <a:srgbClr val="000000"/>
              </a:solidFill>
              <a:latin typeface="楷体_GB2312" charset="-122"/>
              <a:ea typeface="楷体_GB2312" charset="-122"/>
            </a:endParaRPr>
          </a:p>
        </p:txBody>
      </p:sp>
      <p:sp>
        <p:nvSpPr>
          <p:cNvPr id="34819" name="Text Box 10"/>
          <p:cNvSpPr txBox="1"/>
          <p:nvPr/>
        </p:nvSpPr>
        <p:spPr>
          <a:xfrm>
            <a:off x="2884488" y="571500"/>
            <a:ext cx="4187825" cy="8302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4800" b="1" dirty="0">
                <a:solidFill>
                  <a:srgbClr val="FF0000"/>
                </a:solidFill>
                <a:latin typeface="Arial" panose="020B0604020202020204" pitchFamily="34" charset="0"/>
              </a:rPr>
              <a:t>布置作业</a:t>
            </a:r>
            <a:endParaRPr lang="zh-CN" altLang="en-US" sz="4800" b="1" dirty="0">
              <a:solidFill>
                <a:srgbClr val="FF0000"/>
              </a:solidFill>
              <a:latin typeface="迷你简长艺" pitchFamily="1" charset="-122"/>
              <a:ea typeface="迷你简长艺" pitchFamily="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 txBox="1"/>
          <p:nvPr/>
        </p:nvSpPr>
        <p:spPr>
          <a:xfrm>
            <a:off x="428625" y="1785938"/>
            <a:ext cx="8472488" cy="1143000"/>
          </a:xfrm>
          <a:prstGeom prst="rect">
            <a:avLst/>
          </a:prstGeom>
          <a:noFill/>
          <a:ln w="9525">
            <a:noFill/>
          </a:ln>
        </p:spPr>
        <p:txBody>
          <a:bodyPr lIns="86612" tIns="43306" rIns="86612" bIns="43306" anchor="ctr" anchorCtr="0"/>
          <a:p>
            <a:pPr algn="ctr" defTabSz="866775" eaLnBrk="0" hangingPunct="0"/>
            <a:r>
              <a:rPr lang="zh-CN" altLang="en-US" sz="4000" b="1" dirty="0">
                <a:solidFill>
                  <a:schemeClr val="tx2"/>
                </a:solidFill>
                <a:latin typeface="Arial" panose="020B0604020202020204" pitchFamily="34" charset="0"/>
              </a:rPr>
              <a:t>生活中的对称美引入我们的数学领域中，它又是怎样的情形呢？</a:t>
            </a:r>
            <a:endParaRPr lang="zh-CN" altLang="en-US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3315" name="Rectangle 3"/>
          <p:cNvSpPr/>
          <p:nvPr/>
        </p:nvSpPr>
        <p:spPr>
          <a:xfrm>
            <a:off x="3429000" y="750888"/>
            <a:ext cx="2362200" cy="71120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>
                <a:solidFill>
                  <a:srgbClr val="CC0000"/>
                </a:solidFill>
                <a:latin typeface="Arial" panose="020B0604020202020204" pitchFamily="34" charset="0"/>
              </a:rPr>
              <a:t>问题提出</a:t>
            </a:r>
            <a:endParaRPr lang="zh-CN" altLang="en-US" sz="4000" b="1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4338" name="Picture 2" descr="2..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143500" y="1350963"/>
            <a:ext cx="2909888" cy="21113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39" name="Picture 4" descr="4.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88" y="3789363"/>
            <a:ext cx="3475037" cy="28273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0" name="Picture 5" descr="5.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938" y="3825875"/>
            <a:ext cx="2867025" cy="27908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4341" name="Picture 6" descr="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3" y="1350963"/>
            <a:ext cx="2447925" cy="2438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2" name="Rectangle 9"/>
          <p:cNvSpPr>
            <a:spLocks noGrp="1"/>
          </p:cNvSpPr>
          <p:nvPr/>
        </p:nvSpPr>
        <p:spPr>
          <a:xfrm>
            <a:off x="388938" y="136525"/>
            <a:ext cx="8229600" cy="121443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eaLnBrk="0" hangingPunct="0"/>
            <a:r>
              <a:rPr lang="zh-CN" altLang="en-US" sz="2800" b="1" dirty="0">
                <a:latin typeface="宋体" panose="02010600030101010101" pitchFamily="2" charset="-122"/>
                <a:sym typeface="Verdana" panose="020B0604030504040204" pitchFamily="2" charset="0"/>
              </a:rPr>
              <a:t> 结合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sym typeface="Verdana" panose="020B0604030504040204" pitchFamily="2" charset="0"/>
              </a:rPr>
              <a:t>轴对称图形的定义</a:t>
            </a:r>
            <a:r>
              <a:rPr lang="zh-CN" altLang="en-US" sz="2800" b="1" dirty="0">
                <a:latin typeface="宋体" panose="02010600030101010101" pitchFamily="2" charset="-122"/>
                <a:sym typeface="Verdana" panose="020B0604030504040204" pitchFamily="2" charset="0"/>
              </a:rPr>
              <a:t>，请同学们观察下列函数图形，说出它们各有怎样的对称性？</a:t>
            </a:r>
            <a:endParaRPr lang="zh-CN" altLang="en-US" sz="2800" b="1" dirty="0">
              <a:latin typeface="宋体" panose="02010600030101010101" pitchFamily="2" charset="-122"/>
              <a:sym typeface="Verdana" panose="020B0604030504040204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ctrTitle" idx="4294967295"/>
          </p:nvPr>
        </p:nvSpPr>
        <p:spPr>
          <a:xfrm>
            <a:off x="411163" y="1103313"/>
            <a:ext cx="8553450" cy="1079500"/>
          </a:xfrm>
          <a:ln/>
        </p:spPr>
        <p:txBody>
          <a:bodyPr vert="horz" wrap="square" lIns="86612" tIns="43306" rIns="86612" bIns="43306"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sz="4000" b="1" dirty="0">
                <a:solidFill>
                  <a:srgbClr val="0000FF"/>
                </a:solidFill>
              </a:rPr>
              <a:t>以上函数图像有什么共同特征呢？</a:t>
            </a:r>
            <a:endParaRPr lang="zh-CN" altLang="en-US" sz="4000" b="1" dirty="0">
              <a:solidFill>
                <a:srgbClr val="0000FF"/>
              </a:solidFill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type="subTitle" idx="4294967295"/>
          </p:nvPr>
        </p:nvSpPr>
        <p:spPr>
          <a:xfrm>
            <a:off x="411163" y="2603500"/>
            <a:ext cx="7056437" cy="842963"/>
          </a:xfrm>
          <a:ln/>
        </p:spPr>
        <p:txBody>
          <a:bodyPr vert="horz" wrap="square" lIns="86612" tIns="43306" rIns="86612" bIns="43306"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/>
            <a:r>
              <a:rPr lang="zh-CN" altLang="en-US" sz="4000" b="1" dirty="0">
                <a:latin typeface="宋体" panose="02010600030101010101" pitchFamily="2" charset="-122"/>
              </a:rPr>
              <a:t>以上函数图像都关于</a:t>
            </a:r>
            <a:r>
              <a:rPr lang="zh-CN" altLang="en-US" sz="4800" b="1" i="1" dirty="0">
                <a:solidFill>
                  <a:srgbClr val="FF0000"/>
                </a:solidFill>
                <a:latin typeface="Times New Roman" panose="02020603050405020304" pitchFamily="2" charset="0"/>
              </a:rPr>
              <a:t>y</a:t>
            </a:r>
            <a:r>
              <a:rPr lang="zh-CN" altLang="en-US" sz="4000" b="1" dirty="0">
                <a:solidFill>
                  <a:srgbClr val="FF0000"/>
                </a:solidFill>
                <a:latin typeface="宋体" panose="02010600030101010101" pitchFamily="2" charset="-122"/>
              </a:rPr>
              <a:t>轴对称</a:t>
            </a:r>
            <a:endParaRPr lang="zh-CN" altLang="en-US" sz="4000" b="1" dirty="0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sp>
        <p:nvSpPr>
          <p:cNvPr id="15364" name="Rectangle 3"/>
          <p:cNvSpPr/>
          <p:nvPr/>
        </p:nvSpPr>
        <p:spPr>
          <a:xfrm>
            <a:off x="3279775" y="211138"/>
            <a:ext cx="3792538" cy="71755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探究新知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6386" name="Picture 2" descr="1.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89300" y="1350963"/>
            <a:ext cx="2755900" cy="2422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7" name="Picture 3" descr="2.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75" y="3429000"/>
            <a:ext cx="3038475" cy="30099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388" name="Picture 4" descr="3.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50" y="3027363"/>
            <a:ext cx="2889250" cy="3197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389" name="Rectangle 9"/>
          <p:cNvSpPr>
            <a:spLocks noGrp="1"/>
          </p:cNvSpPr>
          <p:nvPr/>
        </p:nvSpPr>
        <p:spPr>
          <a:xfrm>
            <a:off x="388938" y="136525"/>
            <a:ext cx="8229600" cy="121443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eaLnBrk="0" hangingPunct="0"/>
            <a:r>
              <a:rPr lang="zh-CN" altLang="en-US" sz="2800" b="1" dirty="0">
                <a:latin typeface="宋体" panose="02010600030101010101" pitchFamily="2" charset="-122"/>
                <a:sym typeface="Verdana" panose="020B0604030504040204" pitchFamily="2" charset="0"/>
              </a:rPr>
              <a:t> 结合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  <a:sym typeface="Verdana" panose="020B0604030504040204" pitchFamily="2" charset="0"/>
              </a:rPr>
              <a:t>中心对称图形</a:t>
            </a:r>
            <a:r>
              <a:rPr lang="zh-CN" altLang="en-US" sz="2800" b="1" dirty="0">
                <a:latin typeface="宋体" panose="02010600030101010101" pitchFamily="2" charset="-122"/>
                <a:sym typeface="Verdana" panose="020B0604030504040204" pitchFamily="2" charset="0"/>
              </a:rPr>
              <a:t>的定义，请同学们观察下列函数图形，说出它们各有怎样的对称性？</a:t>
            </a:r>
            <a:endParaRPr lang="zh-CN" altLang="en-US" sz="2800" b="1" dirty="0">
              <a:latin typeface="宋体" panose="02010600030101010101" pitchFamily="2" charset="-122"/>
              <a:sym typeface="Verdana" panose="020B0604030504040204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ctrTitle" idx="4294967295"/>
          </p:nvPr>
        </p:nvSpPr>
        <p:spPr>
          <a:xfrm>
            <a:off x="36513" y="1103313"/>
            <a:ext cx="8583612" cy="1079500"/>
          </a:xfrm>
          <a:ln/>
        </p:spPr>
        <p:txBody>
          <a:bodyPr vert="horz" wrap="square" lIns="86612" tIns="43306" rIns="86612" bIns="43306" anchor="ctr" anchorCtr="0"/>
          <a:lstStyle>
            <a:lvl1pPr lvl="0">
              <a:buClrTx/>
              <a:buSzTx/>
              <a:buFontTx/>
              <a:defRPr/>
            </a:lvl1pPr>
          </a:lstStyle>
          <a:p>
            <a:pPr lvl="0"/>
            <a:r>
              <a:rPr lang="zh-CN" altLang="en-US" b="1" dirty="0">
                <a:solidFill>
                  <a:srgbClr val="0000FF"/>
                </a:solidFill>
              </a:rPr>
              <a:t>以上函数图像有什么共同特征呢？</a:t>
            </a:r>
            <a:endParaRPr lang="zh-CN" altLang="en-US" b="1" dirty="0">
              <a:solidFill>
                <a:srgbClr val="0000FF"/>
              </a:solidFill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type="subTitle" idx="4294967295"/>
          </p:nvPr>
        </p:nvSpPr>
        <p:spPr>
          <a:xfrm>
            <a:off x="411163" y="2603500"/>
            <a:ext cx="7056437" cy="842963"/>
          </a:xfrm>
          <a:ln/>
        </p:spPr>
        <p:txBody>
          <a:bodyPr vert="horz" wrap="square" lIns="86612" tIns="43306" rIns="86612" bIns="43306" anchor="t" anchorCtr="0"/>
          <a:lstStyle>
            <a:lvl1pPr marL="0" lvl="0" indent="0" algn="ctr">
              <a:buClrTx/>
              <a:buSzTx/>
              <a:buFontTx/>
              <a:buNone/>
              <a:defRPr/>
            </a:lvl1pPr>
            <a:lvl2pPr marL="457200" lvl="1" indent="0" algn="ctr">
              <a:buClrTx/>
              <a:buSzTx/>
              <a:buFontTx/>
              <a:buNone/>
              <a:defRPr/>
            </a:lvl2pPr>
            <a:lvl3pPr marL="914400" lvl="2" indent="0" algn="ctr">
              <a:buClrTx/>
              <a:buSzTx/>
              <a:buFontTx/>
              <a:buNone/>
              <a:defRPr/>
            </a:lvl3pPr>
            <a:lvl4pPr marL="1371600" lvl="3" indent="0" algn="ctr">
              <a:buClrTx/>
              <a:buSzTx/>
              <a:buFontTx/>
              <a:buNone/>
              <a:defRPr/>
            </a:lvl4pPr>
            <a:lvl5pPr marL="1828800" lvl="4" indent="0" algn="ctr">
              <a:buClrTx/>
              <a:buSzTx/>
              <a:buFontTx/>
              <a:buNone/>
              <a:defRPr/>
            </a:lvl5pPr>
          </a:lstStyle>
          <a:p>
            <a:pPr lvl="0"/>
            <a:r>
              <a:rPr lang="zh-CN" altLang="en-US" sz="4000" dirty="0"/>
              <a:t>以上函数图像都关于</a:t>
            </a:r>
            <a:r>
              <a:rPr lang="zh-CN" altLang="en-US" sz="4000" b="1" dirty="0">
                <a:solidFill>
                  <a:srgbClr val="FF0000"/>
                </a:solidFill>
              </a:rPr>
              <a:t>原点对称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17412" name="Rectangle 3"/>
          <p:cNvSpPr/>
          <p:nvPr/>
        </p:nvSpPr>
        <p:spPr>
          <a:xfrm>
            <a:off x="3279775" y="211138"/>
            <a:ext cx="3792538" cy="71755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探究新知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矩形 9"/>
          <p:cNvSpPr/>
          <p:nvPr/>
        </p:nvSpPr>
        <p:spPr>
          <a:xfrm>
            <a:off x="1571625" y="357188"/>
            <a:ext cx="6643688" cy="24622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5400" b="1" dirty="0">
                <a:solidFill>
                  <a:srgbClr val="FF0000"/>
                </a:solidFill>
                <a:latin typeface="Arial" panose="020B0604020202020204" pitchFamily="34" charset="0"/>
              </a:rPr>
              <a:t>数缺形时少直观        </a:t>
            </a:r>
            <a:endParaRPr lang="en-US" altLang="zh-CN" sz="54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zh-CN" altLang="en-US" sz="5400" b="1" dirty="0">
                <a:solidFill>
                  <a:srgbClr val="FF0000"/>
                </a:solidFill>
                <a:latin typeface="Arial" panose="020B0604020202020204" pitchFamily="34" charset="0"/>
              </a:rPr>
              <a:t>形缺数时难入微</a:t>
            </a:r>
            <a:br>
              <a:rPr lang="zh-CN" altLang="en-US" sz="5400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           </a:t>
            </a:r>
            <a:b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</a:br>
            <a:r>
              <a:rPr lang="zh-CN" altLang="en-US" sz="2800" b="1" dirty="0">
                <a:latin typeface="Arial" panose="020B0604020202020204" pitchFamily="34" charset="0"/>
              </a:rPr>
              <a:t>                                          ——华罗庚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8435" name="TextBox 12"/>
          <p:cNvSpPr txBox="1"/>
          <p:nvPr/>
        </p:nvSpPr>
        <p:spPr>
          <a:xfrm>
            <a:off x="714375" y="2819400"/>
            <a:ext cx="7786688" cy="9540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800" dirty="0">
                <a:solidFill>
                  <a:schemeClr val="tx2"/>
                </a:solidFill>
                <a:latin typeface="Arial" panose="020B0604020202020204" pitchFamily="34" charset="0"/>
              </a:rPr>
              <a:t>       数和形之间有着十分密切的联系，在一定条件下，两者之间可以相互转化，相互渗透．</a:t>
            </a:r>
            <a:endParaRPr lang="zh-CN" altLang="en-US" sz="2800" dirty="0">
              <a:latin typeface="Arial" panose="020B0604020202020204" pitchFamily="34" charset="0"/>
            </a:endParaRPr>
          </a:p>
        </p:txBody>
      </p:sp>
      <p:sp>
        <p:nvSpPr>
          <p:cNvPr id="18436" name="TextBox 3"/>
          <p:cNvSpPr txBox="1"/>
          <p:nvPr/>
        </p:nvSpPr>
        <p:spPr>
          <a:xfrm>
            <a:off x="428625" y="4500563"/>
            <a:ext cx="8429625" cy="1920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</a:rPr>
              <a:t>      从数的角度考虑，如何利用函数解析式描述这些函数图像的对称的特征呢？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19458" name="Picture 90" descr="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525" y="571500"/>
            <a:ext cx="3159125" cy="3146425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9459" name="表格 19458"/>
          <p:cNvGraphicFramePr/>
          <p:nvPr/>
        </p:nvGraphicFramePr>
        <p:xfrm>
          <a:off x="136525" y="5013325"/>
          <a:ext cx="8856663" cy="1590675"/>
        </p:xfrm>
        <a:graphic>
          <a:graphicData uri="http://schemas.openxmlformats.org/drawingml/2006/table">
            <a:tbl>
              <a:tblPr/>
              <a:tblGrid>
                <a:gridCol w="885825"/>
                <a:gridCol w="887413"/>
                <a:gridCol w="881062"/>
                <a:gridCol w="749300"/>
                <a:gridCol w="1020763"/>
                <a:gridCol w="885825"/>
                <a:gridCol w="884237"/>
                <a:gridCol w="885825"/>
                <a:gridCol w="885825"/>
                <a:gridCol w="890588"/>
              </a:tblGrid>
              <a:tr h="762000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b="1" dirty="0">
                        <a:solidFill>
                          <a:srgbClr val="FFFFFF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F81BD">
                        <a:alpha val="100000"/>
                      </a:srgbClr>
                    </a:solidFill>
                  </a:tcPr>
                </a:tc>
              </a:tr>
              <a:tr h="828675"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  <a:tc>
                  <a:txBody>
                    <a:bodyPr wrap="square"/>
                    <a:lstStyle>
                      <a:lvl1pPr marL="342900" lvl="0" indent="-342900" algn="l" defTabSz="91440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spcBef>
                          <a:spcPct val="20000"/>
                        </a:spcBef>
                        <a:buNone/>
                      </a:pPr>
                      <a:endParaRPr lang="zh-CN" altLang="en-US" dirty="0">
                        <a:solidFill>
                          <a:srgbClr val="000000"/>
                        </a:solidFill>
                        <a:latin typeface="Calibri" panose="020F0502020204030204" pitchFamily="2" charset="0"/>
                        <a:ea typeface="微软雅黑" panose="020B0503020204020204" pitchFamily="2" charset="-122"/>
                        <a:sym typeface="Verdana" panose="020B0604030504040204" pitchFamily="2" charset="0"/>
                      </a:endParaRPr>
                    </a:p>
                  </a:txBody>
                  <a:tcPr vert="horz" anchor="t" anchorCtr="0">
                    <a:lnL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FFFFFF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>
                        <a:alpha val="10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494" name="对象 19493"/>
          <p:cNvGraphicFramePr>
            <a:graphicFrameLocks noChangeAspect="1"/>
          </p:cNvGraphicFramePr>
          <p:nvPr/>
        </p:nvGraphicFramePr>
        <p:xfrm>
          <a:off x="325438" y="5229225"/>
          <a:ext cx="36036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2" imgW="130175" imgH="143510" progId="">
                  <p:embed/>
                </p:oleObj>
              </mc:Choice>
              <mc:Fallback>
                <p:oleObj name="" r:id="rId2" imgW="130175" imgH="143510" progId="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25438" y="5229225"/>
                        <a:ext cx="360362" cy="358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95" name="对象 19494"/>
          <p:cNvGraphicFramePr>
            <a:graphicFrameLocks noChangeAspect="1"/>
          </p:cNvGraphicFramePr>
          <p:nvPr/>
        </p:nvGraphicFramePr>
        <p:xfrm>
          <a:off x="136525" y="5876925"/>
          <a:ext cx="8651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4" imgW="624840" imgH="229870" progId="">
                  <p:embed/>
                </p:oleObj>
              </mc:Choice>
              <mc:Fallback>
                <p:oleObj name="" r:id="rId4" imgW="624840" imgH="229870" progId="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36525" y="5876925"/>
                        <a:ext cx="865188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96" name="Text Box 77"/>
          <p:cNvSpPr txBox="1"/>
          <p:nvPr/>
        </p:nvSpPr>
        <p:spPr>
          <a:xfrm>
            <a:off x="5178425" y="982663"/>
            <a:ext cx="2562225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graphicFrame>
        <p:nvGraphicFramePr>
          <p:cNvPr id="19497" name="对象 19496"/>
          <p:cNvGraphicFramePr>
            <a:graphicFrameLocks noChangeAspect="1"/>
          </p:cNvGraphicFramePr>
          <p:nvPr/>
        </p:nvGraphicFramePr>
        <p:xfrm>
          <a:off x="3792538" y="1349375"/>
          <a:ext cx="3575050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" r:id="rId6" imgW="1031875" imgH="203835" progId="">
                  <p:embed/>
                </p:oleObj>
              </mc:Choice>
              <mc:Fallback>
                <p:oleObj name="" r:id="rId6" imgW="1031875" imgH="203835" progId="">
                  <p:embed/>
                  <p:pic>
                    <p:nvPicPr>
                      <p:cNvPr id="0" name="图片 3089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792538" y="1349375"/>
                        <a:ext cx="3575050" cy="5842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98" name="对象 19497"/>
          <p:cNvGraphicFramePr>
            <a:graphicFrameLocks noChangeAspect="1"/>
          </p:cNvGraphicFramePr>
          <p:nvPr/>
        </p:nvGraphicFramePr>
        <p:xfrm>
          <a:off x="3808413" y="1806575"/>
          <a:ext cx="3406775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" r:id="rId8" imgW="1096010" imgH="203835" progId="">
                  <p:embed/>
                </p:oleObj>
              </mc:Choice>
              <mc:Fallback>
                <p:oleObj name="" r:id="rId8" imgW="1096010" imgH="203835" progId="">
                  <p:embed/>
                  <p:pic>
                    <p:nvPicPr>
                      <p:cNvPr id="0" name="图片 307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08413" y="1806575"/>
                        <a:ext cx="3406775" cy="5508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99" name="对象 19498"/>
          <p:cNvGraphicFramePr>
            <a:graphicFrameLocks noChangeAspect="1"/>
          </p:cNvGraphicFramePr>
          <p:nvPr/>
        </p:nvGraphicFramePr>
        <p:xfrm>
          <a:off x="3703638" y="2357438"/>
          <a:ext cx="365442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" r:id="rId10" imgW="1083310" imgH="203835" progId="">
                  <p:embed/>
                </p:oleObj>
              </mc:Choice>
              <mc:Fallback>
                <p:oleObj name="" r:id="rId10" imgW="1083310" imgH="203835" progId="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703638" y="2357438"/>
                        <a:ext cx="3654425" cy="5619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00" name="对象 19499"/>
          <p:cNvGraphicFramePr>
            <a:graphicFrameLocks noChangeAspect="1"/>
          </p:cNvGraphicFramePr>
          <p:nvPr/>
        </p:nvGraphicFramePr>
        <p:xfrm>
          <a:off x="4114800" y="3321050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" r:id="rId12" imgW="918845" imgH="216535" progId="">
                  <p:embed/>
                </p:oleObj>
              </mc:Choice>
              <mc:Fallback>
                <p:oleObj name="" r:id="rId12" imgW="918845" imgH="216535" progId="">
                  <p:embed/>
                  <p:pic>
                    <p:nvPicPr>
                      <p:cNvPr id="0" name="图片 3082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114800" y="3321050"/>
                        <a:ext cx="114300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1" name="Text Box 82"/>
          <p:cNvSpPr txBox="1"/>
          <p:nvPr/>
        </p:nvSpPr>
        <p:spPr>
          <a:xfrm>
            <a:off x="4229100" y="2660650"/>
            <a:ext cx="2630488" cy="7699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4400" b="1" dirty="0">
                <a:latin typeface="Arial" panose="020B0604020202020204" pitchFamily="34" charset="0"/>
              </a:rPr>
              <a:t>…</a:t>
            </a:r>
            <a:r>
              <a:rPr lang="en-US" altLang="zh-CN" sz="4400" b="1" dirty="0">
                <a:latin typeface="Arial" panose="020B0604020202020204" pitchFamily="34" charset="0"/>
              </a:rPr>
              <a:t>  </a:t>
            </a:r>
            <a:r>
              <a:rPr lang="zh-CN" altLang="en-US" sz="4400" b="1" dirty="0">
                <a:latin typeface="Arial" panose="020B0604020202020204" pitchFamily="34" charset="0"/>
              </a:rPr>
              <a:t>…</a:t>
            </a:r>
            <a:endParaRPr lang="zh-CN" altLang="en-US" sz="4400" b="1" dirty="0">
              <a:latin typeface="Arial" panose="020B0604020202020204" pitchFamily="34" charset="0"/>
            </a:endParaRPr>
          </a:p>
        </p:txBody>
      </p:sp>
      <p:graphicFrame>
        <p:nvGraphicFramePr>
          <p:cNvPr id="19502" name="对象 19501"/>
          <p:cNvGraphicFramePr>
            <a:graphicFrameLocks noChangeAspect="1"/>
          </p:cNvGraphicFramePr>
          <p:nvPr/>
        </p:nvGraphicFramePr>
        <p:xfrm>
          <a:off x="187325" y="3719513"/>
          <a:ext cx="3927475" cy="439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" r:id="rId14" imgW="1816100" imgH="203200" progId="Equation.DSMT4">
                  <p:embed/>
                </p:oleObj>
              </mc:Choice>
              <mc:Fallback>
                <p:oleObj name="" r:id="rId14" imgW="1816100" imgH="203200" progId="Equation.DSMT4">
                  <p:embed/>
                  <p:pic>
                    <p:nvPicPr>
                      <p:cNvPr id="0" name="图片 3080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87325" y="3719513"/>
                        <a:ext cx="3927475" cy="4397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03" name="Text Box 89"/>
          <p:cNvSpPr txBox="1"/>
          <p:nvPr/>
        </p:nvSpPr>
        <p:spPr>
          <a:xfrm>
            <a:off x="136525" y="3079750"/>
            <a:ext cx="1295400" cy="701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zh-CN" altLang="en-US" sz="4000" b="1" dirty="0">
                <a:solidFill>
                  <a:srgbClr val="FF0000"/>
                </a:solidFill>
                <a:latin typeface="Arial" panose="020B0604020202020204" pitchFamily="34" charset="0"/>
                <a:ea typeface="仿宋_GB2312" charset="-122"/>
              </a:rPr>
              <a:t>规律：</a:t>
            </a:r>
            <a:endParaRPr lang="zh-CN" altLang="en-US" sz="4000" b="1" dirty="0">
              <a:solidFill>
                <a:srgbClr val="FF0000"/>
              </a:solidFill>
              <a:latin typeface="Arial" panose="020B0604020202020204" pitchFamily="34" charset="0"/>
              <a:ea typeface="仿宋_GB2312" charset="-122"/>
            </a:endParaRPr>
          </a:p>
        </p:txBody>
      </p:sp>
      <p:graphicFrame>
        <p:nvGraphicFramePr>
          <p:cNvPr id="19504" name="对象 19503"/>
          <p:cNvGraphicFramePr>
            <a:graphicFrameLocks noChangeAspect="1"/>
          </p:cNvGraphicFramePr>
          <p:nvPr/>
        </p:nvGraphicFramePr>
        <p:xfrm>
          <a:off x="1006475" y="5267325"/>
          <a:ext cx="91122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" r:id="rId16" imgW="142875" imgH="77470" progId="">
                  <p:embed/>
                </p:oleObj>
              </mc:Choice>
              <mc:Fallback>
                <p:oleObj name="" r:id="rId16" imgW="142875" imgH="77470" progId="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006475" y="5267325"/>
                        <a:ext cx="911225" cy="358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05" name="对象 19504"/>
          <p:cNvGraphicFramePr>
            <a:graphicFrameLocks noChangeAspect="1"/>
          </p:cNvGraphicFramePr>
          <p:nvPr/>
        </p:nvGraphicFramePr>
        <p:xfrm>
          <a:off x="4783138" y="5013325"/>
          <a:ext cx="3698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" r:id="rId18" imgW="128905" imgH="180340" progId="">
                  <p:embed/>
                </p:oleObj>
              </mc:Choice>
              <mc:Fallback>
                <p:oleObj name="" r:id="rId18" imgW="128905" imgH="180340" progId="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783138" y="5013325"/>
                        <a:ext cx="369887" cy="612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06" name="对象 19505"/>
          <p:cNvGraphicFramePr>
            <a:graphicFrameLocks noChangeAspect="1"/>
          </p:cNvGraphicFramePr>
          <p:nvPr/>
        </p:nvGraphicFramePr>
        <p:xfrm>
          <a:off x="4808538" y="5876925"/>
          <a:ext cx="369887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" r:id="rId20" imgW="128905" imgH="180340" progId="">
                  <p:embed/>
                </p:oleObj>
              </mc:Choice>
              <mc:Fallback>
                <p:oleObj name="" r:id="rId20" imgW="128905" imgH="180340" progId="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4808538" y="5876925"/>
                        <a:ext cx="369887" cy="612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07" name="对象 19506"/>
          <p:cNvGraphicFramePr>
            <a:graphicFrameLocks noChangeAspect="1"/>
          </p:cNvGraphicFramePr>
          <p:nvPr/>
        </p:nvGraphicFramePr>
        <p:xfrm>
          <a:off x="5580063" y="5013325"/>
          <a:ext cx="51593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" r:id="rId21" imgW="90170" imgH="167640" progId="">
                  <p:embed/>
                </p:oleObj>
              </mc:Choice>
              <mc:Fallback>
                <p:oleObj name="" r:id="rId21" imgW="90170" imgH="167640" progId="">
                  <p:embed/>
                  <p:pic>
                    <p:nvPicPr>
                      <p:cNvPr id="0" name="图片 3083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580063" y="5013325"/>
                        <a:ext cx="515937" cy="511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08" name="对象 19507"/>
          <p:cNvGraphicFramePr>
            <a:graphicFrameLocks noChangeAspect="1"/>
          </p:cNvGraphicFramePr>
          <p:nvPr/>
        </p:nvGraphicFramePr>
        <p:xfrm>
          <a:off x="4999038" y="3822700"/>
          <a:ext cx="360362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" r:id="rId23" imgW="918845" imgH="216535" progId="">
                  <p:embed/>
                </p:oleObj>
              </mc:Choice>
              <mc:Fallback>
                <p:oleObj name="" r:id="rId23" imgW="918845" imgH="216535" progId="">
                  <p:embed/>
                  <p:pic>
                    <p:nvPicPr>
                      <p:cNvPr id="0" name="图片 309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999038" y="3822700"/>
                        <a:ext cx="360362" cy="400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09" name="对象 19508"/>
          <p:cNvGraphicFramePr>
            <a:graphicFrameLocks noChangeAspect="1"/>
          </p:cNvGraphicFramePr>
          <p:nvPr/>
        </p:nvGraphicFramePr>
        <p:xfrm>
          <a:off x="3895725" y="5072063"/>
          <a:ext cx="438150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24" imgW="205740" imgH="167005" progId="">
                  <p:embed/>
                </p:oleObj>
              </mc:Choice>
              <mc:Fallback>
                <p:oleObj name="" r:id="rId24" imgW="205740" imgH="167005" progId="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3895725" y="5072063"/>
                        <a:ext cx="438150" cy="4524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0" name="对象 19509"/>
          <p:cNvGraphicFramePr>
            <a:graphicFrameLocks noChangeAspect="1"/>
          </p:cNvGraphicFramePr>
          <p:nvPr/>
        </p:nvGraphicFramePr>
        <p:xfrm>
          <a:off x="5580063" y="5876925"/>
          <a:ext cx="515937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" r:id="rId26" imgW="90170" imgH="167640" progId="">
                  <p:embed/>
                </p:oleObj>
              </mc:Choice>
              <mc:Fallback>
                <p:oleObj name="" r:id="rId26" imgW="90170" imgH="167640" progId="">
                  <p:embed/>
                  <p:pic>
                    <p:nvPicPr>
                      <p:cNvPr id="0" name="图片 308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5580063" y="5876925"/>
                        <a:ext cx="515937" cy="511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1" name="对象 19510"/>
          <p:cNvGraphicFramePr>
            <a:graphicFrameLocks noChangeAspect="1"/>
          </p:cNvGraphicFramePr>
          <p:nvPr/>
        </p:nvGraphicFramePr>
        <p:xfrm>
          <a:off x="4000500" y="5876925"/>
          <a:ext cx="515938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27" imgW="90170" imgH="167640" progId="">
                  <p:embed/>
                </p:oleObj>
              </mc:Choice>
              <mc:Fallback>
                <p:oleObj name="" r:id="rId27" imgW="90170" imgH="167640" progId="">
                  <p:embed/>
                  <p:pic>
                    <p:nvPicPr>
                      <p:cNvPr id="0" name="图片 3091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4000500" y="5876925"/>
                        <a:ext cx="515938" cy="511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2" name="对象 19511"/>
          <p:cNvGraphicFramePr>
            <a:graphicFrameLocks noChangeAspect="1"/>
          </p:cNvGraphicFramePr>
          <p:nvPr/>
        </p:nvGraphicFramePr>
        <p:xfrm>
          <a:off x="6372225" y="5080000"/>
          <a:ext cx="6175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28" imgW="128905" imgH="167640" progId="">
                  <p:embed/>
                </p:oleObj>
              </mc:Choice>
              <mc:Fallback>
                <p:oleObj name="" r:id="rId28" imgW="128905" imgH="167640" progId="">
                  <p:embed/>
                  <p:pic>
                    <p:nvPicPr>
                      <p:cNvPr id="0" name="图片 3092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6372225" y="5080000"/>
                        <a:ext cx="617538" cy="50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3" name="对象 19512"/>
          <p:cNvGraphicFramePr>
            <a:graphicFrameLocks noChangeAspect="1"/>
          </p:cNvGraphicFramePr>
          <p:nvPr/>
        </p:nvGraphicFramePr>
        <p:xfrm>
          <a:off x="6372225" y="5873750"/>
          <a:ext cx="6175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30" imgW="128905" imgH="167640" progId="">
                  <p:embed/>
                </p:oleObj>
              </mc:Choice>
              <mc:Fallback>
                <p:oleObj name="" r:id="rId30" imgW="128905" imgH="167640" progId="">
                  <p:embed/>
                  <p:pic>
                    <p:nvPicPr>
                      <p:cNvPr id="0" name="图片 3093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6372225" y="5873750"/>
                        <a:ext cx="617538" cy="50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4" name="对象 19513"/>
          <p:cNvGraphicFramePr>
            <a:graphicFrameLocks noChangeAspect="1"/>
          </p:cNvGraphicFramePr>
          <p:nvPr/>
        </p:nvGraphicFramePr>
        <p:xfrm>
          <a:off x="2952750" y="5873750"/>
          <a:ext cx="617538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" r:id="rId32" imgW="128905" imgH="167640" progId="">
                  <p:embed/>
                </p:oleObj>
              </mc:Choice>
              <mc:Fallback>
                <p:oleObj name="" r:id="rId32" imgW="128905" imgH="167640" progId="">
                  <p:embed/>
                  <p:pic>
                    <p:nvPicPr>
                      <p:cNvPr id="0" name="图片 3095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2952750" y="5873750"/>
                        <a:ext cx="617538" cy="50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5" name="对象 19514"/>
          <p:cNvGraphicFramePr>
            <a:graphicFrameLocks noChangeAspect="1"/>
          </p:cNvGraphicFramePr>
          <p:nvPr/>
        </p:nvGraphicFramePr>
        <p:xfrm>
          <a:off x="2824163" y="5080000"/>
          <a:ext cx="668337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" r:id="rId33" imgW="231140" imgH="167005" progId="">
                  <p:embed/>
                </p:oleObj>
              </mc:Choice>
              <mc:Fallback>
                <p:oleObj name="" r:id="rId33" imgW="231140" imgH="167005" progId="">
                  <p:embed/>
                  <p:pic>
                    <p:nvPicPr>
                      <p:cNvPr id="0" name="图片 3086"/>
                      <p:cNvPicPr/>
                      <p:nvPr/>
                    </p:nvPicPr>
                    <p:blipFill>
                      <a:blip r:embed="rId34"/>
                      <a:stretch>
                        <a:fillRect/>
                      </a:stretch>
                    </p:blipFill>
                    <p:spPr>
                      <a:xfrm>
                        <a:off x="2824163" y="5080000"/>
                        <a:ext cx="668337" cy="5080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6" name="对象 19515"/>
          <p:cNvGraphicFramePr>
            <a:graphicFrameLocks noChangeAspect="1"/>
          </p:cNvGraphicFramePr>
          <p:nvPr/>
        </p:nvGraphicFramePr>
        <p:xfrm>
          <a:off x="1917700" y="5070475"/>
          <a:ext cx="666750" cy="66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5" imgW="231140" imgH="179705" progId="">
                  <p:embed/>
                </p:oleObj>
              </mc:Choice>
              <mc:Fallback>
                <p:oleObj name="" r:id="rId35" imgW="231140" imgH="179705" progId="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36"/>
                      <a:stretch>
                        <a:fillRect/>
                      </a:stretch>
                    </p:blipFill>
                    <p:spPr>
                      <a:xfrm>
                        <a:off x="1917700" y="5070475"/>
                        <a:ext cx="666750" cy="6683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7" name="对象 19516"/>
          <p:cNvGraphicFramePr>
            <a:graphicFrameLocks noChangeAspect="1"/>
          </p:cNvGraphicFramePr>
          <p:nvPr/>
        </p:nvGraphicFramePr>
        <p:xfrm>
          <a:off x="7407275" y="5840413"/>
          <a:ext cx="842963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" r:id="rId37" imgW="116205" imgH="180340" progId="">
                  <p:embed/>
                </p:oleObj>
              </mc:Choice>
              <mc:Fallback>
                <p:oleObj name="" r:id="rId37" imgW="116205" imgH="180340" progId="">
                  <p:embed/>
                  <p:pic>
                    <p:nvPicPr>
                      <p:cNvPr id="0" name="图片 3096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7407275" y="5840413"/>
                        <a:ext cx="842963" cy="649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8" name="对象 19517"/>
          <p:cNvGraphicFramePr>
            <a:graphicFrameLocks noChangeAspect="1"/>
          </p:cNvGraphicFramePr>
          <p:nvPr/>
        </p:nvGraphicFramePr>
        <p:xfrm>
          <a:off x="1981200" y="5840413"/>
          <a:ext cx="842963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" r:id="rId39" imgW="116205" imgH="180340" progId="">
                  <p:embed/>
                </p:oleObj>
              </mc:Choice>
              <mc:Fallback>
                <p:oleObj name="" r:id="rId39" imgW="116205" imgH="180340" progId="">
                  <p:embed/>
                  <p:pic>
                    <p:nvPicPr>
                      <p:cNvPr id="0" name="图片 3097"/>
                      <p:cNvPicPr/>
                      <p:nvPr/>
                    </p:nvPicPr>
                    <p:blipFill>
                      <a:blip r:embed="rId38"/>
                      <a:stretch>
                        <a:fillRect/>
                      </a:stretch>
                    </p:blipFill>
                    <p:spPr>
                      <a:xfrm>
                        <a:off x="1981200" y="5840413"/>
                        <a:ext cx="842963" cy="6492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19" name="对象 19518"/>
          <p:cNvGraphicFramePr>
            <a:graphicFrameLocks noChangeAspect="1"/>
          </p:cNvGraphicFramePr>
          <p:nvPr/>
        </p:nvGraphicFramePr>
        <p:xfrm>
          <a:off x="7407275" y="5013325"/>
          <a:ext cx="666750" cy="72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" r:id="rId40" imgW="116205" imgH="180340" progId="">
                  <p:embed/>
                </p:oleObj>
              </mc:Choice>
              <mc:Fallback>
                <p:oleObj name="" r:id="rId40" imgW="116205" imgH="180340" progId="">
                  <p:embed/>
                  <p:pic>
                    <p:nvPicPr>
                      <p:cNvPr id="0" name="图片 3098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7407275" y="5013325"/>
                        <a:ext cx="666750" cy="7223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20" name="对象 19519"/>
          <p:cNvGraphicFramePr>
            <a:graphicFrameLocks noChangeAspect="1"/>
          </p:cNvGraphicFramePr>
          <p:nvPr/>
        </p:nvGraphicFramePr>
        <p:xfrm>
          <a:off x="8080375" y="5876925"/>
          <a:ext cx="91281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6" name="" r:id="rId42" imgW="142875" imgH="77470" progId="">
                  <p:embed/>
                </p:oleObj>
              </mc:Choice>
              <mc:Fallback>
                <p:oleObj name="" r:id="rId42" imgW="142875" imgH="77470" progId="">
                  <p:embed/>
                  <p:pic>
                    <p:nvPicPr>
                      <p:cNvPr id="0" name="图片 3105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080375" y="5876925"/>
                        <a:ext cx="912813" cy="358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21" name="对象 19520"/>
          <p:cNvGraphicFramePr>
            <a:graphicFrameLocks noChangeAspect="1"/>
          </p:cNvGraphicFramePr>
          <p:nvPr/>
        </p:nvGraphicFramePr>
        <p:xfrm>
          <a:off x="8080375" y="5165725"/>
          <a:ext cx="91281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5" name="" r:id="rId43" imgW="142875" imgH="77470" progId="">
                  <p:embed/>
                </p:oleObj>
              </mc:Choice>
              <mc:Fallback>
                <p:oleObj name="" r:id="rId43" imgW="142875" imgH="77470" progId="">
                  <p:embed/>
                  <p:pic>
                    <p:nvPicPr>
                      <p:cNvPr id="0" name="图片 309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080375" y="5165725"/>
                        <a:ext cx="912813" cy="358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22" name="对象 19521"/>
          <p:cNvGraphicFramePr>
            <a:graphicFrameLocks noChangeAspect="1"/>
          </p:cNvGraphicFramePr>
          <p:nvPr/>
        </p:nvGraphicFramePr>
        <p:xfrm>
          <a:off x="1001713" y="6022975"/>
          <a:ext cx="912812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" r:id="rId44" imgW="142875" imgH="77470" progId="">
                  <p:embed/>
                </p:oleObj>
              </mc:Choice>
              <mc:Fallback>
                <p:oleObj name="" r:id="rId44" imgW="142875" imgH="77470" progId="">
                  <p:embed/>
                  <p:pic>
                    <p:nvPicPr>
                      <p:cNvPr id="0" name="图片 3106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001713" y="6022975"/>
                        <a:ext cx="912812" cy="3587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523" name="Rectangle 3"/>
          <p:cNvSpPr/>
          <p:nvPr/>
        </p:nvSpPr>
        <p:spPr>
          <a:xfrm>
            <a:off x="3071813" y="153988"/>
            <a:ext cx="3794125" cy="717550"/>
          </a:xfrm>
          <a:prstGeom prst="rect">
            <a:avLst/>
          </a:prstGeom>
          <a:noFill/>
          <a:ln w="9525">
            <a:noFill/>
          </a:ln>
        </p:spPr>
        <p:txBody>
          <a:bodyPr lIns="101233" tIns="50617" rIns="101233" bIns="50617">
            <a:spAutoFit/>
          </a:bodyPr>
          <a:p>
            <a:pPr defTabSz="1012825"/>
            <a:r>
              <a:rPr lang="zh-CN" altLang="en-US" sz="4000" b="1" dirty="0">
                <a:solidFill>
                  <a:srgbClr val="CC0000"/>
                </a:solidFill>
                <a:latin typeface="Arial" panose="020B0604020202020204" pitchFamily="34" charset="0"/>
              </a:rPr>
              <a:t>观察与发现</a:t>
            </a:r>
            <a:endParaRPr lang="zh-CN" altLang="en-US" sz="40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9524" name="对象 19523"/>
          <p:cNvGraphicFramePr>
            <a:graphicFrameLocks noChangeAspect="1"/>
          </p:cNvGraphicFramePr>
          <p:nvPr/>
        </p:nvGraphicFramePr>
        <p:xfrm>
          <a:off x="3435350" y="871538"/>
          <a:ext cx="4305300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" r:id="rId45" imgW="1397635" imgH="228600" progId="Equation.DSMT4">
                  <p:embed/>
                </p:oleObj>
              </mc:Choice>
              <mc:Fallback>
                <p:oleObj name="" r:id="rId45" imgW="1397635" imgH="228600" progId="Equation.DSMT4">
                  <p:embed/>
                  <p:pic>
                    <p:nvPicPr>
                      <p:cNvPr id="0" name="图片 3104"/>
                      <p:cNvPicPr/>
                      <p:nvPr/>
                    </p:nvPicPr>
                    <p:blipFill>
                      <a:blip r:embed="rId46"/>
                      <a:stretch>
                        <a:fillRect/>
                      </a:stretch>
                    </p:blipFill>
                    <p:spPr>
                      <a:xfrm>
                        <a:off x="3435350" y="871538"/>
                        <a:ext cx="4305300" cy="5699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25" name="对象 19524"/>
          <p:cNvGraphicFramePr>
            <a:graphicFrameLocks noChangeAspect="1"/>
          </p:cNvGraphicFramePr>
          <p:nvPr/>
        </p:nvGraphicFramePr>
        <p:xfrm>
          <a:off x="325438" y="4222750"/>
          <a:ext cx="54530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8" name="" r:id="rId47" imgW="2171700" imgH="228600" progId="Equation.DSMT4">
                  <p:embed/>
                </p:oleObj>
              </mc:Choice>
              <mc:Fallback>
                <p:oleObj name="" r:id="rId47" imgW="2171700" imgH="228600" progId="Equation.DSMT4">
                  <p:embed/>
                  <p:pic>
                    <p:nvPicPr>
                      <p:cNvPr id="0" name="图片 3107"/>
                      <p:cNvPicPr/>
                      <p:nvPr/>
                    </p:nvPicPr>
                    <p:blipFill>
                      <a:blip r:embed="rId48"/>
                      <a:stretch>
                        <a:fillRect/>
                      </a:stretch>
                    </p:blipFill>
                    <p:spPr>
                      <a:xfrm>
                        <a:off x="325438" y="4222750"/>
                        <a:ext cx="5453062" cy="5746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526" name="对象 19525"/>
          <p:cNvGraphicFramePr>
            <a:graphicFrameLocks noChangeAspect="1"/>
          </p:cNvGraphicFramePr>
          <p:nvPr/>
        </p:nvGraphicFramePr>
        <p:xfrm>
          <a:off x="4229100" y="3663950"/>
          <a:ext cx="351631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" r:id="rId49" imgW="1625600" imgH="228600" progId="Equation.DSMT4">
                  <p:embed/>
                </p:oleObj>
              </mc:Choice>
              <mc:Fallback>
                <p:oleObj name="" r:id="rId49" imgW="1625600" imgH="228600" progId="Equation.DSMT4">
                  <p:embed/>
                  <p:pic>
                    <p:nvPicPr>
                      <p:cNvPr id="0" name="图片 3103"/>
                      <p:cNvPicPr/>
                      <p:nvPr/>
                    </p:nvPicPr>
                    <p:blipFill>
                      <a:blip r:embed="rId50"/>
                      <a:stretch>
                        <a:fillRect/>
                      </a:stretch>
                    </p:blipFill>
                    <p:spPr>
                      <a:xfrm>
                        <a:off x="4229100" y="3663950"/>
                        <a:ext cx="3516313" cy="4953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9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2000"/>
                                        <p:tgtEl>
                                          <p:spTgt spid="19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2000"/>
                                        <p:tgtEl>
                                          <p:spTgt spid="19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2000"/>
                                        <p:tgtEl>
                                          <p:spTgt spid="19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19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501" grpId="0" bldLvl="0"/>
      <p:bldP spid="19503" grpId="0" bldLvl="0"/>
    </p:bldLst>
  </p:timing>
</p:sld>
</file>

<file path=ppt/tags/tag1.xml><?xml version="1.0" encoding="utf-8"?>
<p:tagLst xmlns:p="http://schemas.openxmlformats.org/presentationml/2006/main">
  <p:tag name="commondata" val="eyJoZGlkIjoiOThmYzhlYjU4ZTYwZDMyZTkwNDA3MGI3YjEwMTE5MjQifQ=="/>
</p:tagLst>
</file>

<file path=ppt/theme/theme1.xml><?xml version="1.0" encoding="utf-8"?>
<a:theme xmlns:a="http://schemas.openxmlformats.org/drawingml/2006/main" name="韩国PPT高手收集的PPT图表素材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抽象花朵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韩国PPT高手收集的PPT图表素材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Gulim"/>
        <a:ea typeface="Gulim"/>
        <a:cs typeface=""/>
      </a:majorFont>
      <a:minorFont>
        <a:latin typeface="Gulim"/>
        <a:ea typeface="Guli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抽象花朵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Office 主题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3C1DA"/>
      </a:accent5>
      <a:accent6>
        <a:srgbClr val="AC4744"/>
      </a:accent6>
      <a:hlink>
        <a:srgbClr val="0000FF"/>
      </a:hlink>
      <a:folHlink>
        <a:srgbClr val="800080"/>
      </a:folHlink>
    </a:clrScheme>
    <a:fontScheme name="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3C1DA"/>
        </a:accent5>
        <a:accent6>
          <a:srgbClr val="AC4744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default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7C6E5"/>
      </a:accent1>
      <a:accent2>
        <a:srgbClr val="333399"/>
      </a:accent2>
      <a:accent3>
        <a:srgbClr val="FFFFFF"/>
      </a:accent3>
      <a:accent4>
        <a:srgbClr val="000000"/>
      </a:accent4>
      <a:accent5>
        <a:srgbClr val="D0DFEF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A7C6E5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0DFEF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7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9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1606</Words>
  <Application>WPS 演示</Application>
  <PresentationFormat>全屏显示(4:3)</PresentationFormat>
  <Paragraphs>286</Paragraphs>
  <Slides>24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59</vt:i4>
      </vt:variant>
      <vt:variant>
        <vt:lpstr>主题</vt:lpstr>
      </vt:variant>
      <vt:variant>
        <vt:i4>9</vt:i4>
      </vt:variant>
      <vt:variant>
        <vt:lpstr>嵌入 OLE 服务器</vt:lpstr>
      </vt:variant>
      <vt:variant>
        <vt:i4>34</vt:i4>
      </vt:variant>
      <vt:variant>
        <vt:lpstr>幻灯片标题</vt:lpstr>
      </vt:variant>
      <vt:variant>
        <vt:i4>24</vt:i4>
      </vt:variant>
    </vt:vector>
  </HeadingPairs>
  <TitlesOfParts>
    <vt:vector size="126" baseType="lpstr">
      <vt:lpstr>Arial</vt:lpstr>
      <vt:lpstr>宋体</vt:lpstr>
      <vt:lpstr>Wingdings</vt:lpstr>
      <vt:lpstr>Gulim</vt:lpstr>
      <vt:lpstr>Malgun Gothic</vt:lpstr>
      <vt:lpstr>Calibri</vt:lpstr>
      <vt:lpstr>微软雅黑</vt:lpstr>
      <vt:lpstr>MS PGothic</vt:lpstr>
      <vt:lpstr>华文行楷</vt:lpstr>
      <vt:lpstr>迷你简长艺</vt:lpstr>
      <vt:lpstr>Verdana</vt:lpstr>
      <vt:lpstr>Times New Roman</vt:lpstr>
      <vt:lpstr>仿宋_GB2312</vt:lpstr>
      <vt:lpstr>仿宋</vt:lpstr>
      <vt:lpstr>楷体_GB2312</vt:lpstr>
      <vt:lpstr>新宋体</vt:lpstr>
      <vt:lpstr>黑体</vt:lpstr>
      <vt:lpstr>Symbol</vt:lpstr>
      <vt:lpstr>华文细黑</vt:lpstr>
      <vt:lpstr>MS UI Gothic</vt:lpstr>
      <vt:lpstr>Latha</vt:lpstr>
      <vt:lpstr>Segoe Print</vt:lpstr>
      <vt:lpstr>Arial Black</vt:lpstr>
      <vt:lpstr>Arial Unicode MS</vt:lpstr>
      <vt:lpstr>HY헤드라인M</vt:lpstr>
      <vt:lpstr>Britannic Bold</vt:lpstr>
      <vt:lpstr>华文隶书</vt:lpstr>
      <vt:lpstr>隶书</vt:lpstr>
      <vt:lpstr>Tahoma</vt:lpstr>
      <vt:lpstr>Batang</vt:lpstr>
      <vt:lpstr>Constantia</vt:lpstr>
      <vt:lpstr>超世纪粗印篆</vt:lpstr>
      <vt:lpstr>MingLiU-ExtB</vt:lpstr>
      <vt:lpstr>MingLiU</vt:lpstr>
      <vt:lpstr>方正粗倩简体</vt:lpstr>
      <vt:lpstr>方正综艺简体</vt:lpstr>
      <vt:lpstr>HY견고딕</vt:lpstr>
      <vt:lpstr>가는으뜸체</vt:lpstr>
      <vt:lpstr>GulimChe</vt:lpstr>
      <vt:lpstr>BatangChe</vt:lpstr>
      <vt:lpstr>견고딕</vt:lpstr>
      <vt:lpstr>Futura Bk</vt:lpstr>
      <vt:lpstr>Monotype Sorts</vt:lpstr>
      <vt:lpstr>Wingdings</vt:lpstr>
      <vt:lpstr>Gautami</vt:lpstr>
      <vt:lpstr>Arial Rounded MT Bold</vt:lpstr>
      <vt:lpstr>Borg 9</vt:lpstr>
      <vt:lpstr>Adobe 明體 Std L</vt:lpstr>
      <vt:lpstr>Adobe Myungjo Std M</vt:lpstr>
      <vt:lpstr>Yu Gothic</vt:lpstr>
      <vt:lpstr>Cooper Black</vt:lpstr>
      <vt:lpstr>Wingdings 2</vt:lpstr>
      <vt:lpstr>Arial Narrow</vt:lpstr>
      <vt:lpstr>MS Mincho</vt:lpstr>
      <vt:lpstr>Courier New</vt:lpstr>
      <vt:lpstr>Dotum</vt:lpstr>
      <vt:lpstr>MS Gothic</vt:lpstr>
      <vt:lpstr>Dotum</vt:lpstr>
      <vt:lpstr>MingLiU</vt:lpstr>
      <vt:lpstr>韩国PPT高手收集的PPT图表素材</vt:lpstr>
      <vt:lpstr>默认设计模板</vt:lpstr>
      <vt:lpstr>抽象花朵</vt:lpstr>
      <vt:lpstr>Office 主题</vt:lpstr>
      <vt:lpstr>1_韩国PPT高手收集的PPT图表素材</vt:lpstr>
      <vt:lpstr>1_默认设计模板</vt:lpstr>
      <vt:lpstr>1_抽象花朵</vt:lpstr>
      <vt:lpstr>1_Office 主题</vt:lpstr>
      <vt:lpstr>default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1.3.2函数的奇偶性</dc:title>
  <dc:creator>656</dc:creator>
  <cp:lastModifiedBy>王绍坤</cp:lastModifiedBy>
  <cp:revision>157</cp:revision>
  <dcterms:created xsi:type="dcterms:W3CDTF">2012-10-11T10:12:47Z</dcterms:created>
  <dcterms:modified xsi:type="dcterms:W3CDTF">2023-12-10T00:53:22Z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E178BE54F65D4CF3A466A3204CFB8B31_13</vt:lpwstr>
  </property>
</Properties>
</file>